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62" r:id="rId5"/>
    <p:sldMasterId id="2147483787" r:id="rId6"/>
  </p:sldMasterIdLst>
  <p:notesMasterIdLst>
    <p:notesMasterId r:id="rId15"/>
  </p:notesMasterIdLst>
  <p:handoutMasterIdLst>
    <p:handoutMasterId r:id="rId16"/>
  </p:handoutMasterIdLst>
  <p:sldIdLst>
    <p:sldId id="277" r:id="rId7"/>
    <p:sldId id="284" r:id="rId8"/>
    <p:sldId id="304" r:id="rId9"/>
    <p:sldId id="299" r:id="rId10"/>
    <p:sldId id="300" r:id="rId11"/>
    <p:sldId id="301" r:id="rId12"/>
    <p:sldId id="303" r:id="rId13"/>
    <p:sldId id="302" r:id="rId14"/>
  </p:sldIdLst>
  <p:sldSz cx="10691813" cy="7559675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4CC250EC-73FE-45F7-83D1-ED782AA41A19}">
          <p14:sldIdLst>
            <p14:sldId id="277"/>
            <p14:sldId id="284"/>
            <p14:sldId id="304"/>
            <p14:sldId id="299"/>
            <p14:sldId id="300"/>
            <p14:sldId id="301"/>
            <p14:sldId id="303"/>
            <p14:sldId id="30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atriz Cucharero" initials="BC" lastIdx="1" clrIdx="0">
    <p:extLst>
      <p:ext uri="{19B8F6BF-5375-455C-9EA6-DF929625EA0E}">
        <p15:presenceInfo xmlns:p15="http://schemas.microsoft.com/office/powerpoint/2012/main" userId="S::beatriz@lgrcom.onmicrosoft.com::9868832d-42c2-4f8c-8e50-3fac028bab13" providerId="AD"/>
      </p:ext>
    </p:extLst>
  </p:cmAuthor>
  <p:cmAuthor id="2" name="Marie-Amelie Bonnaud" initials="MB" lastIdx="8" clrIdx="1">
    <p:extLst>
      <p:ext uri="{19B8F6BF-5375-455C-9EA6-DF929625EA0E}">
        <p15:presenceInfo xmlns:p15="http://schemas.microsoft.com/office/powerpoint/2012/main" userId="S-1-5-21-3404448137-3746321710-3764186227-463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F59"/>
    <a:srgbClr val="1E345E"/>
    <a:srgbClr val="FBB3B7"/>
    <a:srgbClr val="8899CA"/>
    <a:srgbClr val="5C73B6"/>
    <a:srgbClr val="73958D"/>
    <a:srgbClr val="FF9999"/>
    <a:srgbClr val="4B4B4B"/>
    <a:srgbClr val="B89B29"/>
    <a:srgbClr val="A35C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3BBFC2-192F-6B48-96FF-7D86ED7AAAE9}" v="27" dt="2021-05-30T16:13:28.0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" y="29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jorie Claus" userId="S::mclaus@chateauform.com::944bc2b6-8c56-40b1-b089-b794406a88d6" providerId="AD" clId="Web-{F5C66EDB-3A64-4D90-9D72-1EED83ABF258}"/>
    <pc:docChg chg="addSld delSld modSld modSection">
      <pc:chgData name="Marjorie Claus" userId="S::mclaus@chateauform.com::944bc2b6-8c56-40b1-b089-b794406a88d6" providerId="AD" clId="Web-{F5C66EDB-3A64-4D90-9D72-1EED83ABF258}" dt="2021-05-28T16:08:31.594" v="36"/>
      <pc:docMkLst>
        <pc:docMk/>
      </pc:docMkLst>
      <pc:sldChg chg="modSp">
        <pc:chgData name="Marjorie Claus" userId="S::mclaus@chateauform.com::944bc2b6-8c56-40b1-b089-b794406a88d6" providerId="AD" clId="Web-{F5C66EDB-3A64-4D90-9D72-1EED83ABF258}" dt="2021-05-28T16:04:27.949" v="1" actId="20577"/>
        <pc:sldMkLst>
          <pc:docMk/>
          <pc:sldMk cId="1893562332" sldId="829"/>
        </pc:sldMkLst>
        <pc:spChg chg="mod">
          <ac:chgData name="Marjorie Claus" userId="S::mclaus@chateauform.com::944bc2b6-8c56-40b1-b089-b794406a88d6" providerId="AD" clId="Web-{F5C66EDB-3A64-4D90-9D72-1EED83ABF258}" dt="2021-05-28T16:04:27.949" v="1" actId="20577"/>
          <ac:spMkLst>
            <pc:docMk/>
            <pc:sldMk cId="1893562332" sldId="829"/>
            <ac:spMk id="3" creationId="{6419EFEB-873F-2B4E-9070-2EEEBCD960D4}"/>
          </ac:spMkLst>
        </pc:spChg>
      </pc:sldChg>
      <pc:sldChg chg="modSp">
        <pc:chgData name="Marjorie Claus" userId="S::mclaus@chateauform.com::944bc2b6-8c56-40b1-b089-b794406a88d6" providerId="AD" clId="Web-{F5C66EDB-3A64-4D90-9D72-1EED83ABF258}" dt="2021-05-28T16:07:58.531" v="34" actId="14100"/>
        <pc:sldMkLst>
          <pc:docMk/>
          <pc:sldMk cId="3379605011" sldId="830"/>
        </pc:sldMkLst>
        <pc:spChg chg="mod">
          <ac:chgData name="Marjorie Claus" userId="S::mclaus@chateauform.com::944bc2b6-8c56-40b1-b089-b794406a88d6" providerId="AD" clId="Web-{F5C66EDB-3A64-4D90-9D72-1EED83ABF258}" dt="2021-05-28T16:05:24.513" v="3" actId="20577"/>
          <ac:spMkLst>
            <pc:docMk/>
            <pc:sldMk cId="3379605011" sldId="830"/>
            <ac:spMk id="4" creationId="{D08922E4-E251-2146-8B6C-43490A2CF6C0}"/>
          </ac:spMkLst>
        </pc:spChg>
        <pc:spChg chg="mod">
          <ac:chgData name="Marjorie Claus" userId="S::mclaus@chateauform.com::944bc2b6-8c56-40b1-b089-b794406a88d6" providerId="AD" clId="Web-{F5C66EDB-3A64-4D90-9D72-1EED83ABF258}" dt="2021-05-28T16:07:58.531" v="34" actId="14100"/>
          <ac:spMkLst>
            <pc:docMk/>
            <pc:sldMk cId="3379605011" sldId="830"/>
            <ac:spMk id="22" creationId="{0DDB86B6-8C31-3940-89E2-EB8B587AE3AB}"/>
          </ac:spMkLst>
        </pc:spChg>
      </pc:sldChg>
      <pc:sldChg chg="add del">
        <pc:chgData name="Marjorie Claus" userId="S::mclaus@chateauform.com::944bc2b6-8c56-40b1-b089-b794406a88d6" providerId="AD" clId="Web-{F5C66EDB-3A64-4D90-9D72-1EED83ABF258}" dt="2021-05-28T16:08:31.594" v="36"/>
        <pc:sldMkLst>
          <pc:docMk/>
          <pc:sldMk cId="1327327173" sldId="832"/>
        </pc:sldMkLst>
      </pc:sldChg>
    </pc:docChg>
  </pc:docChgLst>
  <pc:docChgLst>
    <pc:chgData name="Marjorie Claus" userId="S::mclaus@chateauform.com::944bc2b6-8c56-40b1-b089-b794406a88d6" providerId="AD" clId="Web-{FAFB7AB0-C7D2-4A44-A6DF-63F257ABD0C0}"/>
    <pc:docChg chg="addSld delSld modSld modSection">
      <pc:chgData name="Marjorie Claus" userId="S::mclaus@chateauform.com::944bc2b6-8c56-40b1-b089-b794406a88d6" providerId="AD" clId="Web-{FAFB7AB0-C7D2-4A44-A6DF-63F257ABD0C0}" dt="2021-05-24T16:05:12.875" v="19"/>
      <pc:docMkLst>
        <pc:docMk/>
      </pc:docMkLst>
      <pc:sldChg chg="del">
        <pc:chgData name="Marjorie Claus" userId="S::mclaus@chateauform.com::944bc2b6-8c56-40b1-b089-b794406a88d6" providerId="AD" clId="Web-{FAFB7AB0-C7D2-4A44-A6DF-63F257ABD0C0}" dt="2021-05-24T16:05:12.875" v="19"/>
        <pc:sldMkLst>
          <pc:docMk/>
          <pc:sldMk cId="3144340359" sldId="755"/>
        </pc:sldMkLst>
      </pc:sldChg>
      <pc:sldChg chg="addSp delSp del">
        <pc:chgData name="Marjorie Claus" userId="S::mclaus@chateauform.com::944bc2b6-8c56-40b1-b089-b794406a88d6" providerId="AD" clId="Web-{FAFB7AB0-C7D2-4A44-A6DF-63F257ABD0C0}" dt="2021-05-24T16:03:30.889" v="9"/>
        <pc:sldMkLst>
          <pc:docMk/>
          <pc:sldMk cId="1536670326" sldId="756"/>
        </pc:sldMkLst>
        <pc:picChg chg="add del">
          <ac:chgData name="Marjorie Claus" userId="S::mclaus@chateauform.com::944bc2b6-8c56-40b1-b089-b794406a88d6" providerId="AD" clId="Web-{FAFB7AB0-C7D2-4A44-A6DF-63F257ABD0C0}" dt="2021-05-24T16:02:10.387" v="1"/>
          <ac:picMkLst>
            <pc:docMk/>
            <pc:sldMk cId="1536670326" sldId="756"/>
            <ac:picMk id="25" creationId="{8525DC6E-C2E0-6142-92BD-1F4CF8BF172A}"/>
          </ac:picMkLst>
        </pc:picChg>
      </pc:sldChg>
      <pc:sldChg chg="addSp delSp modSp new">
        <pc:chgData name="Marjorie Claus" userId="S::mclaus@chateauform.com::944bc2b6-8c56-40b1-b089-b794406a88d6" providerId="AD" clId="Web-{FAFB7AB0-C7D2-4A44-A6DF-63F257ABD0C0}" dt="2021-05-24T16:03:18.451" v="8"/>
        <pc:sldMkLst>
          <pc:docMk/>
          <pc:sldMk cId="1948347845" sldId="759"/>
        </pc:sldMkLst>
        <pc:spChg chg="del">
          <ac:chgData name="Marjorie Claus" userId="S::mclaus@chateauform.com::944bc2b6-8c56-40b1-b089-b794406a88d6" providerId="AD" clId="Web-{FAFB7AB0-C7D2-4A44-A6DF-63F257ABD0C0}" dt="2021-05-24T16:03:17.623" v="7"/>
          <ac:spMkLst>
            <pc:docMk/>
            <pc:sldMk cId="1948347845" sldId="759"/>
            <ac:spMk id="2" creationId="{07AC6C1F-8EE4-4D74-BAAA-616DEDC705C2}"/>
          </ac:spMkLst>
        </pc:spChg>
        <pc:spChg chg="mod">
          <ac:chgData name="Marjorie Claus" userId="S::mclaus@chateauform.com::944bc2b6-8c56-40b1-b089-b794406a88d6" providerId="AD" clId="Web-{FAFB7AB0-C7D2-4A44-A6DF-63F257ABD0C0}" dt="2021-05-24T16:03:09.966" v="6" actId="20577"/>
          <ac:spMkLst>
            <pc:docMk/>
            <pc:sldMk cId="1948347845" sldId="759"/>
            <ac:spMk id="3" creationId="{ED332AC2-02BF-46F2-94B0-563E792ACF5D}"/>
          </ac:spMkLst>
        </pc:spChg>
        <pc:spChg chg="del">
          <ac:chgData name="Marjorie Claus" userId="S::mclaus@chateauform.com::944bc2b6-8c56-40b1-b089-b794406a88d6" providerId="AD" clId="Web-{FAFB7AB0-C7D2-4A44-A6DF-63F257ABD0C0}" dt="2021-05-24T16:02:46.825" v="3"/>
          <ac:spMkLst>
            <pc:docMk/>
            <pc:sldMk cId="1948347845" sldId="759"/>
            <ac:spMk id="4" creationId="{EEEDE4CE-712D-44EC-BA98-733584922F9F}"/>
          </ac:spMkLst>
        </pc:spChg>
        <pc:spChg chg="add">
          <ac:chgData name="Marjorie Claus" userId="S::mclaus@chateauform.com::944bc2b6-8c56-40b1-b089-b794406a88d6" providerId="AD" clId="Web-{FAFB7AB0-C7D2-4A44-A6DF-63F257ABD0C0}" dt="2021-05-24T16:03:18.451" v="8"/>
          <ac:spMkLst>
            <pc:docMk/>
            <pc:sldMk cId="1948347845" sldId="759"/>
            <ac:spMk id="7" creationId="{2DDB4638-8A76-4370-B6DC-E92EA44F031F}"/>
          </ac:spMkLst>
        </pc:spChg>
        <pc:picChg chg="add mod ord modCrop">
          <ac:chgData name="Marjorie Claus" userId="S::mclaus@chateauform.com::944bc2b6-8c56-40b1-b089-b794406a88d6" providerId="AD" clId="Web-{FAFB7AB0-C7D2-4A44-A6DF-63F257ABD0C0}" dt="2021-05-24T16:02:56.498" v="4"/>
          <ac:picMkLst>
            <pc:docMk/>
            <pc:sldMk cId="1948347845" sldId="759"/>
            <ac:picMk id="5" creationId="{342AEB7C-A28E-4EA5-9F70-3E7B56DA6918}"/>
          </ac:picMkLst>
        </pc:picChg>
      </pc:sldChg>
      <pc:sldChg chg="addSp delSp modSp new">
        <pc:chgData name="Marjorie Claus" userId="S::mclaus@chateauform.com::944bc2b6-8c56-40b1-b089-b794406a88d6" providerId="AD" clId="Web-{FAFB7AB0-C7D2-4A44-A6DF-63F257ABD0C0}" dt="2021-05-24T16:05:07.109" v="18"/>
        <pc:sldMkLst>
          <pc:docMk/>
          <pc:sldMk cId="433831572" sldId="760"/>
        </pc:sldMkLst>
        <pc:spChg chg="del mod">
          <ac:chgData name="Marjorie Claus" userId="S::mclaus@chateauform.com::944bc2b6-8c56-40b1-b089-b794406a88d6" providerId="AD" clId="Web-{FAFB7AB0-C7D2-4A44-A6DF-63F257ABD0C0}" dt="2021-05-24T16:04:59.656" v="16"/>
          <ac:spMkLst>
            <pc:docMk/>
            <pc:sldMk cId="433831572" sldId="760"/>
            <ac:spMk id="2" creationId="{F678B8BC-4D54-4E5B-830E-7E96B6EE6D49}"/>
          </ac:spMkLst>
        </pc:spChg>
        <pc:spChg chg="del">
          <ac:chgData name="Marjorie Claus" userId="S::mclaus@chateauform.com::944bc2b6-8c56-40b1-b089-b794406a88d6" providerId="AD" clId="Web-{FAFB7AB0-C7D2-4A44-A6DF-63F257ABD0C0}" dt="2021-05-24T16:04:28.515" v="11"/>
          <ac:spMkLst>
            <pc:docMk/>
            <pc:sldMk cId="433831572" sldId="760"/>
            <ac:spMk id="4" creationId="{12A90B41-F5A7-4961-8D75-FD8CC750DFCE}"/>
          </ac:spMkLst>
        </pc:spChg>
        <pc:spChg chg="add del mod">
          <ac:chgData name="Marjorie Claus" userId="S::mclaus@chateauform.com::944bc2b6-8c56-40b1-b089-b794406a88d6" providerId="AD" clId="Web-{FAFB7AB0-C7D2-4A44-A6DF-63F257ABD0C0}" dt="2021-05-24T16:05:06.047" v="17"/>
          <ac:spMkLst>
            <pc:docMk/>
            <pc:sldMk cId="433831572" sldId="760"/>
            <ac:spMk id="7" creationId="{81A9B783-3CB8-42FD-B6A7-12D1E5C35343}"/>
          </ac:spMkLst>
        </pc:spChg>
        <pc:spChg chg="add">
          <ac:chgData name="Marjorie Claus" userId="S::mclaus@chateauform.com::944bc2b6-8c56-40b1-b089-b794406a88d6" providerId="AD" clId="Web-{FAFB7AB0-C7D2-4A44-A6DF-63F257ABD0C0}" dt="2021-05-24T16:05:07.109" v="18"/>
          <ac:spMkLst>
            <pc:docMk/>
            <pc:sldMk cId="433831572" sldId="760"/>
            <ac:spMk id="9" creationId="{D65194EE-0E7E-4B01-BD1C-3927BADB8D65}"/>
          </ac:spMkLst>
        </pc:spChg>
        <pc:picChg chg="add mod ord modCrop">
          <ac:chgData name="Marjorie Claus" userId="S::mclaus@chateauform.com::944bc2b6-8c56-40b1-b089-b794406a88d6" providerId="AD" clId="Web-{FAFB7AB0-C7D2-4A44-A6DF-63F257ABD0C0}" dt="2021-05-24T16:04:33.374" v="12"/>
          <ac:picMkLst>
            <pc:docMk/>
            <pc:sldMk cId="433831572" sldId="760"/>
            <ac:picMk id="5" creationId="{2086C301-5B1B-4505-BD01-5745AC118494}"/>
          </ac:picMkLst>
        </pc:picChg>
      </pc:sldChg>
    </pc:docChg>
  </pc:docChgLst>
  <pc:docChgLst>
    <pc:chgData name="Bertrand Bussière" userId="2367287a-4937-4c83-88b3-e3288e3e3e1f" providerId="ADAL" clId="{8A3BBFC2-192F-6B48-96FF-7D86ED7AAAE9}"/>
    <pc:docChg chg="modSld">
      <pc:chgData name="Bertrand Bussière" userId="2367287a-4937-4c83-88b3-e3288e3e3e1f" providerId="ADAL" clId="{8A3BBFC2-192F-6B48-96FF-7D86ED7AAAE9}" dt="2021-05-30T16:13:28.089" v="28" actId="20577"/>
      <pc:docMkLst>
        <pc:docMk/>
      </pc:docMkLst>
      <pc:sldChg chg="modSp mod">
        <pc:chgData name="Bertrand Bussière" userId="2367287a-4937-4c83-88b3-e3288e3e3e1f" providerId="ADAL" clId="{8A3BBFC2-192F-6B48-96FF-7D86ED7AAAE9}" dt="2021-05-30T15:59:31.431" v="8" actId="20577"/>
        <pc:sldMkLst>
          <pc:docMk/>
          <pc:sldMk cId="3676321044" sldId="779"/>
        </pc:sldMkLst>
        <pc:spChg chg="mod">
          <ac:chgData name="Bertrand Bussière" userId="2367287a-4937-4c83-88b3-e3288e3e3e1f" providerId="ADAL" clId="{8A3BBFC2-192F-6B48-96FF-7D86ED7AAAE9}" dt="2021-05-30T15:59:31.431" v="8" actId="20577"/>
          <ac:spMkLst>
            <pc:docMk/>
            <pc:sldMk cId="3676321044" sldId="779"/>
            <ac:spMk id="4" creationId="{4B5391B8-4D65-A143-804D-74EF2A3D77EA}"/>
          </ac:spMkLst>
        </pc:spChg>
      </pc:sldChg>
      <pc:sldChg chg="modSp mod">
        <pc:chgData name="Bertrand Bussière" userId="2367287a-4937-4c83-88b3-e3288e3e3e1f" providerId="ADAL" clId="{8A3BBFC2-192F-6B48-96FF-7D86ED7AAAE9}" dt="2021-05-30T15:58:24.281" v="3" actId="20577"/>
        <pc:sldMkLst>
          <pc:docMk/>
          <pc:sldMk cId="1151347923" sldId="781"/>
        </pc:sldMkLst>
        <pc:spChg chg="mod">
          <ac:chgData name="Bertrand Bussière" userId="2367287a-4937-4c83-88b3-e3288e3e3e1f" providerId="ADAL" clId="{8A3BBFC2-192F-6B48-96FF-7D86ED7AAAE9}" dt="2021-05-30T15:57:48.470" v="0" actId="20577"/>
          <ac:spMkLst>
            <pc:docMk/>
            <pc:sldMk cId="1151347923" sldId="781"/>
            <ac:spMk id="3" creationId="{DA052047-E98D-164F-89FF-E62EAC2B9CDE}"/>
          </ac:spMkLst>
        </pc:spChg>
        <pc:spChg chg="mod">
          <ac:chgData name="Bertrand Bussière" userId="2367287a-4937-4c83-88b3-e3288e3e3e1f" providerId="ADAL" clId="{8A3BBFC2-192F-6B48-96FF-7D86ED7AAAE9}" dt="2021-05-30T15:58:24.281" v="3" actId="20577"/>
          <ac:spMkLst>
            <pc:docMk/>
            <pc:sldMk cId="1151347923" sldId="781"/>
            <ac:spMk id="4" creationId="{4B5391B8-4D65-A143-804D-74EF2A3D77EA}"/>
          </ac:spMkLst>
        </pc:spChg>
      </pc:sldChg>
      <pc:sldChg chg="modSp mod">
        <pc:chgData name="Bertrand Bussière" userId="2367287a-4937-4c83-88b3-e3288e3e3e1f" providerId="ADAL" clId="{8A3BBFC2-192F-6B48-96FF-7D86ED7AAAE9}" dt="2021-05-30T16:01:40.261" v="10" actId="20577"/>
        <pc:sldMkLst>
          <pc:docMk/>
          <pc:sldMk cId="1853024787" sldId="782"/>
        </pc:sldMkLst>
        <pc:spChg chg="mod">
          <ac:chgData name="Bertrand Bussière" userId="2367287a-4937-4c83-88b3-e3288e3e3e1f" providerId="ADAL" clId="{8A3BBFC2-192F-6B48-96FF-7D86ED7AAAE9}" dt="2021-05-30T16:01:40.261" v="10" actId="20577"/>
          <ac:spMkLst>
            <pc:docMk/>
            <pc:sldMk cId="1853024787" sldId="782"/>
            <ac:spMk id="25" creationId="{3137EEEE-CCB2-8941-9862-F15F93ACE12C}"/>
          </ac:spMkLst>
        </pc:spChg>
      </pc:sldChg>
      <pc:sldChg chg="modSp mod">
        <pc:chgData name="Bertrand Bussière" userId="2367287a-4937-4c83-88b3-e3288e3e3e1f" providerId="ADAL" clId="{8A3BBFC2-192F-6B48-96FF-7D86ED7AAAE9}" dt="2021-05-30T16:13:28.089" v="28" actId="20577"/>
        <pc:sldMkLst>
          <pc:docMk/>
          <pc:sldMk cId="3572779978" sldId="793"/>
        </pc:sldMkLst>
        <pc:spChg chg="mod">
          <ac:chgData name="Bertrand Bussière" userId="2367287a-4937-4c83-88b3-e3288e3e3e1f" providerId="ADAL" clId="{8A3BBFC2-192F-6B48-96FF-7D86ED7AAAE9}" dt="2021-05-30T16:13:28.089" v="28" actId="20577"/>
          <ac:spMkLst>
            <pc:docMk/>
            <pc:sldMk cId="3572779978" sldId="793"/>
            <ac:spMk id="3" creationId="{00000000-0000-0000-0000-000000000000}"/>
          </ac:spMkLst>
        </pc:spChg>
      </pc:sldChg>
      <pc:sldChg chg="modSp mod">
        <pc:chgData name="Bertrand Bussière" userId="2367287a-4937-4c83-88b3-e3288e3e3e1f" providerId="ADAL" clId="{8A3BBFC2-192F-6B48-96FF-7D86ED7AAAE9}" dt="2021-05-30T16:02:45.093" v="12" actId="20577"/>
        <pc:sldMkLst>
          <pc:docMk/>
          <pc:sldMk cId="4235043890" sldId="797"/>
        </pc:sldMkLst>
        <pc:spChg chg="mod">
          <ac:chgData name="Bertrand Bussière" userId="2367287a-4937-4c83-88b3-e3288e3e3e1f" providerId="ADAL" clId="{8A3BBFC2-192F-6B48-96FF-7D86ED7AAAE9}" dt="2021-05-30T16:02:45.093" v="12" actId="20577"/>
          <ac:spMkLst>
            <pc:docMk/>
            <pc:sldMk cId="4235043890" sldId="797"/>
            <ac:spMk id="4" creationId="{4B5391B8-4D65-A143-804D-74EF2A3D77EA}"/>
          </ac:spMkLst>
        </pc:spChg>
      </pc:sldChg>
      <pc:sldChg chg="modSp mod">
        <pc:chgData name="Bertrand Bussière" userId="2367287a-4937-4c83-88b3-e3288e3e3e1f" providerId="ADAL" clId="{8A3BBFC2-192F-6B48-96FF-7D86ED7AAAE9}" dt="2021-05-30T16:10:31.574" v="24" actId="20577"/>
        <pc:sldMkLst>
          <pc:docMk/>
          <pc:sldMk cId="2011526580" sldId="841"/>
        </pc:sldMkLst>
        <pc:spChg chg="mod">
          <ac:chgData name="Bertrand Bussière" userId="2367287a-4937-4c83-88b3-e3288e3e3e1f" providerId="ADAL" clId="{8A3BBFC2-192F-6B48-96FF-7D86ED7AAAE9}" dt="2021-05-30T16:10:31.574" v="24" actId="20577"/>
          <ac:spMkLst>
            <pc:docMk/>
            <pc:sldMk cId="2011526580" sldId="841"/>
            <ac:spMk id="12" creationId="{256D1872-02F0-1541-8D4E-331A87F09F5F}"/>
          </ac:spMkLst>
        </pc:spChg>
      </pc:sldChg>
      <pc:sldChg chg="modSp mod">
        <pc:chgData name="Bertrand Bussière" userId="2367287a-4937-4c83-88b3-e3288e3e3e1f" providerId="ADAL" clId="{8A3BBFC2-192F-6B48-96FF-7D86ED7AAAE9}" dt="2021-05-30T16:07:48.900" v="19" actId="20577"/>
        <pc:sldMkLst>
          <pc:docMk/>
          <pc:sldMk cId="1105906841" sldId="844"/>
        </pc:sldMkLst>
        <pc:spChg chg="mod">
          <ac:chgData name="Bertrand Bussière" userId="2367287a-4937-4c83-88b3-e3288e3e3e1f" providerId="ADAL" clId="{8A3BBFC2-192F-6B48-96FF-7D86ED7AAAE9}" dt="2021-05-30T16:07:48.900" v="19" actId="20577"/>
          <ac:spMkLst>
            <pc:docMk/>
            <pc:sldMk cId="1105906841" sldId="844"/>
            <ac:spMk id="15" creationId="{010E2E91-C285-A54B-89CB-E343E0334428}"/>
          </ac:spMkLst>
        </pc:spChg>
      </pc:sldChg>
      <pc:sldChg chg="modSp mod">
        <pc:chgData name="Bertrand Bussière" userId="2367287a-4937-4c83-88b3-e3288e3e3e1f" providerId="ADAL" clId="{8A3BBFC2-192F-6B48-96FF-7D86ED7AAAE9}" dt="2021-05-30T16:00:31.142" v="9" actId="20577"/>
        <pc:sldMkLst>
          <pc:docMk/>
          <pc:sldMk cId="863678236" sldId="850"/>
        </pc:sldMkLst>
        <pc:spChg chg="mod">
          <ac:chgData name="Bertrand Bussière" userId="2367287a-4937-4c83-88b3-e3288e3e3e1f" providerId="ADAL" clId="{8A3BBFC2-192F-6B48-96FF-7D86ED7AAAE9}" dt="2021-05-30T16:00:31.142" v="9" actId="20577"/>
          <ac:spMkLst>
            <pc:docMk/>
            <pc:sldMk cId="863678236" sldId="850"/>
            <ac:spMk id="4" creationId="{4B5391B8-4D65-A143-804D-74EF2A3D77EA}"/>
          </ac:spMkLst>
        </pc:spChg>
      </pc:sldChg>
      <pc:sldChg chg="modSp mod">
        <pc:chgData name="Bertrand Bussière" userId="2367287a-4937-4c83-88b3-e3288e3e3e1f" providerId="ADAL" clId="{8A3BBFC2-192F-6B48-96FF-7D86ED7AAAE9}" dt="2021-05-30T16:06:08.980" v="13" actId="20577"/>
        <pc:sldMkLst>
          <pc:docMk/>
          <pc:sldMk cId="762402505" sldId="855"/>
        </pc:sldMkLst>
        <pc:spChg chg="mod">
          <ac:chgData name="Bertrand Bussière" userId="2367287a-4937-4c83-88b3-e3288e3e3e1f" providerId="ADAL" clId="{8A3BBFC2-192F-6B48-96FF-7D86ED7AAAE9}" dt="2021-05-30T16:06:08.980" v="13" actId="20577"/>
          <ac:spMkLst>
            <pc:docMk/>
            <pc:sldMk cId="762402505" sldId="855"/>
            <ac:spMk id="22" creationId="{0DDB86B6-8C31-3940-89E2-EB8B587AE3AB}"/>
          </ac:spMkLst>
        </pc:spChg>
      </pc:sldChg>
    </pc:docChg>
  </pc:docChgLst>
  <pc:docChgLst>
    <pc:chgData name="Marjorie Claus" userId="S::mclaus@chateauform.com::944bc2b6-8c56-40b1-b089-b794406a88d6" providerId="AD" clId="Web-{6FBEFF84-FD50-4B6F-8A5E-C6E09E0AA8AA}"/>
    <pc:docChg chg="addSld delSld modSld modSection">
      <pc:chgData name="Marjorie Claus" userId="S::mclaus@chateauform.com::944bc2b6-8c56-40b1-b089-b794406a88d6" providerId="AD" clId="Web-{6FBEFF84-FD50-4B6F-8A5E-C6E09E0AA8AA}" dt="2021-05-24T16:48:46.416" v="7"/>
      <pc:docMkLst>
        <pc:docMk/>
      </pc:docMkLst>
      <pc:sldChg chg="del">
        <pc:chgData name="Marjorie Claus" userId="S::mclaus@chateauform.com::944bc2b6-8c56-40b1-b089-b794406a88d6" providerId="AD" clId="Web-{6FBEFF84-FD50-4B6F-8A5E-C6E09E0AA8AA}" dt="2021-05-24T16:48:46.416" v="7"/>
        <pc:sldMkLst>
          <pc:docMk/>
          <pc:sldMk cId="2768188282" sldId="742"/>
        </pc:sldMkLst>
      </pc:sldChg>
      <pc:sldChg chg="addSp delSp modSp new">
        <pc:chgData name="Marjorie Claus" userId="S::mclaus@chateauform.com::944bc2b6-8c56-40b1-b089-b794406a88d6" providerId="AD" clId="Web-{6FBEFF84-FD50-4B6F-8A5E-C6E09E0AA8AA}" dt="2021-05-24T16:48:38.588" v="6"/>
        <pc:sldMkLst>
          <pc:docMk/>
          <pc:sldMk cId="3307206712" sldId="763"/>
        </pc:sldMkLst>
        <pc:spChg chg="del">
          <ac:chgData name="Marjorie Claus" userId="S::mclaus@chateauform.com::944bc2b6-8c56-40b1-b089-b794406a88d6" providerId="AD" clId="Web-{6FBEFF84-FD50-4B6F-8A5E-C6E09E0AA8AA}" dt="2021-05-24T16:48:37.791" v="5"/>
          <ac:spMkLst>
            <pc:docMk/>
            <pc:sldMk cId="3307206712" sldId="763"/>
            <ac:spMk id="2" creationId="{FE3A1B85-1B4B-4CC3-BB21-09782DE9ACE2}"/>
          </ac:spMkLst>
        </pc:spChg>
        <pc:spChg chg="mod">
          <ac:chgData name="Marjorie Claus" userId="S::mclaus@chateauform.com::944bc2b6-8c56-40b1-b089-b794406a88d6" providerId="AD" clId="Web-{6FBEFF84-FD50-4B6F-8A5E-C6E09E0AA8AA}" dt="2021-05-24T16:48:28.853" v="4" actId="20577"/>
          <ac:spMkLst>
            <pc:docMk/>
            <pc:sldMk cId="3307206712" sldId="763"/>
            <ac:spMk id="3" creationId="{41F38511-E339-43D3-8DD0-A931D21B80B6}"/>
          </ac:spMkLst>
        </pc:spChg>
        <pc:spChg chg="del">
          <ac:chgData name="Marjorie Claus" userId="S::mclaus@chateauform.com::944bc2b6-8c56-40b1-b089-b794406a88d6" providerId="AD" clId="Web-{6FBEFF84-FD50-4B6F-8A5E-C6E09E0AA8AA}" dt="2021-05-24T16:48:17.228" v="1"/>
          <ac:spMkLst>
            <pc:docMk/>
            <pc:sldMk cId="3307206712" sldId="763"/>
            <ac:spMk id="4" creationId="{A9BCFAD4-F77E-4BBF-91C4-8D7EBAEB1FF7}"/>
          </ac:spMkLst>
        </pc:spChg>
        <pc:spChg chg="add">
          <ac:chgData name="Marjorie Claus" userId="S::mclaus@chateauform.com::944bc2b6-8c56-40b1-b089-b794406a88d6" providerId="AD" clId="Web-{6FBEFF84-FD50-4B6F-8A5E-C6E09E0AA8AA}" dt="2021-05-24T16:48:38.588" v="6"/>
          <ac:spMkLst>
            <pc:docMk/>
            <pc:sldMk cId="3307206712" sldId="763"/>
            <ac:spMk id="7" creationId="{AF23CE5B-FC7C-491F-B52D-2F834C8AD377}"/>
          </ac:spMkLst>
        </pc:spChg>
        <pc:picChg chg="add mod ord modCrop">
          <ac:chgData name="Marjorie Claus" userId="S::mclaus@chateauform.com::944bc2b6-8c56-40b1-b089-b794406a88d6" providerId="AD" clId="Web-{6FBEFF84-FD50-4B6F-8A5E-C6E09E0AA8AA}" dt="2021-05-24T16:48:24.931" v="2"/>
          <ac:picMkLst>
            <pc:docMk/>
            <pc:sldMk cId="3307206712" sldId="763"/>
            <ac:picMk id="5" creationId="{DCB57E65-503F-40A6-96B5-18275B8DCE31}"/>
          </ac:picMkLst>
        </pc:picChg>
      </pc:sldChg>
    </pc:docChg>
  </pc:docChgLst>
  <pc:docChgLst>
    <pc:chgData name="Marjorie Claus" userId="S::mclaus@chateauform.com::944bc2b6-8c56-40b1-b089-b794406a88d6" providerId="AD" clId="Web-{4C8423AC-8E0D-4348-9E67-05EB372A1650}"/>
    <pc:docChg chg="modSld">
      <pc:chgData name="Marjorie Claus" userId="S::mclaus@chateauform.com::944bc2b6-8c56-40b1-b089-b794406a88d6" providerId="AD" clId="Web-{4C8423AC-8E0D-4348-9E67-05EB372A1650}" dt="2021-05-25T12:32:31.636" v="7" actId="20577"/>
      <pc:docMkLst>
        <pc:docMk/>
      </pc:docMkLst>
      <pc:sldChg chg="modSp">
        <pc:chgData name="Marjorie Claus" userId="S::mclaus@chateauform.com::944bc2b6-8c56-40b1-b089-b794406a88d6" providerId="AD" clId="Web-{4C8423AC-8E0D-4348-9E67-05EB372A1650}" dt="2021-05-25T12:24:38.986" v="4" actId="1076"/>
        <pc:sldMkLst>
          <pc:docMk/>
          <pc:sldMk cId="1906240420" sldId="463"/>
        </pc:sldMkLst>
        <pc:spChg chg="mod">
          <ac:chgData name="Marjorie Claus" userId="S::mclaus@chateauform.com::944bc2b6-8c56-40b1-b089-b794406a88d6" providerId="AD" clId="Web-{4C8423AC-8E0D-4348-9E67-05EB372A1650}" dt="2021-05-25T12:24:38.986" v="4" actId="1076"/>
          <ac:spMkLst>
            <pc:docMk/>
            <pc:sldMk cId="1906240420" sldId="463"/>
            <ac:spMk id="9" creationId="{F366B307-4921-7643-96A8-89458E01B6B9}"/>
          </ac:spMkLst>
        </pc:spChg>
      </pc:sldChg>
      <pc:sldChg chg="modSp">
        <pc:chgData name="Marjorie Claus" userId="S::mclaus@chateauform.com::944bc2b6-8c56-40b1-b089-b794406a88d6" providerId="AD" clId="Web-{4C8423AC-8E0D-4348-9E67-05EB372A1650}" dt="2021-05-25T12:25:22.643" v="5" actId="1076"/>
        <pc:sldMkLst>
          <pc:docMk/>
          <pc:sldMk cId="306908275" sldId="645"/>
        </pc:sldMkLst>
        <pc:spChg chg="mod">
          <ac:chgData name="Marjorie Claus" userId="S::mclaus@chateauform.com::944bc2b6-8c56-40b1-b089-b794406a88d6" providerId="AD" clId="Web-{4C8423AC-8E0D-4348-9E67-05EB372A1650}" dt="2021-05-25T12:25:22.643" v="5" actId="1076"/>
          <ac:spMkLst>
            <pc:docMk/>
            <pc:sldMk cId="306908275" sldId="645"/>
            <ac:spMk id="2" creationId="{0ED856B8-B6D5-DE44-8216-5DBD344AB716}"/>
          </ac:spMkLst>
        </pc:spChg>
      </pc:sldChg>
      <pc:sldChg chg="modSp">
        <pc:chgData name="Marjorie Claus" userId="S::mclaus@chateauform.com::944bc2b6-8c56-40b1-b089-b794406a88d6" providerId="AD" clId="Web-{4C8423AC-8E0D-4348-9E67-05EB372A1650}" dt="2021-05-25T12:32:31.636" v="7" actId="20577"/>
        <pc:sldMkLst>
          <pc:docMk/>
          <pc:sldMk cId="4147905888" sldId="690"/>
        </pc:sldMkLst>
        <pc:spChg chg="mod">
          <ac:chgData name="Marjorie Claus" userId="S::mclaus@chateauform.com::944bc2b6-8c56-40b1-b089-b794406a88d6" providerId="AD" clId="Web-{4C8423AC-8E0D-4348-9E67-05EB372A1650}" dt="2021-05-25T12:32:31.636" v="7" actId="20577"/>
          <ac:spMkLst>
            <pc:docMk/>
            <pc:sldMk cId="4147905888" sldId="690"/>
            <ac:spMk id="7" creationId="{9D9A5277-79C1-4373-BF42-A3CF0890DFC8}"/>
          </ac:spMkLst>
        </pc:spChg>
      </pc:sldChg>
      <pc:sldChg chg="addSp modSp">
        <pc:chgData name="Marjorie Claus" userId="S::mclaus@chateauform.com::944bc2b6-8c56-40b1-b089-b794406a88d6" providerId="AD" clId="Web-{4C8423AC-8E0D-4348-9E67-05EB372A1650}" dt="2021-05-25T12:23:38.422" v="3" actId="1076"/>
        <pc:sldMkLst>
          <pc:docMk/>
          <pc:sldMk cId="289155880" sldId="740"/>
        </pc:sldMkLst>
        <pc:spChg chg="add mod">
          <ac:chgData name="Marjorie Claus" userId="S::mclaus@chateauform.com::944bc2b6-8c56-40b1-b089-b794406a88d6" providerId="AD" clId="Web-{4C8423AC-8E0D-4348-9E67-05EB372A1650}" dt="2021-05-25T12:23:38.422" v="3" actId="1076"/>
          <ac:spMkLst>
            <pc:docMk/>
            <pc:sldMk cId="289155880" sldId="740"/>
            <ac:spMk id="12" creationId="{11479432-911C-4807-997B-76EE412509B9}"/>
          </ac:spMkLst>
        </pc:spChg>
      </pc:sldChg>
      <pc:sldChg chg="modSp">
        <pc:chgData name="Marjorie Claus" userId="S::mclaus@chateauform.com::944bc2b6-8c56-40b1-b089-b794406a88d6" providerId="AD" clId="Web-{4C8423AC-8E0D-4348-9E67-05EB372A1650}" dt="2021-05-25T12:26:41.113" v="6" actId="20577"/>
        <pc:sldMkLst>
          <pc:docMk/>
          <pc:sldMk cId="144772333" sldId="744"/>
        </pc:sldMkLst>
        <pc:spChg chg="mod">
          <ac:chgData name="Marjorie Claus" userId="S::mclaus@chateauform.com::944bc2b6-8c56-40b1-b089-b794406a88d6" providerId="AD" clId="Web-{4C8423AC-8E0D-4348-9E67-05EB372A1650}" dt="2021-05-25T12:26:41.113" v="6" actId="20577"/>
          <ac:spMkLst>
            <pc:docMk/>
            <pc:sldMk cId="144772333" sldId="744"/>
            <ac:spMk id="12" creationId="{C945F0DB-B7C5-AC45-84E4-BDD8FDDBEF6B}"/>
          </ac:spMkLst>
        </pc:spChg>
      </pc:sldChg>
      <pc:sldChg chg="delSp modSp">
        <pc:chgData name="Marjorie Claus" userId="S::mclaus@chateauform.com::944bc2b6-8c56-40b1-b089-b794406a88d6" providerId="AD" clId="Web-{4C8423AC-8E0D-4348-9E67-05EB372A1650}" dt="2021-05-25T12:23:31.375" v="1"/>
        <pc:sldMkLst>
          <pc:docMk/>
          <pc:sldMk cId="4055505660" sldId="757"/>
        </pc:sldMkLst>
        <pc:spChg chg="del mod">
          <ac:chgData name="Marjorie Claus" userId="S::mclaus@chateauform.com::944bc2b6-8c56-40b1-b089-b794406a88d6" providerId="AD" clId="Web-{4C8423AC-8E0D-4348-9E67-05EB372A1650}" dt="2021-05-25T12:23:31.375" v="1"/>
          <ac:spMkLst>
            <pc:docMk/>
            <pc:sldMk cId="4055505660" sldId="757"/>
            <ac:spMk id="9" creationId="{16D79DB4-39CD-AF4C-B70F-D0446E07813C}"/>
          </ac:spMkLst>
        </pc:spChg>
      </pc:sldChg>
    </pc:docChg>
  </pc:docChgLst>
  <pc:docChgLst>
    <pc:chgData name="Anne Griffon" userId="10fed057-a6ee-4400-8a02-282b1669cc45" providerId="ADAL" clId="{276EDFD9-EBDD-9E49-B44B-B23EB03008DC}"/>
    <pc:docChg chg="undo custSel addSld delSld modSld sldOrd modMainMaster addSection modSection">
      <pc:chgData name="Anne Griffon" userId="10fed057-a6ee-4400-8a02-282b1669cc45" providerId="ADAL" clId="{276EDFD9-EBDD-9E49-B44B-B23EB03008DC}" dt="2021-05-25T12:01:22.479" v="6715" actId="20577"/>
      <pc:docMkLst>
        <pc:docMk/>
      </pc:docMkLst>
      <pc:sldChg chg="ord">
        <pc:chgData name="Anne Griffon" userId="10fed057-a6ee-4400-8a02-282b1669cc45" providerId="ADAL" clId="{276EDFD9-EBDD-9E49-B44B-B23EB03008DC}" dt="2021-05-24T17:54:54.646" v="6564" actId="20578"/>
        <pc:sldMkLst>
          <pc:docMk/>
          <pc:sldMk cId="3908503659" sldId="260"/>
        </pc:sldMkLst>
      </pc:sldChg>
      <pc:sldChg chg="ord">
        <pc:chgData name="Anne Griffon" userId="10fed057-a6ee-4400-8a02-282b1669cc45" providerId="ADAL" clId="{276EDFD9-EBDD-9E49-B44B-B23EB03008DC}" dt="2021-05-24T17:54:54.646" v="6564" actId="20578"/>
        <pc:sldMkLst>
          <pc:docMk/>
          <pc:sldMk cId="3097082492" sldId="261"/>
        </pc:sldMkLst>
      </pc:sldChg>
      <pc:sldChg chg="ord">
        <pc:chgData name="Anne Griffon" userId="10fed057-a6ee-4400-8a02-282b1669cc45" providerId="ADAL" clId="{276EDFD9-EBDD-9E49-B44B-B23EB03008DC}" dt="2021-05-24T17:54:54.646" v="6564" actId="20578"/>
        <pc:sldMkLst>
          <pc:docMk/>
          <pc:sldMk cId="67389558" sldId="264"/>
        </pc:sldMkLst>
      </pc:sldChg>
      <pc:sldChg chg="ord">
        <pc:chgData name="Anne Griffon" userId="10fed057-a6ee-4400-8a02-282b1669cc45" providerId="ADAL" clId="{276EDFD9-EBDD-9E49-B44B-B23EB03008DC}" dt="2021-05-24T17:54:54.646" v="6564" actId="20578"/>
        <pc:sldMkLst>
          <pc:docMk/>
          <pc:sldMk cId="3927671171" sldId="265"/>
        </pc:sldMkLst>
      </pc:sldChg>
      <pc:sldChg chg="ord">
        <pc:chgData name="Anne Griffon" userId="10fed057-a6ee-4400-8a02-282b1669cc45" providerId="ADAL" clId="{276EDFD9-EBDD-9E49-B44B-B23EB03008DC}" dt="2021-05-24T17:54:54.646" v="6564" actId="20578"/>
        <pc:sldMkLst>
          <pc:docMk/>
          <pc:sldMk cId="4041379140" sldId="266"/>
        </pc:sldMkLst>
      </pc:sldChg>
      <pc:sldChg chg="ord">
        <pc:chgData name="Anne Griffon" userId="10fed057-a6ee-4400-8a02-282b1669cc45" providerId="ADAL" clId="{276EDFD9-EBDD-9E49-B44B-B23EB03008DC}" dt="2021-05-24T17:54:54.646" v="6564" actId="20578"/>
        <pc:sldMkLst>
          <pc:docMk/>
          <pc:sldMk cId="1550804620" sldId="268"/>
        </pc:sldMkLst>
      </pc:sldChg>
      <pc:sldChg chg="ord">
        <pc:chgData name="Anne Griffon" userId="10fed057-a6ee-4400-8a02-282b1669cc45" providerId="ADAL" clId="{276EDFD9-EBDD-9E49-B44B-B23EB03008DC}" dt="2021-05-24T17:54:54.646" v="6564" actId="20578"/>
        <pc:sldMkLst>
          <pc:docMk/>
          <pc:sldMk cId="1803932269" sldId="269"/>
        </pc:sldMkLst>
      </pc:sldChg>
      <pc:sldChg chg="addSp modSp">
        <pc:chgData name="Anne Griffon" userId="10fed057-a6ee-4400-8a02-282b1669cc45" providerId="ADAL" clId="{276EDFD9-EBDD-9E49-B44B-B23EB03008DC}" dt="2021-05-24T15:02:15.539" v="402"/>
        <pc:sldMkLst>
          <pc:docMk/>
          <pc:sldMk cId="1906240420" sldId="463"/>
        </pc:sldMkLst>
        <pc:spChg chg="add mod">
          <ac:chgData name="Anne Griffon" userId="10fed057-a6ee-4400-8a02-282b1669cc45" providerId="ADAL" clId="{276EDFD9-EBDD-9E49-B44B-B23EB03008DC}" dt="2021-05-24T15:02:15.539" v="402"/>
          <ac:spMkLst>
            <pc:docMk/>
            <pc:sldMk cId="1906240420" sldId="463"/>
            <ac:spMk id="9" creationId="{F366B307-4921-7643-96A8-89458E01B6B9}"/>
          </ac:spMkLst>
        </pc:spChg>
      </pc:sldChg>
      <pc:sldChg chg="modSp mod">
        <pc:chgData name="Anne Griffon" userId="10fed057-a6ee-4400-8a02-282b1669cc45" providerId="ADAL" clId="{276EDFD9-EBDD-9E49-B44B-B23EB03008DC}" dt="2021-05-24T14:46:03.473" v="178" actId="14100"/>
        <pc:sldMkLst>
          <pc:docMk/>
          <pc:sldMk cId="199791664" sldId="628"/>
        </pc:sldMkLst>
        <pc:spChg chg="mod">
          <ac:chgData name="Anne Griffon" userId="10fed057-a6ee-4400-8a02-282b1669cc45" providerId="ADAL" clId="{276EDFD9-EBDD-9E49-B44B-B23EB03008DC}" dt="2021-05-24T14:46:03.473" v="178" actId="14100"/>
          <ac:spMkLst>
            <pc:docMk/>
            <pc:sldMk cId="199791664" sldId="628"/>
            <ac:spMk id="2" creationId="{AD686CAD-F6CC-2849-B7B2-BA94BF484E39}"/>
          </ac:spMkLst>
        </pc:spChg>
      </pc:sldChg>
      <pc:sldChg chg="modNotesTx">
        <pc:chgData name="Anne Griffon" userId="10fed057-a6ee-4400-8a02-282b1669cc45" providerId="ADAL" clId="{276EDFD9-EBDD-9E49-B44B-B23EB03008DC}" dt="2021-05-24T14:48:30.641" v="291" actId="20577"/>
        <pc:sldMkLst>
          <pc:docMk/>
          <pc:sldMk cId="2484977493" sldId="639"/>
        </pc:sldMkLst>
      </pc:sldChg>
      <pc:sldChg chg="modNotesTx">
        <pc:chgData name="Anne Griffon" userId="10fed057-a6ee-4400-8a02-282b1669cc45" providerId="ADAL" clId="{276EDFD9-EBDD-9E49-B44B-B23EB03008DC}" dt="2021-05-24T14:49:21.910" v="293" actId="20577"/>
        <pc:sldMkLst>
          <pc:docMk/>
          <pc:sldMk cId="3093841129" sldId="641"/>
        </pc:sldMkLst>
      </pc:sldChg>
      <pc:sldChg chg="addSp modSp mod">
        <pc:chgData name="Anne Griffon" userId="10fed057-a6ee-4400-8a02-282b1669cc45" providerId="ADAL" clId="{276EDFD9-EBDD-9E49-B44B-B23EB03008DC}" dt="2021-05-25T11:30:31.378" v="6621" actId="1076"/>
        <pc:sldMkLst>
          <pc:docMk/>
          <pc:sldMk cId="306908275" sldId="645"/>
        </pc:sldMkLst>
        <pc:spChg chg="add mod">
          <ac:chgData name="Anne Griffon" userId="10fed057-a6ee-4400-8a02-282b1669cc45" providerId="ADAL" clId="{276EDFD9-EBDD-9E49-B44B-B23EB03008DC}" dt="2021-05-25T11:30:31.378" v="6621" actId="1076"/>
          <ac:spMkLst>
            <pc:docMk/>
            <pc:sldMk cId="306908275" sldId="645"/>
            <ac:spMk id="2" creationId="{0ED856B8-B6D5-DE44-8216-5DBD344AB716}"/>
          </ac:spMkLst>
        </pc:spChg>
      </pc:sldChg>
      <pc:sldChg chg="addSp modSp mod">
        <pc:chgData name="Anne Griffon" userId="10fed057-a6ee-4400-8a02-282b1669cc45" providerId="ADAL" clId="{276EDFD9-EBDD-9E49-B44B-B23EB03008DC}" dt="2021-05-24T14:44:11.544" v="27" actId="20577"/>
        <pc:sldMkLst>
          <pc:docMk/>
          <pc:sldMk cId="868548412" sldId="682"/>
        </pc:sldMkLst>
        <pc:spChg chg="add mod">
          <ac:chgData name="Anne Griffon" userId="10fed057-a6ee-4400-8a02-282b1669cc45" providerId="ADAL" clId="{276EDFD9-EBDD-9E49-B44B-B23EB03008DC}" dt="2021-05-24T14:44:11.544" v="27" actId="20577"/>
          <ac:spMkLst>
            <pc:docMk/>
            <pc:sldMk cId="868548412" sldId="682"/>
            <ac:spMk id="3" creationId="{1854DE13-87D8-3E4F-B3DF-06D824327E24}"/>
          </ac:spMkLst>
        </pc:spChg>
      </pc:sldChg>
      <pc:sldChg chg="modSp mod modClrScheme chgLayout">
        <pc:chgData name="Anne Griffon" userId="10fed057-a6ee-4400-8a02-282b1669cc45" providerId="ADAL" clId="{276EDFD9-EBDD-9E49-B44B-B23EB03008DC}" dt="2021-05-24T17:58:06.225" v="6593" actId="700"/>
        <pc:sldMkLst>
          <pc:docMk/>
          <pc:sldMk cId="2171515440" sldId="733"/>
        </pc:sldMkLst>
        <pc:spChg chg="mod ord">
          <ac:chgData name="Anne Griffon" userId="10fed057-a6ee-4400-8a02-282b1669cc45" providerId="ADAL" clId="{276EDFD9-EBDD-9E49-B44B-B23EB03008DC}" dt="2021-05-24T17:58:06.225" v="6593" actId="700"/>
          <ac:spMkLst>
            <pc:docMk/>
            <pc:sldMk cId="2171515440" sldId="733"/>
            <ac:spMk id="14" creationId="{00000000-0000-0000-0000-000000000000}"/>
          </ac:spMkLst>
        </pc:spChg>
      </pc:sldChg>
      <pc:sldChg chg="modSp mod modClrScheme chgLayout">
        <pc:chgData name="Anne Griffon" userId="10fed057-a6ee-4400-8a02-282b1669cc45" providerId="ADAL" clId="{276EDFD9-EBDD-9E49-B44B-B23EB03008DC}" dt="2021-05-24T17:58:06.225" v="6593" actId="700"/>
        <pc:sldMkLst>
          <pc:docMk/>
          <pc:sldMk cId="621341639" sldId="734"/>
        </pc:sldMkLst>
        <pc:spChg chg="mod ord">
          <ac:chgData name="Anne Griffon" userId="10fed057-a6ee-4400-8a02-282b1669cc45" providerId="ADAL" clId="{276EDFD9-EBDD-9E49-B44B-B23EB03008DC}" dt="2021-05-24T17:58:06.225" v="6593" actId="700"/>
          <ac:spMkLst>
            <pc:docMk/>
            <pc:sldMk cId="621341639" sldId="734"/>
            <ac:spMk id="14" creationId="{00000000-0000-0000-0000-000000000000}"/>
          </ac:spMkLst>
        </pc:spChg>
      </pc:sldChg>
      <pc:sldChg chg="modSp mod modClrScheme chgLayout">
        <pc:chgData name="Anne Griffon" userId="10fed057-a6ee-4400-8a02-282b1669cc45" providerId="ADAL" clId="{276EDFD9-EBDD-9E49-B44B-B23EB03008DC}" dt="2021-05-24T17:58:06.225" v="6593" actId="700"/>
        <pc:sldMkLst>
          <pc:docMk/>
          <pc:sldMk cId="2457776274" sldId="735"/>
        </pc:sldMkLst>
        <pc:spChg chg="mod ord">
          <ac:chgData name="Anne Griffon" userId="10fed057-a6ee-4400-8a02-282b1669cc45" providerId="ADAL" clId="{276EDFD9-EBDD-9E49-B44B-B23EB03008DC}" dt="2021-05-24T17:58:06.225" v="6593" actId="700"/>
          <ac:spMkLst>
            <pc:docMk/>
            <pc:sldMk cId="2457776274" sldId="735"/>
            <ac:spMk id="14" creationId="{00000000-0000-0000-0000-000000000000}"/>
          </ac:spMkLst>
        </pc:spChg>
      </pc:sldChg>
      <pc:sldChg chg="modSp mod modClrScheme chgLayout">
        <pc:chgData name="Anne Griffon" userId="10fed057-a6ee-4400-8a02-282b1669cc45" providerId="ADAL" clId="{276EDFD9-EBDD-9E49-B44B-B23EB03008DC}" dt="2021-05-24T17:58:06.225" v="6593" actId="700"/>
        <pc:sldMkLst>
          <pc:docMk/>
          <pc:sldMk cId="1291281829" sldId="736"/>
        </pc:sldMkLst>
        <pc:spChg chg="mod ord">
          <ac:chgData name="Anne Griffon" userId="10fed057-a6ee-4400-8a02-282b1669cc45" providerId="ADAL" clId="{276EDFD9-EBDD-9E49-B44B-B23EB03008DC}" dt="2021-05-24T17:58:06.225" v="6593" actId="700"/>
          <ac:spMkLst>
            <pc:docMk/>
            <pc:sldMk cId="1291281829" sldId="736"/>
            <ac:spMk id="14" creationId="{00000000-0000-0000-0000-000000000000}"/>
          </ac:spMkLst>
        </pc:spChg>
      </pc:sldChg>
      <pc:sldChg chg="modSp mod modClrScheme chgLayout">
        <pc:chgData name="Anne Griffon" userId="10fed057-a6ee-4400-8a02-282b1669cc45" providerId="ADAL" clId="{276EDFD9-EBDD-9E49-B44B-B23EB03008DC}" dt="2021-05-24T17:58:06.225" v="6593" actId="700"/>
        <pc:sldMkLst>
          <pc:docMk/>
          <pc:sldMk cId="430918168" sldId="737"/>
        </pc:sldMkLst>
        <pc:spChg chg="mod ord">
          <ac:chgData name="Anne Griffon" userId="10fed057-a6ee-4400-8a02-282b1669cc45" providerId="ADAL" clId="{276EDFD9-EBDD-9E49-B44B-B23EB03008DC}" dt="2021-05-24T17:58:06.225" v="6593" actId="700"/>
          <ac:spMkLst>
            <pc:docMk/>
            <pc:sldMk cId="430918168" sldId="737"/>
            <ac:spMk id="14" creationId="{00000000-0000-0000-0000-000000000000}"/>
          </ac:spMkLst>
        </pc:spChg>
      </pc:sldChg>
      <pc:sldChg chg="del">
        <pc:chgData name="Anne Griffon" userId="10fed057-a6ee-4400-8a02-282b1669cc45" providerId="ADAL" clId="{276EDFD9-EBDD-9E49-B44B-B23EB03008DC}" dt="2021-05-24T17:54:41.882" v="6563" actId="2696"/>
        <pc:sldMkLst>
          <pc:docMk/>
          <pc:sldMk cId="3912510236" sldId="738"/>
        </pc:sldMkLst>
      </pc:sldChg>
      <pc:sldChg chg="ord">
        <pc:chgData name="Anne Griffon" userId="10fed057-a6ee-4400-8a02-282b1669cc45" providerId="ADAL" clId="{276EDFD9-EBDD-9E49-B44B-B23EB03008DC}" dt="2021-05-24T17:54:54.646" v="6564" actId="20578"/>
        <pc:sldMkLst>
          <pc:docMk/>
          <pc:sldMk cId="2357308599" sldId="739"/>
        </pc:sldMkLst>
      </pc:sldChg>
      <pc:sldChg chg="modSp mod">
        <pc:chgData name="Anne Griffon" userId="10fed057-a6ee-4400-8a02-282b1669cc45" providerId="ADAL" clId="{276EDFD9-EBDD-9E49-B44B-B23EB03008DC}" dt="2021-05-24T14:53:20.032" v="375" actId="1076"/>
        <pc:sldMkLst>
          <pc:docMk/>
          <pc:sldMk cId="289155880" sldId="740"/>
        </pc:sldMkLst>
        <pc:spChg chg="mod">
          <ac:chgData name="Anne Griffon" userId="10fed057-a6ee-4400-8a02-282b1669cc45" providerId="ADAL" clId="{276EDFD9-EBDD-9E49-B44B-B23EB03008DC}" dt="2021-05-24T14:53:20.032" v="375" actId="1076"/>
          <ac:spMkLst>
            <pc:docMk/>
            <pc:sldMk cId="289155880" sldId="740"/>
            <ac:spMk id="35" creationId="{2A60802D-91CC-4120-9859-7EE4FA52F20D}"/>
          </ac:spMkLst>
        </pc:spChg>
      </pc:sldChg>
      <pc:sldChg chg="addSp modSp mod">
        <pc:chgData name="Anne Griffon" userId="10fed057-a6ee-4400-8a02-282b1669cc45" providerId="ADAL" clId="{276EDFD9-EBDD-9E49-B44B-B23EB03008DC}" dt="2021-05-24T15:02:04.892" v="401" actId="20577"/>
        <pc:sldMkLst>
          <pc:docMk/>
          <pc:sldMk cId="283724411" sldId="741"/>
        </pc:sldMkLst>
        <pc:spChg chg="add mod">
          <ac:chgData name="Anne Griffon" userId="10fed057-a6ee-4400-8a02-282b1669cc45" providerId="ADAL" clId="{276EDFD9-EBDD-9E49-B44B-B23EB03008DC}" dt="2021-05-24T15:02:04.892" v="401" actId="20577"/>
          <ac:spMkLst>
            <pc:docMk/>
            <pc:sldMk cId="283724411" sldId="741"/>
            <ac:spMk id="4" creationId="{972A9668-042F-DC42-811B-75CEEAE51B87}"/>
          </ac:spMkLst>
        </pc:spChg>
      </pc:sldChg>
      <pc:sldChg chg="addSp modSp mod">
        <pc:chgData name="Anne Griffon" userId="10fed057-a6ee-4400-8a02-282b1669cc45" providerId="ADAL" clId="{276EDFD9-EBDD-9E49-B44B-B23EB03008DC}" dt="2021-05-24T15:01:42.285" v="378"/>
        <pc:sldMkLst>
          <pc:docMk/>
          <pc:sldMk cId="2768188282" sldId="742"/>
        </pc:sldMkLst>
        <pc:spChg chg="mod">
          <ac:chgData name="Anne Griffon" userId="10fed057-a6ee-4400-8a02-282b1669cc45" providerId="ADAL" clId="{276EDFD9-EBDD-9E49-B44B-B23EB03008DC}" dt="2021-05-24T14:47:25.609" v="253" actId="20577"/>
          <ac:spMkLst>
            <pc:docMk/>
            <pc:sldMk cId="2768188282" sldId="742"/>
            <ac:spMk id="12" creationId="{C945F0DB-B7C5-AC45-84E4-BDD8FDDBEF6B}"/>
          </ac:spMkLst>
        </pc:spChg>
        <pc:spChg chg="add mod">
          <ac:chgData name="Anne Griffon" userId="10fed057-a6ee-4400-8a02-282b1669cc45" providerId="ADAL" clId="{276EDFD9-EBDD-9E49-B44B-B23EB03008DC}" dt="2021-05-24T15:01:42.285" v="378"/>
          <ac:spMkLst>
            <pc:docMk/>
            <pc:sldMk cId="2768188282" sldId="742"/>
            <ac:spMk id="16" creationId="{E8DF0A92-5C41-FA40-9F2D-91C5822BB9EE}"/>
          </ac:spMkLst>
        </pc:spChg>
        <pc:spChg chg="mod">
          <ac:chgData name="Anne Griffon" userId="10fed057-a6ee-4400-8a02-282b1669cc45" providerId="ADAL" clId="{276EDFD9-EBDD-9E49-B44B-B23EB03008DC}" dt="2021-05-24T14:50:24.508" v="347" actId="20577"/>
          <ac:spMkLst>
            <pc:docMk/>
            <pc:sldMk cId="2768188282" sldId="742"/>
            <ac:spMk id="24" creationId="{91AB42D4-E996-2242-B620-28A8347624C6}"/>
          </ac:spMkLst>
        </pc:spChg>
      </pc:sldChg>
      <pc:sldChg chg="modSp mod">
        <pc:chgData name="Anne Griffon" userId="10fed057-a6ee-4400-8a02-282b1669cc45" providerId="ADAL" clId="{276EDFD9-EBDD-9E49-B44B-B23EB03008DC}" dt="2021-05-24T16:10:22.704" v="1999" actId="1076"/>
        <pc:sldMkLst>
          <pc:docMk/>
          <pc:sldMk cId="144772333" sldId="744"/>
        </pc:sldMkLst>
        <pc:spChg chg="mod">
          <ac:chgData name="Anne Griffon" userId="10fed057-a6ee-4400-8a02-282b1669cc45" providerId="ADAL" clId="{276EDFD9-EBDD-9E49-B44B-B23EB03008DC}" dt="2021-05-24T15:04:02.289" v="454" actId="20577"/>
          <ac:spMkLst>
            <pc:docMk/>
            <pc:sldMk cId="144772333" sldId="744"/>
            <ac:spMk id="12" creationId="{C945F0DB-B7C5-AC45-84E4-BDD8FDDBEF6B}"/>
          </ac:spMkLst>
        </pc:spChg>
        <pc:spChg chg="mod">
          <ac:chgData name="Anne Griffon" userId="10fed057-a6ee-4400-8a02-282b1669cc45" providerId="ADAL" clId="{276EDFD9-EBDD-9E49-B44B-B23EB03008DC}" dt="2021-05-24T16:10:22.704" v="1999" actId="1076"/>
          <ac:spMkLst>
            <pc:docMk/>
            <pc:sldMk cId="144772333" sldId="744"/>
            <ac:spMk id="24" creationId="{91AB42D4-E996-2242-B620-28A8347624C6}"/>
          </ac:spMkLst>
        </pc:spChg>
      </pc:sldChg>
      <pc:sldChg chg="modSp mod ord">
        <pc:chgData name="Anne Griffon" userId="10fed057-a6ee-4400-8a02-282b1669cc45" providerId="ADAL" clId="{276EDFD9-EBDD-9E49-B44B-B23EB03008DC}" dt="2021-05-24T16:50:55.684" v="3399" actId="313"/>
        <pc:sldMkLst>
          <pc:docMk/>
          <pc:sldMk cId="2323466960" sldId="749"/>
        </pc:sldMkLst>
        <pc:spChg chg="mod">
          <ac:chgData name="Anne Griffon" userId="10fed057-a6ee-4400-8a02-282b1669cc45" providerId="ADAL" clId="{276EDFD9-EBDD-9E49-B44B-B23EB03008DC}" dt="2021-05-24T16:50:55.684" v="3399" actId="313"/>
          <ac:spMkLst>
            <pc:docMk/>
            <pc:sldMk cId="2323466960" sldId="749"/>
            <ac:spMk id="3" creationId="{1AEECB42-C5DE-4741-9671-41A8C4A7B25A}"/>
          </ac:spMkLst>
        </pc:spChg>
      </pc:sldChg>
      <pc:sldChg chg="ord">
        <pc:chgData name="Anne Griffon" userId="10fed057-a6ee-4400-8a02-282b1669cc45" providerId="ADAL" clId="{276EDFD9-EBDD-9E49-B44B-B23EB03008DC}" dt="2021-05-24T17:53:35.483" v="6500" actId="20578"/>
        <pc:sldMkLst>
          <pc:docMk/>
          <pc:sldMk cId="1368251298" sldId="750"/>
        </pc:sldMkLst>
      </pc:sldChg>
      <pc:sldChg chg="modSp mod ord">
        <pc:chgData name="Anne Griffon" userId="10fed057-a6ee-4400-8a02-282b1669cc45" providerId="ADAL" clId="{276EDFD9-EBDD-9E49-B44B-B23EB03008DC}" dt="2021-05-24T17:57:26.051" v="6592" actId="20577"/>
        <pc:sldMkLst>
          <pc:docMk/>
          <pc:sldMk cId="1378248466" sldId="751"/>
        </pc:sldMkLst>
        <pc:spChg chg="mod">
          <ac:chgData name="Anne Griffon" userId="10fed057-a6ee-4400-8a02-282b1669cc45" providerId="ADAL" clId="{276EDFD9-EBDD-9E49-B44B-B23EB03008DC}" dt="2021-05-24T17:57:26.051" v="6592" actId="20577"/>
          <ac:spMkLst>
            <pc:docMk/>
            <pc:sldMk cId="1378248466" sldId="751"/>
            <ac:spMk id="3" creationId="{1AEECB42-C5DE-4741-9671-41A8C4A7B25A}"/>
          </ac:spMkLst>
        </pc:spChg>
      </pc:sldChg>
      <pc:sldChg chg="del">
        <pc:chgData name="Anne Griffon" userId="10fed057-a6ee-4400-8a02-282b1669cc45" providerId="ADAL" clId="{276EDFD9-EBDD-9E49-B44B-B23EB03008DC}" dt="2021-05-24T17:54:39.940" v="6562" actId="2696"/>
        <pc:sldMkLst>
          <pc:docMk/>
          <pc:sldMk cId="1654510201" sldId="753"/>
        </pc:sldMkLst>
      </pc:sldChg>
      <pc:sldChg chg="addSp modSp add mod ord">
        <pc:chgData name="Anne Griffon" userId="10fed057-a6ee-4400-8a02-282b1669cc45" providerId="ADAL" clId="{276EDFD9-EBDD-9E49-B44B-B23EB03008DC}" dt="2021-05-24T14:45:42.389" v="161" actId="20577"/>
        <pc:sldMkLst>
          <pc:docMk/>
          <pc:sldMk cId="3144340359" sldId="755"/>
        </pc:sldMkLst>
        <pc:spChg chg="add mod">
          <ac:chgData name="Anne Griffon" userId="10fed057-a6ee-4400-8a02-282b1669cc45" providerId="ADAL" clId="{276EDFD9-EBDD-9E49-B44B-B23EB03008DC}" dt="2021-05-24T14:45:42.389" v="161" actId="20577"/>
          <ac:spMkLst>
            <pc:docMk/>
            <pc:sldMk cId="3144340359" sldId="755"/>
            <ac:spMk id="9" creationId="{8201C34C-B60D-F040-9224-38EF8DB8C6F7}"/>
          </ac:spMkLst>
        </pc:spChg>
        <pc:spChg chg="mod">
          <ac:chgData name="Anne Griffon" userId="10fed057-a6ee-4400-8a02-282b1669cc45" providerId="ADAL" clId="{276EDFD9-EBDD-9E49-B44B-B23EB03008DC}" dt="2021-05-24T14:45:27.611" v="143" actId="20577"/>
          <ac:spMkLst>
            <pc:docMk/>
            <pc:sldMk cId="3144340359" sldId="755"/>
            <ac:spMk id="24" creationId="{91AB42D4-E996-2242-B620-28A8347624C6}"/>
          </ac:spMkLst>
        </pc:spChg>
      </pc:sldChg>
      <pc:sldChg chg="addSp modSp add mod">
        <pc:chgData name="Anne Griffon" userId="10fed057-a6ee-4400-8a02-282b1669cc45" providerId="ADAL" clId="{276EDFD9-EBDD-9E49-B44B-B23EB03008DC}" dt="2021-05-24T15:02:29.321" v="403"/>
        <pc:sldMkLst>
          <pc:docMk/>
          <pc:sldMk cId="1536670326" sldId="756"/>
        </pc:sldMkLst>
        <pc:spChg chg="mod">
          <ac:chgData name="Anne Griffon" userId="10fed057-a6ee-4400-8a02-282b1669cc45" providerId="ADAL" clId="{276EDFD9-EBDD-9E49-B44B-B23EB03008DC}" dt="2021-05-24T14:53:34.695" v="377" actId="20577"/>
          <ac:spMkLst>
            <pc:docMk/>
            <pc:sldMk cId="1536670326" sldId="756"/>
            <ac:spMk id="12" creationId="{C945F0DB-B7C5-AC45-84E4-BDD8FDDBEF6B}"/>
          </ac:spMkLst>
        </pc:spChg>
        <pc:spChg chg="add mod">
          <ac:chgData name="Anne Griffon" userId="10fed057-a6ee-4400-8a02-282b1669cc45" providerId="ADAL" clId="{276EDFD9-EBDD-9E49-B44B-B23EB03008DC}" dt="2021-05-24T15:02:29.321" v="403"/>
          <ac:spMkLst>
            <pc:docMk/>
            <pc:sldMk cId="1536670326" sldId="756"/>
            <ac:spMk id="16" creationId="{BBF445CD-18AE-BD48-85CA-1C9C2DD0D915}"/>
          </ac:spMkLst>
        </pc:spChg>
        <pc:spChg chg="mod">
          <ac:chgData name="Anne Griffon" userId="10fed057-a6ee-4400-8a02-282b1669cc45" providerId="ADAL" clId="{276EDFD9-EBDD-9E49-B44B-B23EB03008DC}" dt="2021-05-24T14:50:10.260" v="341" actId="20577"/>
          <ac:spMkLst>
            <pc:docMk/>
            <pc:sldMk cId="1536670326" sldId="756"/>
            <ac:spMk id="24" creationId="{91AB42D4-E996-2242-B620-28A8347624C6}"/>
          </ac:spMkLst>
        </pc:spChg>
      </pc:sldChg>
      <pc:sldChg chg="addSp modSp add mod">
        <pc:chgData name="Anne Griffon" userId="10fed057-a6ee-4400-8a02-282b1669cc45" providerId="ADAL" clId="{276EDFD9-EBDD-9E49-B44B-B23EB03008DC}" dt="2021-05-25T11:28:21.039" v="6618" actId="1076"/>
        <pc:sldMkLst>
          <pc:docMk/>
          <pc:sldMk cId="4055505660" sldId="757"/>
        </pc:sldMkLst>
        <pc:spChg chg="add mod">
          <ac:chgData name="Anne Griffon" userId="10fed057-a6ee-4400-8a02-282b1669cc45" providerId="ADAL" clId="{276EDFD9-EBDD-9E49-B44B-B23EB03008DC}" dt="2021-05-25T11:28:21.039" v="6618" actId="1076"/>
          <ac:spMkLst>
            <pc:docMk/>
            <pc:sldMk cId="4055505660" sldId="757"/>
            <ac:spMk id="9" creationId="{16D79DB4-39CD-AF4C-B70F-D0446E07813C}"/>
          </ac:spMkLst>
        </pc:spChg>
        <pc:spChg chg="add mod">
          <ac:chgData name="Anne Griffon" userId="10fed057-a6ee-4400-8a02-282b1669cc45" providerId="ADAL" clId="{276EDFD9-EBDD-9E49-B44B-B23EB03008DC}" dt="2021-05-24T15:01:48.240" v="379"/>
          <ac:spMkLst>
            <pc:docMk/>
            <pc:sldMk cId="4055505660" sldId="757"/>
            <ac:spMk id="16" creationId="{85F88E16-7D89-8F45-B292-9096C5B0ABAD}"/>
          </ac:spMkLst>
        </pc:spChg>
        <pc:spChg chg="mod">
          <ac:chgData name="Anne Griffon" userId="10fed057-a6ee-4400-8a02-282b1669cc45" providerId="ADAL" clId="{276EDFD9-EBDD-9E49-B44B-B23EB03008DC}" dt="2021-05-24T14:53:07.442" v="374" actId="20577"/>
          <ac:spMkLst>
            <pc:docMk/>
            <pc:sldMk cId="4055505660" sldId="757"/>
            <ac:spMk id="24" creationId="{91AB42D4-E996-2242-B620-28A8347624C6}"/>
          </ac:spMkLst>
        </pc:spChg>
      </pc:sldChg>
      <pc:sldChg chg="addSp delSp modSp new mod modClrScheme chgLayout">
        <pc:chgData name="Anne Griffon" userId="10fed057-a6ee-4400-8a02-282b1669cc45" providerId="ADAL" clId="{276EDFD9-EBDD-9E49-B44B-B23EB03008DC}" dt="2021-05-25T12:01:02.941" v="6711" actId="700"/>
        <pc:sldMkLst>
          <pc:docMk/>
          <pc:sldMk cId="341007700" sldId="758"/>
        </pc:sldMkLst>
        <pc:spChg chg="mod ord">
          <ac:chgData name="Anne Griffon" userId="10fed057-a6ee-4400-8a02-282b1669cc45" providerId="ADAL" clId="{276EDFD9-EBDD-9E49-B44B-B23EB03008DC}" dt="2021-05-25T12:01:02.941" v="6711" actId="700"/>
          <ac:spMkLst>
            <pc:docMk/>
            <pc:sldMk cId="341007700" sldId="758"/>
            <ac:spMk id="2" creationId="{D358F223-BA46-024F-9330-41DAD9D5DE34}"/>
          </ac:spMkLst>
        </pc:spChg>
        <pc:spChg chg="add del mod ord">
          <ac:chgData name="Anne Griffon" userId="10fed057-a6ee-4400-8a02-282b1669cc45" providerId="ADAL" clId="{276EDFD9-EBDD-9E49-B44B-B23EB03008DC}" dt="2021-05-24T16:10:29.515" v="2000" actId="478"/>
          <ac:spMkLst>
            <pc:docMk/>
            <pc:sldMk cId="341007700" sldId="758"/>
            <ac:spMk id="3" creationId="{6307AA12-201A-FB4E-907F-7B4F43BFC53A}"/>
          </ac:spMkLst>
        </pc:spChg>
        <pc:spChg chg="add mod ord">
          <ac:chgData name="Anne Griffon" userId="10fed057-a6ee-4400-8a02-282b1669cc45" providerId="ADAL" clId="{276EDFD9-EBDD-9E49-B44B-B23EB03008DC}" dt="2021-05-25T12:01:02.941" v="6711" actId="700"/>
          <ac:spMkLst>
            <pc:docMk/>
            <pc:sldMk cId="341007700" sldId="758"/>
            <ac:spMk id="4" creationId="{4B5391B8-4D65-A143-804D-74EF2A3D77EA}"/>
          </ac:spMkLst>
        </pc:spChg>
        <pc:spChg chg="add mod ord">
          <ac:chgData name="Anne Griffon" userId="10fed057-a6ee-4400-8a02-282b1669cc45" providerId="ADAL" clId="{276EDFD9-EBDD-9E49-B44B-B23EB03008DC}" dt="2021-05-25T12:01:02.941" v="6711" actId="700"/>
          <ac:spMkLst>
            <pc:docMk/>
            <pc:sldMk cId="341007700" sldId="758"/>
            <ac:spMk id="6" creationId="{BB036711-FE5E-FD43-8DCF-4CD45AA8536F}"/>
          </ac:spMkLst>
        </pc:spChg>
        <pc:spChg chg="add del mod ord">
          <ac:chgData name="Anne Griffon" userId="10fed057-a6ee-4400-8a02-282b1669cc45" providerId="ADAL" clId="{276EDFD9-EBDD-9E49-B44B-B23EB03008DC}" dt="2021-05-25T12:00:12.575" v="6707" actId="700"/>
          <ac:spMkLst>
            <pc:docMk/>
            <pc:sldMk cId="341007700" sldId="758"/>
            <ac:spMk id="7" creationId="{A3348149-1C71-8A4D-836A-BA76E87DEF4E}"/>
          </ac:spMkLst>
        </pc:spChg>
        <pc:spChg chg="add del mod ord">
          <ac:chgData name="Anne Griffon" userId="10fed057-a6ee-4400-8a02-282b1669cc45" providerId="ADAL" clId="{276EDFD9-EBDD-9E49-B44B-B23EB03008DC}" dt="2021-05-25T12:00:12.575" v="6707" actId="700"/>
          <ac:spMkLst>
            <pc:docMk/>
            <pc:sldMk cId="341007700" sldId="758"/>
            <ac:spMk id="8" creationId="{30ACB5F0-59F4-5E46-8758-438D869F9C05}"/>
          </ac:spMkLst>
        </pc:spChg>
        <pc:spChg chg="add del mod ord">
          <ac:chgData name="Anne Griffon" userId="10fed057-a6ee-4400-8a02-282b1669cc45" providerId="ADAL" clId="{276EDFD9-EBDD-9E49-B44B-B23EB03008DC}" dt="2021-05-25T12:00:12.575" v="6707" actId="700"/>
          <ac:spMkLst>
            <pc:docMk/>
            <pc:sldMk cId="341007700" sldId="758"/>
            <ac:spMk id="9" creationId="{95B842E7-CE84-5846-BE18-883B342B70F0}"/>
          </ac:spMkLst>
        </pc:spChg>
        <pc:spChg chg="add del mod ord">
          <ac:chgData name="Anne Griffon" userId="10fed057-a6ee-4400-8a02-282b1669cc45" providerId="ADAL" clId="{276EDFD9-EBDD-9E49-B44B-B23EB03008DC}" dt="2021-05-25T12:00:38.667" v="6709" actId="700"/>
          <ac:spMkLst>
            <pc:docMk/>
            <pc:sldMk cId="341007700" sldId="758"/>
            <ac:spMk id="10" creationId="{56829C5E-7BE3-E148-8D9C-BE88A2ABF140}"/>
          </ac:spMkLst>
        </pc:spChg>
        <pc:spChg chg="add del mod ord">
          <ac:chgData name="Anne Griffon" userId="10fed057-a6ee-4400-8a02-282b1669cc45" providerId="ADAL" clId="{276EDFD9-EBDD-9E49-B44B-B23EB03008DC}" dt="2021-05-25T12:00:38.667" v="6709" actId="700"/>
          <ac:spMkLst>
            <pc:docMk/>
            <pc:sldMk cId="341007700" sldId="758"/>
            <ac:spMk id="11" creationId="{484D2939-89BF-4847-842B-B36D2FDB1AE2}"/>
          </ac:spMkLst>
        </pc:spChg>
        <pc:spChg chg="add del mod ord">
          <ac:chgData name="Anne Griffon" userId="10fed057-a6ee-4400-8a02-282b1669cc45" providerId="ADAL" clId="{276EDFD9-EBDD-9E49-B44B-B23EB03008DC}" dt="2021-05-25T12:01:02.941" v="6711" actId="700"/>
          <ac:spMkLst>
            <pc:docMk/>
            <pc:sldMk cId="341007700" sldId="758"/>
            <ac:spMk id="12" creationId="{D02ADC6B-D5A3-034C-98DD-66CEFCD24C2E}"/>
          </ac:spMkLst>
        </pc:spChg>
        <pc:spChg chg="add del mod ord">
          <ac:chgData name="Anne Griffon" userId="10fed057-a6ee-4400-8a02-282b1669cc45" providerId="ADAL" clId="{276EDFD9-EBDD-9E49-B44B-B23EB03008DC}" dt="2021-05-25T12:01:02.941" v="6711" actId="700"/>
          <ac:spMkLst>
            <pc:docMk/>
            <pc:sldMk cId="341007700" sldId="758"/>
            <ac:spMk id="13" creationId="{72828C8D-1AE8-D144-B387-9839BF7B0145}"/>
          </ac:spMkLst>
        </pc:spChg>
        <pc:spChg chg="add del mod ord">
          <ac:chgData name="Anne Griffon" userId="10fed057-a6ee-4400-8a02-282b1669cc45" providerId="ADAL" clId="{276EDFD9-EBDD-9E49-B44B-B23EB03008DC}" dt="2021-05-25T12:01:02.941" v="6711" actId="700"/>
          <ac:spMkLst>
            <pc:docMk/>
            <pc:sldMk cId="341007700" sldId="758"/>
            <ac:spMk id="14" creationId="{DFE12174-F13A-2141-9381-7A2528261840}"/>
          </ac:spMkLst>
        </pc:spChg>
        <pc:spChg chg="add del mod ord">
          <ac:chgData name="Anne Griffon" userId="10fed057-a6ee-4400-8a02-282b1669cc45" providerId="ADAL" clId="{276EDFD9-EBDD-9E49-B44B-B23EB03008DC}" dt="2021-05-25T12:01:02.941" v="6711" actId="700"/>
          <ac:spMkLst>
            <pc:docMk/>
            <pc:sldMk cId="341007700" sldId="758"/>
            <ac:spMk id="15" creationId="{444172E0-5389-6B4F-8BE6-4FA4FCA55863}"/>
          </ac:spMkLst>
        </pc:spChg>
        <pc:spChg chg="add del mod ord">
          <ac:chgData name="Anne Griffon" userId="10fed057-a6ee-4400-8a02-282b1669cc45" providerId="ADAL" clId="{276EDFD9-EBDD-9E49-B44B-B23EB03008DC}" dt="2021-05-25T12:01:02.941" v="6711" actId="700"/>
          <ac:spMkLst>
            <pc:docMk/>
            <pc:sldMk cId="341007700" sldId="758"/>
            <ac:spMk id="16" creationId="{E8B5F1FD-D606-CD49-8B7E-08D361256BC1}"/>
          </ac:spMkLst>
        </pc:spChg>
      </pc:sldChg>
      <pc:sldChg chg="addSp modSp mod">
        <pc:chgData name="Anne Griffon" userId="10fed057-a6ee-4400-8a02-282b1669cc45" providerId="ADAL" clId="{276EDFD9-EBDD-9E49-B44B-B23EB03008DC}" dt="2021-05-25T11:25:38.977" v="6616" actId="20577"/>
        <pc:sldMkLst>
          <pc:docMk/>
          <pc:sldMk cId="1948347845" sldId="759"/>
        </pc:sldMkLst>
        <pc:spChg chg="add mod">
          <ac:chgData name="Anne Griffon" userId="10fed057-a6ee-4400-8a02-282b1669cc45" providerId="ADAL" clId="{276EDFD9-EBDD-9E49-B44B-B23EB03008DC}" dt="2021-05-25T11:25:38.977" v="6616" actId="20577"/>
          <ac:spMkLst>
            <pc:docMk/>
            <pc:sldMk cId="1948347845" sldId="759"/>
            <ac:spMk id="8" creationId="{080F52C1-3937-D149-A165-9D578A0936F7}"/>
          </ac:spMkLst>
        </pc:spChg>
      </pc:sldChg>
      <pc:sldChg chg="addSp delSp add del setBg delDesignElem">
        <pc:chgData name="Anne Griffon" userId="10fed057-a6ee-4400-8a02-282b1669cc45" providerId="ADAL" clId="{276EDFD9-EBDD-9E49-B44B-B23EB03008DC}" dt="2021-05-24T16:41:38.040" v="3251"/>
        <pc:sldMkLst>
          <pc:docMk/>
          <pc:sldMk cId="1350763918" sldId="761"/>
        </pc:sldMkLst>
        <pc:spChg chg="add del">
          <ac:chgData name="Anne Griffon" userId="10fed057-a6ee-4400-8a02-282b1669cc45" providerId="ADAL" clId="{276EDFD9-EBDD-9E49-B44B-B23EB03008DC}" dt="2021-05-24T16:41:38.040" v="3251"/>
          <ac:spMkLst>
            <pc:docMk/>
            <pc:sldMk cId="1350763918" sldId="761"/>
            <ac:spMk id="9" creationId="{E91DC736-0EF8-4F87-9146-EBF1D2EE4D3D}"/>
          </ac:spMkLst>
        </pc:spChg>
        <pc:spChg chg="add del">
          <ac:chgData name="Anne Griffon" userId="10fed057-a6ee-4400-8a02-282b1669cc45" providerId="ADAL" clId="{276EDFD9-EBDD-9E49-B44B-B23EB03008DC}" dt="2021-05-24T16:41:38.040" v="3251"/>
          <ac:spMkLst>
            <pc:docMk/>
            <pc:sldMk cId="1350763918" sldId="761"/>
            <ac:spMk id="11" creationId="{097CD68E-23E3-4007-8847-CD0944C4F7BE}"/>
          </ac:spMkLst>
        </pc:spChg>
        <pc:spChg chg="add del">
          <ac:chgData name="Anne Griffon" userId="10fed057-a6ee-4400-8a02-282b1669cc45" providerId="ADAL" clId="{276EDFD9-EBDD-9E49-B44B-B23EB03008DC}" dt="2021-05-24T16:41:38.040" v="3251"/>
          <ac:spMkLst>
            <pc:docMk/>
            <pc:sldMk cId="1350763918" sldId="761"/>
            <ac:spMk id="13" creationId="{AF2F604E-43BE-4DC3-B983-E071523364F8}"/>
          </ac:spMkLst>
        </pc:spChg>
        <pc:spChg chg="add del">
          <ac:chgData name="Anne Griffon" userId="10fed057-a6ee-4400-8a02-282b1669cc45" providerId="ADAL" clId="{276EDFD9-EBDD-9E49-B44B-B23EB03008DC}" dt="2021-05-24T16:41:38.040" v="3251"/>
          <ac:spMkLst>
            <pc:docMk/>
            <pc:sldMk cId="1350763918" sldId="761"/>
            <ac:spMk id="15" creationId="{08C9B587-E65E-4B52-B37C-ABEBB6E87928}"/>
          </ac:spMkLst>
        </pc:spChg>
      </pc:sldChg>
      <pc:sldChg chg="addSp modSp add mod">
        <pc:chgData name="Anne Griffon" userId="10fed057-a6ee-4400-8a02-282b1669cc45" providerId="ADAL" clId="{276EDFD9-EBDD-9E49-B44B-B23EB03008DC}" dt="2021-05-24T16:42:27.032" v="3273" actId="20577"/>
        <pc:sldMkLst>
          <pc:docMk/>
          <pc:sldMk cId="1460552594" sldId="761"/>
        </pc:sldMkLst>
        <pc:spChg chg="mod">
          <ac:chgData name="Anne Griffon" userId="10fed057-a6ee-4400-8a02-282b1669cc45" providerId="ADAL" clId="{276EDFD9-EBDD-9E49-B44B-B23EB03008DC}" dt="2021-05-24T16:42:02.584" v="3257" actId="20577"/>
          <ac:spMkLst>
            <pc:docMk/>
            <pc:sldMk cId="1460552594" sldId="761"/>
            <ac:spMk id="3" creationId="{1AEECB42-C5DE-4741-9671-41A8C4A7B25A}"/>
          </ac:spMkLst>
        </pc:spChg>
        <pc:spChg chg="add mod">
          <ac:chgData name="Anne Griffon" userId="10fed057-a6ee-4400-8a02-282b1669cc45" providerId="ADAL" clId="{276EDFD9-EBDD-9E49-B44B-B23EB03008DC}" dt="2021-05-24T16:42:27.032" v="3273" actId="20577"/>
          <ac:spMkLst>
            <pc:docMk/>
            <pc:sldMk cId="1460552594" sldId="761"/>
            <ac:spMk id="10" creationId="{C5824A86-F34B-A448-8B17-0ADA4378D8D1}"/>
          </ac:spMkLst>
        </pc:spChg>
      </pc:sldChg>
      <pc:sldChg chg="modSp add del mod modTransition">
        <pc:chgData name="Anne Griffon" userId="10fed057-a6ee-4400-8a02-282b1669cc45" providerId="ADAL" clId="{276EDFD9-EBDD-9E49-B44B-B23EB03008DC}" dt="2021-05-24T16:43:42.337" v="3307"/>
        <pc:sldMkLst>
          <pc:docMk/>
          <pc:sldMk cId="3060889871" sldId="762"/>
        </pc:sldMkLst>
        <pc:spChg chg="mod">
          <ac:chgData name="Anne Griffon" userId="10fed057-a6ee-4400-8a02-282b1669cc45" providerId="ADAL" clId="{276EDFD9-EBDD-9E49-B44B-B23EB03008DC}" dt="2021-05-24T16:43:42.337" v="3307"/>
          <ac:spMkLst>
            <pc:docMk/>
            <pc:sldMk cId="3060889871" sldId="762"/>
            <ac:spMk id="4" creationId="{4B5391B8-4D65-A143-804D-74EF2A3D77EA}"/>
          </ac:spMkLst>
        </pc:spChg>
      </pc:sldChg>
      <pc:sldChg chg="delSp modSp add mod ord">
        <pc:chgData name="Anne Griffon" userId="10fed057-a6ee-4400-8a02-282b1669cc45" providerId="ADAL" clId="{276EDFD9-EBDD-9E49-B44B-B23EB03008DC}" dt="2021-05-25T11:32:58.549" v="6630" actId="20577"/>
        <pc:sldMkLst>
          <pc:docMk/>
          <pc:sldMk cId="3336556466" sldId="762"/>
        </pc:sldMkLst>
        <pc:spChg chg="mod">
          <ac:chgData name="Anne Griffon" userId="10fed057-a6ee-4400-8a02-282b1669cc45" providerId="ADAL" clId="{276EDFD9-EBDD-9E49-B44B-B23EB03008DC}" dt="2021-05-25T11:32:58.549" v="6630" actId="20577"/>
          <ac:spMkLst>
            <pc:docMk/>
            <pc:sldMk cId="3336556466" sldId="762"/>
            <ac:spMk id="4" creationId="{4B5391B8-4D65-A143-804D-74EF2A3D77EA}"/>
          </ac:spMkLst>
        </pc:spChg>
        <pc:spChg chg="del mod">
          <ac:chgData name="Anne Griffon" userId="10fed057-a6ee-4400-8a02-282b1669cc45" providerId="ADAL" clId="{276EDFD9-EBDD-9E49-B44B-B23EB03008DC}" dt="2021-05-25T11:32:42.454" v="6628" actId="478"/>
          <ac:spMkLst>
            <pc:docMk/>
            <pc:sldMk cId="3336556466" sldId="762"/>
            <ac:spMk id="6" creationId="{BB036711-FE5E-FD43-8DCF-4CD45AA8536F}"/>
          </ac:spMkLst>
        </pc:spChg>
      </pc:sldChg>
      <pc:sldChg chg="addSp delSp modSp add mod modClrScheme chgLayout">
        <pc:chgData name="Anne Griffon" userId="10fed057-a6ee-4400-8a02-282b1669cc45" providerId="ADAL" clId="{276EDFD9-EBDD-9E49-B44B-B23EB03008DC}" dt="2021-05-25T11:37:52.881" v="6700" actId="20577"/>
        <pc:sldMkLst>
          <pc:docMk/>
          <pc:sldMk cId="747880841" sldId="764"/>
        </pc:sldMkLst>
        <pc:spChg chg="mod ord">
          <ac:chgData name="Anne Griffon" userId="10fed057-a6ee-4400-8a02-282b1669cc45" providerId="ADAL" clId="{276EDFD9-EBDD-9E49-B44B-B23EB03008DC}" dt="2021-05-24T17:23:13.712" v="5049" actId="700"/>
          <ac:spMkLst>
            <pc:docMk/>
            <pc:sldMk cId="747880841" sldId="764"/>
            <ac:spMk id="2" creationId="{D358F223-BA46-024F-9330-41DAD9D5DE34}"/>
          </ac:spMkLst>
        </pc:spChg>
        <pc:spChg chg="add del mod ord">
          <ac:chgData name="Anne Griffon" userId="10fed057-a6ee-4400-8a02-282b1669cc45" providerId="ADAL" clId="{276EDFD9-EBDD-9E49-B44B-B23EB03008DC}" dt="2021-05-24T17:18:47.505" v="4974" actId="478"/>
          <ac:spMkLst>
            <pc:docMk/>
            <pc:sldMk cId="747880841" sldId="764"/>
            <ac:spMk id="3" creationId="{FF9A5872-D7CE-C940-AB96-A41365E18789}"/>
          </ac:spMkLst>
        </pc:spChg>
        <pc:spChg chg="del mod ord">
          <ac:chgData name="Anne Griffon" userId="10fed057-a6ee-4400-8a02-282b1669cc45" providerId="ADAL" clId="{276EDFD9-EBDD-9E49-B44B-B23EB03008DC}" dt="2021-05-24T17:17:18.734" v="4903" actId="700"/>
          <ac:spMkLst>
            <pc:docMk/>
            <pc:sldMk cId="747880841" sldId="764"/>
            <ac:spMk id="4" creationId="{4B5391B8-4D65-A143-804D-74EF2A3D77EA}"/>
          </ac:spMkLst>
        </pc:spChg>
        <pc:spChg chg="add del mod ord">
          <ac:chgData name="Anne Griffon" userId="10fed057-a6ee-4400-8a02-282b1669cc45" providerId="ADAL" clId="{276EDFD9-EBDD-9E49-B44B-B23EB03008DC}" dt="2021-05-24T17:23:13.712" v="5049" actId="700"/>
          <ac:spMkLst>
            <pc:docMk/>
            <pc:sldMk cId="747880841" sldId="764"/>
            <ac:spMk id="5" creationId="{33836651-BA5E-0B48-9E60-AA7FCE0EF1CD}"/>
          </ac:spMkLst>
        </pc:spChg>
        <pc:spChg chg="del">
          <ac:chgData name="Anne Griffon" userId="10fed057-a6ee-4400-8a02-282b1669cc45" providerId="ADAL" clId="{276EDFD9-EBDD-9E49-B44B-B23EB03008DC}" dt="2021-05-24T17:17:18.734" v="4903" actId="700"/>
          <ac:spMkLst>
            <pc:docMk/>
            <pc:sldMk cId="747880841" sldId="764"/>
            <ac:spMk id="6" creationId="{BB036711-FE5E-FD43-8DCF-4CD45AA8536F}"/>
          </ac:spMkLst>
        </pc:spChg>
        <pc:spChg chg="add del mod ord">
          <ac:chgData name="Anne Griffon" userId="10fed057-a6ee-4400-8a02-282b1669cc45" providerId="ADAL" clId="{276EDFD9-EBDD-9E49-B44B-B23EB03008DC}" dt="2021-05-24T17:23:13.712" v="5049" actId="700"/>
          <ac:spMkLst>
            <pc:docMk/>
            <pc:sldMk cId="747880841" sldId="764"/>
            <ac:spMk id="7" creationId="{8D50A571-1A67-934D-A6DA-C62A404533C4}"/>
          </ac:spMkLst>
        </pc:spChg>
        <pc:spChg chg="add del mod ord">
          <ac:chgData name="Anne Griffon" userId="10fed057-a6ee-4400-8a02-282b1669cc45" providerId="ADAL" clId="{276EDFD9-EBDD-9E49-B44B-B23EB03008DC}" dt="2021-05-24T17:18:30.584" v="4970" actId="478"/>
          <ac:spMkLst>
            <pc:docMk/>
            <pc:sldMk cId="747880841" sldId="764"/>
            <ac:spMk id="8" creationId="{7021F7F3-A42A-5044-B1F0-6C2CCE551B1A}"/>
          </ac:spMkLst>
        </pc:spChg>
        <pc:spChg chg="add del mod ord">
          <ac:chgData name="Anne Griffon" userId="10fed057-a6ee-4400-8a02-282b1669cc45" providerId="ADAL" clId="{276EDFD9-EBDD-9E49-B44B-B23EB03008DC}" dt="2021-05-24T17:18:44.175" v="4973" actId="478"/>
          <ac:spMkLst>
            <pc:docMk/>
            <pc:sldMk cId="747880841" sldId="764"/>
            <ac:spMk id="9" creationId="{E9AF8D8B-553C-324A-A896-5A63AAF90C79}"/>
          </ac:spMkLst>
        </pc:spChg>
        <pc:spChg chg="add del mod ord">
          <ac:chgData name="Anne Griffon" userId="10fed057-a6ee-4400-8a02-282b1669cc45" providerId="ADAL" clId="{276EDFD9-EBDD-9E49-B44B-B23EB03008DC}" dt="2021-05-24T17:23:13.712" v="5049" actId="700"/>
          <ac:spMkLst>
            <pc:docMk/>
            <pc:sldMk cId="747880841" sldId="764"/>
            <ac:spMk id="10" creationId="{4AA0277C-1BD7-2140-84C7-8504DF3C27C4}"/>
          </ac:spMkLst>
        </pc:spChg>
        <pc:spChg chg="add del mod ord">
          <ac:chgData name="Anne Griffon" userId="10fed057-a6ee-4400-8a02-282b1669cc45" providerId="ADAL" clId="{276EDFD9-EBDD-9E49-B44B-B23EB03008DC}" dt="2021-05-24T17:23:13.712" v="5049" actId="700"/>
          <ac:spMkLst>
            <pc:docMk/>
            <pc:sldMk cId="747880841" sldId="764"/>
            <ac:spMk id="11" creationId="{6E3A3489-1435-A242-882B-71EAA948C826}"/>
          </ac:spMkLst>
        </pc:spChg>
        <pc:spChg chg="add del mod ord">
          <ac:chgData name="Anne Griffon" userId="10fed057-a6ee-4400-8a02-282b1669cc45" providerId="ADAL" clId="{276EDFD9-EBDD-9E49-B44B-B23EB03008DC}" dt="2021-05-24T17:18:30.584" v="4970" actId="478"/>
          <ac:spMkLst>
            <pc:docMk/>
            <pc:sldMk cId="747880841" sldId="764"/>
            <ac:spMk id="12" creationId="{F6BF52CB-5ABE-F145-802B-17C74BB1671F}"/>
          </ac:spMkLst>
        </pc:spChg>
        <pc:spChg chg="add del mod ord">
          <ac:chgData name="Anne Griffon" userId="10fed057-a6ee-4400-8a02-282b1669cc45" providerId="ADAL" clId="{276EDFD9-EBDD-9E49-B44B-B23EB03008DC}" dt="2021-05-24T17:18:37.651" v="4972" actId="478"/>
          <ac:spMkLst>
            <pc:docMk/>
            <pc:sldMk cId="747880841" sldId="764"/>
            <ac:spMk id="13" creationId="{D705869A-C684-D34D-9F22-719EE664F673}"/>
          </ac:spMkLst>
        </pc:spChg>
        <pc:spChg chg="add del mod ord">
          <ac:chgData name="Anne Griffon" userId="10fed057-a6ee-4400-8a02-282b1669cc45" providerId="ADAL" clId="{276EDFD9-EBDD-9E49-B44B-B23EB03008DC}" dt="2021-05-24T17:23:13.712" v="5049" actId="700"/>
          <ac:spMkLst>
            <pc:docMk/>
            <pc:sldMk cId="747880841" sldId="764"/>
            <ac:spMk id="14" creationId="{9D82BA5E-4F91-AB4F-B04F-9F23F2C3664E}"/>
          </ac:spMkLst>
        </pc:spChg>
        <pc:spChg chg="add del mod ord">
          <ac:chgData name="Anne Griffon" userId="10fed057-a6ee-4400-8a02-282b1669cc45" providerId="ADAL" clId="{276EDFD9-EBDD-9E49-B44B-B23EB03008DC}" dt="2021-05-24T17:23:13.712" v="5049" actId="700"/>
          <ac:spMkLst>
            <pc:docMk/>
            <pc:sldMk cId="747880841" sldId="764"/>
            <ac:spMk id="15" creationId="{57E76233-08E9-ED4E-AFDB-944F3F862956}"/>
          </ac:spMkLst>
        </pc:spChg>
        <pc:spChg chg="add del mod ord">
          <ac:chgData name="Anne Griffon" userId="10fed057-a6ee-4400-8a02-282b1669cc45" providerId="ADAL" clId="{276EDFD9-EBDD-9E49-B44B-B23EB03008DC}" dt="2021-05-24T17:18:30.584" v="4970" actId="478"/>
          <ac:spMkLst>
            <pc:docMk/>
            <pc:sldMk cId="747880841" sldId="764"/>
            <ac:spMk id="16" creationId="{1E506619-90D9-7A43-8795-D984A418C4EF}"/>
          </ac:spMkLst>
        </pc:spChg>
        <pc:spChg chg="add del mod ord">
          <ac:chgData name="Anne Griffon" userId="10fed057-a6ee-4400-8a02-282b1669cc45" providerId="ADAL" clId="{276EDFD9-EBDD-9E49-B44B-B23EB03008DC}" dt="2021-05-24T17:17:23.526" v="4904" actId="478"/>
          <ac:spMkLst>
            <pc:docMk/>
            <pc:sldMk cId="747880841" sldId="764"/>
            <ac:spMk id="17" creationId="{616C7E8E-E3DA-F74D-88A2-9206CE8F259F}"/>
          </ac:spMkLst>
        </pc:spChg>
        <pc:spChg chg="add mod">
          <ac:chgData name="Anne Griffon" userId="10fed057-a6ee-4400-8a02-282b1669cc45" providerId="ADAL" clId="{276EDFD9-EBDD-9E49-B44B-B23EB03008DC}" dt="2021-05-24T17:23:24.479" v="5051" actId="1076"/>
          <ac:spMkLst>
            <pc:docMk/>
            <pc:sldMk cId="747880841" sldId="764"/>
            <ac:spMk id="18" creationId="{AC942AC7-EE77-B942-BD16-0992973A7CDE}"/>
          </ac:spMkLst>
        </pc:spChg>
        <pc:spChg chg="add del mod ord">
          <ac:chgData name="Anne Griffon" userId="10fed057-a6ee-4400-8a02-282b1669cc45" providerId="ADAL" clId="{276EDFD9-EBDD-9E49-B44B-B23EB03008DC}" dt="2021-05-24T17:23:26.762" v="5052" actId="478"/>
          <ac:spMkLst>
            <pc:docMk/>
            <pc:sldMk cId="747880841" sldId="764"/>
            <ac:spMk id="19" creationId="{608FB125-724A-A34E-9DDA-56EBAC4C1140}"/>
          </ac:spMkLst>
        </pc:spChg>
        <pc:spChg chg="add del mod ord">
          <ac:chgData name="Anne Griffon" userId="10fed057-a6ee-4400-8a02-282b1669cc45" providerId="ADAL" clId="{276EDFD9-EBDD-9E49-B44B-B23EB03008DC}" dt="2021-05-24T17:23:29.513" v="5053" actId="478"/>
          <ac:spMkLst>
            <pc:docMk/>
            <pc:sldMk cId="747880841" sldId="764"/>
            <ac:spMk id="20" creationId="{AE59E9F5-F4D1-9E49-9060-9B75A1C622F2}"/>
          </ac:spMkLst>
        </pc:spChg>
        <pc:spChg chg="add del mod ord">
          <ac:chgData name="Anne Griffon" userId="10fed057-a6ee-4400-8a02-282b1669cc45" providerId="ADAL" clId="{276EDFD9-EBDD-9E49-B44B-B23EB03008DC}" dt="2021-05-24T17:23:31.680" v="5054" actId="478"/>
          <ac:spMkLst>
            <pc:docMk/>
            <pc:sldMk cId="747880841" sldId="764"/>
            <ac:spMk id="21" creationId="{708F1A5A-8110-E049-8AFA-19A68D78F01C}"/>
          </ac:spMkLst>
        </pc:spChg>
        <pc:spChg chg="add mod ord">
          <ac:chgData name="Anne Griffon" userId="10fed057-a6ee-4400-8a02-282b1669cc45" providerId="ADAL" clId="{276EDFD9-EBDD-9E49-B44B-B23EB03008DC}" dt="2021-05-24T17:24:07.128" v="5062" actId="122"/>
          <ac:spMkLst>
            <pc:docMk/>
            <pc:sldMk cId="747880841" sldId="764"/>
            <ac:spMk id="22" creationId="{0DDB86B6-8C31-3940-89E2-EB8B587AE3AB}"/>
          </ac:spMkLst>
        </pc:spChg>
        <pc:spChg chg="add mod ord">
          <ac:chgData name="Anne Griffon" userId="10fed057-a6ee-4400-8a02-282b1669cc45" providerId="ADAL" clId="{276EDFD9-EBDD-9E49-B44B-B23EB03008DC}" dt="2021-05-24T17:24:33.469" v="5074" actId="255"/>
          <ac:spMkLst>
            <pc:docMk/>
            <pc:sldMk cId="747880841" sldId="764"/>
            <ac:spMk id="23" creationId="{22B0DCD0-DE44-8645-A3AD-90B05037E55A}"/>
          </ac:spMkLst>
        </pc:spChg>
        <pc:spChg chg="add mod ord">
          <ac:chgData name="Anne Griffon" userId="10fed057-a6ee-4400-8a02-282b1669cc45" providerId="ADAL" clId="{276EDFD9-EBDD-9E49-B44B-B23EB03008DC}" dt="2021-05-25T11:37:52.881" v="6700" actId="20577"/>
          <ac:spMkLst>
            <pc:docMk/>
            <pc:sldMk cId="747880841" sldId="764"/>
            <ac:spMk id="24" creationId="{DFF6DDFE-790B-8745-8395-DCAD142365F0}"/>
          </ac:spMkLst>
        </pc:spChg>
        <pc:spChg chg="add mod ord">
          <ac:chgData name="Anne Griffon" userId="10fed057-a6ee-4400-8a02-282b1669cc45" providerId="ADAL" clId="{276EDFD9-EBDD-9E49-B44B-B23EB03008DC}" dt="2021-05-25T11:36:48.110" v="6665" actId="13926"/>
          <ac:spMkLst>
            <pc:docMk/>
            <pc:sldMk cId="747880841" sldId="764"/>
            <ac:spMk id="25" creationId="{3137EEEE-CCB2-8941-9862-F15F93ACE12C}"/>
          </ac:spMkLst>
        </pc:spChg>
        <pc:spChg chg="add mod ord">
          <ac:chgData name="Anne Griffon" userId="10fed057-a6ee-4400-8a02-282b1669cc45" providerId="ADAL" clId="{276EDFD9-EBDD-9E49-B44B-B23EB03008DC}" dt="2021-05-25T11:37:09.626" v="6670" actId="20577"/>
          <ac:spMkLst>
            <pc:docMk/>
            <pc:sldMk cId="747880841" sldId="764"/>
            <ac:spMk id="26" creationId="{D7364456-A787-C84C-BA2C-F50635F1DD4A}"/>
          </ac:spMkLst>
        </pc:spChg>
        <pc:spChg chg="add mod ord">
          <ac:chgData name="Anne Griffon" userId="10fed057-a6ee-4400-8a02-282b1669cc45" providerId="ADAL" clId="{276EDFD9-EBDD-9E49-B44B-B23EB03008DC}" dt="2021-05-25T11:37:26.874" v="6674" actId="20577"/>
          <ac:spMkLst>
            <pc:docMk/>
            <pc:sldMk cId="747880841" sldId="764"/>
            <ac:spMk id="27" creationId="{3DDDB35F-9DE1-1246-8856-3B2F9E95B262}"/>
          </ac:spMkLst>
        </pc:spChg>
      </pc:sldChg>
      <pc:sldChg chg="addSp delSp modSp add del mod modClrScheme chgLayout">
        <pc:chgData name="Anne Griffon" userId="10fed057-a6ee-4400-8a02-282b1669cc45" providerId="ADAL" clId="{276EDFD9-EBDD-9E49-B44B-B23EB03008DC}" dt="2021-05-25T12:01:22.479" v="6715" actId="20577"/>
        <pc:sldMkLst>
          <pc:docMk/>
          <pc:sldMk cId="1052782540" sldId="765"/>
        </pc:sldMkLst>
        <pc:spChg chg="mod ord">
          <ac:chgData name="Anne Griffon" userId="10fed057-a6ee-4400-8a02-282b1669cc45" providerId="ADAL" clId="{276EDFD9-EBDD-9E49-B44B-B23EB03008DC}" dt="2021-05-25T12:01:17.385" v="6712" actId="700"/>
          <ac:spMkLst>
            <pc:docMk/>
            <pc:sldMk cId="1052782540" sldId="765"/>
            <ac:spMk id="2" creationId="{D358F223-BA46-024F-9330-41DAD9D5DE34}"/>
          </ac:spMkLst>
        </pc:spChg>
        <pc:spChg chg="add del mod ord">
          <ac:chgData name="Anne Griffon" userId="10fed057-a6ee-4400-8a02-282b1669cc45" providerId="ADAL" clId="{276EDFD9-EBDD-9E49-B44B-B23EB03008DC}" dt="2021-05-24T17:16:47.059" v="4893" actId="700"/>
          <ac:spMkLst>
            <pc:docMk/>
            <pc:sldMk cId="1052782540" sldId="765"/>
            <ac:spMk id="3" creationId="{DDC9226F-F55E-B644-B76F-0EA71DBBAA02}"/>
          </ac:spMkLst>
        </pc:spChg>
        <pc:spChg chg="mod ord">
          <ac:chgData name="Anne Griffon" userId="10fed057-a6ee-4400-8a02-282b1669cc45" providerId="ADAL" clId="{276EDFD9-EBDD-9E49-B44B-B23EB03008DC}" dt="2021-05-25T12:01:22.479" v="6715" actId="20577"/>
          <ac:spMkLst>
            <pc:docMk/>
            <pc:sldMk cId="1052782540" sldId="765"/>
            <ac:spMk id="4" creationId="{4B5391B8-4D65-A143-804D-74EF2A3D77EA}"/>
          </ac:spMkLst>
        </pc:spChg>
        <pc:spChg chg="add del mod ord">
          <ac:chgData name="Anne Griffon" userId="10fed057-a6ee-4400-8a02-282b1669cc45" providerId="ADAL" clId="{276EDFD9-EBDD-9E49-B44B-B23EB03008DC}" dt="2021-05-24T17:16:47.059" v="4893" actId="700"/>
          <ac:spMkLst>
            <pc:docMk/>
            <pc:sldMk cId="1052782540" sldId="765"/>
            <ac:spMk id="5" creationId="{FB55E272-CE82-914E-8C6F-D04454A2069C}"/>
          </ac:spMkLst>
        </pc:spChg>
        <pc:spChg chg="mod ord">
          <ac:chgData name="Anne Griffon" userId="10fed057-a6ee-4400-8a02-282b1669cc45" providerId="ADAL" clId="{276EDFD9-EBDD-9E49-B44B-B23EB03008DC}" dt="2021-05-25T12:01:17.385" v="6712" actId="700"/>
          <ac:spMkLst>
            <pc:docMk/>
            <pc:sldMk cId="1052782540" sldId="765"/>
            <ac:spMk id="6" creationId="{BB036711-FE5E-FD43-8DCF-4CD45AA8536F}"/>
          </ac:spMkLst>
        </pc:spChg>
        <pc:spChg chg="add del mod ord">
          <ac:chgData name="Anne Griffon" userId="10fed057-a6ee-4400-8a02-282b1669cc45" providerId="ADAL" clId="{276EDFD9-EBDD-9E49-B44B-B23EB03008DC}" dt="2021-05-24T17:16:47.059" v="4893" actId="700"/>
          <ac:spMkLst>
            <pc:docMk/>
            <pc:sldMk cId="1052782540" sldId="765"/>
            <ac:spMk id="7" creationId="{9727ED71-39C1-8E4B-91BB-5C4AD7CAD1B4}"/>
          </ac:spMkLst>
        </pc:spChg>
        <pc:spChg chg="add del mod ord">
          <ac:chgData name="Anne Griffon" userId="10fed057-a6ee-4400-8a02-282b1669cc45" providerId="ADAL" clId="{276EDFD9-EBDD-9E49-B44B-B23EB03008DC}" dt="2021-05-24T17:16:47.059" v="4893" actId="700"/>
          <ac:spMkLst>
            <pc:docMk/>
            <pc:sldMk cId="1052782540" sldId="765"/>
            <ac:spMk id="8" creationId="{5C14311C-5088-7E46-8E8F-EC6EC22634EC}"/>
          </ac:spMkLst>
        </pc:spChg>
        <pc:spChg chg="add del mod ord">
          <ac:chgData name="Anne Griffon" userId="10fed057-a6ee-4400-8a02-282b1669cc45" providerId="ADAL" clId="{276EDFD9-EBDD-9E49-B44B-B23EB03008DC}" dt="2021-05-24T17:16:47.059" v="4893" actId="700"/>
          <ac:spMkLst>
            <pc:docMk/>
            <pc:sldMk cId="1052782540" sldId="765"/>
            <ac:spMk id="9" creationId="{BE07DB32-1A8D-024A-9D6B-43947A18AE99}"/>
          </ac:spMkLst>
        </pc:spChg>
        <pc:spChg chg="add del mod ord">
          <ac:chgData name="Anne Griffon" userId="10fed057-a6ee-4400-8a02-282b1669cc45" providerId="ADAL" clId="{276EDFD9-EBDD-9E49-B44B-B23EB03008DC}" dt="2021-05-24T17:16:47.059" v="4893" actId="700"/>
          <ac:spMkLst>
            <pc:docMk/>
            <pc:sldMk cId="1052782540" sldId="765"/>
            <ac:spMk id="10" creationId="{42B404DD-3C4C-564B-8022-B49C2F740A8A}"/>
          </ac:spMkLst>
        </pc:spChg>
        <pc:spChg chg="add del mod ord">
          <ac:chgData name="Anne Griffon" userId="10fed057-a6ee-4400-8a02-282b1669cc45" providerId="ADAL" clId="{276EDFD9-EBDD-9E49-B44B-B23EB03008DC}" dt="2021-05-24T17:16:47.059" v="4893" actId="700"/>
          <ac:spMkLst>
            <pc:docMk/>
            <pc:sldMk cId="1052782540" sldId="765"/>
            <ac:spMk id="11" creationId="{6AD0FC7A-EEAD-854C-8C04-C7C1265DEC45}"/>
          </ac:spMkLst>
        </pc:spChg>
        <pc:spChg chg="add del mod ord">
          <ac:chgData name="Anne Griffon" userId="10fed057-a6ee-4400-8a02-282b1669cc45" providerId="ADAL" clId="{276EDFD9-EBDD-9E49-B44B-B23EB03008DC}" dt="2021-05-24T17:16:47.059" v="4893" actId="700"/>
          <ac:spMkLst>
            <pc:docMk/>
            <pc:sldMk cId="1052782540" sldId="765"/>
            <ac:spMk id="12" creationId="{51772289-7F33-A047-ABCA-82A114E56229}"/>
          </ac:spMkLst>
        </pc:spChg>
        <pc:spChg chg="add del mod ord">
          <ac:chgData name="Anne Griffon" userId="10fed057-a6ee-4400-8a02-282b1669cc45" providerId="ADAL" clId="{276EDFD9-EBDD-9E49-B44B-B23EB03008DC}" dt="2021-05-24T17:16:47.059" v="4893" actId="700"/>
          <ac:spMkLst>
            <pc:docMk/>
            <pc:sldMk cId="1052782540" sldId="765"/>
            <ac:spMk id="13" creationId="{E4AA21B5-B251-B349-9559-7AACECCA14FD}"/>
          </ac:spMkLst>
        </pc:spChg>
        <pc:spChg chg="add del mod ord">
          <ac:chgData name="Anne Griffon" userId="10fed057-a6ee-4400-8a02-282b1669cc45" providerId="ADAL" clId="{276EDFD9-EBDD-9E49-B44B-B23EB03008DC}" dt="2021-05-24T17:16:47.059" v="4893" actId="700"/>
          <ac:spMkLst>
            <pc:docMk/>
            <pc:sldMk cId="1052782540" sldId="765"/>
            <ac:spMk id="14" creationId="{5B36B116-FFEE-FD45-8CFF-7A350A18E4EB}"/>
          </ac:spMkLst>
        </pc:spChg>
        <pc:spChg chg="add del mod ord">
          <ac:chgData name="Anne Griffon" userId="10fed057-a6ee-4400-8a02-282b1669cc45" providerId="ADAL" clId="{276EDFD9-EBDD-9E49-B44B-B23EB03008DC}" dt="2021-05-24T17:16:47.059" v="4893" actId="700"/>
          <ac:spMkLst>
            <pc:docMk/>
            <pc:sldMk cId="1052782540" sldId="765"/>
            <ac:spMk id="15" creationId="{4586EB24-D09D-8A47-AA4A-C64BDC6B2415}"/>
          </ac:spMkLst>
        </pc:spChg>
        <pc:spChg chg="add del mod ord">
          <ac:chgData name="Anne Griffon" userId="10fed057-a6ee-4400-8a02-282b1669cc45" providerId="ADAL" clId="{276EDFD9-EBDD-9E49-B44B-B23EB03008DC}" dt="2021-05-24T17:16:47.059" v="4893" actId="700"/>
          <ac:spMkLst>
            <pc:docMk/>
            <pc:sldMk cId="1052782540" sldId="765"/>
            <ac:spMk id="16" creationId="{FD5587B3-3F6D-F747-9F2F-5E599D204CC0}"/>
          </ac:spMkLst>
        </pc:spChg>
        <pc:spChg chg="add mod">
          <ac:chgData name="Anne Griffon" userId="10fed057-a6ee-4400-8a02-282b1669cc45" providerId="ADAL" clId="{276EDFD9-EBDD-9E49-B44B-B23EB03008DC}" dt="2021-05-25T11:36:04.247" v="6664" actId="20577"/>
          <ac:spMkLst>
            <pc:docMk/>
            <pc:sldMk cId="1052782540" sldId="765"/>
            <ac:spMk id="17" creationId="{380E8C1C-45DB-AB4B-9B51-A699D317B910}"/>
          </ac:spMkLst>
        </pc:spChg>
        <pc:spChg chg="add mod ord">
          <ac:chgData name="Anne Griffon" userId="10fed057-a6ee-4400-8a02-282b1669cc45" providerId="ADAL" clId="{276EDFD9-EBDD-9E49-B44B-B23EB03008DC}" dt="2021-05-25T12:01:17.385" v="6712" actId="700"/>
          <ac:spMkLst>
            <pc:docMk/>
            <pc:sldMk cId="1052782540" sldId="765"/>
            <ac:spMk id="18" creationId="{840390AD-8D2B-4F45-9C47-92CA04E05974}"/>
          </ac:spMkLst>
        </pc:spChg>
        <pc:spChg chg="add mod ord">
          <ac:chgData name="Anne Griffon" userId="10fed057-a6ee-4400-8a02-282b1669cc45" providerId="ADAL" clId="{276EDFD9-EBDD-9E49-B44B-B23EB03008DC}" dt="2021-05-25T12:01:17.385" v="6712" actId="700"/>
          <ac:spMkLst>
            <pc:docMk/>
            <pc:sldMk cId="1052782540" sldId="765"/>
            <ac:spMk id="19" creationId="{F97513E7-39C9-DE4D-835D-5CDE615AFE34}"/>
          </ac:spMkLst>
        </pc:spChg>
      </pc:sldChg>
      <pc:sldChg chg="addSp delSp modSp add mod modClrScheme chgLayout">
        <pc:chgData name="Anne Griffon" userId="10fed057-a6ee-4400-8a02-282b1669cc45" providerId="ADAL" clId="{276EDFD9-EBDD-9E49-B44B-B23EB03008DC}" dt="2021-05-25T12:00:00.077" v="6705" actId="700"/>
        <pc:sldMkLst>
          <pc:docMk/>
          <pc:sldMk cId="633461917" sldId="766"/>
        </pc:sldMkLst>
        <pc:spChg chg="mod ord">
          <ac:chgData name="Anne Griffon" userId="10fed057-a6ee-4400-8a02-282b1669cc45" providerId="ADAL" clId="{276EDFD9-EBDD-9E49-B44B-B23EB03008DC}" dt="2021-05-25T12:00:00.077" v="6705" actId="700"/>
          <ac:spMkLst>
            <pc:docMk/>
            <pc:sldMk cId="633461917" sldId="766"/>
            <ac:spMk id="2" creationId="{D358F223-BA46-024F-9330-41DAD9D5DE34}"/>
          </ac:spMkLst>
        </pc:spChg>
        <pc:spChg chg="add mod ord">
          <ac:chgData name="Anne Griffon" userId="10fed057-a6ee-4400-8a02-282b1669cc45" providerId="ADAL" clId="{276EDFD9-EBDD-9E49-B44B-B23EB03008DC}" dt="2021-05-25T12:00:00.077" v="6705" actId="700"/>
          <ac:spMkLst>
            <pc:docMk/>
            <pc:sldMk cId="633461917" sldId="766"/>
            <ac:spMk id="3" creationId="{6419EFEB-873F-2B4E-9070-2EEEBCD960D4}"/>
          </ac:spMkLst>
        </pc:spChg>
        <pc:spChg chg="add del mod ord">
          <ac:chgData name="Anne Griffon" userId="10fed057-a6ee-4400-8a02-282b1669cc45" providerId="ADAL" clId="{276EDFD9-EBDD-9E49-B44B-B23EB03008DC}" dt="2021-05-25T12:00:00.077" v="6705" actId="700"/>
          <ac:spMkLst>
            <pc:docMk/>
            <pc:sldMk cId="633461917" sldId="766"/>
            <ac:spMk id="4" creationId="{F41DA947-FE02-E643-95EC-DFA4D183561B}"/>
          </ac:spMkLst>
        </pc:spChg>
        <pc:spChg chg="add del mod ord">
          <ac:chgData name="Anne Griffon" userId="10fed057-a6ee-4400-8a02-282b1669cc45" providerId="ADAL" clId="{276EDFD9-EBDD-9E49-B44B-B23EB03008DC}" dt="2021-05-25T12:00:00.077" v="6705" actId="700"/>
          <ac:spMkLst>
            <pc:docMk/>
            <pc:sldMk cId="633461917" sldId="766"/>
            <ac:spMk id="5" creationId="{EFE7E470-8DD9-8B4C-B9E8-88ED644972C1}"/>
          </ac:spMkLst>
        </pc:spChg>
        <pc:spChg chg="add del mod ord">
          <ac:chgData name="Anne Griffon" userId="10fed057-a6ee-4400-8a02-282b1669cc45" providerId="ADAL" clId="{276EDFD9-EBDD-9E49-B44B-B23EB03008DC}" dt="2021-05-25T12:00:00.077" v="6705" actId="700"/>
          <ac:spMkLst>
            <pc:docMk/>
            <pc:sldMk cId="633461917" sldId="766"/>
            <ac:spMk id="6" creationId="{E146886A-F3D3-1E49-8943-2B84A9E33EB9}"/>
          </ac:spMkLst>
        </pc:spChg>
        <pc:spChg chg="del">
          <ac:chgData name="Anne Griffon" userId="10fed057-a6ee-4400-8a02-282b1669cc45" providerId="ADAL" clId="{276EDFD9-EBDD-9E49-B44B-B23EB03008DC}" dt="2021-05-24T17:30:33.054" v="5353" actId="478"/>
          <ac:spMkLst>
            <pc:docMk/>
            <pc:sldMk cId="633461917" sldId="766"/>
            <ac:spMk id="18" creationId="{AC942AC7-EE77-B942-BD16-0992973A7CDE}"/>
          </ac:spMkLst>
        </pc:spChg>
        <pc:spChg chg="mod ord">
          <ac:chgData name="Anne Griffon" userId="10fed057-a6ee-4400-8a02-282b1669cc45" providerId="ADAL" clId="{276EDFD9-EBDD-9E49-B44B-B23EB03008DC}" dt="2021-05-25T12:00:00.077" v="6705" actId="700"/>
          <ac:spMkLst>
            <pc:docMk/>
            <pc:sldMk cId="633461917" sldId="766"/>
            <ac:spMk id="22" creationId="{0DDB86B6-8C31-3940-89E2-EB8B587AE3AB}"/>
          </ac:spMkLst>
        </pc:spChg>
        <pc:spChg chg="del mod ord">
          <ac:chgData name="Anne Griffon" userId="10fed057-a6ee-4400-8a02-282b1669cc45" providerId="ADAL" clId="{276EDFD9-EBDD-9E49-B44B-B23EB03008DC}" dt="2021-05-24T17:30:24.585" v="5350" actId="478"/>
          <ac:spMkLst>
            <pc:docMk/>
            <pc:sldMk cId="633461917" sldId="766"/>
            <ac:spMk id="23" creationId="{22B0DCD0-DE44-8645-A3AD-90B05037E55A}"/>
          </ac:spMkLst>
        </pc:spChg>
        <pc:spChg chg="del mod ord">
          <ac:chgData name="Anne Griffon" userId="10fed057-a6ee-4400-8a02-282b1669cc45" providerId="ADAL" clId="{276EDFD9-EBDD-9E49-B44B-B23EB03008DC}" dt="2021-05-24T17:30:22.203" v="5349" actId="478"/>
          <ac:spMkLst>
            <pc:docMk/>
            <pc:sldMk cId="633461917" sldId="766"/>
            <ac:spMk id="24" creationId="{DFF6DDFE-790B-8745-8395-DCAD142365F0}"/>
          </ac:spMkLst>
        </pc:spChg>
        <pc:spChg chg="del mod ord">
          <ac:chgData name="Anne Griffon" userId="10fed057-a6ee-4400-8a02-282b1669cc45" providerId="ADAL" clId="{276EDFD9-EBDD-9E49-B44B-B23EB03008DC}" dt="2021-05-24T17:31:36.298" v="5476" actId="478"/>
          <ac:spMkLst>
            <pc:docMk/>
            <pc:sldMk cId="633461917" sldId="766"/>
            <ac:spMk id="25" creationId="{3137EEEE-CCB2-8941-9862-F15F93ACE12C}"/>
          </ac:spMkLst>
        </pc:spChg>
        <pc:spChg chg="del">
          <ac:chgData name="Anne Griffon" userId="10fed057-a6ee-4400-8a02-282b1669cc45" providerId="ADAL" clId="{276EDFD9-EBDD-9E49-B44B-B23EB03008DC}" dt="2021-05-24T17:30:01.829" v="5306" actId="700"/>
          <ac:spMkLst>
            <pc:docMk/>
            <pc:sldMk cId="633461917" sldId="766"/>
            <ac:spMk id="26" creationId="{D7364456-A787-C84C-BA2C-F50635F1DD4A}"/>
          </ac:spMkLst>
        </pc:spChg>
        <pc:spChg chg="del">
          <ac:chgData name="Anne Griffon" userId="10fed057-a6ee-4400-8a02-282b1669cc45" providerId="ADAL" clId="{276EDFD9-EBDD-9E49-B44B-B23EB03008DC}" dt="2021-05-24T17:30:01.829" v="5306" actId="700"/>
          <ac:spMkLst>
            <pc:docMk/>
            <pc:sldMk cId="633461917" sldId="766"/>
            <ac:spMk id="27" creationId="{3DDDB35F-9DE1-1246-8856-3B2F9E95B262}"/>
          </ac:spMkLst>
        </pc:spChg>
      </pc:sldChg>
      <pc:sldChg chg="modSp add mod">
        <pc:chgData name="Anne Griffon" userId="10fed057-a6ee-4400-8a02-282b1669cc45" providerId="ADAL" clId="{276EDFD9-EBDD-9E49-B44B-B23EB03008DC}" dt="2021-05-24T17:42:19.210" v="6035" actId="20577"/>
        <pc:sldMkLst>
          <pc:docMk/>
          <pc:sldMk cId="3185690915" sldId="767"/>
        </pc:sldMkLst>
        <pc:spChg chg="mod">
          <ac:chgData name="Anne Griffon" userId="10fed057-a6ee-4400-8a02-282b1669cc45" providerId="ADAL" clId="{276EDFD9-EBDD-9E49-B44B-B23EB03008DC}" dt="2021-05-24T17:40:01.845" v="5967" actId="20577"/>
          <ac:spMkLst>
            <pc:docMk/>
            <pc:sldMk cId="3185690915" sldId="767"/>
            <ac:spMk id="3" creationId="{6419EFEB-873F-2B4E-9070-2EEEBCD960D4}"/>
          </ac:spMkLst>
        </pc:spChg>
        <pc:spChg chg="mod">
          <ac:chgData name="Anne Griffon" userId="10fed057-a6ee-4400-8a02-282b1669cc45" providerId="ADAL" clId="{276EDFD9-EBDD-9E49-B44B-B23EB03008DC}" dt="2021-05-24T17:42:19.210" v="6035" actId="20577"/>
          <ac:spMkLst>
            <pc:docMk/>
            <pc:sldMk cId="3185690915" sldId="767"/>
            <ac:spMk id="22" creationId="{0DDB86B6-8C31-3940-89E2-EB8B587AE3AB}"/>
          </ac:spMkLst>
        </pc:spChg>
      </pc:sldChg>
      <pc:sldChg chg="modSp add mod">
        <pc:chgData name="Anne Griffon" userId="10fed057-a6ee-4400-8a02-282b1669cc45" providerId="ADAL" clId="{276EDFD9-EBDD-9E49-B44B-B23EB03008DC}" dt="2021-05-24T17:54:35.291" v="6561" actId="20577"/>
        <pc:sldMkLst>
          <pc:docMk/>
          <pc:sldMk cId="3074061599" sldId="768"/>
        </pc:sldMkLst>
        <pc:spChg chg="mod">
          <ac:chgData name="Anne Griffon" userId="10fed057-a6ee-4400-8a02-282b1669cc45" providerId="ADAL" clId="{276EDFD9-EBDD-9E49-B44B-B23EB03008DC}" dt="2021-05-24T17:46:52.066" v="6381" actId="20577"/>
          <ac:spMkLst>
            <pc:docMk/>
            <pc:sldMk cId="3074061599" sldId="768"/>
            <ac:spMk id="3" creationId="{6419EFEB-873F-2B4E-9070-2EEEBCD960D4}"/>
          </ac:spMkLst>
        </pc:spChg>
        <pc:spChg chg="mod">
          <ac:chgData name="Anne Griffon" userId="10fed057-a6ee-4400-8a02-282b1669cc45" providerId="ADAL" clId="{276EDFD9-EBDD-9E49-B44B-B23EB03008DC}" dt="2021-05-24T17:54:35.291" v="6561" actId="20577"/>
          <ac:spMkLst>
            <pc:docMk/>
            <pc:sldMk cId="3074061599" sldId="768"/>
            <ac:spMk id="22" creationId="{0DDB86B6-8C31-3940-89E2-EB8B587AE3AB}"/>
          </ac:spMkLst>
        </pc:spChg>
      </pc:sldChg>
      <pc:sldChg chg="addSp delSp modSp add mod setBg">
        <pc:chgData name="Anne Griffon" userId="10fed057-a6ee-4400-8a02-282b1669cc45" providerId="ADAL" clId="{276EDFD9-EBDD-9E49-B44B-B23EB03008DC}" dt="2021-05-25T11:39:00.169" v="6703" actId="20577"/>
        <pc:sldMkLst>
          <pc:docMk/>
          <pc:sldMk cId="3275411573" sldId="769"/>
        </pc:sldMkLst>
        <pc:spChg chg="mod">
          <ac:chgData name="Anne Griffon" userId="10fed057-a6ee-4400-8a02-282b1669cc45" providerId="ADAL" clId="{276EDFD9-EBDD-9E49-B44B-B23EB03008DC}" dt="2021-05-24T17:51:22.297" v="6418" actId="26606"/>
          <ac:spMkLst>
            <pc:docMk/>
            <pc:sldMk cId="3275411573" sldId="769"/>
            <ac:spMk id="2" creationId="{D358F223-BA46-024F-9330-41DAD9D5DE34}"/>
          </ac:spMkLst>
        </pc:spChg>
        <pc:spChg chg="mod">
          <ac:chgData name="Anne Griffon" userId="10fed057-a6ee-4400-8a02-282b1669cc45" providerId="ADAL" clId="{276EDFD9-EBDD-9E49-B44B-B23EB03008DC}" dt="2021-05-25T11:39:00.169" v="6703" actId="20577"/>
          <ac:spMkLst>
            <pc:docMk/>
            <pc:sldMk cId="3275411573" sldId="769"/>
            <ac:spMk id="4" creationId="{4B5391B8-4D65-A143-804D-74EF2A3D77EA}"/>
          </ac:spMkLst>
        </pc:spChg>
        <pc:spChg chg="mod">
          <ac:chgData name="Anne Griffon" userId="10fed057-a6ee-4400-8a02-282b1669cc45" providerId="ADAL" clId="{276EDFD9-EBDD-9E49-B44B-B23EB03008DC}" dt="2021-05-24T17:52:45.381" v="6442" actId="20577"/>
          <ac:spMkLst>
            <pc:docMk/>
            <pc:sldMk cId="3275411573" sldId="769"/>
            <ac:spMk id="6" creationId="{BB036711-FE5E-FD43-8DCF-4CD45AA8536F}"/>
          </ac:spMkLst>
        </pc:spChg>
        <pc:spChg chg="add del">
          <ac:chgData name="Anne Griffon" userId="10fed057-a6ee-4400-8a02-282b1669cc45" providerId="ADAL" clId="{276EDFD9-EBDD-9E49-B44B-B23EB03008DC}" dt="2021-05-24T17:51:22.297" v="6418" actId="26606"/>
          <ac:spMkLst>
            <pc:docMk/>
            <pc:sldMk cId="3275411573" sldId="769"/>
            <ac:spMk id="12" creationId="{8FC9BE17-9A7B-462D-AE50-3D8777387304}"/>
          </ac:spMkLst>
        </pc:spChg>
        <pc:spChg chg="add del">
          <ac:chgData name="Anne Griffon" userId="10fed057-a6ee-4400-8a02-282b1669cc45" providerId="ADAL" clId="{276EDFD9-EBDD-9E49-B44B-B23EB03008DC}" dt="2021-05-24T17:51:22.297" v="6418" actId="26606"/>
          <ac:spMkLst>
            <pc:docMk/>
            <pc:sldMk cId="3275411573" sldId="769"/>
            <ac:spMk id="14" creationId="{3EBE8569-6AEC-4B8C-8D53-2DE337CDBA65}"/>
          </ac:spMkLst>
        </pc:spChg>
        <pc:spChg chg="add del">
          <ac:chgData name="Anne Griffon" userId="10fed057-a6ee-4400-8a02-282b1669cc45" providerId="ADAL" clId="{276EDFD9-EBDD-9E49-B44B-B23EB03008DC}" dt="2021-05-24T17:51:22.297" v="6418" actId="26606"/>
          <ac:spMkLst>
            <pc:docMk/>
            <pc:sldMk cId="3275411573" sldId="769"/>
            <ac:spMk id="16" creationId="{55D4142C-5077-457F-A6AD-3FECFDB39685}"/>
          </ac:spMkLst>
        </pc:spChg>
        <pc:spChg chg="del">
          <ac:chgData name="Anne Griffon" userId="10fed057-a6ee-4400-8a02-282b1669cc45" providerId="ADAL" clId="{276EDFD9-EBDD-9E49-B44B-B23EB03008DC}" dt="2021-05-24T17:50:16.598" v="6402" actId="478"/>
          <ac:spMkLst>
            <pc:docMk/>
            <pc:sldMk cId="3275411573" sldId="769"/>
            <ac:spMk id="17" creationId="{380E8C1C-45DB-AB4B-9B51-A699D317B910}"/>
          </ac:spMkLst>
        </pc:spChg>
        <pc:spChg chg="add del">
          <ac:chgData name="Anne Griffon" userId="10fed057-a6ee-4400-8a02-282b1669cc45" providerId="ADAL" clId="{276EDFD9-EBDD-9E49-B44B-B23EB03008DC}" dt="2021-05-24T17:51:22.297" v="6418" actId="26606"/>
          <ac:spMkLst>
            <pc:docMk/>
            <pc:sldMk cId="3275411573" sldId="769"/>
            <ac:spMk id="18" creationId="{7A5F0580-5EE9-419F-96EE-B6529EF6E7D0}"/>
          </ac:spMkLst>
        </pc:spChg>
        <pc:picChg chg="add mod ord">
          <ac:chgData name="Anne Griffon" userId="10fed057-a6ee-4400-8a02-282b1669cc45" providerId="ADAL" clId="{276EDFD9-EBDD-9E49-B44B-B23EB03008DC}" dt="2021-05-24T17:51:46.843" v="6421" actId="14100"/>
          <ac:picMkLst>
            <pc:docMk/>
            <pc:sldMk cId="3275411573" sldId="769"/>
            <ac:picMk id="7" creationId="{315117A8-98CC-FA43-8C73-87F1DEC16100}"/>
          </ac:picMkLst>
        </pc:picChg>
      </pc:sldChg>
      <pc:sldChg chg="add">
        <pc:chgData name="Anne Griffon" userId="10fed057-a6ee-4400-8a02-282b1669cc45" providerId="ADAL" clId="{276EDFD9-EBDD-9E49-B44B-B23EB03008DC}" dt="2021-05-24T17:48:58.422" v="6399"/>
        <pc:sldMkLst>
          <pc:docMk/>
          <pc:sldMk cId="4122760856" sldId="770"/>
        </pc:sldMkLst>
      </pc:sldChg>
      <pc:sldChg chg="modSp add mod">
        <pc:chgData name="Anne Griffon" userId="10fed057-a6ee-4400-8a02-282b1669cc45" providerId="ADAL" clId="{276EDFD9-EBDD-9E49-B44B-B23EB03008DC}" dt="2021-05-24T17:57:09.804" v="6591" actId="20577"/>
        <pc:sldMkLst>
          <pc:docMk/>
          <pc:sldMk cId="4091908959" sldId="771"/>
        </pc:sldMkLst>
        <pc:spChg chg="mod">
          <ac:chgData name="Anne Griffon" userId="10fed057-a6ee-4400-8a02-282b1669cc45" providerId="ADAL" clId="{276EDFD9-EBDD-9E49-B44B-B23EB03008DC}" dt="2021-05-24T17:57:09.804" v="6591" actId="20577"/>
          <ac:spMkLst>
            <pc:docMk/>
            <pc:sldMk cId="4091908959" sldId="771"/>
            <ac:spMk id="32" creationId="{8277E86E-0B49-416C-B290-303385CB0553}"/>
          </ac:spMkLst>
        </pc:spChg>
      </pc:sldChg>
      <pc:sldMasterChg chg="delSldLayout modSldLayout">
        <pc:chgData name="Anne Griffon" userId="10fed057-a6ee-4400-8a02-282b1669cc45" providerId="ADAL" clId="{276EDFD9-EBDD-9E49-B44B-B23EB03008DC}" dt="2021-05-24T17:22:47.479" v="5048" actId="478"/>
        <pc:sldMasterMkLst>
          <pc:docMk/>
          <pc:sldMasterMk cId="2053897489" sldId="2147483648"/>
        </pc:sldMasterMkLst>
        <pc:sldLayoutChg chg="del">
          <pc:chgData name="Anne Griffon" userId="10fed057-a6ee-4400-8a02-282b1669cc45" providerId="ADAL" clId="{276EDFD9-EBDD-9E49-B44B-B23EB03008DC}" dt="2021-05-24T17:19:33.998" v="4985" actId="2696"/>
          <pc:sldLayoutMkLst>
            <pc:docMk/>
            <pc:sldMasterMk cId="2053897489" sldId="2147483648"/>
            <pc:sldLayoutMk cId="1696564268" sldId="2147483725"/>
          </pc:sldLayoutMkLst>
        </pc:sldLayoutChg>
        <pc:sldLayoutChg chg="del">
          <pc:chgData name="Anne Griffon" userId="10fed057-a6ee-4400-8a02-282b1669cc45" providerId="ADAL" clId="{276EDFD9-EBDD-9E49-B44B-B23EB03008DC}" dt="2021-05-24T17:19:33.995" v="4984" actId="2696"/>
          <pc:sldLayoutMkLst>
            <pc:docMk/>
            <pc:sldMasterMk cId="2053897489" sldId="2147483648"/>
            <pc:sldLayoutMk cId="3587632651" sldId="2147483726"/>
          </pc:sldLayoutMkLst>
        </pc:sldLayoutChg>
        <pc:sldLayoutChg chg="del">
          <pc:chgData name="Anne Griffon" userId="10fed057-a6ee-4400-8a02-282b1669cc45" providerId="ADAL" clId="{276EDFD9-EBDD-9E49-B44B-B23EB03008DC}" dt="2021-05-24T17:19:33.992" v="4983" actId="2696"/>
          <pc:sldLayoutMkLst>
            <pc:docMk/>
            <pc:sldMasterMk cId="2053897489" sldId="2147483648"/>
            <pc:sldLayoutMk cId="47949122" sldId="2147483727"/>
          </pc:sldLayoutMkLst>
        </pc:sldLayoutChg>
        <pc:sldLayoutChg chg="del">
          <pc:chgData name="Anne Griffon" userId="10fed057-a6ee-4400-8a02-282b1669cc45" providerId="ADAL" clId="{276EDFD9-EBDD-9E49-B44B-B23EB03008DC}" dt="2021-05-24T17:19:33.989" v="4982" actId="2696"/>
          <pc:sldLayoutMkLst>
            <pc:docMk/>
            <pc:sldMasterMk cId="2053897489" sldId="2147483648"/>
            <pc:sldLayoutMk cId="1883172396" sldId="2147483728"/>
          </pc:sldLayoutMkLst>
        </pc:sldLayoutChg>
        <pc:sldLayoutChg chg="del">
          <pc:chgData name="Anne Griffon" userId="10fed057-a6ee-4400-8a02-282b1669cc45" providerId="ADAL" clId="{276EDFD9-EBDD-9E49-B44B-B23EB03008DC}" dt="2021-05-24T17:19:33.986" v="4981" actId="2696"/>
          <pc:sldLayoutMkLst>
            <pc:docMk/>
            <pc:sldMasterMk cId="2053897489" sldId="2147483648"/>
            <pc:sldLayoutMk cId="1256916831" sldId="2147483729"/>
          </pc:sldLayoutMkLst>
        </pc:sldLayoutChg>
        <pc:sldLayoutChg chg="del">
          <pc:chgData name="Anne Griffon" userId="10fed057-a6ee-4400-8a02-282b1669cc45" providerId="ADAL" clId="{276EDFD9-EBDD-9E49-B44B-B23EB03008DC}" dt="2021-05-24T17:19:33.983" v="4980" actId="2696"/>
          <pc:sldLayoutMkLst>
            <pc:docMk/>
            <pc:sldMasterMk cId="2053897489" sldId="2147483648"/>
            <pc:sldLayoutMk cId="3489537244" sldId="2147483730"/>
          </pc:sldLayoutMkLst>
        </pc:sldLayoutChg>
        <pc:sldLayoutChg chg="del">
          <pc:chgData name="Anne Griffon" userId="10fed057-a6ee-4400-8a02-282b1669cc45" providerId="ADAL" clId="{276EDFD9-EBDD-9E49-B44B-B23EB03008DC}" dt="2021-05-24T17:19:33.980" v="4979" actId="2696"/>
          <pc:sldLayoutMkLst>
            <pc:docMk/>
            <pc:sldMasterMk cId="2053897489" sldId="2147483648"/>
            <pc:sldLayoutMk cId="2904748981" sldId="2147483731"/>
          </pc:sldLayoutMkLst>
        </pc:sldLayoutChg>
        <pc:sldLayoutChg chg="del">
          <pc:chgData name="Anne Griffon" userId="10fed057-a6ee-4400-8a02-282b1669cc45" providerId="ADAL" clId="{276EDFD9-EBDD-9E49-B44B-B23EB03008DC}" dt="2021-05-24T17:19:33.978" v="4978" actId="2696"/>
          <pc:sldLayoutMkLst>
            <pc:docMk/>
            <pc:sldMasterMk cId="2053897489" sldId="2147483648"/>
            <pc:sldLayoutMk cId="2715443654" sldId="2147483732"/>
          </pc:sldLayoutMkLst>
        </pc:sldLayoutChg>
        <pc:sldLayoutChg chg="del">
          <pc:chgData name="Anne Griffon" userId="10fed057-a6ee-4400-8a02-282b1669cc45" providerId="ADAL" clId="{276EDFD9-EBDD-9E49-B44B-B23EB03008DC}" dt="2021-05-24T17:19:33.974" v="4977" actId="2696"/>
          <pc:sldLayoutMkLst>
            <pc:docMk/>
            <pc:sldMasterMk cId="2053897489" sldId="2147483648"/>
            <pc:sldLayoutMk cId="4133719582" sldId="2147483733"/>
          </pc:sldLayoutMkLst>
        </pc:sldLayoutChg>
        <pc:sldLayoutChg chg="del">
          <pc:chgData name="Anne Griffon" userId="10fed057-a6ee-4400-8a02-282b1669cc45" providerId="ADAL" clId="{276EDFD9-EBDD-9E49-B44B-B23EB03008DC}" dt="2021-05-24T17:19:33.971" v="4976" actId="2696"/>
          <pc:sldLayoutMkLst>
            <pc:docMk/>
            <pc:sldMasterMk cId="2053897489" sldId="2147483648"/>
            <pc:sldLayoutMk cId="1279129066" sldId="2147483734"/>
          </pc:sldLayoutMkLst>
        </pc:sldLayoutChg>
        <pc:sldLayoutChg chg="del">
          <pc:chgData name="Anne Griffon" userId="10fed057-a6ee-4400-8a02-282b1669cc45" providerId="ADAL" clId="{276EDFD9-EBDD-9E49-B44B-B23EB03008DC}" dt="2021-05-24T17:19:33.925" v="4975" actId="2696"/>
          <pc:sldLayoutMkLst>
            <pc:docMk/>
            <pc:sldMasterMk cId="2053897489" sldId="2147483648"/>
            <pc:sldLayoutMk cId="2839600283" sldId="2147483735"/>
          </pc:sldLayoutMkLst>
        </pc:sldLayoutChg>
        <pc:sldLayoutChg chg="delSp modSp mod">
          <pc:chgData name="Anne Griffon" userId="10fed057-a6ee-4400-8a02-282b1669cc45" providerId="ADAL" clId="{276EDFD9-EBDD-9E49-B44B-B23EB03008DC}" dt="2021-05-24T17:22:47.479" v="5048" actId="478"/>
          <pc:sldLayoutMkLst>
            <pc:docMk/>
            <pc:sldMasterMk cId="2053897489" sldId="2147483648"/>
            <pc:sldLayoutMk cId="4280492171" sldId="2147483736"/>
          </pc:sldLayoutMkLst>
          <pc:spChg chg="mod">
            <ac:chgData name="Anne Griffon" userId="10fed057-a6ee-4400-8a02-282b1669cc45" providerId="ADAL" clId="{276EDFD9-EBDD-9E49-B44B-B23EB03008DC}" dt="2021-05-24T17:21:35.065" v="4999" actId="1076"/>
            <ac:spMkLst>
              <pc:docMk/>
              <pc:sldMasterMk cId="2053897489" sldId="2147483648"/>
              <pc:sldLayoutMk cId="4280492171" sldId="2147483736"/>
              <ac:spMk id="11" creationId="{8081AC73-73FE-2844-8E52-67BAC0A26723}"/>
            </ac:spMkLst>
          </pc:spChg>
          <pc:spChg chg="del">
            <ac:chgData name="Anne Griffon" userId="10fed057-a6ee-4400-8a02-282b1669cc45" providerId="ADAL" clId="{276EDFD9-EBDD-9E49-B44B-B23EB03008DC}" dt="2021-05-24T17:20:49.052" v="4994" actId="478"/>
            <ac:spMkLst>
              <pc:docMk/>
              <pc:sldMasterMk cId="2053897489" sldId="2147483648"/>
              <pc:sldLayoutMk cId="4280492171" sldId="2147483736"/>
              <ac:spMk id="20" creationId="{BC5A379C-7E74-C848-B1D9-A90794985DC9}"/>
            </ac:spMkLst>
          </pc:spChg>
          <pc:spChg chg="del">
            <ac:chgData name="Anne Griffon" userId="10fed057-a6ee-4400-8a02-282b1669cc45" providerId="ADAL" clId="{276EDFD9-EBDD-9E49-B44B-B23EB03008DC}" dt="2021-05-24T17:20:47.264" v="4993" actId="478"/>
            <ac:spMkLst>
              <pc:docMk/>
              <pc:sldMasterMk cId="2053897489" sldId="2147483648"/>
              <pc:sldLayoutMk cId="4280492171" sldId="2147483736"/>
              <ac:spMk id="21" creationId="{9EB2D486-DE62-B046-8408-F01DA159458F}"/>
            </ac:spMkLst>
          </pc:spChg>
          <pc:spChg chg="mod">
            <ac:chgData name="Anne Griffon" userId="10fed057-a6ee-4400-8a02-282b1669cc45" providerId="ADAL" clId="{276EDFD9-EBDD-9E49-B44B-B23EB03008DC}" dt="2021-05-24T17:22:15.482" v="5046" actId="1037"/>
            <ac:spMkLst>
              <pc:docMk/>
              <pc:sldMasterMk cId="2053897489" sldId="2147483648"/>
              <pc:sldLayoutMk cId="4280492171" sldId="2147483736"/>
              <ac:spMk id="29" creationId="{E363B54B-D66E-8542-90BA-44EAD2095C64}"/>
            </ac:spMkLst>
          </pc:spChg>
          <pc:spChg chg="mod">
            <ac:chgData name="Anne Griffon" userId="10fed057-a6ee-4400-8a02-282b1669cc45" providerId="ADAL" clId="{276EDFD9-EBDD-9E49-B44B-B23EB03008DC}" dt="2021-05-24T17:21:42.130" v="5021" actId="1038"/>
            <ac:spMkLst>
              <pc:docMk/>
              <pc:sldMasterMk cId="2053897489" sldId="2147483648"/>
              <pc:sldLayoutMk cId="4280492171" sldId="2147483736"/>
              <ac:spMk id="30" creationId="{A0D9DEAE-DA44-2F49-8A97-A854B6C826B9}"/>
            </ac:spMkLst>
          </pc:spChg>
          <pc:spChg chg="del">
            <ac:chgData name="Anne Griffon" userId="10fed057-a6ee-4400-8a02-282b1669cc45" providerId="ADAL" clId="{276EDFD9-EBDD-9E49-B44B-B23EB03008DC}" dt="2021-05-24T17:19:56.039" v="4990" actId="478"/>
            <ac:spMkLst>
              <pc:docMk/>
              <pc:sldMasterMk cId="2053897489" sldId="2147483648"/>
              <pc:sldLayoutMk cId="4280492171" sldId="2147483736"/>
              <ac:spMk id="31" creationId="{DA0246DF-1BD7-9F4C-ACED-ACF06F47A8DC}"/>
            </ac:spMkLst>
          </pc:spChg>
          <pc:spChg chg="del">
            <ac:chgData name="Anne Griffon" userId="10fed057-a6ee-4400-8a02-282b1669cc45" providerId="ADAL" clId="{276EDFD9-EBDD-9E49-B44B-B23EB03008DC}" dt="2021-05-24T17:19:45.648" v="4988" actId="478"/>
            <ac:spMkLst>
              <pc:docMk/>
              <pc:sldMasterMk cId="2053897489" sldId="2147483648"/>
              <pc:sldLayoutMk cId="4280492171" sldId="2147483736"/>
              <ac:spMk id="32" creationId="{D48159E6-0C28-6D46-9609-73A08A069146}"/>
            </ac:spMkLst>
          </pc:spChg>
          <pc:spChg chg="mod">
            <ac:chgData name="Anne Griffon" userId="10fed057-a6ee-4400-8a02-282b1669cc45" providerId="ADAL" clId="{276EDFD9-EBDD-9E49-B44B-B23EB03008DC}" dt="2021-05-24T17:21:42.130" v="5021" actId="1038"/>
            <ac:spMkLst>
              <pc:docMk/>
              <pc:sldMasterMk cId="2053897489" sldId="2147483648"/>
              <pc:sldLayoutMk cId="4280492171" sldId="2147483736"/>
              <ac:spMk id="33" creationId="{1CEF9DB3-A939-754A-987C-3C62F5FA5100}"/>
            </ac:spMkLst>
          </pc:spChg>
          <pc:spChg chg="mod">
            <ac:chgData name="Anne Griffon" userId="10fed057-a6ee-4400-8a02-282b1669cc45" providerId="ADAL" clId="{276EDFD9-EBDD-9E49-B44B-B23EB03008DC}" dt="2021-05-24T17:22:32.658" v="5047" actId="14100"/>
            <ac:spMkLst>
              <pc:docMk/>
              <pc:sldMasterMk cId="2053897489" sldId="2147483648"/>
              <pc:sldLayoutMk cId="4280492171" sldId="2147483736"/>
              <ac:spMk id="34" creationId="{58D036B0-1B16-164A-9E83-18890C28EFBF}"/>
            </ac:spMkLst>
          </pc:spChg>
          <pc:spChg chg="mod">
            <ac:chgData name="Anne Griffon" userId="10fed057-a6ee-4400-8a02-282b1669cc45" providerId="ADAL" clId="{276EDFD9-EBDD-9E49-B44B-B23EB03008DC}" dt="2021-05-24T17:21:30.790" v="4997" actId="14100"/>
            <ac:spMkLst>
              <pc:docMk/>
              <pc:sldMasterMk cId="2053897489" sldId="2147483648"/>
              <pc:sldLayoutMk cId="4280492171" sldId="2147483736"/>
              <ac:spMk id="35" creationId="{F4F0AE8A-E88B-D64C-B91B-138D3032975B}"/>
            </ac:spMkLst>
          </pc:spChg>
          <pc:spChg chg="mod">
            <ac:chgData name="Anne Griffon" userId="10fed057-a6ee-4400-8a02-282b1669cc45" providerId="ADAL" clId="{276EDFD9-EBDD-9E49-B44B-B23EB03008DC}" dt="2021-05-24T17:21:01.903" v="4995" actId="14100"/>
            <ac:spMkLst>
              <pc:docMk/>
              <pc:sldMasterMk cId="2053897489" sldId="2147483648"/>
              <pc:sldLayoutMk cId="4280492171" sldId="2147483736"/>
              <ac:spMk id="41" creationId="{235B8FC3-F5EC-6842-8B17-76C5B481101E}"/>
            </ac:spMkLst>
          </pc:spChg>
          <pc:spChg chg="mod">
            <ac:chgData name="Anne Griffon" userId="10fed057-a6ee-4400-8a02-282b1669cc45" providerId="ADAL" clId="{276EDFD9-EBDD-9E49-B44B-B23EB03008DC}" dt="2021-05-24T17:22:32.658" v="5047" actId="14100"/>
            <ac:spMkLst>
              <pc:docMk/>
              <pc:sldMasterMk cId="2053897489" sldId="2147483648"/>
              <pc:sldLayoutMk cId="4280492171" sldId="2147483736"/>
              <ac:spMk id="46" creationId="{E74B43F7-577D-DB48-A317-FC7A9E2D7D5F}"/>
            </ac:spMkLst>
          </pc:spChg>
          <pc:spChg chg="mod">
            <ac:chgData name="Anne Griffon" userId="10fed057-a6ee-4400-8a02-282b1669cc45" providerId="ADAL" clId="{276EDFD9-EBDD-9E49-B44B-B23EB03008DC}" dt="2021-05-24T17:21:42.130" v="5021" actId="1038"/>
            <ac:spMkLst>
              <pc:docMk/>
              <pc:sldMasterMk cId="2053897489" sldId="2147483648"/>
              <pc:sldLayoutMk cId="4280492171" sldId="2147483736"/>
              <ac:spMk id="47" creationId="{6EE6FA7C-3EF0-B547-B4A6-9C4C995C8CD4}"/>
            </ac:spMkLst>
          </pc:spChg>
          <pc:spChg chg="del">
            <ac:chgData name="Anne Griffon" userId="10fed057-a6ee-4400-8a02-282b1669cc45" providerId="ADAL" clId="{276EDFD9-EBDD-9E49-B44B-B23EB03008DC}" dt="2021-05-24T17:19:52.381" v="4989" actId="478"/>
            <ac:spMkLst>
              <pc:docMk/>
              <pc:sldMasterMk cId="2053897489" sldId="2147483648"/>
              <pc:sldLayoutMk cId="4280492171" sldId="2147483736"/>
              <ac:spMk id="48" creationId="{9BBD049C-A053-5C4E-8BA2-FB415690E62C}"/>
            </ac:spMkLst>
          </pc:spChg>
          <pc:spChg chg="mod">
            <ac:chgData name="Anne Griffon" userId="10fed057-a6ee-4400-8a02-282b1669cc45" providerId="ADAL" clId="{276EDFD9-EBDD-9E49-B44B-B23EB03008DC}" dt="2021-05-24T17:21:01.903" v="4995" actId="14100"/>
            <ac:spMkLst>
              <pc:docMk/>
              <pc:sldMasterMk cId="2053897489" sldId="2147483648"/>
              <pc:sldLayoutMk cId="4280492171" sldId="2147483736"/>
              <ac:spMk id="49" creationId="{C91DE387-110A-6943-84AE-372F1755B72B}"/>
            </ac:spMkLst>
          </pc:spChg>
          <pc:spChg chg="mod">
            <ac:chgData name="Anne Griffon" userId="10fed057-a6ee-4400-8a02-282b1669cc45" providerId="ADAL" clId="{276EDFD9-EBDD-9E49-B44B-B23EB03008DC}" dt="2021-05-24T17:22:32.658" v="5047" actId="14100"/>
            <ac:spMkLst>
              <pc:docMk/>
              <pc:sldMasterMk cId="2053897489" sldId="2147483648"/>
              <pc:sldLayoutMk cId="4280492171" sldId="2147483736"/>
              <ac:spMk id="50" creationId="{BD8198F0-32F1-8640-8B00-77DDAFFA0371}"/>
            </ac:spMkLst>
          </pc:spChg>
          <pc:spChg chg="mod">
            <ac:chgData name="Anne Griffon" userId="10fed057-a6ee-4400-8a02-282b1669cc45" providerId="ADAL" clId="{276EDFD9-EBDD-9E49-B44B-B23EB03008DC}" dt="2021-05-24T17:21:42.130" v="5021" actId="1038"/>
            <ac:spMkLst>
              <pc:docMk/>
              <pc:sldMasterMk cId="2053897489" sldId="2147483648"/>
              <pc:sldLayoutMk cId="4280492171" sldId="2147483736"/>
              <ac:spMk id="51" creationId="{EA2449A4-F3C8-9F4F-85D2-EC6F950C2EDE}"/>
            </ac:spMkLst>
          </pc:spChg>
          <pc:spChg chg="del">
            <ac:chgData name="Anne Griffon" userId="10fed057-a6ee-4400-8a02-282b1669cc45" providerId="ADAL" clId="{276EDFD9-EBDD-9E49-B44B-B23EB03008DC}" dt="2021-05-24T17:19:40.978" v="4987" actId="478"/>
            <ac:spMkLst>
              <pc:docMk/>
              <pc:sldMasterMk cId="2053897489" sldId="2147483648"/>
              <pc:sldLayoutMk cId="4280492171" sldId="2147483736"/>
              <ac:spMk id="52" creationId="{A4E7FABB-9FD3-9C48-9030-7BEF88256832}"/>
            </ac:spMkLst>
          </pc:spChg>
          <pc:spChg chg="del">
            <ac:chgData name="Anne Griffon" userId="10fed057-a6ee-4400-8a02-282b1669cc45" providerId="ADAL" clId="{276EDFD9-EBDD-9E49-B44B-B23EB03008DC}" dt="2021-05-24T17:19:39.062" v="4986" actId="478"/>
            <ac:spMkLst>
              <pc:docMk/>
              <pc:sldMasterMk cId="2053897489" sldId="2147483648"/>
              <pc:sldLayoutMk cId="4280492171" sldId="2147483736"/>
              <ac:spMk id="53" creationId="{D9F4ABB9-2F19-7347-8B03-12B1E09E0613}"/>
            </ac:spMkLst>
          </pc:spChg>
          <pc:cxnChg chg="mod">
            <ac:chgData name="Anne Griffon" userId="10fed057-a6ee-4400-8a02-282b1669cc45" providerId="ADAL" clId="{276EDFD9-EBDD-9E49-B44B-B23EB03008DC}" dt="2021-05-24T17:21:01.903" v="4995" actId="14100"/>
            <ac:cxnSpMkLst>
              <pc:docMk/>
              <pc:sldMasterMk cId="2053897489" sldId="2147483648"/>
              <pc:sldLayoutMk cId="4280492171" sldId="2147483736"/>
              <ac:cxnSpMk id="36" creationId="{05302C79-7F5B-2A41-A756-D02158203531}"/>
            </ac:cxnSpMkLst>
          </pc:cxnChg>
          <pc:cxnChg chg="mod">
            <ac:chgData name="Anne Griffon" userId="10fed057-a6ee-4400-8a02-282b1669cc45" providerId="ADAL" clId="{276EDFD9-EBDD-9E49-B44B-B23EB03008DC}" dt="2021-05-24T17:22:32.658" v="5047" actId="14100"/>
            <ac:cxnSpMkLst>
              <pc:docMk/>
              <pc:sldMasterMk cId="2053897489" sldId="2147483648"/>
              <pc:sldLayoutMk cId="4280492171" sldId="2147483736"/>
              <ac:cxnSpMk id="37" creationId="{2108837D-D33C-2C4D-A3E1-F9E562F07154}"/>
            </ac:cxnSpMkLst>
          </pc:cxnChg>
          <pc:cxnChg chg="mod">
            <ac:chgData name="Anne Griffon" userId="10fed057-a6ee-4400-8a02-282b1669cc45" providerId="ADAL" clId="{276EDFD9-EBDD-9E49-B44B-B23EB03008DC}" dt="2021-05-24T17:21:42.130" v="5021" actId="1038"/>
            <ac:cxnSpMkLst>
              <pc:docMk/>
              <pc:sldMasterMk cId="2053897489" sldId="2147483648"/>
              <pc:sldLayoutMk cId="4280492171" sldId="2147483736"/>
              <ac:cxnSpMk id="38" creationId="{C7451612-93BC-DF44-B7C7-CEB6B23692A0}"/>
            </ac:cxnSpMkLst>
          </pc:cxnChg>
          <pc:cxnChg chg="del">
            <ac:chgData name="Anne Griffon" userId="10fed057-a6ee-4400-8a02-282b1669cc45" providerId="ADAL" clId="{276EDFD9-EBDD-9E49-B44B-B23EB03008DC}" dt="2021-05-24T17:20:00.800" v="4991" actId="478"/>
            <ac:cxnSpMkLst>
              <pc:docMk/>
              <pc:sldMasterMk cId="2053897489" sldId="2147483648"/>
              <pc:sldLayoutMk cId="4280492171" sldId="2147483736"/>
              <ac:cxnSpMk id="39" creationId="{F08D0605-3AA1-A549-9303-3B7081CD0129}"/>
            </ac:cxnSpMkLst>
          </pc:cxnChg>
          <pc:cxnChg chg="mod">
            <ac:chgData name="Anne Griffon" userId="10fed057-a6ee-4400-8a02-282b1669cc45" providerId="ADAL" clId="{276EDFD9-EBDD-9E49-B44B-B23EB03008DC}" dt="2021-05-24T17:21:01.903" v="4995" actId="14100"/>
            <ac:cxnSpMkLst>
              <pc:docMk/>
              <pc:sldMasterMk cId="2053897489" sldId="2147483648"/>
              <pc:sldLayoutMk cId="4280492171" sldId="2147483736"/>
              <ac:cxnSpMk id="42" creationId="{2F550B2D-8443-0F46-8D44-998429ED738C}"/>
            </ac:cxnSpMkLst>
          </pc:cxnChg>
          <pc:cxnChg chg="mod">
            <ac:chgData name="Anne Griffon" userId="10fed057-a6ee-4400-8a02-282b1669cc45" providerId="ADAL" clId="{276EDFD9-EBDD-9E49-B44B-B23EB03008DC}" dt="2021-05-24T17:22:32.658" v="5047" actId="14100"/>
            <ac:cxnSpMkLst>
              <pc:docMk/>
              <pc:sldMasterMk cId="2053897489" sldId="2147483648"/>
              <pc:sldLayoutMk cId="4280492171" sldId="2147483736"/>
              <ac:cxnSpMk id="43" creationId="{17033270-8A8D-4146-8B42-D39844F33F4F}"/>
            </ac:cxnSpMkLst>
          </pc:cxnChg>
          <pc:cxnChg chg="mod">
            <ac:chgData name="Anne Griffon" userId="10fed057-a6ee-4400-8a02-282b1669cc45" providerId="ADAL" clId="{276EDFD9-EBDD-9E49-B44B-B23EB03008DC}" dt="2021-05-24T17:21:42.130" v="5021" actId="1038"/>
            <ac:cxnSpMkLst>
              <pc:docMk/>
              <pc:sldMasterMk cId="2053897489" sldId="2147483648"/>
              <pc:sldLayoutMk cId="4280492171" sldId="2147483736"/>
              <ac:cxnSpMk id="44" creationId="{7104E7B3-431D-2249-8285-CD2E6815E343}"/>
            </ac:cxnSpMkLst>
          </pc:cxnChg>
          <pc:cxnChg chg="del mod">
            <ac:chgData name="Anne Griffon" userId="10fed057-a6ee-4400-8a02-282b1669cc45" providerId="ADAL" clId="{276EDFD9-EBDD-9E49-B44B-B23EB03008DC}" dt="2021-05-24T17:22:47.479" v="5048" actId="478"/>
            <ac:cxnSpMkLst>
              <pc:docMk/>
              <pc:sldMasterMk cId="2053897489" sldId="2147483648"/>
              <pc:sldLayoutMk cId="4280492171" sldId="2147483736"/>
              <ac:cxnSpMk id="45" creationId="{658302AE-F602-BC41-9EC9-2F76FC875105}"/>
            </ac:cxnSpMkLst>
          </pc:cxnChg>
        </pc:sldLayoutChg>
      </pc:sldMasterChg>
    </pc:docChg>
  </pc:docChgLst>
  <pc:docChgLst>
    <pc:chgData name="Marjorie Claus" userId="S::mclaus@chateauform.com::944bc2b6-8c56-40b1-b089-b794406a88d6" providerId="AD" clId="Web-{C655930E-D420-CFA6-C259-9F20244F2E68}"/>
    <pc:docChg chg="addSld modSld modSection">
      <pc:chgData name="Marjorie Claus" userId="S::mclaus@chateauform.com::944bc2b6-8c56-40b1-b089-b794406a88d6" providerId="AD" clId="Web-{C655930E-D420-CFA6-C259-9F20244F2E68}" dt="2021-05-24T13:26:07.173" v="19"/>
      <pc:docMkLst>
        <pc:docMk/>
      </pc:docMkLst>
      <pc:sldChg chg="addSp modSp">
        <pc:chgData name="Marjorie Claus" userId="S::mclaus@chateauform.com::944bc2b6-8c56-40b1-b089-b794406a88d6" providerId="AD" clId="Web-{C655930E-D420-CFA6-C259-9F20244F2E68}" dt="2021-05-24T13:23:49.717" v="0"/>
        <pc:sldMkLst>
          <pc:docMk/>
          <pc:sldMk cId="2169613519" sldId="746"/>
        </pc:sldMkLst>
        <pc:picChg chg="add mod">
          <ac:chgData name="Marjorie Claus" userId="S::mclaus@chateauform.com::944bc2b6-8c56-40b1-b089-b794406a88d6" providerId="AD" clId="Web-{C655930E-D420-CFA6-C259-9F20244F2E68}" dt="2021-05-24T13:23:49.717" v="0"/>
          <ac:picMkLst>
            <pc:docMk/>
            <pc:sldMk cId="2169613519" sldId="746"/>
            <ac:picMk id="2" creationId="{2CFD6AD8-01A9-4AC9-8C3B-D90D827FEDC7}"/>
          </ac:picMkLst>
        </pc:picChg>
      </pc:sldChg>
      <pc:sldChg chg="addSp delSp modSp new mod setBg modClrScheme chgLayout">
        <pc:chgData name="Marjorie Claus" userId="S::mclaus@chateauform.com::944bc2b6-8c56-40b1-b089-b794406a88d6" providerId="AD" clId="Web-{C655930E-D420-CFA6-C259-9F20244F2E68}" dt="2021-05-24T13:26:07.173" v="19"/>
        <pc:sldMkLst>
          <pc:docMk/>
          <pc:sldMk cId="1758187916" sldId="754"/>
        </pc:sldMkLst>
        <pc:spChg chg="del">
          <ac:chgData name="Marjorie Claus" userId="S::mclaus@chateauform.com::944bc2b6-8c56-40b1-b089-b794406a88d6" providerId="AD" clId="Web-{C655930E-D420-CFA6-C259-9F20244F2E68}" dt="2021-05-24T13:24:43.046" v="2"/>
          <ac:spMkLst>
            <pc:docMk/>
            <pc:sldMk cId="1758187916" sldId="754"/>
            <ac:spMk id="2" creationId="{9CF92789-C33F-49F2-B113-222276844109}"/>
          </ac:spMkLst>
        </pc:spChg>
        <pc:spChg chg="del">
          <ac:chgData name="Marjorie Claus" userId="S::mclaus@chateauform.com::944bc2b6-8c56-40b1-b089-b794406a88d6" providerId="AD" clId="Web-{C655930E-D420-CFA6-C259-9F20244F2E68}" dt="2021-05-24T13:24:43.046" v="2"/>
          <ac:spMkLst>
            <pc:docMk/>
            <pc:sldMk cId="1758187916" sldId="754"/>
            <ac:spMk id="3" creationId="{8CAFFE80-8E01-481D-B019-07D32EED7454}"/>
          </ac:spMkLst>
        </pc:spChg>
        <pc:spChg chg="del">
          <ac:chgData name="Marjorie Claus" userId="S::mclaus@chateauform.com::944bc2b6-8c56-40b1-b089-b794406a88d6" providerId="AD" clId="Web-{C655930E-D420-CFA6-C259-9F20244F2E68}" dt="2021-05-24T13:24:43.046" v="2"/>
          <ac:spMkLst>
            <pc:docMk/>
            <pc:sldMk cId="1758187916" sldId="754"/>
            <ac:spMk id="4" creationId="{1F6B58C5-F841-4EE5-987B-F40D6CBFF819}"/>
          </ac:spMkLst>
        </pc:spChg>
        <pc:spChg chg="del">
          <ac:chgData name="Marjorie Claus" userId="S::mclaus@chateauform.com::944bc2b6-8c56-40b1-b089-b794406a88d6" providerId="AD" clId="Web-{C655930E-D420-CFA6-C259-9F20244F2E68}" dt="2021-05-24T13:24:43.046" v="2"/>
          <ac:spMkLst>
            <pc:docMk/>
            <pc:sldMk cId="1758187916" sldId="754"/>
            <ac:spMk id="5" creationId="{D20871CC-8192-4713-9601-20ED14704CE7}"/>
          </ac:spMkLst>
        </pc:spChg>
        <pc:spChg chg="del">
          <ac:chgData name="Marjorie Claus" userId="S::mclaus@chateauform.com::944bc2b6-8c56-40b1-b089-b794406a88d6" providerId="AD" clId="Web-{C655930E-D420-CFA6-C259-9F20244F2E68}" dt="2021-05-24T13:24:43.046" v="2"/>
          <ac:spMkLst>
            <pc:docMk/>
            <pc:sldMk cId="1758187916" sldId="754"/>
            <ac:spMk id="6" creationId="{293740CB-2EA5-4E70-B139-3A414769978B}"/>
          </ac:spMkLst>
        </pc:spChg>
        <pc:spChg chg="del">
          <ac:chgData name="Marjorie Claus" userId="S::mclaus@chateauform.com::944bc2b6-8c56-40b1-b089-b794406a88d6" providerId="AD" clId="Web-{C655930E-D420-CFA6-C259-9F20244F2E68}" dt="2021-05-24T13:24:43.046" v="2"/>
          <ac:spMkLst>
            <pc:docMk/>
            <pc:sldMk cId="1758187916" sldId="754"/>
            <ac:spMk id="7" creationId="{64B8AD92-BC35-4991-B502-04DF9AB51D81}"/>
          </ac:spMkLst>
        </pc:spChg>
        <pc:spChg chg="del">
          <ac:chgData name="Marjorie Claus" userId="S::mclaus@chateauform.com::944bc2b6-8c56-40b1-b089-b794406a88d6" providerId="AD" clId="Web-{C655930E-D420-CFA6-C259-9F20244F2E68}" dt="2021-05-24T13:24:43.046" v="2"/>
          <ac:spMkLst>
            <pc:docMk/>
            <pc:sldMk cId="1758187916" sldId="754"/>
            <ac:spMk id="8" creationId="{AAEA21A9-C05E-4357-A47A-55F74E56EA1F}"/>
          </ac:spMkLst>
        </pc:spChg>
        <pc:spChg chg="del">
          <ac:chgData name="Marjorie Claus" userId="S::mclaus@chateauform.com::944bc2b6-8c56-40b1-b089-b794406a88d6" providerId="AD" clId="Web-{C655930E-D420-CFA6-C259-9F20244F2E68}" dt="2021-05-24T13:24:43.046" v="2"/>
          <ac:spMkLst>
            <pc:docMk/>
            <pc:sldMk cId="1758187916" sldId="754"/>
            <ac:spMk id="9" creationId="{36C6F30F-7BB7-4CE5-9A87-CBA9D9C07DF3}"/>
          </ac:spMkLst>
        </pc:spChg>
        <pc:spChg chg="del">
          <ac:chgData name="Marjorie Claus" userId="S::mclaus@chateauform.com::944bc2b6-8c56-40b1-b089-b794406a88d6" providerId="AD" clId="Web-{C655930E-D420-CFA6-C259-9F20244F2E68}" dt="2021-05-24T13:24:43.046" v="2"/>
          <ac:spMkLst>
            <pc:docMk/>
            <pc:sldMk cId="1758187916" sldId="754"/>
            <ac:spMk id="10" creationId="{39DE3AC6-C6C0-4B7D-B6D8-4CEFF8412319}"/>
          </ac:spMkLst>
        </pc:spChg>
        <pc:spChg chg="mod ord">
          <ac:chgData name="Marjorie Claus" userId="S::mclaus@chateauform.com::944bc2b6-8c56-40b1-b089-b794406a88d6" providerId="AD" clId="Web-{C655930E-D420-CFA6-C259-9F20244F2E68}" dt="2021-05-24T13:24:52.109" v="5"/>
          <ac:spMkLst>
            <pc:docMk/>
            <pc:sldMk cId="1758187916" sldId="754"/>
            <ac:spMk id="11" creationId="{5C3F2CF9-FABB-4F09-B07B-927CEC68A726}"/>
          </ac:spMkLst>
        </pc:spChg>
        <pc:spChg chg="del">
          <ac:chgData name="Marjorie Claus" userId="S::mclaus@chateauform.com::944bc2b6-8c56-40b1-b089-b794406a88d6" providerId="AD" clId="Web-{C655930E-D420-CFA6-C259-9F20244F2E68}" dt="2021-05-24T13:24:43.046" v="2"/>
          <ac:spMkLst>
            <pc:docMk/>
            <pc:sldMk cId="1758187916" sldId="754"/>
            <ac:spMk id="12" creationId="{E5830932-DEB1-4877-B665-66FA989FA88B}"/>
          </ac:spMkLst>
        </pc:spChg>
        <pc:spChg chg="del">
          <ac:chgData name="Marjorie Claus" userId="S::mclaus@chateauform.com::944bc2b6-8c56-40b1-b089-b794406a88d6" providerId="AD" clId="Web-{C655930E-D420-CFA6-C259-9F20244F2E68}" dt="2021-05-24T13:24:43.046" v="2"/>
          <ac:spMkLst>
            <pc:docMk/>
            <pc:sldMk cId="1758187916" sldId="754"/>
            <ac:spMk id="13" creationId="{8090ED5E-AAAB-4A40-8540-CA9E3F2EE4A7}"/>
          </ac:spMkLst>
        </pc:spChg>
        <pc:spChg chg="del">
          <ac:chgData name="Marjorie Claus" userId="S::mclaus@chateauform.com::944bc2b6-8c56-40b1-b089-b794406a88d6" providerId="AD" clId="Web-{C655930E-D420-CFA6-C259-9F20244F2E68}" dt="2021-05-24T13:24:43.046" v="2"/>
          <ac:spMkLst>
            <pc:docMk/>
            <pc:sldMk cId="1758187916" sldId="754"/>
            <ac:spMk id="14" creationId="{9A782D09-A7C9-4B83-A99D-637F1FEE1C1F}"/>
          </ac:spMkLst>
        </pc:spChg>
        <pc:spChg chg="del">
          <ac:chgData name="Marjorie Claus" userId="S::mclaus@chateauform.com::944bc2b6-8c56-40b1-b089-b794406a88d6" providerId="AD" clId="Web-{C655930E-D420-CFA6-C259-9F20244F2E68}" dt="2021-05-24T13:24:43.046" v="2"/>
          <ac:spMkLst>
            <pc:docMk/>
            <pc:sldMk cId="1758187916" sldId="754"/>
            <ac:spMk id="15" creationId="{60F0B1A5-4B21-4EBC-A3D3-4A6ECC926727}"/>
          </ac:spMkLst>
        </pc:spChg>
        <pc:spChg chg="del">
          <ac:chgData name="Marjorie Claus" userId="S::mclaus@chateauform.com::944bc2b6-8c56-40b1-b089-b794406a88d6" providerId="AD" clId="Web-{C655930E-D420-CFA6-C259-9F20244F2E68}" dt="2021-05-24T13:24:43.046" v="2"/>
          <ac:spMkLst>
            <pc:docMk/>
            <pc:sldMk cId="1758187916" sldId="754"/>
            <ac:spMk id="16" creationId="{C1247C6D-8A40-433D-BC4F-264700F32A44}"/>
          </ac:spMkLst>
        </pc:spChg>
        <pc:spChg chg="del">
          <ac:chgData name="Marjorie Claus" userId="S::mclaus@chateauform.com::944bc2b6-8c56-40b1-b089-b794406a88d6" providerId="AD" clId="Web-{C655930E-D420-CFA6-C259-9F20244F2E68}" dt="2021-05-24T13:24:43.046" v="2"/>
          <ac:spMkLst>
            <pc:docMk/>
            <pc:sldMk cId="1758187916" sldId="754"/>
            <ac:spMk id="17" creationId="{8A987299-5C37-43A3-A80A-4565C2969BDD}"/>
          </ac:spMkLst>
        </pc:spChg>
        <pc:spChg chg="del">
          <ac:chgData name="Marjorie Claus" userId="S::mclaus@chateauform.com::944bc2b6-8c56-40b1-b089-b794406a88d6" providerId="AD" clId="Web-{C655930E-D420-CFA6-C259-9F20244F2E68}" dt="2021-05-24T13:24:43.046" v="2"/>
          <ac:spMkLst>
            <pc:docMk/>
            <pc:sldMk cId="1758187916" sldId="754"/>
            <ac:spMk id="18" creationId="{55E2E7AC-D0D3-47EA-91A5-4547B75BF4DD}"/>
          </ac:spMkLst>
        </pc:spChg>
        <pc:picChg chg="add del mod">
          <ac:chgData name="Marjorie Claus" userId="S::mclaus@chateauform.com::944bc2b6-8c56-40b1-b089-b794406a88d6" providerId="AD" clId="Web-{C655930E-D420-CFA6-C259-9F20244F2E68}" dt="2021-05-24T13:25:03.062" v="7"/>
          <ac:picMkLst>
            <pc:docMk/>
            <pc:sldMk cId="1758187916" sldId="754"/>
            <ac:picMk id="19" creationId="{1E1B601D-0F8F-4C4C-9EAA-1EC22E971847}"/>
          </ac:picMkLst>
        </pc:picChg>
        <pc:picChg chg="add del mod">
          <ac:chgData name="Marjorie Claus" userId="S::mclaus@chateauform.com::944bc2b6-8c56-40b1-b089-b794406a88d6" providerId="AD" clId="Web-{C655930E-D420-CFA6-C259-9F20244F2E68}" dt="2021-05-24T13:25:14.687" v="9"/>
          <ac:picMkLst>
            <pc:docMk/>
            <pc:sldMk cId="1758187916" sldId="754"/>
            <ac:picMk id="20" creationId="{36584E9C-42E6-4B3E-8835-D41623961F04}"/>
          </ac:picMkLst>
        </pc:picChg>
        <pc:picChg chg="add mod">
          <ac:chgData name="Marjorie Claus" userId="S::mclaus@chateauform.com::944bc2b6-8c56-40b1-b089-b794406a88d6" providerId="AD" clId="Web-{C655930E-D420-CFA6-C259-9F20244F2E68}" dt="2021-05-24T13:25:30.203" v="16" actId="1076"/>
          <ac:picMkLst>
            <pc:docMk/>
            <pc:sldMk cId="1758187916" sldId="754"/>
            <ac:picMk id="21" creationId="{C55A83C7-0CE8-4DE6-AE03-2379BB4CB88E}"/>
          </ac:picMkLst>
        </pc:picChg>
        <pc:picChg chg="add del mod">
          <ac:chgData name="Marjorie Claus" userId="S::mclaus@chateauform.com::944bc2b6-8c56-40b1-b089-b794406a88d6" providerId="AD" clId="Web-{C655930E-D420-CFA6-C259-9F20244F2E68}" dt="2021-05-24T13:26:07.173" v="19"/>
          <ac:picMkLst>
            <pc:docMk/>
            <pc:sldMk cId="1758187916" sldId="754"/>
            <ac:picMk id="22" creationId="{54964B86-DC4B-4C8E-BC42-9433A86A6D7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88BB3B3-B87E-2040-827E-B4E2BC7216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6E2351-159E-E34A-9531-709C09E07D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41D5D-6B68-0147-89BB-CF7C4B3E5A44}" type="datetimeFigureOut">
              <a:rPr lang="fr-FR" smtClean="0"/>
              <a:t>16/06/2023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7D839F-922B-FA42-BE6E-48527C7347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4E36B1-BE64-094E-B742-1DA145DF0C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C55CD-732A-8F4E-9ED6-60C8C77FC4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003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A23D5-327A-DB43-90E4-7B9ABCAEB795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077485-31EA-7444-9FEF-FFDE4408EBE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747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36">
            <a:extLst>
              <a:ext uri="{FF2B5EF4-FFF2-40B4-BE49-F238E27FC236}">
                <a16:creationId xmlns:a16="http://schemas.microsoft.com/office/drawing/2014/main" id="{9AD51F4F-56EE-F745-9CD4-80BA5326ED56}"/>
              </a:ext>
            </a:extLst>
          </p:cNvPr>
          <p:cNvSpPr/>
          <p:nvPr userDrawn="1"/>
        </p:nvSpPr>
        <p:spPr>
          <a:xfrm>
            <a:off x="2524707" y="0"/>
            <a:ext cx="5669474" cy="5417019"/>
          </a:xfrm>
          <a:prstGeom prst="rect">
            <a:avLst/>
          </a:prstGeom>
          <a:solidFill>
            <a:srgbClr val="F2F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79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835105" y="2596513"/>
            <a:ext cx="5048680" cy="855886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5" name="Freeform 17">
            <a:extLst>
              <a:ext uri="{FF2B5EF4-FFF2-40B4-BE49-F238E27FC236}">
                <a16:creationId xmlns:a16="http://schemas.microsoft.com/office/drawing/2014/main" id="{C11A894E-D437-F546-88A8-C0A09782383C}"/>
              </a:ext>
            </a:extLst>
          </p:cNvPr>
          <p:cNvSpPr/>
          <p:nvPr userDrawn="1"/>
        </p:nvSpPr>
        <p:spPr>
          <a:xfrm rot="18900000" flipH="1">
            <a:off x="-91852" y="545025"/>
            <a:ext cx="4072834" cy="1904203"/>
          </a:xfrm>
          <a:custGeom>
            <a:avLst/>
            <a:gdLst>
              <a:gd name="connsiteX0" fmla="*/ 13258 w 5797344"/>
              <a:gd name="connsiteY0" fmla="*/ 1560579 h 2156335"/>
              <a:gd name="connsiteX1" fmla="*/ 0 w 5797344"/>
              <a:gd name="connsiteY1" fmla="*/ 1573838 h 2156335"/>
              <a:gd name="connsiteX2" fmla="*/ 119135 w 5797344"/>
              <a:gd name="connsiteY2" fmla="*/ 1610214 h 2156335"/>
              <a:gd name="connsiteX3" fmla="*/ 560981 w 5797344"/>
              <a:gd name="connsiteY3" fmla="*/ 1772534 h 2156335"/>
              <a:gd name="connsiteX4" fmla="*/ 1466472 w 5797344"/>
              <a:gd name="connsiteY4" fmla="*/ 2064524 h 2156335"/>
              <a:gd name="connsiteX5" fmla="*/ 2437610 w 5797344"/>
              <a:gd name="connsiteY5" fmla="*/ 2149812 h 2156335"/>
              <a:gd name="connsiteX6" fmla="*/ 2498896 w 5797344"/>
              <a:gd name="connsiteY6" fmla="*/ 2145590 h 2156335"/>
              <a:gd name="connsiteX7" fmla="*/ 2559945 w 5797344"/>
              <a:gd name="connsiteY7" fmla="*/ 2140335 h 2156335"/>
              <a:gd name="connsiteX8" fmla="*/ 2681690 w 5797344"/>
              <a:gd name="connsiteY8" fmla="*/ 2126449 h 2156335"/>
              <a:gd name="connsiteX9" fmla="*/ 2802259 w 5797344"/>
              <a:gd name="connsiteY9" fmla="*/ 2107684 h 2156335"/>
              <a:gd name="connsiteX10" fmla="*/ 2862129 w 5797344"/>
              <a:gd name="connsiteY10" fmla="*/ 2096519 h 2156335"/>
              <a:gd name="connsiteX11" fmla="*/ 2921882 w 5797344"/>
              <a:gd name="connsiteY11" fmla="*/ 2084603 h 2156335"/>
              <a:gd name="connsiteX12" fmla="*/ 3385176 w 5797344"/>
              <a:gd name="connsiteY12" fmla="*/ 1954746 h 2156335"/>
              <a:gd name="connsiteX13" fmla="*/ 3819714 w 5797344"/>
              <a:gd name="connsiteY13" fmla="*/ 1772346 h 2156335"/>
              <a:gd name="connsiteX14" fmla="*/ 4223726 w 5797344"/>
              <a:gd name="connsiteY14" fmla="*/ 1549789 h 2156335"/>
              <a:gd name="connsiteX15" fmla="*/ 4939232 w 5797344"/>
              <a:gd name="connsiteY15" fmla="*/ 1014977 h 2156335"/>
              <a:gd name="connsiteX16" fmla="*/ 5533347 w 5797344"/>
              <a:gd name="connsiteY16" fmla="*/ 393091 h 2156335"/>
              <a:gd name="connsiteX17" fmla="*/ 5776011 w 5797344"/>
              <a:gd name="connsiteY17" fmla="*/ 53441 h 2156335"/>
              <a:gd name="connsiteX18" fmla="*/ 5797344 w 5797344"/>
              <a:gd name="connsiteY18" fmla="*/ 17249 h 2156335"/>
              <a:gd name="connsiteX19" fmla="*/ 5780094 w 5797344"/>
              <a:gd name="connsiteY19" fmla="*/ 0 h 2156335"/>
              <a:gd name="connsiteX20" fmla="*/ 5626572 w 5797344"/>
              <a:gd name="connsiteY20" fmla="*/ 232553 h 2156335"/>
              <a:gd name="connsiteX21" fmla="*/ 4821848 w 5797344"/>
              <a:gd name="connsiteY21" fmla="*/ 1088442 h 2156335"/>
              <a:gd name="connsiteX22" fmla="*/ 3950770 w 5797344"/>
              <a:gd name="connsiteY22" fmla="*/ 1683398 h 2156335"/>
              <a:gd name="connsiteX23" fmla="*/ 3429137 w 5797344"/>
              <a:gd name="connsiteY23" fmla="*/ 1917965 h 2156335"/>
              <a:gd name="connsiteX24" fmla="*/ 2858594 w 5797344"/>
              <a:gd name="connsiteY24" fmla="*/ 2077472 h 2156335"/>
              <a:gd name="connsiteX25" fmla="*/ 1667654 w 5797344"/>
              <a:gd name="connsiteY25" fmla="*/ 2085822 h 2156335"/>
              <a:gd name="connsiteX26" fmla="*/ 1112667 w 5797344"/>
              <a:gd name="connsiteY26" fmla="*/ 1947616 h 2156335"/>
              <a:gd name="connsiteX27" fmla="*/ 600581 w 5797344"/>
              <a:gd name="connsiteY27" fmla="*/ 1766998 h 2156335"/>
              <a:gd name="connsiteX28" fmla="*/ 260682 w 5797344"/>
              <a:gd name="connsiteY28" fmla="*/ 1639394 h 215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797344" h="2156335">
                <a:moveTo>
                  <a:pt x="13258" y="1560579"/>
                </a:moveTo>
                <a:lnTo>
                  <a:pt x="0" y="1573838"/>
                </a:lnTo>
                <a:lnTo>
                  <a:pt x="119135" y="1610214"/>
                </a:lnTo>
                <a:cubicBezTo>
                  <a:pt x="268107" y="1660505"/>
                  <a:pt x="414130" y="1716988"/>
                  <a:pt x="560981" y="1772534"/>
                </a:cubicBezTo>
                <a:cubicBezTo>
                  <a:pt x="853618" y="1884094"/>
                  <a:pt x="1152856" y="1991995"/>
                  <a:pt x="1466472" y="2064524"/>
                </a:cubicBezTo>
                <a:cubicBezTo>
                  <a:pt x="1780088" y="2137052"/>
                  <a:pt x="2110440" y="2171768"/>
                  <a:pt x="2437610" y="2149812"/>
                </a:cubicBezTo>
                <a:lnTo>
                  <a:pt x="2498896" y="2145590"/>
                </a:lnTo>
                <a:cubicBezTo>
                  <a:pt x="2519285" y="2144183"/>
                  <a:pt x="2539791" y="2143057"/>
                  <a:pt x="2559945" y="2140335"/>
                </a:cubicBezTo>
                <a:lnTo>
                  <a:pt x="2681690" y="2126449"/>
                </a:lnTo>
                <a:lnTo>
                  <a:pt x="2802259" y="2107684"/>
                </a:lnTo>
                <a:cubicBezTo>
                  <a:pt x="2822530" y="2104963"/>
                  <a:pt x="2842211" y="2100366"/>
                  <a:pt x="2862129" y="2096519"/>
                </a:cubicBezTo>
                <a:lnTo>
                  <a:pt x="2921882" y="2084603"/>
                </a:lnTo>
                <a:cubicBezTo>
                  <a:pt x="3080270" y="2050853"/>
                  <a:pt x="3235169" y="2007440"/>
                  <a:pt x="3385176" y="1954746"/>
                </a:cubicBezTo>
                <a:cubicBezTo>
                  <a:pt x="3535113" y="1901968"/>
                  <a:pt x="3680300" y="1841019"/>
                  <a:pt x="3819714" y="1772346"/>
                </a:cubicBezTo>
                <a:cubicBezTo>
                  <a:pt x="3959420" y="1704125"/>
                  <a:pt x="4094296" y="1629823"/>
                  <a:pt x="4223726" y="1549789"/>
                </a:cubicBezTo>
                <a:cubicBezTo>
                  <a:pt x="4481455" y="1388557"/>
                  <a:pt x="4720880" y="1209601"/>
                  <a:pt x="4939232" y="1014977"/>
                </a:cubicBezTo>
                <a:cubicBezTo>
                  <a:pt x="5157869" y="820679"/>
                  <a:pt x="5356551" y="612721"/>
                  <a:pt x="5533347" y="393091"/>
                </a:cubicBezTo>
                <a:cubicBezTo>
                  <a:pt x="5621675" y="283243"/>
                  <a:pt x="5702663" y="169867"/>
                  <a:pt x="5776011" y="53441"/>
                </a:cubicBezTo>
                <a:lnTo>
                  <a:pt x="5797344" y="17249"/>
                </a:lnTo>
                <a:lnTo>
                  <a:pt x="5780094" y="0"/>
                </a:lnTo>
                <a:lnTo>
                  <a:pt x="5626572" y="232553"/>
                </a:lnTo>
                <a:cubicBezTo>
                  <a:pt x="5399674" y="541065"/>
                  <a:pt x="5129712" y="828175"/>
                  <a:pt x="4821848" y="1088442"/>
                </a:cubicBezTo>
                <a:cubicBezTo>
                  <a:pt x="4570224" y="1301336"/>
                  <a:pt x="4279943" y="1507848"/>
                  <a:pt x="3950770" y="1683398"/>
                </a:cubicBezTo>
                <a:cubicBezTo>
                  <a:pt x="3784840" y="1772300"/>
                  <a:pt x="3610436" y="1850729"/>
                  <a:pt x="3429137" y="1917965"/>
                </a:cubicBezTo>
                <a:cubicBezTo>
                  <a:pt x="3245942" y="1985802"/>
                  <a:pt x="3054848" y="2039227"/>
                  <a:pt x="2858594" y="2077472"/>
                </a:cubicBezTo>
                <a:cubicBezTo>
                  <a:pt x="2467852" y="2154053"/>
                  <a:pt x="2060032" y="2156914"/>
                  <a:pt x="1667654" y="2085822"/>
                </a:cubicBezTo>
                <a:cubicBezTo>
                  <a:pt x="1478364" y="2051510"/>
                  <a:pt x="1292775" y="2005300"/>
                  <a:pt x="1112667" y="1947616"/>
                </a:cubicBezTo>
                <a:cubicBezTo>
                  <a:pt x="935174" y="1891882"/>
                  <a:pt x="765580" y="1829206"/>
                  <a:pt x="600581" y="1766998"/>
                </a:cubicBezTo>
                <a:cubicBezTo>
                  <a:pt x="500638" y="1729468"/>
                  <a:pt x="384667" y="1684619"/>
                  <a:pt x="260682" y="1639394"/>
                </a:cubicBezTo>
                <a:close/>
              </a:path>
            </a:pathLst>
          </a:custGeom>
          <a:solidFill>
            <a:srgbClr val="FFCF59"/>
          </a:solidFill>
          <a:ln w="864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579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1237F2B-58A1-6962-FAA3-C6C2FE85F5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267" y="6755919"/>
            <a:ext cx="493214" cy="33334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607A799-9271-2F66-8C7D-E2E05BD029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267" y="5566849"/>
            <a:ext cx="1572924" cy="96867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7D6E9FC-3FCC-2AFB-B0FD-1DFD9F8310D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99730" y="6783697"/>
            <a:ext cx="758692" cy="27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4 content and vertic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96DA-C1AB-A448-A051-FEFDF3FA8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66" y="1357170"/>
            <a:ext cx="5407995" cy="1653679"/>
          </a:xfrm>
        </p:spPr>
        <p:txBody>
          <a:bodyPr anchor="t"/>
          <a:lstStyle>
            <a:lvl1pPr>
              <a:defRPr sz="3508"/>
            </a:lvl1pPr>
          </a:lstStyle>
          <a:p>
            <a:r>
              <a:rPr lang="en-GB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2CFC7-C27E-AB4F-89F2-FD8FB9292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0666" y="3484196"/>
            <a:ext cx="2481427" cy="1608735"/>
          </a:xfrm>
        </p:spPr>
        <p:txBody>
          <a:bodyPr lIns="9000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965">
                <a:solidFill>
                  <a:srgbClr val="313C4A"/>
                </a:solidFill>
              </a:defRPr>
            </a:lvl1pPr>
            <a:lvl2pPr marL="400964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192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2893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3858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4822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578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67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7715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29F0561-74E9-B44A-BA58-62BC21C0D59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70666" y="5682654"/>
            <a:ext cx="2481427" cy="1324045"/>
          </a:xfrm>
        </p:spPr>
        <p:txBody>
          <a:bodyPr lIns="9000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965">
                <a:solidFill>
                  <a:srgbClr val="313C4A"/>
                </a:solidFill>
              </a:defRPr>
            </a:lvl1pPr>
            <a:lvl2pPr marL="400964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192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2893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3858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4822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578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67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7715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54A5518-3B71-674C-9F17-3AF9E228A11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756867" y="3484196"/>
            <a:ext cx="2999809" cy="1608735"/>
          </a:xfrm>
        </p:spPr>
        <p:txBody>
          <a:bodyPr lIns="9000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965">
                <a:solidFill>
                  <a:srgbClr val="313C4A"/>
                </a:solidFill>
              </a:defRPr>
            </a:lvl1pPr>
            <a:lvl2pPr marL="400964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192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2893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3858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4822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578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67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7715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38A6BAF-E125-D34C-BA18-1E205727DA7A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756867" y="5682654"/>
            <a:ext cx="2999809" cy="1324045"/>
          </a:xfrm>
        </p:spPr>
        <p:txBody>
          <a:bodyPr lIns="9000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965">
                <a:solidFill>
                  <a:srgbClr val="313C4A"/>
                </a:solidFill>
              </a:defRPr>
            </a:lvl1pPr>
            <a:lvl2pPr marL="400964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192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2893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3858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4822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578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67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7715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D7154AB-30C6-6545-BA57-42E4983F56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70666" y="3178635"/>
            <a:ext cx="2481427" cy="353182"/>
          </a:xfrm>
        </p:spPr>
        <p:txBody>
          <a:bodyPr anchor="b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3" b="1">
                <a:solidFill>
                  <a:schemeClr val="accent2"/>
                </a:solidFill>
                <a:latin typeface="+mj-lt"/>
              </a:defRPr>
            </a:lvl1pPr>
            <a:lvl2pPr marL="400964" indent="0">
              <a:buNone/>
              <a:defRPr sz="1403" b="1">
                <a:solidFill>
                  <a:schemeClr val="accent2"/>
                </a:solidFill>
                <a:latin typeface="+mj-lt"/>
              </a:defRPr>
            </a:lvl2pPr>
            <a:lvl3pPr marL="801929" indent="0">
              <a:buNone/>
              <a:defRPr sz="1403" b="1">
                <a:solidFill>
                  <a:schemeClr val="accent2"/>
                </a:solidFill>
                <a:latin typeface="+mj-lt"/>
              </a:defRPr>
            </a:lvl3pPr>
            <a:lvl4pPr marL="1202893" indent="0">
              <a:buNone/>
              <a:defRPr sz="1403" b="1">
                <a:solidFill>
                  <a:schemeClr val="accent2"/>
                </a:solidFill>
                <a:latin typeface="+mj-lt"/>
              </a:defRPr>
            </a:lvl4pPr>
            <a:lvl5pPr marL="1603858" indent="0">
              <a:buNone/>
              <a:defRPr sz="1403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45D45100-5EAE-EB4D-A467-071CE853A2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0666" y="5377092"/>
            <a:ext cx="2481427" cy="353182"/>
          </a:xfrm>
        </p:spPr>
        <p:txBody>
          <a:bodyPr anchor="b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3" b="1">
                <a:solidFill>
                  <a:schemeClr val="accent2"/>
                </a:solidFill>
                <a:latin typeface="+mj-lt"/>
              </a:defRPr>
            </a:lvl1pPr>
            <a:lvl2pPr marL="400964" indent="0">
              <a:buNone/>
              <a:defRPr sz="1403" b="1">
                <a:solidFill>
                  <a:schemeClr val="accent2"/>
                </a:solidFill>
                <a:latin typeface="+mj-lt"/>
              </a:defRPr>
            </a:lvl2pPr>
            <a:lvl3pPr marL="801929" indent="0">
              <a:buNone/>
              <a:defRPr sz="1403" b="1">
                <a:solidFill>
                  <a:schemeClr val="accent2"/>
                </a:solidFill>
                <a:latin typeface="+mj-lt"/>
              </a:defRPr>
            </a:lvl3pPr>
            <a:lvl4pPr marL="1202893" indent="0">
              <a:buNone/>
              <a:defRPr sz="1403" b="1">
                <a:solidFill>
                  <a:schemeClr val="accent2"/>
                </a:solidFill>
                <a:latin typeface="+mj-lt"/>
              </a:defRPr>
            </a:lvl4pPr>
            <a:lvl5pPr marL="1603858" indent="0">
              <a:buNone/>
              <a:defRPr sz="1403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42C6FB3-884A-BA4B-B29A-447A842D89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56867" y="3178635"/>
            <a:ext cx="2999809" cy="353182"/>
          </a:xfrm>
        </p:spPr>
        <p:txBody>
          <a:bodyPr anchor="b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3" b="1">
                <a:solidFill>
                  <a:schemeClr val="accent2"/>
                </a:solidFill>
                <a:latin typeface="+mj-lt"/>
              </a:defRPr>
            </a:lvl1pPr>
            <a:lvl2pPr marL="400964" indent="0">
              <a:buNone/>
              <a:defRPr sz="1403" b="1">
                <a:solidFill>
                  <a:schemeClr val="accent2"/>
                </a:solidFill>
                <a:latin typeface="+mj-lt"/>
              </a:defRPr>
            </a:lvl2pPr>
            <a:lvl3pPr marL="801929" indent="0">
              <a:buNone/>
              <a:defRPr sz="1403" b="1">
                <a:solidFill>
                  <a:schemeClr val="accent2"/>
                </a:solidFill>
                <a:latin typeface="+mj-lt"/>
              </a:defRPr>
            </a:lvl3pPr>
            <a:lvl4pPr marL="1202893" indent="0">
              <a:buNone/>
              <a:defRPr sz="1403" b="1">
                <a:solidFill>
                  <a:schemeClr val="accent2"/>
                </a:solidFill>
                <a:latin typeface="+mj-lt"/>
              </a:defRPr>
            </a:lvl4pPr>
            <a:lvl5pPr marL="1603858" indent="0">
              <a:buNone/>
              <a:defRPr sz="1403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3B5C1E48-7D07-B341-A666-F673B5CFEA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56867" y="5377092"/>
            <a:ext cx="2999809" cy="353182"/>
          </a:xfrm>
        </p:spPr>
        <p:txBody>
          <a:bodyPr anchor="b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3" b="1">
                <a:solidFill>
                  <a:schemeClr val="accent2"/>
                </a:solidFill>
                <a:latin typeface="+mj-lt"/>
              </a:defRPr>
            </a:lvl1pPr>
            <a:lvl2pPr marL="400964" indent="0">
              <a:buNone/>
              <a:defRPr sz="1403" b="1">
                <a:solidFill>
                  <a:schemeClr val="accent2"/>
                </a:solidFill>
                <a:latin typeface="+mj-lt"/>
              </a:defRPr>
            </a:lvl2pPr>
            <a:lvl3pPr marL="801929" indent="0">
              <a:buNone/>
              <a:defRPr sz="1403" b="1">
                <a:solidFill>
                  <a:schemeClr val="accent2"/>
                </a:solidFill>
                <a:latin typeface="+mj-lt"/>
              </a:defRPr>
            </a:lvl3pPr>
            <a:lvl4pPr marL="1202893" indent="0">
              <a:buNone/>
              <a:defRPr sz="1403" b="1">
                <a:solidFill>
                  <a:schemeClr val="accent2"/>
                </a:solidFill>
                <a:latin typeface="+mj-lt"/>
              </a:defRPr>
            </a:lvl4pPr>
            <a:lvl5pPr marL="1603858" indent="0">
              <a:buNone/>
              <a:defRPr sz="1403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A812892-C708-4D4E-AA39-29466E020599}"/>
              </a:ext>
            </a:extLst>
          </p:cNvPr>
          <p:cNvCxnSpPr>
            <a:cxnSpLocks/>
          </p:cNvCxnSpPr>
          <p:nvPr userDrawn="1"/>
        </p:nvCxnSpPr>
        <p:spPr>
          <a:xfrm>
            <a:off x="512312" y="5092940"/>
            <a:ext cx="2591284" cy="0"/>
          </a:xfrm>
          <a:prstGeom prst="line">
            <a:avLst/>
          </a:prstGeom>
          <a:ln>
            <a:solidFill>
              <a:srgbClr val="A7B3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DC11328-102B-0249-9B14-A8806EB77B8D}"/>
              </a:ext>
            </a:extLst>
          </p:cNvPr>
          <p:cNvCxnSpPr>
            <a:cxnSpLocks/>
          </p:cNvCxnSpPr>
          <p:nvPr userDrawn="1"/>
        </p:nvCxnSpPr>
        <p:spPr>
          <a:xfrm flipV="1">
            <a:off x="3311070" y="3166009"/>
            <a:ext cx="0" cy="3640702"/>
          </a:xfrm>
          <a:prstGeom prst="line">
            <a:avLst/>
          </a:prstGeom>
          <a:ln>
            <a:solidFill>
              <a:srgbClr val="A7B3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C2345C6-DFEC-5946-93F3-28DAE6ABD8CE}"/>
              </a:ext>
            </a:extLst>
          </p:cNvPr>
          <p:cNvCxnSpPr>
            <a:cxnSpLocks/>
          </p:cNvCxnSpPr>
          <p:nvPr userDrawn="1"/>
        </p:nvCxnSpPr>
        <p:spPr>
          <a:xfrm>
            <a:off x="3466512" y="5092940"/>
            <a:ext cx="2613156" cy="0"/>
          </a:xfrm>
          <a:prstGeom prst="line">
            <a:avLst/>
          </a:prstGeom>
          <a:ln>
            <a:solidFill>
              <a:srgbClr val="A7B3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3737C53-DB2D-AA4B-A248-80E78758E4D6}"/>
              </a:ext>
            </a:extLst>
          </p:cNvPr>
          <p:cNvCxnSpPr>
            <a:cxnSpLocks/>
          </p:cNvCxnSpPr>
          <p:nvPr userDrawn="1"/>
        </p:nvCxnSpPr>
        <p:spPr>
          <a:xfrm flipV="1">
            <a:off x="6987267" y="0"/>
            <a:ext cx="0" cy="7571942"/>
          </a:xfrm>
          <a:prstGeom prst="line">
            <a:avLst/>
          </a:prstGeom>
          <a:ln w="34925">
            <a:solidFill>
              <a:srgbClr val="FFC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7C1F6BF9-3EB5-D145-BFBB-73FF260DA9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415" y="469572"/>
            <a:ext cx="1453418" cy="340472"/>
          </a:xfrm>
          <a:prstGeom prst="rect">
            <a:avLst/>
          </a:prstGeom>
        </p:spPr>
      </p:pic>
      <p:sp>
        <p:nvSpPr>
          <p:cNvPr id="59" name="Picture Placeholder 58">
            <a:extLst>
              <a:ext uri="{FF2B5EF4-FFF2-40B4-BE49-F238E27FC236}">
                <a16:creationId xmlns:a16="http://schemas.microsoft.com/office/drawing/2014/main" id="{C1B41AD2-3F00-B54D-96B3-0F61C5F7BBC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998086" y="-11601"/>
            <a:ext cx="3693727" cy="7595591"/>
          </a:xfrm>
          <a:custGeom>
            <a:avLst/>
            <a:gdLst>
              <a:gd name="connsiteX0" fmla="*/ 2776232 w 4212000"/>
              <a:gd name="connsiteY0" fmla="*/ 6555926 h 6890582"/>
              <a:gd name="connsiteX1" fmla="*/ 2776232 w 4212000"/>
              <a:gd name="connsiteY1" fmla="*/ 6567832 h 6890582"/>
              <a:gd name="connsiteX2" fmla="*/ 2905862 w 4212000"/>
              <a:gd name="connsiteY2" fmla="*/ 6567832 h 6890582"/>
              <a:gd name="connsiteX3" fmla="*/ 2905862 w 4212000"/>
              <a:gd name="connsiteY3" fmla="*/ 6555926 h 6890582"/>
              <a:gd name="connsiteX4" fmla="*/ 0 w 4212000"/>
              <a:gd name="connsiteY4" fmla="*/ 0 h 6890582"/>
              <a:gd name="connsiteX5" fmla="*/ 4212000 w 4212000"/>
              <a:gd name="connsiteY5" fmla="*/ 0 h 6890582"/>
              <a:gd name="connsiteX6" fmla="*/ 4212000 w 4212000"/>
              <a:gd name="connsiteY6" fmla="*/ 10524 h 6890582"/>
              <a:gd name="connsiteX7" fmla="*/ 4212000 w 4212000"/>
              <a:gd name="connsiteY7" fmla="*/ 72000 h 6890582"/>
              <a:gd name="connsiteX8" fmla="*/ 4212000 w 4212000"/>
              <a:gd name="connsiteY8" fmla="*/ 6818582 h 6890582"/>
              <a:gd name="connsiteX9" fmla="*/ 4212000 w 4212000"/>
              <a:gd name="connsiteY9" fmla="*/ 6868524 h 6890582"/>
              <a:gd name="connsiteX10" fmla="*/ 4212000 w 4212000"/>
              <a:gd name="connsiteY10" fmla="*/ 6890582 h 6890582"/>
              <a:gd name="connsiteX11" fmla="*/ 0 w 4212000"/>
              <a:gd name="connsiteY11" fmla="*/ 6890582 h 6890582"/>
              <a:gd name="connsiteX12" fmla="*/ 0 w 4212000"/>
              <a:gd name="connsiteY12" fmla="*/ 6818582 h 6890582"/>
              <a:gd name="connsiteX13" fmla="*/ 1200 w 4212000"/>
              <a:gd name="connsiteY13" fmla="*/ 6818582 h 6890582"/>
              <a:gd name="connsiteX14" fmla="*/ 1200 w 4212000"/>
              <a:gd name="connsiteY14" fmla="*/ 72000 h 6890582"/>
              <a:gd name="connsiteX15" fmla="*/ 0 w 4212000"/>
              <a:gd name="connsiteY15" fmla="*/ 72000 h 689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12000" h="6890582">
                <a:moveTo>
                  <a:pt x="2776232" y="6555926"/>
                </a:moveTo>
                <a:lnTo>
                  <a:pt x="2776232" y="6567832"/>
                </a:lnTo>
                <a:lnTo>
                  <a:pt x="2905862" y="6567832"/>
                </a:lnTo>
                <a:lnTo>
                  <a:pt x="2905862" y="6555926"/>
                </a:lnTo>
                <a:close/>
                <a:moveTo>
                  <a:pt x="0" y="0"/>
                </a:moveTo>
                <a:lnTo>
                  <a:pt x="4212000" y="0"/>
                </a:lnTo>
                <a:lnTo>
                  <a:pt x="4212000" y="10524"/>
                </a:lnTo>
                <a:lnTo>
                  <a:pt x="4212000" y="72000"/>
                </a:lnTo>
                <a:lnTo>
                  <a:pt x="4212000" y="6818582"/>
                </a:lnTo>
                <a:lnTo>
                  <a:pt x="4212000" y="6868524"/>
                </a:lnTo>
                <a:lnTo>
                  <a:pt x="4212000" y="6890582"/>
                </a:lnTo>
                <a:lnTo>
                  <a:pt x="0" y="6890582"/>
                </a:lnTo>
                <a:lnTo>
                  <a:pt x="0" y="6818582"/>
                </a:lnTo>
                <a:lnTo>
                  <a:pt x="1200" y="6818582"/>
                </a:lnTo>
                <a:lnTo>
                  <a:pt x="1200" y="72000"/>
                </a:lnTo>
                <a:lnTo>
                  <a:pt x="0" y="72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32" name="Date Placeholder 31">
            <a:extLst>
              <a:ext uri="{FF2B5EF4-FFF2-40B4-BE49-F238E27FC236}">
                <a16:creationId xmlns:a16="http://schemas.microsoft.com/office/drawing/2014/main" id="{312E98DE-F4BA-244C-85E4-3C342574C4FE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3" name="Footer Placeholder 32">
            <a:extLst>
              <a:ext uri="{FF2B5EF4-FFF2-40B4-BE49-F238E27FC236}">
                <a16:creationId xmlns:a16="http://schemas.microsoft.com/office/drawing/2014/main" id="{87793487-9D5E-5744-BA8B-7E6F7DE6A511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1DF64774-D83D-1946-80AB-3C8849BFE18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502466-665A-3D45-9E9D-4950A8844361}" type="slidenum">
              <a:rPr lang="en-GB" smtClean="0"/>
              <a:pPr/>
              <a:t>‹N°›</a:t>
            </a:fld>
            <a:endParaRPr lang="en-GB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D7A4057-CB4C-2341-87A6-0CDA2D51646A}"/>
              </a:ext>
            </a:extLst>
          </p:cNvPr>
          <p:cNvGrpSpPr/>
          <p:nvPr userDrawn="1"/>
        </p:nvGrpSpPr>
        <p:grpSpPr>
          <a:xfrm rot="7655887">
            <a:off x="5079478" y="646196"/>
            <a:ext cx="467359" cy="295104"/>
            <a:chOff x="778647" y="2313656"/>
            <a:chExt cx="423980" cy="336510"/>
          </a:xfrm>
        </p:grpSpPr>
        <p:sp>
          <p:nvSpPr>
            <p:cNvPr id="36" name="Elipse 79">
              <a:extLst>
                <a:ext uri="{FF2B5EF4-FFF2-40B4-BE49-F238E27FC236}">
                  <a16:creationId xmlns:a16="http://schemas.microsoft.com/office/drawing/2014/main" id="{5579F991-442F-1B4D-A67E-BE15EB20AA6B}"/>
                </a:ext>
              </a:extLst>
            </p:cNvPr>
            <p:cNvSpPr/>
            <p:nvPr/>
          </p:nvSpPr>
          <p:spPr>
            <a:xfrm>
              <a:off x="961184" y="2408723"/>
              <a:ext cx="241443" cy="241443"/>
            </a:xfrm>
            <a:prstGeom prst="ellipse">
              <a:avLst/>
            </a:prstGeom>
            <a:solidFill>
              <a:srgbClr val="FFC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79"/>
            </a:p>
          </p:txBody>
        </p:sp>
        <p:sp>
          <p:nvSpPr>
            <p:cNvPr id="37" name="Elipse 80">
              <a:extLst>
                <a:ext uri="{FF2B5EF4-FFF2-40B4-BE49-F238E27FC236}">
                  <a16:creationId xmlns:a16="http://schemas.microsoft.com/office/drawing/2014/main" id="{4356BA1F-A242-C946-B02E-08EC00EC6BDB}"/>
                </a:ext>
              </a:extLst>
            </p:cNvPr>
            <p:cNvSpPr/>
            <p:nvPr/>
          </p:nvSpPr>
          <p:spPr>
            <a:xfrm>
              <a:off x="778647" y="2313656"/>
              <a:ext cx="72650" cy="72650"/>
            </a:xfrm>
            <a:prstGeom prst="ellipse">
              <a:avLst/>
            </a:prstGeom>
            <a:solidFill>
              <a:srgbClr val="FFC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79"/>
            </a:p>
          </p:txBody>
        </p:sp>
      </p:grpSp>
      <p:sp>
        <p:nvSpPr>
          <p:cNvPr id="47" name="Text Placeholder 42">
            <a:extLst>
              <a:ext uri="{FF2B5EF4-FFF2-40B4-BE49-F238E27FC236}">
                <a16:creationId xmlns:a16="http://schemas.microsoft.com/office/drawing/2014/main" id="{514F4B67-2007-0E47-9367-F445B709E17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60147" y="1490432"/>
            <a:ext cx="2209922" cy="237990"/>
          </a:xfrm>
        </p:spPr>
        <p:txBody>
          <a:bodyPr>
            <a:noAutofit/>
          </a:bodyPr>
          <a:lstStyle>
            <a:lvl1pPr marL="0" indent="0">
              <a:buNone/>
              <a:defRPr sz="965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/>
              <a:t>TEXT</a:t>
            </a:r>
            <a:endParaRPr lang="fr-FR"/>
          </a:p>
        </p:txBody>
      </p:sp>
      <p:sp>
        <p:nvSpPr>
          <p:cNvPr id="48" name="Text Placeholder 42">
            <a:extLst>
              <a:ext uri="{FF2B5EF4-FFF2-40B4-BE49-F238E27FC236}">
                <a16:creationId xmlns:a16="http://schemas.microsoft.com/office/drawing/2014/main" id="{83ECECF1-5266-464A-AB85-24C3087A6FD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60147" y="2493844"/>
            <a:ext cx="2209922" cy="237990"/>
          </a:xfrm>
        </p:spPr>
        <p:txBody>
          <a:bodyPr>
            <a:noAutofit/>
          </a:bodyPr>
          <a:lstStyle>
            <a:lvl1pPr marL="0" indent="0">
              <a:buNone/>
              <a:defRPr sz="965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/>
              <a:t>TEXT</a:t>
            </a:r>
            <a:endParaRPr lang="fr-FR"/>
          </a:p>
        </p:txBody>
      </p:sp>
      <p:sp>
        <p:nvSpPr>
          <p:cNvPr id="49" name="Text Placeholder 42">
            <a:extLst>
              <a:ext uri="{FF2B5EF4-FFF2-40B4-BE49-F238E27FC236}">
                <a16:creationId xmlns:a16="http://schemas.microsoft.com/office/drawing/2014/main" id="{56ADE7F5-4D09-E24F-8D5C-32E22C310B2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60147" y="3497256"/>
            <a:ext cx="2209922" cy="237990"/>
          </a:xfrm>
        </p:spPr>
        <p:txBody>
          <a:bodyPr>
            <a:noAutofit/>
          </a:bodyPr>
          <a:lstStyle>
            <a:lvl1pPr marL="0" indent="0">
              <a:buNone/>
              <a:defRPr sz="965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/>
              <a:t>TEXT</a:t>
            </a:r>
            <a:endParaRPr lang="fr-FR"/>
          </a:p>
        </p:txBody>
      </p:sp>
      <p:sp>
        <p:nvSpPr>
          <p:cNvPr id="50" name="Text Placeholder 42">
            <a:extLst>
              <a:ext uri="{FF2B5EF4-FFF2-40B4-BE49-F238E27FC236}">
                <a16:creationId xmlns:a16="http://schemas.microsoft.com/office/drawing/2014/main" id="{C2C4426C-56B6-4E41-8628-3C49DDB7B38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60147" y="4500667"/>
            <a:ext cx="2209922" cy="237990"/>
          </a:xfrm>
        </p:spPr>
        <p:txBody>
          <a:bodyPr>
            <a:noAutofit/>
          </a:bodyPr>
          <a:lstStyle>
            <a:lvl1pPr marL="0" indent="0">
              <a:buNone/>
              <a:defRPr sz="965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/>
              <a:t>TEXT</a:t>
            </a:r>
            <a:endParaRPr lang="fr-FR"/>
          </a:p>
        </p:txBody>
      </p:sp>
      <p:sp>
        <p:nvSpPr>
          <p:cNvPr id="51" name="Text Placeholder 42">
            <a:extLst>
              <a:ext uri="{FF2B5EF4-FFF2-40B4-BE49-F238E27FC236}">
                <a16:creationId xmlns:a16="http://schemas.microsoft.com/office/drawing/2014/main" id="{44FB732A-117A-1348-BBFB-0E449095FE1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160147" y="5504078"/>
            <a:ext cx="2209922" cy="237990"/>
          </a:xfrm>
        </p:spPr>
        <p:txBody>
          <a:bodyPr>
            <a:noAutofit/>
          </a:bodyPr>
          <a:lstStyle>
            <a:lvl1pPr marL="0" indent="0">
              <a:buNone/>
              <a:defRPr sz="965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/>
              <a:t>TEXT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8126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e 318">
            <a:extLst>
              <a:ext uri="{FF2B5EF4-FFF2-40B4-BE49-F238E27FC236}">
                <a16:creationId xmlns:a16="http://schemas.microsoft.com/office/drawing/2014/main" id="{3378D86B-8204-B240-88B3-9E4A0D6F361F}"/>
              </a:ext>
            </a:extLst>
          </p:cNvPr>
          <p:cNvSpPr/>
          <p:nvPr userDrawn="1"/>
        </p:nvSpPr>
        <p:spPr>
          <a:xfrm>
            <a:off x="9356019" y="2441205"/>
            <a:ext cx="100921" cy="126855"/>
          </a:xfrm>
          <a:prstGeom prst="ellipse">
            <a:avLst/>
          </a:prstGeom>
          <a:solidFill>
            <a:srgbClr val="FFC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79"/>
          </a:p>
        </p:txBody>
      </p:sp>
      <p:sp>
        <p:nvSpPr>
          <p:cNvPr id="9" name="Rectángulo 312">
            <a:extLst>
              <a:ext uri="{FF2B5EF4-FFF2-40B4-BE49-F238E27FC236}">
                <a16:creationId xmlns:a16="http://schemas.microsoft.com/office/drawing/2014/main" id="{C4DAD093-19BE-7D46-B533-E8905D7C2C27}"/>
              </a:ext>
            </a:extLst>
          </p:cNvPr>
          <p:cNvSpPr/>
          <p:nvPr userDrawn="1"/>
        </p:nvSpPr>
        <p:spPr>
          <a:xfrm>
            <a:off x="7088731" y="1200448"/>
            <a:ext cx="1204767" cy="5515763"/>
          </a:xfrm>
          <a:prstGeom prst="rect">
            <a:avLst/>
          </a:prstGeom>
          <a:solidFill>
            <a:srgbClr val="F2F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79"/>
          </a:p>
        </p:txBody>
      </p:sp>
      <p:sp>
        <p:nvSpPr>
          <p:cNvPr id="10" name="Rectángulo 311">
            <a:extLst>
              <a:ext uri="{FF2B5EF4-FFF2-40B4-BE49-F238E27FC236}">
                <a16:creationId xmlns:a16="http://schemas.microsoft.com/office/drawing/2014/main" id="{CFC584D0-5387-D342-8A92-297561CA475C}"/>
              </a:ext>
            </a:extLst>
          </p:cNvPr>
          <p:cNvSpPr/>
          <p:nvPr userDrawn="1"/>
        </p:nvSpPr>
        <p:spPr>
          <a:xfrm>
            <a:off x="4904284" y="1200448"/>
            <a:ext cx="1204767" cy="5515763"/>
          </a:xfrm>
          <a:prstGeom prst="rect">
            <a:avLst/>
          </a:prstGeom>
          <a:solidFill>
            <a:srgbClr val="F2F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79"/>
          </a:p>
        </p:txBody>
      </p:sp>
      <p:sp>
        <p:nvSpPr>
          <p:cNvPr id="11" name="Rectángulo 310">
            <a:extLst>
              <a:ext uri="{FF2B5EF4-FFF2-40B4-BE49-F238E27FC236}">
                <a16:creationId xmlns:a16="http://schemas.microsoft.com/office/drawing/2014/main" id="{B823FCF4-EF15-9F4C-B265-2717E6A36684}"/>
              </a:ext>
            </a:extLst>
          </p:cNvPr>
          <p:cNvSpPr/>
          <p:nvPr userDrawn="1"/>
        </p:nvSpPr>
        <p:spPr>
          <a:xfrm>
            <a:off x="2640380" y="1200448"/>
            <a:ext cx="1204767" cy="5515763"/>
          </a:xfrm>
          <a:prstGeom prst="rect">
            <a:avLst/>
          </a:prstGeom>
          <a:solidFill>
            <a:srgbClr val="F2F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79"/>
          </a:p>
        </p:txBody>
      </p:sp>
      <p:sp>
        <p:nvSpPr>
          <p:cNvPr id="12" name="Elipse 317">
            <a:extLst>
              <a:ext uri="{FF2B5EF4-FFF2-40B4-BE49-F238E27FC236}">
                <a16:creationId xmlns:a16="http://schemas.microsoft.com/office/drawing/2014/main" id="{706833AB-1DD4-AD44-8D47-EF19214255A3}"/>
              </a:ext>
            </a:extLst>
          </p:cNvPr>
          <p:cNvSpPr/>
          <p:nvPr userDrawn="1"/>
        </p:nvSpPr>
        <p:spPr>
          <a:xfrm>
            <a:off x="9252549" y="2151472"/>
            <a:ext cx="71946" cy="90435"/>
          </a:xfrm>
          <a:prstGeom prst="ellipse">
            <a:avLst/>
          </a:prstGeom>
          <a:solidFill>
            <a:srgbClr val="FFC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79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724427B5-49A8-D04F-B060-DEC8FA58D2B1}"/>
              </a:ext>
            </a:extLst>
          </p:cNvPr>
          <p:cNvSpPr/>
          <p:nvPr userDrawn="1"/>
        </p:nvSpPr>
        <p:spPr>
          <a:xfrm rot="16200000" flipH="1">
            <a:off x="4849206" y="4652588"/>
            <a:ext cx="572908" cy="5652745"/>
          </a:xfrm>
          <a:custGeom>
            <a:avLst/>
            <a:gdLst>
              <a:gd name="connsiteX0" fmla="*/ 482856 w 627234"/>
              <a:gd name="connsiteY0" fmla="*/ 0 h 3765884"/>
              <a:gd name="connsiteX1" fmla="*/ 1592 w 627234"/>
              <a:gd name="connsiteY1" fmla="*/ 1624263 h 3765884"/>
              <a:gd name="connsiteX2" fmla="*/ 627234 w 627234"/>
              <a:gd name="connsiteY2" fmla="*/ 3765884 h 376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7234" h="3765884">
                <a:moveTo>
                  <a:pt x="482856" y="0"/>
                </a:moveTo>
                <a:cubicBezTo>
                  <a:pt x="230192" y="498308"/>
                  <a:pt x="-22471" y="996616"/>
                  <a:pt x="1592" y="1624263"/>
                </a:cubicBezTo>
                <a:cubicBezTo>
                  <a:pt x="25655" y="2251910"/>
                  <a:pt x="326444" y="3008897"/>
                  <a:pt x="627234" y="3765884"/>
                </a:cubicBezTo>
              </a:path>
            </a:pathLst>
          </a:custGeom>
          <a:noFill/>
          <a:ln w="12700">
            <a:solidFill>
              <a:srgbClr val="FFCF59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grpSp>
        <p:nvGrpSpPr>
          <p:cNvPr id="14" name="Graphic 52">
            <a:extLst>
              <a:ext uri="{FF2B5EF4-FFF2-40B4-BE49-F238E27FC236}">
                <a16:creationId xmlns:a16="http://schemas.microsoft.com/office/drawing/2014/main" id="{4D58CBF1-61C1-9546-9772-4642070DCAB3}"/>
              </a:ext>
            </a:extLst>
          </p:cNvPr>
          <p:cNvGrpSpPr/>
          <p:nvPr userDrawn="1"/>
        </p:nvGrpSpPr>
        <p:grpSpPr>
          <a:xfrm rot="10800000">
            <a:off x="8567523" y="4916797"/>
            <a:ext cx="2313415" cy="1531697"/>
            <a:chOff x="3062699" y="1083310"/>
            <a:chExt cx="9537605" cy="5023767"/>
          </a:xfrm>
          <a:solidFill>
            <a:srgbClr val="F2F6F9"/>
          </a:solidFill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C84F6C0-B728-3F47-BB73-69E63FC81D0C}"/>
                </a:ext>
              </a:extLst>
            </p:cNvPr>
            <p:cNvSpPr/>
            <p:nvPr/>
          </p:nvSpPr>
          <p:spPr>
            <a:xfrm>
              <a:off x="11614784" y="1146810"/>
              <a:ext cx="119380" cy="41909"/>
            </a:xfrm>
            <a:custGeom>
              <a:avLst/>
              <a:gdLst>
                <a:gd name="connsiteX0" fmla="*/ 119380 w 119380"/>
                <a:gd name="connsiteY0" fmla="*/ 41910 h 41909"/>
                <a:gd name="connsiteX1" fmla="*/ 60325 w 119380"/>
                <a:gd name="connsiteY1" fmla="*/ 19685 h 41909"/>
                <a:gd name="connsiteX2" fmla="*/ 0 w 119380"/>
                <a:gd name="connsiteY2" fmla="*/ 0 h 41909"/>
                <a:gd name="connsiteX3" fmla="*/ 59690 w 119380"/>
                <a:gd name="connsiteY3" fmla="*/ 22860 h 41909"/>
                <a:gd name="connsiteX4" fmla="*/ 119380 w 119380"/>
                <a:gd name="connsiteY4" fmla="*/ 41910 h 4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380" h="41909">
                  <a:moveTo>
                    <a:pt x="119380" y="41910"/>
                  </a:moveTo>
                  <a:cubicBezTo>
                    <a:pt x="99695" y="34290"/>
                    <a:pt x="80010" y="26670"/>
                    <a:pt x="60325" y="19685"/>
                  </a:cubicBezTo>
                  <a:cubicBezTo>
                    <a:pt x="40005" y="13335"/>
                    <a:pt x="20320" y="6350"/>
                    <a:pt x="0" y="0"/>
                  </a:cubicBezTo>
                  <a:cubicBezTo>
                    <a:pt x="19685" y="6985"/>
                    <a:pt x="39370" y="14605"/>
                    <a:pt x="59690" y="22860"/>
                  </a:cubicBezTo>
                  <a:cubicBezTo>
                    <a:pt x="85725" y="33020"/>
                    <a:pt x="99695" y="36195"/>
                    <a:pt x="119380" y="4191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579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798062C-14E3-F443-A67C-50692AB36329}"/>
                </a:ext>
              </a:extLst>
            </p:cNvPr>
            <p:cNvSpPr/>
            <p:nvPr/>
          </p:nvSpPr>
          <p:spPr>
            <a:xfrm>
              <a:off x="11461750" y="1107439"/>
              <a:ext cx="40640" cy="8255"/>
            </a:xfrm>
            <a:custGeom>
              <a:avLst/>
              <a:gdLst>
                <a:gd name="connsiteX0" fmla="*/ 40640 w 40640"/>
                <a:gd name="connsiteY0" fmla="*/ 8255 h 8255"/>
                <a:gd name="connsiteX1" fmla="*/ 19050 w 40640"/>
                <a:gd name="connsiteY1" fmla="*/ 3175 h 8255"/>
                <a:gd name="connsiteX2" fmla="*/ 0 w 40640"/>
                <a:gd name="connsiteY2" fmla="*/ 0 h 8255"/>
                <a:gd name="connsiteX3" fmla="*/ 40640 w 40640"/>
                <a:gd name="connsiteY3" fmla="*/ 8255 h 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640" h="8255">
                  <a:moveTo>
                    <a:pt x="40640" y="8255"/>
                  </a:moveTo>
                  <a:cubicBezTo>
                    <a:pt x="33020" y="6350"/>
                    <a:pt x="26035" y="5080"/>
                    <a:pt x="19050" y="3175"/>
                  </a:cubicBezTo>
                  <a:cubicBezTo>
                    <a:pt x="12065" y="1905"/>
                    <a:pt x="5715" y="635"/>
                    <a:pt x="0" y="0"/>
                  </a:cubicBezTo>
                  <a:cubicBezTo>
                    <a:pt x="13335" y="3175"/>
                    <a:pt x="26670" y="5715"/>
                    <a:pt x="40640" y="8255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579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56201E8-02CF-BC4F-8C74-0AD191E3D79D}"/>
                </a:ext>
              </a:extLst>
            </p:cNvPr>
            <p:cNvSpPr/>
            <p:nvPr/>
          </p:nvSpPr>
          <p:spPr>
            <a:xfrm>
              <a:off x="11284584" y="1083310"/>
              <a:ext cx="111125" cy="13334"/>
            </a:xfrm>
            <a:custGeom>
              <a:avLst/>
              <a:gdLst>
                <a:gd name="connsiteX0" fmla="*/ 0 w 111125"/>
                <a:gd name="connsiteY0" fmla="*/ 0 h 13334"/>
                <a:gd name="connsiteX1" fmla="*/ 14605 w 111125"/>
                <a:gd name="connsiteY1" fmla="*/ 1270 h 13334"/>
                <a:gd name="connsiteX2" fmla="*/ 28575 w 111125"/>
                <a:gd name="connsiteY2" fmla="*/ 3175 h 13334"/>
                <a:gd name="connsiteX3" fmla="*/ 56515 w 111125"/>
                <a:gd name="connsiteY3" fmla="*/ 6350 h 13334"/>
                <a:gd name="connsiteX4" fmla="*/ 111125 w 111125"/>
                <a:gd name="connsiteY4" fmla="*/ 13335 h 13334"/>
                <a:gd name="connsiteX5" fmla="*/ 60325 w 111125"/>
                <a:gd name="connsiteY5" fmla="*/ 5715 h 13334"/>
                <a:gd name="connsiteX6" fmla="*/ 31750 w 111125"/>
                <a:gd name="connsiteY6" fmla="*/ 2540 h 13334"/>
                <a:gd name="connsiteX7" fmla="*/ 0 w 111125"/>
                <a:gd name="connsiteY7" fmla="*/ 0 h 1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125" h="13334">
                  <a:moveTo>
                    <a:pt x="0" y="0"/>
                  </a:moveTo>
                  <a:cubicBezTo>
                    <a:pt x="5080" y="635"/>
                    <a:pt x="9525" y="635"/>
                    <a:pt x="14605" y="1270"/>
                  </a:cubicBezTo>
                  <a:cubicBezTo>
                    <a:pt x="19685" y="1905"/>
                    <a:pt x="24130" y="2540"/>
                    <a:pt x="28575" y="3175"/>
                  </a:cubicBezTo>
                  <a:cubicBezTo>
                    <a:pt x="38100" y="4445"/>
                    <a:pt x="47625" y="5715"/>
                    <a:pt x="56515" y="6350"/>
                  </a:cubicBezTo>
                  <a:cubicBezTo>
                    <a:pt x="74930" y="8890"/>
                    <a:pt x="93345" y="10160"/>
                    <a:pt x="111125" y="13335"/>
                  </a:cubicBezTo>
                  <a:cubicBezTo>
                    <a:pt x="95885" y="10160"/>
                    <a:pt x="78740" y="7620"/>
                    <a:pt x="60325" y="5715"/>
                  </a:cubicBezTo>
                  <a:cubicBezTo>
                    <a:pt x="50800" y="4445"/>
                    <a:pt x="41275" y="3810"/>
                    <a:pt x="31750" y="2540"/>
                  </a:cubicBezTo>
                  <a:cubicBezTo>
                    <a:pt x="21590" y="1905"/>
                    <a:pt x="11430" y="635"/>
                    <a:pt x="0" y="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579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E168029-E2DB-4346-9D65-34130F127C67}"/>
                </a:ext>
              </a:extLst>
            </p:cNvPr>
            <p:cNvSpPr/>
            <p:nvPr/>
          </p:nvSpPr>
          <p:spPr>
            <a:xfrm>
              <a:off x="11396344" y="1097280"/>
              <a:ext cx="65405" cy="13334"/>
            </a:xfrm>
            <a:custGeom>
              <a:avLst/>
              <a:gdLst>
                <a:gd name="connsiteX0" fmla="*/ 61595 w 65405"/>
                <a:gd name="connsiteY0" fmla="*/ 13335 h 13334"/>
                <a:gd name="connsiteX1" fmla="*/ 64770 w 65405"/>
                <a:gd name="connsiteY1" fmla="*/ 10160 h 13334"/>
                <a:gd name="connsiteX2" fmla="*/ 65405 w 65405"/>
                <a:gd name="connsiteY2" fmla="*/ 10160 h 13334"/>
                <a:gd name="connsiteX3" fmla="*/ 0 w 65405"/>
                <a:gd name="connsiteY3" fmla="*/ 0 h 13334"/>
                <a:gd name="connsiteX4" fmla="*/ 61595 w 65405"/>
                <a:gd name="connsiteY4" fmla="*/ 13335 h 1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05" h="13334">
                  <a:moveTo>
                    <a:pt x="61595" y="13335"/>
                  </a:moveTo>
                  <a:cubicBezTo>
                    <a:pt x="48895" y="9525"/>
                    <a:pt x="42545" y="6985"/>
                    <a:pt x="64770" y="10160"/>
                  </a:cubicBezTo>
                  <a:cubicBezTo>
                    <a:pt x="64770" y="10160"/>
                    <a:pt x="65405" y="10160"/>
                    <a:pt x="65405" y="10160"/>
                  </a:cubicBezTo>
                  <a:cubicBezTo>
                    <a:pt x="43815" y="6350"/>
                    <a:pt x="22225" y="3175"/>
                    <a:pt x="0" y="0"/>
                  </a:cubicBezTo>
                  <a:cubicBezTo>
                    <a:pt x="22861" y="4445"/>
                    <a:pt x="43815" y="8890"/>
                    <a:pt x="61595" y="13335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579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09891C7-9682-6548-B957-F814E13C0B2F}"/>
                </a:ext>
              </a:extLst>
            </p:cNvPr>
            <p:cNvSpPr/>
            <p:nvPr/>
          </p:nvSpPr>
          <p:spPr>
            <a:xfrm>
              <a:off x="11457940" y="1110614"/>
              <a:ext cx="39369" cy="12065"/>
            </a:xfrm>
            <a:custGeom>
              <a:avLst/>
              <a:gdLst>
                <a:gd name="connsiteX0" fmla="*/ 0 w 39369"/>
                <a:gd name="connsiteY0" fmla="*/ 0 h 12065"/>
                <a:gd name="connsiteX1" fmla="*/ 39370 w 39369"/>
                <a:gd name="connsiteY1" fmla="*/ 12065 h 12065"/>
                <a:gd name="connsiteX2" fmla="*/ 0 w 39369"/>
                <a:gd name="connsiteY2" fmla="*/ 0 h 12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369" h="12065">
                  <a:moveTo>
                    <a:pt x="0" y="0"/>
                  </a:moveTo>
                  <a:cubicBezTo>
                    <a:pt x="12700" y="4445"/>
                    <a:pt x="32385" y="10160"/>
                    <a:pt x="39370" y="12065"/>
                  </a:cubicBezTo>
                  <a:cubicBezTo>
                    <a:pt x="27305" y="8255"/>
                    <a:pt x="14605" y="4445"/>
                    <a:pt x="0" y="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579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95384289-173F-C340-B733-53D952E7D5AD}"/>
                </a:ext>
              </a:extLst>
            </p:cNvPr>
            <p:cNvSpPr/>
            <p:nvPr/>
          </p:nvSpPr>
          <p:spPr>
            <a:xfrm>
              <a:off x="10653741" y="1110614"/>
              <a:ext cx="1234093" cy="179705"/>
            </a:xfrm>
            <a:custGeom>
              <a:avLst/>
              <a:gdLst>
                <a:gd name="connsiteX0" fmla="*/ 743874 w 1234093"/>
                <a:gd name="connsiteY0" fmla="*/ 22225 h 179705"/>
                <a:gd name="connsiteX1" fmla="*/ 685453 w 1234093"/>
                <a:gd name="connsiteY1" fmla="*/ 7620 h 179705"/>
                <a:gd name="connsiteX2" fmla="*/ 648624 w 1234093"/>
                <a:gd name="connsiteY2" fmla="*/ 3810 h 179705"/>
                <a:gd name="connsiteX3" fmla="*/ 630209 w 1234093"/>
                <a:gd name="connsiteY3" fmla="*/ 2540 h 179705"/>
                <a:gd name="connsiteX4" fmla="*/ 612428 w 1234093"/>
                <a:gd name="connsiteY4" fmla="*/ 1905 h 179705"/>
                <a:gd name="connsiteX5" fmla="*/ 576868 w 1234093"/>
                <a:gd name="connsiteY5" fmla="*/ 635 h 179705"/>
                <a:gd name="connsiteX6" fmla="*/ 559724 w 1234093"/>
                <a:gd name="connsiteY6" fmla="*/ 0 h 179705"/>
                <a:gd name="connsiteX7" fmla="*/ 542578 w 1234093"/>
                <a:gd name="connsiteY7" fmla="*/ 0 h 179705"/>
                <a:gd name="connsiteX8" fmla="*/ 473999 w 1234093"/>
                <a:gd name="connsiteY8" fmla="*/ 0 h 179705"/>
                <a:gd name="connsiteX9" fmla="*/ 404149 w 1234093"/>
                <a:gd name="connsiteY9" fmla="*/ 1905 h 179705"/>
                <a:gd name="connsiteX10" fmla="*/ 327314 w 1234093"/>
                <a:gd name="connsiteY10" fmla="*/ 2540 h 179705"/>
                <a:gd name="connsiteX11" fmla="*/ 286039 w 1234093"/>
                <a:gd name="connsiteY11" fmla="*/ 2540 h 179705"/>
                <a:gd name="connsiteX12" fmla="*/ 249843 w 1234093"/>
                <a:gd name="connsiteY12" fmla="*/ 5715 h 179705"/>
                <a:gd name="connsiteX13" fmla="*/ 206028 w 1234093"/>
                <a:gd name="connsiteY13" fmla="*/ 12065 h 179705"/>
                <a:gd name="connsiteX14" fmla="*/ 193328 w 1234093"/>
                <a:gd name="connsiteY14" fmla="*/ 13970 h 179705"/>
                <a:gd name="connsiteX15" fmla="*/ 180628 w 1234093"/>
                <a:gd name="connsiteY15" fmla="*/ 16510 h 179705"/>
                <a:gd name="connsiteX16" fmla="*/ 153959 w 1234093"/>
                <a:gd name="connsiteY16" fmla="*/ 21590 h 179705"/>
                <a:gd name="connsiteX17" fmla="*/ 101253 w 1234093"/>
                <a:gd name="connsiteY17" fmla="*/ 31750 h 179705"/>
                <a:gd name="connsiteX18" fmla="*/ 53628 w 1234093"/>
                <a:gd name="connsiteY18" fmla="*/ 43180 h 179705"/>
                <a:gd name="connsiteX19" fmla="*/ 46009 w 1234093"/>
                <a:gd name="connsiteY19" fmla="*/ 50800 h 179705"/>
                <a:gd name="connsiteX20" fmla="*/ 87284 w 1234093"/>
                <a:gd name="connsiteY20" fmla="*/ 42545 h 179705"/>
                <a:gd name="connsiteX21" fmla="*/ 127289 w 1234093"/>
                <a:gd name="connsiteY21" fmla="*/ 36195 h 179705"/>
                <a:gd name="connsiteX22" fmla="*/ 202853 w 1234093"/>
                <a:gd name="connsiteY22" fmla="*/ 24765 h 179705"/>
                <a:gd name="connsiteX23" fmla="*/ 274609 w 1234093"/>
                <a:gd name="connsiteY23" fmla="*/ 16510 h 179705"/>
                <a:gd name="connsiteX24" fmla="*/ 291753 w 1234093"/>
                <a:gd name="connsiteY24" fmla="*/ 14605 h 179705"/>
                <a:gd name="connsiteX25" fmla="*/ 308899 w 1234093"/>
                <a:gd name="connsiteY25" fmla="*/ 13335 h 179705"/>
                <a:gd name="connsiteX26" fmla="*/ 343189 w 1234093"/>
                <a:gd name="connsiteY26" fmla="*/ 10795 h 179705"/>
                <a:gd name="connsiteX27" fmla="*/ 625128 w 1234093"/>
                <a:gd name="connsiteY27" fmla="*/ 11430 h 179705"/>
                <a:gd name="connsiteX28" fmla="*/ 869603 w 1234093"/>
                <a:gd name="connsiteY28" fmla="*/ 46355 h 179705"/>
                <a:gd name="connsiteX29" fmla="*/ 1108999 w 1234093"/>
                <a:gd name="connsiteY29" fmla="*/ 120650 h 179705"/>
                <a:gd name="connsiteX30" fmla="*/ 1142018 w 1234093"/>
                <a:gd name="connsiteY30" fmla="*/ 134620 h 179705"/>
                <a:gd name="connsiteX31" fmla="*/ 1173134 w 1234093"/>
                <a:gd name="connsiteY31" fmla="*/ 149225 h 179705"/>
                <a:gd name="connsiteX32" fmla="*/ 1234093 w 1234093"/>
                <a:gd name="connsiteY32" fmla="*/ 179705 h 179705"/>
                <a:gd name="connsiteX33" fmla="*/ 1214409 w 1234093"/>
                <a:gd name="connsiteY33" fmla="*/ 168910 h 179705"/>
                <a:gd name="connsiteX34" fmla="*/ 1194089 w 1234093"/>
                <a:gd name="connsiteY34" fmla="*/ 158750 h 179705"/>
                <a:gd name="connsiteX35" fmla="*/ 1153449 w 1234093"/>
                <a:gd name="connsiteY35" fmla="*/ 138430 h 179705"/>
                <a:gd name="connsiteX36" fmla="*/ 1110268 w 1234093"/>
                <a:gd name="connsiteY36" fmla="*/ 118745 h 179705"/>
                <a:gd name="connsiteX37" fmla="*/ 1065184 w 1234093"/>
                <a:gd name="connsiteY37" fmla="*/ 99060 h 179705"/>
                <a:gd name="connsiteX38" fmla="*/ 743874 w 1234093"/>
                <a:gd name="connsiteY38" fmla="*/ 22225 h 17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34093" h="179705">
                  <a:moveTo>
                    <a:pt x="743874" y="22225"/>
                  </a:moveTo>
                  <a:cubicBezTo>
                    <a:pt x="722284" y="19685"/>
                    <a:pt x="728634" y="10795"/>
                    <a:pt x="685453" y="7620"/>
                  </a:cubicBezTo>
                  <a:cubicBezTo>
                    <a:pt x="672753" y="6350"/>
                    <a:pt x="660689" y="5080"/>
                    <a:pt x="648624" y="3810"/>
                  </a:cubicBezTo>
                  <a:cubicBezTo>
                    <a:pt x="642274" y="3175"/>
                    <a:pt x="636559" y="2540"/>
                    <a:pt x="630209" y="2540"/>
                  </a:cubicBezTo>
                  <a:cubicBezTo>
                    <a:pt x="624493" y="2540"/>
                    <a:pt x="618143" y="1905"/>
                    <a:pt x="612428" y="1905"/>
                  </a:cubicBezTo>
                  <a:cubicBezTo>
                    <a:pt x="600364" y="1270"/>
                    <a:pt x="588934" y="635"/>
                    <a:pt x="576868" y="635"/>
                  </a:cubicBezTo>
                  <a:cubicBezTo>
                    <a:pt x="571153" y="635"/>
                    <a:pt x="565439" y="0"/>
                    <a:pt x="559724" y="0"/>
                  </a:cubicBezTo>
                  <a:cubicBezTo>
                    <a:pt x="554009" y="0"/>
                    <a:pt x="548293" y="0"/>
                    <a:pt x="542578" y="0"/>
                  </a:cubicBezTo>
                  <a:cubicBezTo>
                    <a:pt x="519718" y="0"/>
                    <a:pt x="496859" y="0"/>
                    <a:pt x="473999" y="0"/>
                  </a:cubicBezTo>
                  <a:cubicBezTo>
                    <a:pt x="451139" y="635"/>
                    <a:pt x="427643" y="1270"/>
                    <a:pt x="404149" y="1905"/>
                  </a:cubicBezTo>
                  <a:cubicBezTo>
                    <a:pt x="382559" y="2540"/>
                    <a:pt x="354618" y="3175"/>
                    <a:pt x="327314" y="2540"/>
                  </a:cubicBezTo>
                  <a:cubicBezTo>
                    <a:pt x="313343" y="2540"/>
                    <a:pt x="299374" y="1905"/>
                    <a:pt x="286039" y="2540"/>
                  </a:cubicBezTo>
                  <a:cubicBezTo>
                    <a:pt x="272703" y="3175"/>
                    <a:pt x="260639" y="4445"/>
                    <a:pt x="249843" y="5715"/>
                  </a:cubicBezTo>
                  <a:cubicBezTo>
                    <a:pt x="237143" y="7620"/>
                    <a:pt x="221903" y="9525"/>
                    <a:pt x="206028" y="12065"/>
                  </a:cubicBezTo>
                  <a:cubicBezTo>
                    <a:pt x="202218" y="12700"/>
                    <a:pt x="197774" y="13335"/>
                    <a:pt x="193328" y="13970"/>
                  </a:cubicBezTo>
                  <a:cubicBezTo>
                    <a:pt x="188884" y="14605"/>
                    <a:pt x="185074" y="15875"/>
                    <a:pt x="180628" y="16510"/>
                  </a:cubicBezTo>
                  <a:cubicBezTo>
                    <a:pt x="171739" y="18415"/>
                    <a:pt x="162849" y="19685"/>
                    <a:pt x="153959" y="21590"/>
                  </a:cubicBezTo>
                  <a:cubicBezTo>
                    <a:pt x="136178" y="24765"/>
                    <a:pt x="118399" y="28575"/>
                    <a:pt x="101253" y="31750"/>
                  </a:cubicBezTo>
                  <a:cubicBezTo>
                    <a:pt x="84109" y="35560"/>
                    <a:pt x="68234" y="39370"/>
                    <a:pt x="53628" y="43180"/>
                  </a:cubicBezTo>
                  <a:cubicBezTo>
                    <a:pt x="-2886" y="57150"/>
                    <a:pt x="-28286" y="64770"/>
                    <a:pt x="46009" y="50800"/>
                  </a:cubicBezTo>
                  <a:cubicBezTo>
                    <a:pt x="59978" y="48260"/>
                    <a:pt x="73949" y="45085"/>
                    <a:pt x="87284" y="42545"/>
                  </a:cubicBezTo>
                  <a:cubicBezTo>
                    <a:pt x="100618" y="40005"/>
                    <a:pt x="113953" y="38100"/>
                    <a:pt x="127289" y="36195"/>
                  </a:cubicBezTo>
                  <a:cubicBezTo>
                    <a:pt x="153324" y="32385"/>
                    <a:pt x="178724" y="27940"/>
                    <a:pt x="202853" y="24765"/>
                  </a:cubicBezTo>
                  <a:cubicBezTo>
                    <a:pt x="227618" y="22225"/>
                    <a:pt x="251114" y="19050"/>
                    <a:pt x="274609" y="16510"/>
                  </a:cubicBezTo>
                  <a:cubicBezTo>
                    <a:pt x="280324" y="15875"/>
                    <a:pt x="286039" y="15240"/>
                    <a:pt x="291753" y="14605"/>
                  </a:cubicBezTo>
                  <a:cubicBezTo>
                    <a:pt x="297468" y="13970"/>
                    <a:pt x="303184" y="13970"/>
                    <a:pt x="308899" y="13335"/>
                  </a:cubicBezTo>
                  <a:cubicBezTo>
                    <a:pt x="320328" y="12700"/>
                    <a:pt x="331759" y="11430"/>
                    <a:pt x="343189" y="10795"/>
                  </a:cubicBezTo>
                  <a:cubicBezTo>
                    <a:pt x="434628" y="4445"/>
                    <a:pt x="522893" y="2540"/>
                    <a:pt x="625128" y="11430"/>
                  </a:cubicBezTo>
                  <a:cubicBezTo>
                    <a:pt x="708314" y="17780"/>
                    <a:pt x="788959" y="29210"/>
                    <a:pt x="869603" y="46355"/>
                  </a:cubicBezTo>
                  <a:cubicBezTo>
                    <a:pt x="949614" y="64770"/>
                    <a:pt x="1029624" y="89535"/>
                    <a:pt x="1108999" y="120650"/>
                  </a:cubicBezTo>
                  <a:cubicBezTo>
                    <a:pt x="1119793" y="125095"/>
                    <a:pt x="1131224" y="130175"/>
                    <a:pt x="1142018" y="134620"/>
                  </a:cubicBezTo>
                  <a:cubicBezTo>
                    <a:pt x="1152814" y="139065"/>
                    <a:pt x="1162974" y="144145"/>
                    <a:pt x="1173134" y="149225"/>
                  </a:cubicBezTo>
                  <a:cubicBezTo>
                    <a:pt x="1193453" y="159385"/>
                    <a:pt x="1214409" y="168910"/>
                    <a:pt x="1234093" y="179705"/>
                  </a:cubicBezTo>
                  <a:cubicBezTo>
                    <a:pt x="1227743" y="175895"/>
                    <a:pt x="1221393" y="172720"/>
                    <a:pt x="1214409" y="168910"/>
                  </a:cubicBezTo>
                  <a:cubicBezTo>
                    <a:pt x="1208059" y="165735"/>
                    <a:pt x="1201074" y="161925"/>
                    <a:pt x="1194089" y="158750"/>
                  </a:cubicBezTo>
                  <a:cubicBezTo>
                    <a:pt x="1180753" y="151765"/>
                    <a:pt x="1166784" y="145415"/>
                    <a:pt x="1153449" y="138430"/>
                  </a:cubicBezTo>
                  <a:cubicBezTo>
                    <a:pt x="1139478" y="131445"/>
                    <a:pt x="1124874" y="125730"/>
                    <a:pt x="1110268" y="118745"/>
                  </a:cubicBezTo>
                  <a:cubicBezTo>
                    <a:pt x="1095664" y="112395"/>
                    <a:pt x="1081059" y="105410"/>
                    <a:pt x="1065184" y="99060"/>
                  </a:cubicBezTo>
                  <a:cubicBezTo>
                    <a:pt x="985174" y="64770"/>
                    <a:pt x="879764" y="43180"/>
                    <a:pt x="743874" y="22225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579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AA81A05-F351-F849-B1F6-C5AFCE794831}"/>
                </a:ext>
              </a:extLst>
            </p:cNvPr>
            <p:cNvSpPr/>
            <p:nvPr/>
          </p:nvSpPr>
          <p:spPr>
            <a:xfrm>
              <a:off x="12218034" y="1464310"/>
              <a:ext cx="325120" cy="243204"/>
            </a:xfrm>
            <a:custGeom>
              <a:avLst/>
              <a:gdLst>
                <a:gd name="connsiteX0" fmla="*/ 298450 w 325120"/>
                <a:gd name="connsiteY0" fmla="*/ 215265 h 243204"/>
                <a:gd name="connsiteX1" fmla="*/ 243840 w 325120"/>
                <a:gd name="connsiteY1" fmla="*/ 178435 h 243204"/>
                <a:gd name="connsiteX2" fmla="*/ 0 w 325120"/>
                <a:gd name="connsiteY2" fmla="*/ 0 h 243204"/>
                <a:gd name="connsiteX3" fmla="*/ 34925 w 325120"/>
                <a:gd name="connsiteY3" fmla="*/ 29845 h 243204"/>
                <a:gd name="connsiteX4" fmla="*/ 48895 w 325120"/>
                <a:gd name="connsiteY4" fmla="*/ 33655 h 243204"/>
                <a:gd name="connsiteX5" fmla="*/ 325120 w 325120"/>
                <a:gd name="connsiteY5" fmla="*/ 243205 h 243204"/>
                <a:gd name="connsiteX6" fmla="*/ 298450 w 325120"/>
                <a:gd name="connsiteY6" fmla="*/ 215265 h 243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120" h="243204">
                  <a:moveTo>
                    <a:pt x="298450" y="215265"/>
                  </a:moveTo>
                  <a:cubicBezTo>
                    <a:pt x="280670" y="203200"/>
                    <a:pt x="243840" y="178435"/>
                    <a:pt x="243840" y="178435"/>
                  </a:cubicBezTo>
                  <a:cubicBezTo>
                    <a:pt x="169545" y="114935"/>
                    <a:pt x="85725" y="55880"/>
                    <a:pt x="0" y="0"/>
                  </a:cubicBezTo>
                  <a:cubicBezTo>
                    <a:pt x="11430" y="9525"/>
                    <a:pt x="22860" y="19685"/>
                    <a:pt x="34925" y="29845"/>
                  </a:cubicBezTo>
                  <a:cubicBezTo>
                    <a:pt x="83185" y="63500"/>
                    <a:pt x="90170" y="65405"/>
                    <a:pt x="48895" y="33655"/>
                  </a:cubicBezTo>
                  <a:cubicBezTo>
                    <a:pt x="142875" y="107315"/>
                    <a:pt x="231775" y="175895"/>
                    <a:pt x="325120" y="243205"/>
                  </a:cubicBezTo>
                  <a:cubicBezTo>
                    <a:pt x="321310" y="237490"/>
                    <a:pt x="323850" y="235585"/>
                    <a:pt x="298450" y="215265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579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AA37748-5E34-5F40-AFE2-479AE0121C8A}"/>
                </a:ext>
              </a:extLst>
            </p:cNvPr>
            <p:cNvSpPr/>
            <p:nvPr/>
          </p:nvSpPr>
          <p:spPr>
            <a:xfrm>
              <a:off x="12543790" y="1708150"/>
              <a:ext cx="56515" cy="41275"/>
            </a:xfrm>
            <a:custGeom>
              <a:avLst/>
              <a:gdLst>
                <a:gd name="connsiteX0" fmla="*/ 54610 w 56515"/>
                <a:gd name="connsiteY0" fmla="*/ 39370 h 41275"/>
                <a:gd name="connsiteX1" fmla="*/ 0 w 56515"/>
                <a:gd name="connsiteY1" fmla="*/ 0 h 41275"/>
                <a:gd name="connsiteX2" fmla="*/ 1270 w 56515"/>
                <a:gd name="connsiteY2" fmla="*/ 1905 h 41275"/>
                <a:gd name="connsiteX3" fmla="*/ 56515 w 56515"/>
                <a:gd name="connsiteY3" fmla="*/ 41275 h 41275"/>
                <a:gd name="connsiteX4" fmla="*/ 54610 w 56515"/>
                <a:gd name="connsiteY4" fmla="*/ 39370 h 4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515" h="41275">
                  <a:moveTo>
                    <a:pt x="54610" y="39370"/>
                  </a:moveTo>
                  <a:cubicBezTo>
                    <a:pt x="36195" y="26035"/>
                    <a:pt x="17780" y="12700"/>
                    <a:pt x="0" y="0"/>
                  </a:cubicBezTo>
                  <a:cubicBezTo>
                    <a:pt x="0" y="635"/>
                    <a:pt x="1270" y="1270"/>
                    <a:pt x="1270" y="1905"/>
                  </a:cubicBezTo>
                  <a:cubicBezTo>
                    <a:pt x="19685" y="15240"/>
                    <a:pt x="38100" y="27940"/>
                    <a:pt x="56515" y="41275"/>
                  </a:cubicBezTo>
                  <a:cubicBezTo>
                    <a:pt x="55880" y="40005"/>
                    <a:pt x="55245" y="39370"/>
                    <a:pt x="54610" y="3937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579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B4013CA-4713-0642-B3A3-44FDBD9592FB}"/>
                </a:ext>
              </a:extLst>
            </p:cNvPr>
            <p:cNvSpPr/>
            <p:nvPr/>
          </p:nvSpPr>
          <p:spPr>
            <a:xfrm>
              <a:off x="3062699" y="1096644"/>
              <a:ext cx="7953915" cy="5010432"/>
            </a:xfrm>
            <a:custGeom>
              <a:avLst/>
              <a:gdLst>
                <a:gd name="connsiteX0" fmla="*/ 7758970 w 7953915"/>
                <a:gd name="connsiteY0" fmla="*/ 8255 h 5010432"/>
                <a:gd name="connsiteX1" fmla="*/ 7344315 w 7953915"/>
                <a:gd name="connsiteY1" fmla="*/ 97155 h 5010432"/>
                <a:gd name="connsiteX2" fmla="*/ 7245256 w 7953915"/>
                <a:gd name="connsiteY2" fmla="*/ 126365 h 5010432"/>
                <a:gd name="connsiteX3" fmla="*/ 7148100 w 7953915"/>
                <a:gd name="connsiteY3" fmla="*/ 158115 h 5010432"/>
                <a:gd name="connsiteX4" fmla="*/ 7099840 w 7953915"/>
                <a:gd name="connsiteY4" fmla="*/ 174625 h 5010432"/>
                <a:gd name="connsiteX5" fmla="*/ 7052215 w 7953915"/>
                <a:gd name="connsiteY5" fmla="*/ 191770 h 5010432"/>
                <a:gd name="connsiteX6" fmla="*/ 7004590 w 7953915"/>
                <a:gd name="connsiteY6" fmla="*/ 208915 h 5010432"/>
                <a:gd name="connsiteX7" fmla="*/ 6981095 w 7953915"/>
                <a:gd name="connsiteY7" fmla="*/ 217170 h 5010432"/>
                <a:gd name="connsiteX8" fmla="*/ 6957600 w 7953915"/>
                <a:gd name="connsiteY8" fmla="*/ 226695 h 5010432"/>
                <a:gd name="connsiteX9" fmla="*/ 6901720 w 7953915"/>
                <a:gd name="connsiteY9" fmla="*/ 254635 h 5010432"/>
                <a:gd name="connsiteX10" fmla="*/ 6872510 w 7953915"/>
                <a:gd name="connsiteY10" fmla="*/ 266700 h 5010432"/>
                <a:gd name="connsiteX11" fmla="*/ 6843935 w 7953915"/>
                <a:gd name="connsiteY11" fmla="*/ 280035 h 5010432"/>
                <a:gd name="connsiteX12" fmla="*/ 6741700 w 7953915"/>
                <a:gd name="connsiteY12" fmla="*/ 337185 h 5010432"/>
                <a:gd name="connsiteX13" fmla="*/ 6706775 w 7953915"/>
                <a:gd name="connsiteY13" fmla="*/ 359410 h 5010432"/>
                <a:gd name="connsiteX14" fmla="*/ 6706140 w 7953915"/>
                <a:gd name="connsiteY14" fmla="*/ 360045 h 5010432"/>
                <a:gd name="connsiteX15" fmla="*/ 6706775 w 7953915"/>
                <a:gd name="connsiteY15" fmla="*/ 364490 h 5010432"/>
                <a:gd name="connsiteX16" fmla="*/ 6743606 w 7953915"/>
                <a:gd name="connsiteY16" fmla="*/ 346075 h 5010432"/>
                <a:gd name="connsiteX17" fmla="*/ 6706775 w 7953915"/>
                <a:gd name="connsiteY17" fmla="*/ 364490 h 5010432"/>
                <a:gd name="connsiteX18" fmla="*/ 6652165 w 7953915"/>
                <a:gd name="connsiteY18" fmla="*/ 396240 h 5010432"/>
                <a:gd name="connsiteX19" fmla="*/ 6560090 w 7953915"/>
                <a:gd name="connsiteY19" fmla="*/ 459105 h 5010432"/>
                <a:gd name="connsiteX20" fmla="*/ 6608985 w 7953915"/>
                <a:gd name="connsiteY20" fmla="*/ 424180 h 5010432"/>
                <a:gd name="connsiteX21" fmla="*/ 6652165 w 7953915"/>
                <a:gd name="connsiteY21" fmla="*/ 396240 h 5010432"/>
                <a:gd name="connsiteX22" fmla="*/ 6706775 w 7953915"/>
                <a:gd name="connsiteY22" fmla="*/ 360045 h 5010432"/>
                <a:gd name="connsiteX23" fmla="*/ 6722650 w 7953915"/>
                <a:gd name="connsiteY23" fmla="*/ 349250 h 5010432"/>
                <a:gd name="connsiteX24" fmla="*/ 6610256 w 7953915"/>
                <a:gd name="connsiteY24" fmla="*/ 421005 h 5010432"/>
                <a:gd name="connsiteX25" fmla="*/ 6501035 w 7953915"/>
                <a:gd name="connsiteY25" fmla="*/ 496570 h 5010432"/>
                <a:gd name="connsiteX26" fmla="*/ 6456585 w 7953915"/>
                <a:gd name="connsiteY26" fmla="*/ 530225 h 5010432"/>
                <a:gd name="connsiteX27" fmla="*/ 6321965 w 7953915"/>
                <a:gd name="connsiteY27" fmla="*/ 630555 h 5010432"/>
                <a:gd name="connsiteX28" fmla="*/ 6284500 w 7953915"/>
                <a:gd name="connsiteY28" fmla="*/ 659765 h 5010432"/>
                <a:gd name="connsiteX29" fmla="*/ 6292120 w 7953915"/>
                <a:gd name="connsiteY29" fmla="*/ 654685 h 5010432"/>
                <a:gd name="connsiteX30" fmla="*/ 6277515 w 7953915"/>
                <a:gd name="connsiteY30" fmla="*/ 665480 h 5010432"/>
                <a:gd name="connsiteX31" fmla="*/ 6121306 w 7953915"/>
                <a:gd name="connsiteY31" fmla="*/ 792480 h 5010432"/>
                <a:gd name="connsiteX32" fmla="*/ 6022881 w 7953915"/>
                <a:gd name="connsiteY32" fmla="*/ 882650 h 5010432"/>
                <a:gd name="connsiteX33" fmla="*/ 5986050 w 7953915"/>
                <a:gd name="connsiteY33" fmla="*/ 908685 h 5010432"/>
                <a:gd name="connsiteX34" fmla="*/ 5932710 w 7953915"/>
                <a:gd name="connsiteY34" fmla="*/ 961390 h 5010432"/>
                <a:gd name="connsiteX35" fmla="*/ 6013356 w 7953915"/>
                <a:gd name="connsiteY35" fmla="*/ 901065 h 5010432"/>
                <a:gd name="connsiteX36" fmla="*/ 6130195 w 7953915"/>
                <a:gd name="connsiteY36" fmla="*/ 800735 h 5010432"/>
                <a:gd name="connsiteX37" fmla="*/ 6013356 w 7953915"/>
                <a:gd name="connsiteY37" fmla="*/ 901065 h 5010432"/>
                <a:gd name="connsiteX38" fmla="*/ 5932710 w 7953915"/>
                <a:gd name="connsiteY38" fmla="*/ 961390 h 5010432"/>
                <a:gd name="connsiteX39" fmla="*/ 5771420 w 7953915"/>
                <a:gd name="connsiteY39" fmla="*/ 1099185 h 5010432"/>
                <a:gd name="connsiteX40" fmla="*/ 5932710 w 7953915"/>
                <a:gd name="connsiteY40" fmla="*/ 961390 h 5010432"/>
                <a:gd name="connsiteX41" fmla="*/ 5986050 w 7953915"/>
                <a:gd name="connsiteY41" fmla="*/ 908685 h 5010432"/>
                <a:gd name="connsiteX42" fmla="*/ 6022881 w 7953915"/>
                <a:gd name="connsiteY42" fmla="*/ 882650 h 5010432"/>
                <a:gd name="connsiteX43" fmla="*/ 6121306 w 7953915"/>
                <a:gd name="connsiteY43" fmla="*/ 792480 h 5010432"/>
                <a:gd name="connsiteX44" fmla="*/ 5817775 w 7953915"/>
                <a:gd name="connsiteY44" fmla="*/ 1053465 h 5010432"/>
                <a:gd name="connsiteX45" fmla="*/ 5342795 w 7953915"/>
                <a:gd name="connsiteY45" fmla="*/ 1489710 h 5010432"/>
                <a:gd name="connsiteX46" fmla="*/ 4884960 w 7953915"/>
                <a:gd name="connsiteY46" fmla="*/ 1929765 h 5010432"/>
                <a:gd name="connsiteX47" fmla="*/ 3952780 w 7953915"/>
                <a:gd name="connsiteY47" fmla="*/ 2841625 h 5010432"/>
                <a:gd name="connsiteX48" fmla="*/ 2912650 w 7953915"/>
                <a:gd name="connsiteY48" fmla="*/ 3813175 h 5010432"/>
                <a:gd name="connsiteX49" fmla="*/ 2397665 w 7953915"/>
                <a:gd name="connsiteY49" fmla="*/ 4252595 h 5010432"/>
                <a:gd name="connsiteX50" fmla="*/ 1866805 w 7953915"/>
                <a:gd name="connsiteY50" fmla="*/ 4645660 h 5010432"/>
                <a:gd name="connsiteX51" fmla="*/ 1582960 w 7953915"/>
                <a:gd name="connsiteY51" fmla="*/ 4808220 h 5010432"/>
                <a:gd name="connsiteX52" fmla="*/ 1433100 w 7953915"/>
                <a:gd name="connsiteY52" fmla="*/ 4871085 h 5010432"/>
                <a:gd name="connsiteX53" fmla="*/ 1356265 w 7953915"/>
                <a:gd name="connsiteY53" fmla="*/ 4894580 h 5010432"/>
                <a:gd name="connsiteX54" fmla="*/ 1336580 w 7953915"/>
                <a:gd name="connsiteY54" fmla="*/ 4899025 h 5010432"/>
                <a:gd name="connsiteX55" fmla="*/ 1327055 w 7953915"/>
                <a:gd name="connsiteY55" fmla="*/ 4901565 h 5010432"/>
                <a:gd name="connsiteX56" fmla="*/ 1317530 w 7953915"/>
                <a:gd name="connsiteY56" fmla="*/ 4903470 h 5010432"/>
                <a:gd name="connsiteX57" fmla="*/ 1297845 w 7953915"/>
                <a:gd name="connsiteY57" fmla="*/ 4907280 h 5010432"/>
                <a:gd name="connsiteX58" fmla="*/ 1278160 w 7953915"/>
                <a:gd name="connsiteY58" fmla="*/ 4910455 h 5010432"/>
                <a:gd name="connsiteX59" fmla="*/ 1200690 w 7953915"/>
                <a:gd name="connsiteY59" fmla="*/ 4916170 h 5010432"/>
                <a:gd name="connsiteX60" fmla="*/ 1191165 w 7953915"/>
                <a:gd name="connsiteY60" fmla="*/ 4916170 h 5010432"/>
                <a:gd name="connsiteX61" fmla="*/ 1181640 w 7953915"/>
                <a:gd name="connsiteY61" fmla="*/ 4915535 h 5010432"/>
                <a:gd name="connsiteX62" fmla="*/ 1172115 w 7953915"/>
                <a:gd name="connsiteY62" fmla="*/ 4914900 h 5010432"/>
                <a:gd name="connsiteX63" fmla="*/ 1162590 w 7953915"/>
                <a:gd name="connsiteY63" fmla="*/ 4914265 h 5010432"/>
                <a:gd name="connsiteX64" fmla="*/ 1121950 w 7953915"/>
                <a:gd name="connsiteY64" fmla="*/ 4909820 h 5010432"/>
                <a:gd name="connsiteX65" fmla="*/ 962565 w 7953915"/>
                <a:gd name="connsiteY65" fmla="*/ 4876165 h 5010432"/>
                <a:gd name="connsiteX66" fmla="*/ 669830 w 7953915"/>
                <a:gd name="connsiteY66" fmla="*/ 4730750 h 5010432"/>
                <a:gd name="connsiteX67" fmla="*/ 563150 w 7953915"/>
                <a:gd name="connsiteY67" fmla="*/ 4640580 h 5010432"/>
                <a:gd name="connsiteX68" fmla="*/ 455200 w 7953915"/>
                <a:gd name="connsiteY68" fmla="*/ 4521835 h 5010432"/>
                <a:gd name="connsiteX69" fmla="*/ 269145 w 7953915"/>
                <a:gd name="connsiteY69" fmla="*/ 4217035 h 5010432"/>
                <a:gd name="connsiteX70" fmla="*/ 199295 w 7953915"/>
                <a:gd name="connsiteY70" fmla="*/ 4047490 h 5010432"/>
                <a:gd name="connsiteX71" fmla="*/ 145955 w 7953915"/>
                <a:gd name="connsiteY71" fmla="*/ 3879215 h 5010432"/>
                <a:gd name="connsiteX72" fmla="*/ 81185 w 7953915"/>
                <a:gd name="connsiteY72" fmla="*/ 3583940 h 5010432"/>
                <a:gd name="connsiteX73" fmla="*/ 39910 w 7953915"/>
                <a:gd name="connsiteY73" fmla="*/ 3362325 h 5010432"/>
                <a:gd name="connsiteX74" fmla="*/ 18955 w 7953915"/>
                <a:gd name="connsiteY74" fmla="*/ 3312160 h 5010432"/>
                <a:gd name="connsiteX75" fmla="*/ 4985 w 7953915"/>
                <a:gd name="connsiteY75" fmla="*/ 3350260 h 5010432"/>
                <a:gd name="connsiteX76" fmla="*/ 540 w 7953915"/>
                <a:gd name="connsiteY76" fmla="*/ 3393440 h 5010432"/>
                <a:gd name="connsiteX77" fmla="*/ 9430 w 7953915"/>
                <a:gd name="connsiteY77" fmla="*/ 3602355 h 5010432"/>
                <a:gd name="connsiteX78" fmla="*/ 48800 w 7953915"/>
                <a:gd name="connsiteY78" fmla="*/ 3824605 h 5010432"/>
                <a:gd name="connsiteX79" fmla="*/ 127540 w 7953915"/>
                <a:gd name="connsiteY79" fmla="*/ 4095115 h 5010432"/>
                <a:gd name="connsiteX80" fmla="*/ 191675 w 7953915"/>
                <a:gd name="connsiteY80" fmla="*/ 4257675 h 5010432"/>
                <a:gd name="connsiteX81" fmla="*/ 284385 w 7953915"/>
                <a:gd name="connsiteY81" fmla="*/ 4440555 h 5010432"/>
                <a:gd name="connsiteX82" fmla="*/ 236760 w 7953915"/>
                <a:gd name="connsiteY82" fmla="*/ 4350385 h 5010432"/>
                <a:gd name="connsiteX83" fmla="*/ 232950 w 7953915"/>
                <a:gd name="connsiteY83" fmla="*/ 4335145 h 5010432"/>
                <a:gd name="connsiteX84" fmla="*/ 319310 w 7953915"/>
                <a:gd name="connsiteY84" fmla="*/ 4471670 h 5010432"/>
                <a:gd name="connsiteX85" fmla="*/ 405035 w 7953915"/>
                <a:gd name="connsiteY85" fmla="*/ 4587240 h 5010432"/>
                <a:gd name="connsiteX86" fmla="*/ 516795 w 7953915"/>
                <a:gd name="connsiteY86" fmla="*/ 4707255 h 5010432"/>
                <a:gd name="connsiteX87" fmla="*/ 646970 w 7953915"/>
                <a:gd name="connsiteY87" fmla="*/ 4813935 h 5010432"/>
                <a:gd name="connsiteX88" fmla="*/ 779685 w 7953915"/>
                <a:gd name="connsiteY88" fmla="*/ 4896485 h 5010432"/>
                <a:gd name="connsiteX89" fmla="*/ 984790 w 7953915"/>
                <a:gd name="connsiteY89" fmla="*/ 4977130 h 5010432"/>
                <a:gd name="connsiteX90" fmla="*/ 1099725 w 7953915"/>
                <a:gd name="connsiteY90" fmla="*/ 5000625 h 5010432"/>
                <a:gd name="connsiteX91" fmla="*/ 1159415 w 7953915"/>
                <a:gd name="connsiteY91" fmla="*/ 5008245 h 5010432"/>
                <a:gd name="connsiteX92" fmla="*/ 1191800 w 7953915"/>
                <a:gd name="connsiteY92" fmla="*/ 5010150 h 5010432"/>
                <a:gd name="connsiteX93" fmla="*/ 1224185 w 7953915"/>
                <a:gd name="connsiteY93" fmla="*/ 5010150 h 5010432"/>
                <a:gd name="connsiteX94" fmla="*/ 1352455 w 7953915"/>
                <a:gd name="connsiteY94" fmla="*/ 4992370 h 5010432"/>
                <a:gd name="connsiteX95" fmla="*/ 1476280 w 7953915"/>
                <a:gd name="connsiteY95" fmla="*/ 4954905 h 5010432"/>
                <a:gd name="connsiteX96" fmla="*/ 1596295 w 7953915"/>
                <a:gd name="connsiteY96" fmla="*/ 4904105 h 5010432"/>
                <a:gd name="connsiteX97" fmla="*/ 1712500 w 7953915"/>
                <a:gd name="connsiteY97" fmla="*/ 4844415 h 5010432"/>
                <a:gd name="connsiteX98" fmla="*/ 1936655 w 7953915"/>
                <a:gd name="connsiteY98" fmla="*/ 4706620 h 5010432"/>
                <a:gd name="connsiteX99" fmla="*/ 2151285 w 7953915"/>
                <a:gd name="connsiteY99" fmla="*/ 4553585 h 5010432"/>
                <a:gd name="connsiteX100" fmla="*/ 2555780 w 7953915"/>
                <a:gd name="connsiteY100" fmla="*/ 4234180 h 5010432"/>
                <a:gd name="connsiteX101" fmla="*/ 2965355 w 7953915"/>
                <a:gd name="connsiteY101" fmla="*/ 3877945 h 5010432"/>
                <a:gd name="connsiteX102" fmla="*/ 3526060 w 7953915"/>
                <a:gd name="connsiteY102" fmla="*/ 3361055 h 5010432"/>
                <a:gd name="connsiteX103" fmla="*/ 4065175 w 7953915"/>
                <a:gd name="connsiteY103" fmla="*/ 2835275 h 5010432"/>
                <a:gd name="connsiteX104" fmla="*/ 5170710 w 7953915"/>
                <a:gd name="connsiteY104" fmla="*/ 1744345 h 5010432"/>
                <a:gd name="connsiteX105" fmla="*/ 5727606 w 7953915"/>
                <a:gd name="connsiteY105" fmla="*/ 1200150 h 5010432"/>
                <a:gd name="connsiteX106" fmla="*/ 6108606 w 7953915"/>
                <a:gd name="connsiteY106" fmla="*/ 866140 h 5010432"/>
                <a:gd name="connsiteX107" fmla="*/ 6577235 w 7953915"/>
                <a:gd name="connsiteY107" fmla="*/ 488950 h 5010432"/>
                <a:gd name="connsiteX108" fmla="*/ 6351175 w 7953915"/>
                <a:gd name="connsiteY108" fmla="*/ 661670 h 5010432"/>
                <a:gd name="connsiteX109" fmla="*/ 6118765 w 7953915"/>
                <a:gd name="connsiteY109" fmla="*/ 855980 h 5010432"/>
                <a:gd name="connsiteX110" fmla="*/ 6121306 w 7953915"/>
                <a:gd name="connsiteY110" fmla="*/ 845820 h 5010432"/>
                <a:gd name="connsiteX111" fmla="*/ 6270531 w 7953915"/>
                <a:gd name="connsiteY111" fmla="*/ 711835 h 5010432"/>
                <a:gd name="connsiteX112" fmla="*/ 6396260 w 7953915"/>
                <a:gd name="connsiteY112" fmla="*/ 619760 h 5010432"/>
                <a:gd name="connsiteX113" fmla="*/ 6621050 w 7953915"/>
                <a:gd name="connsiteY113" fmla="*/ 447675 h 5010432"/>
                <a:gd name="connsiteX114" fmla="*/ 6674390 w 7953915"/>
                <a:gd name="connsiteY114" fmla="*/ 419735 h 5010432"/>
                <a:gd name="connsiteX115" fmla="*/ 6828695 w 7953915"/>
                <a:gd name="connsiteY115" fmla="*/ 318770 h 5010432"/>
                <a:gd name="connsiteX116" fmla="*/ 6958870 w 7953915"/>
                <a:gd name="connsiteY116" fmla="*/ 251460 h 5010432"/>
                <a:gd name="connsiteX117" fmla="*/ 7049675 w 7953915"/>
                <a:gd name="connsiteY117" fmla="*/ 219710 h 5010432"/>
                <a:gd name="connsiteX118" fmla="*/ 7092856 w 7953915"/>
                <a:gd name="connsiteY118" fmla="*/ 205105 h 5010432"/>
                <a:gd name="connsiteX119" fmla="*/ 7114445 w 7953915"/>
                <a:gd name="connsiteY119" fmla="*/ 198120 h 5010432"/>
                <a:gd name="connsiteX120" fmla="*/ 7135400 w 7953915"/>
                <a:gd name="connsiteY120" fmla="*/ 191770 h 5010432"/>
                <a:gd name="connsiteX121" fmla="*/ 7243985 w 7953915"/>
                <a:gd name="connsiteY121" fmla="*/ 156210 h 5010432"/>
                <a:gd name="connsiteX122" fmla="*/ 7315740 w 7953915"/>
                <a:gd name="connsiteY122" fmla="*/ 132715 h 5010432"/>
                <a:gd name="connsiteX123" fmla="*/ 7280181 w 7953915"/>
                <a:gd name="connsiteY123" fmla="*/ 133350 h 5010432"/>
                <a:gd name="connsiteX124" fmla="*/ 7340506 w 7953915"/>
                <a:gd name="connsiteY124" fmla="*/ 116840 h 5010432"/>
                <a:gd name="connsiteX125" fmla="*/ 7372256 w 7953915"/>
                <a:gd name="connsiteY125" fmla="*/ 109220 h 5010432"/>
                <a:gd name="connsiteX126" fmla="*/ 7401465 w 7953915"/>
                <a:gd name="connsiteY126" fmla="*/ 102235 h 5010432"/>
                <a:gd name="connsiteX127" fmla="*/ 7372256 w 7953915"/>
                <a:gd name="connsiteY127" fmla="*/ 109220 h 5010432"/>
                <a:gd name="connsiteX128" fmla="*/ 7340506 w 7953915"/>
                <a:gd name="connsiteY128" fmla="*/ 116840 h 5010432"/>
                <a:gd name="connsiteX129" fmla="*/ 7280181 w 7953915"/>
                <a:gd name="connsiteY129" fmla="*/ 133350 h 5010432"/>
                <a:gd name="connsiteX130" fmla="*/ 7315740 w 7953915"/>
                <a:gd name="connsiteY130" fmla="*/ 132715 h 5010432"/>
                <a:gd name="connsiteX131" fmla="*/ 7450995 w 7953915"/>
                <a:gd name="connsiteY131" fmla="*/ 91440 h 5010432"/>
                <a:gd name="connsiteX132" fmla="*/ 7468775 w 7953915"/>
                <a:gd name="connsiteY132" fmla="*/ 86360 h 5010432"/>
                <a:gd name="connsiteX133" fmla="*/ 7486556 w 7953915"/>
                <a:gd name="connsiteY133" fmla="*/ 81915 h 5010432"/>
                <a:gd name="connsiteX134" fmla="*/ 7522115 w 7953915"/>
                <a:gd name="connsiteY134" fmla="*/ 73025 h 5010432"/>
                <a:gd name="connsiteX135" fmla="*/ 7558310 w 7953915"/>
                <a:gd name="connsiteY135" fmla="*/ 64135 h 5010432"/>
                <a:gd name="connsiteX136" fmla="*/ 7576725 w 7953915"/>
                <a:gd name="connsiteY136" fmla="*/ 59690 h 5010432"/>
                <a:gd name="connsiteX137" fmla="*/ 7595140 w 7953915"/>
                <a:gd name="connsiteY137" fmla="*/ 55880 h 5010432"/>
                <a:gd name="connsiteX138" fmla="*/ 7668800 w 7953915"/>
                <a:gd name="connsiteY138" fmla="*/ 40005 h 5010432"/>
                <a:gd name="connsiteX139" fmla="*/ 7705631 w 7953915"/>
                <a:gd name="connsiteY139" fmla="*/ 33020 h 5010432"/>
                <a:gd name="connsiteX140" fmla="*/ 7742460 w 7953915"/>
                <a:gd name="connsiteY140" fmla="*/ 26670 h 5010432"/>
                <a:gd name="connsiteX141" fmla="*/ 7779290 w 7953915"/>
                <a:gd name="connsiteY141" fmla="*/ 20320 h 5010432"/>
                <a:gd name="connsiteX142" fmla="*/ 7816120 w 7953915"/>
                <a:gd name="connsiteY142" fmla="*/ 15240 h 5010432"/>
                <a:gd name="connsiteX143" fmla="*/ 7852950 w 7953915"/>
                <a:gd name="connsiteY143" fmla="*/ 10795 h 5010432"/>
                <a:gd name="connsiteX144" fmla="*/ 7889781 w 7953915"/>
                <a:gd name="connsiteY144" fmla="*/ 6350 h 5010432"/>
                <a:gd name="connsiteX145" fmla="*/ 7887240 w 7953915"/>
                <a:gd name="connsiteY145" fmla="*/ 5715 h 5010432"/>
                <a:gd name="connsiteX146" fmla="*/ 7544975 w 7953915"/>
                <a:gd name="connsiteY146" fmla="*/ 52705 h 5010432"/>
                <a:gd name="connsiteX147" fmla="*/ 7579265 w 7953915"/>
                <a:gd name="connsiteY147" fmla="*/ 48260 h 5010432"/>
                <a:gd name="connsiteX148" fmla="*/ 7532910 w 7953915"/>
                <a:gd name="connsiteY148" fmla="*/ 60960 h 5010432"/>
                <a:gd name="connsiteX149" fmla="*/ 7487825 w 7953915"/>
                <a:gd name="connsiteY149" fmla="*/ 66675 h 5010432"/>
                <a:gd name="connsiteX150" fmla="*/ 7562120 w 7953915"/>
                <a:gd name="connsiteY150" fmla="*/ 48260 h 5010432"/>
                <a:gd name="connsiteX151" fmla="*/ 7599585 w 7953915"/>
                <a:gd name="connsiteY151" fmla="*/ 40005 h 5010432"/>
                <a:gd name="connsiteX152" fmla="*/ 7637050 w 7953915"/>
                <a:gd name="connsiteY152" fmla="*/ 32385 h 5010432"/>
                <a:gd name="connsiteX153" fmla="*/ 7673881 w 7953915"/>
                <a:gd name="connsiteY153" fmla="*/ 25400 h 5010432"/>
                <a:gd name="connsiteX154" fmla="*/ 7710710 w 7953915"/>
                <a:gd name="connsiteY154" fmla="*/ 20320 h 5010432"/>
                <a:gd name="connsiteX155" fmla="*/ 7783735 w 7953915"/>
                <a:gd name="connsiteY155" fmla="*/ 12700 h 5010432"/>
                <a:gd name="connsiteX156" fmla="*/ 7848506 w 7953915"/>
                <a:gd name="connsiteY156" fmla="*/ 2540 h 5010432"/>
                <a:gd name="connsiteX157" fmla="*/ 7877081 w 7953915"/>
                <a:gd name="connsiteY157" fmla="*/ 2540 h 5010432"/>
                <a:gd name="connsiteX158" fmla="*/ 7886606 w 7953915"/>
                <a:gd name="connsiteY158" fmla="*/ 5715 h 5010432"/>
                <a:gd name="connsiteX159" fmla="*/ 7953915 w 7953915"/>
                <a:gd name="connsiteY159" fmla="*/ 635 h 5010432"/>
                <a:gd name="connsiteX160" fmla="*/ 7902481 w 7953915"/>
                <a:gd name="connsiteY160" fmla="*/ 0 h 5010432"/>
                <a:gd name="connsiteX161" fmla="*/ 7870095 w 7953915"/>
                <a:gd name="connsiteY161" fmla="*/ 635 h 5010432"/>
                <a:gd name="connsiteX162" fmla="*/ 7836440 w 7953915"/>
                <a:gd name="connsiteY162" fmla="*/ 2540 h 5010432"/>
                <a:gd name="connsiteX163" fmla="*/ 7779290 w 7953915"/>
                <a:gd name="connsiteY163" fmla="*/ 6350 h 5010432"/>
                <a:gd name="connsiteX164" fmla="*/ 7758970 w 7953915"/>
                <a:gd name="connsiteY164" fmla="*/ 8255 h 5010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</a:cxnLst>
              <a:rect l="l" t="t" r="r" b="b"/>
              <a:pathLst>
                <a:path w="7953915" h="5010432">
                  <a:moveTo>
                    <a:pt x="7758970" y="8255"/>
                  </a:moveTo>
                  <a:cubicBezTo>
                    <a:pt x="7614825" y="28575"/>
                    <a:pt x="7477031" y="59690"/>
                    <a:pt x="7344315" y="97155"/>
                  </a:cubicBezTo>
                  <a:cubicBezTo>
                    <a:pt x="7311295" y="106680"/>
                    <a:pt x="7278275" y="116840"/>
                    <a:pt x="7245256" y="126365"/>
                  </a:cubicBezTo>
                  <a:cubicBezTo>
                    <a:pt x="7212870" y="136525"/>
                    <a:pt x="7180485" y="147320"/>
                    <a:pt x="7148100" y="158115"/>
                  </a:cubicBezTo>
                  <a:cubicBezTo>
                    <a:pt x="7132225" y="163830"/>
                    <a:pt x="7115715" y="168275"/>
                    <a:pt x="7099840" y="174625"/>
                  </a:cubicBezTo>
                  <a:cubicBezTo>
                    <a:pt x="7083965" y="180340"/>
                    <a:pt x="7068090" y="186055"/>
                    <a:pt x="7052215" y="191770"/>
                  </a:cubicBezTo>
                  <a:cubicBezTo>
                    <a:pt x="7036340" y="197485"/>
                    <a:pt x="7020465" y="203200"/>
                    <a:pt x="7004590" y="208915"/>
                  </a:cubicBezTo>
                  <a:lnTo>
                    <a:pt x="6981095" y="217170"/>
                  </a:lnTo>
                  <a:lnTo>
                    <a:pt x="6957600" y="226695"/>
                  </a:lnTo>
                  <a:cubicBezTo>
                    <a:pt x="6939185" y="236220"/>
                    <a:pt x="6927120" y="243840"/>
                    <a:pt x="6901720" y="254635"/>
                  </a:cubicBezTo>
                  <a:cubicBezTo>
                    <a:pt x="6892195" y="258445"/>
                    <a:pt x="6882035" y="262255"/>
                    <a:pt x="6872510" y="266700"/>
                  </a:cubicBezTo>
                  <a:cubicBezTo>
                    <a:pt x="6862985" y="271145"/>
                    <a:pt x="6853460" y="274955"/>
                    <a:pt x="6843935" y="280035"/>
                  </a:cubicBezTo>
                  <a:cubicBezTo>
                    <a:pt x="6809010" y="297815"/>
                    <a:pt x="6775356" y="316865"/>
                    <a:pt x="6741700" y="337185"/>
                  </a:cubicBezTo>
                  <a:cubicBezTo>
                    <a:pt x="6730270" y="344170"/>
                    <a:pt x="6718840" y="351790"/>
                    <a:pt x="6706775" y="359410"/>
                  </a:cubicBezTo>
                  <a:cubicBezTo>
                    <a:pt x="6706775" y="359410"/>
                    <a:pt x="6706140" y="360045"/>
                    <a:pt x="6706140" y="360045"/>
                  </a:cubicBezTo>
                  <a:cubicBezTo>
                    <a:pt x="6688360" y="372745"/>
                    <a:pt x="6694075" y="370205"/>
                    <a:pt x="6706775" y="364490"/>
                  </a:cubicBezTo>
                  <a:cubicBezTo>
                    <a:pt x="6720110" y="357505"/>
                    <a:pt x="6732810" y="351155"/>
                    <a:pt x="6743606" y="346075"/>
                  </a:cubicBezTo>
                  <a:cubicBezTo>
                    <a:pt x="6736620" y="349250"/>
                    <a:pt x="6718840" y="358775"/>
                    <a:pt x="6706775" y="364490"/>
                  </a:cubicBezTo>
                  <a:cubicBezTo>
                    <a:pt x="6690265" y="373380"/>
                    <a:pt x="6673120" y="383540"/>
                    <a:pt x="6652165" y="396240"/>
                  </a:cubicBezTo>
                  <a:cubicBezTo>
                    <a:pt x="6622956" y="416560"/>
                    <a:pt x="6591840" y="437515"/>
                    <a:pt x="6560090" y="459105"/>
                  </a:cubicBezTo>
                  <a:cubicBezTo>
                    <a:pt x="6577235" y="446405"/>
                    <a:pt x="6593745" y="434975"/>
                    <a:pt x="6608985" y="424180"/>
                  </a:cubicBezTo>
                  <a:cubicBezTo>
                    <a:pt x="6624225" y="414020"/>
                    <a:pt x="6638831" y="404495"/>
                    <a:pt x="6652165" y="396240"/>
                  </a:cubicBezTo>
                  <a:cubicBezTo>
                    <a:pt x="6670581" y="383540"/>
                    <a:pt x="6688995" y="371475"/>
                    <a:pt x="6706775" y="360045"/>
                  </a:cubicBezTo>
                  <a:cubicBezTo>
                    <a:pt x="6711856" y="356235"/>
                    <a:pt x="6716935" y="353060"/>
                    <a:pt x="6722650" y="349250"/>
                  </a:cubicBezTo>
                  <a:cubicBezTo>
                    <a:pt x="6684550" y="372110"/>
                    <a:pt x="6647085" y="396240"/>
                    <a:pt x="6610256" y="421005"/>
                  </a:cubicBezTo>
                  <a:cubicBezTo>
                    <a:pt x="6573425" y="445770"/>
                    <a:pt x="6537231" y="471170"/>
                    <a:pt x="6501035" y="496570"/>
                  </a:cubicBezTo>
                  <a:cubicBezTo>
                    <a:pt x="6484525" y="508635"/>
                    <a:pt x="6469285" y="520700"/>
                    <a:pt x="6456585" y="530225"/>
                  </a:cubicBezTo>
                  <a:cubicBezTo>
                    <a:pt x="6405785" y="569595"/>
                    <a:pt x="6356256" y="609600"/>
                    <a:pt x="6321965" y="630555"/>
                  </a:cubicBezTo>
                  <a:cubicBezTo>
                    <a:pt x="6309900" y="640080"/>
                    <a:pt x="6297200" y="650240"/>
                    <a:pt x="6284500" y="659765"/>
                  </a:cubicBezTo>
                  <a:cubicBezTo>
                    <a:pt x="6287040" y="657860"/>
                    <a:pt x="6289581" y="656590"/>
                    <a:pt x="6292120" y="654685"/>
                  </a:cubicBezTo>
                  <a:cubicBezTo>
                    <a:pt x="6286406" y="659130"/>
                    <a:pt x="6281325" y="662305"/>
                    <a:pt x="6277515" y="665480"/>
                  </a:cubicBezTo>
                  <a:cubicBezTo>
                    <a:pt x="6224810" y="706755"/>
                    <a:pt x="6172740" y="749300"/>
                    <a:pt x="6121306" y="792480"/>
                  </a:cubicBezTo>
                  <a:cubicBezTo>
                    <a:pt x="6089556" y="822325"/>
                    <a:pt x="6056535" y="852170"/>
                    <a:pt x="6022881" y="882650"/>
                  </a:cubicBezTo>
                  <a:cubicBezTo>
                    <a:pt x="6022881" y="882650"/>
                    <a:pt x="5998115" y="900430"/>
                    <a:pt x="5986050" y="908685"/>
                  </a:cubicBezTo>
                  <a:cubicBezTo>
                    <a:pt x="5973985" y="922655"/>
                    <a:pt x="5954935" y="940435"/>
                    <a:pt x="5932710" y="961390"/>
                  </a:cubicBezTo>
                  <a:cubicBezTo>
                    <a:pt x="5961920" y="939800"/>
                    <a:pt x="5988590" y="920115"/>
                    <a:pt x="6013356" y="901065"/>
                  </a:cubicBezTo>
                  <a:cubicBezTo>
                    <a:pt x="6050185" y="875030"/>
                    <a:pt x="6083840" y="828040"/>
                    <a:pt x="6130195" y="800735"/>
                  </a:cubicBezTo>
                  <a:cubicBezTo>
                    <a:pt x="6083840" y="828675"/>
                    <a:pt x="6050185" y="875030"/>
                    <a:pt x="6013356" y="901065"/>
                  </a:cubicBezTo>
                  <a:cubicBezTo>
                    <a:pt x="5988590" y="919480"/>
                    <a:pt x="5961920" y="939165"/>
                    <a:pt x="5932710" y="961390"/>
                  </a:cubicBezTo>
                  <a:cubicBezTo>
                    <a:pt x="5886356" y="1004570"/>
                    <a:pt x="5823490" y="1057910"/>
                    <a:pt x="5771420" y="1099185"/>
                  </a:cubicBezTo>
                  <a:cubicBezTo>
                    <a:pt x="5829840" y="1041400"/>
                    <a:pt x="5883815" y="997585"/>
                    <a:pt x="5932710" y="961390"/>
                  </a:cubicBezTo>
                  <a:cubicBezTo>
                    <a:pt x="5954935" y="940435"/>
                    <a:pt x="5973985" y="922020"/>
                    <a:pt x="5986050" y="908685"/>
                  </a:cubicBezTo>
                  <a:cubicBezTo>
                    <a:pt x="5998115" y="899795"/>
                    <a:pt x="6022881" y="882650"/>
                    <a:pt x="6022881" y="882650"/>
                  </a:cubicBezTo>
                  <a:cubicBezTo>
                    <a:pt x="6055900" y="852170"/>
                    <a:pt x="6088920" y="821690"/>
                    <a:pt x="6121306" y="792480"/>
                  </a:cubicBezTo>
                  <a:cubicBezTo>
                    <a:pt x="6020340" y="876300"/>
                    <a:pt x="5919375" y="963295"/>
                    <a:pt x="5817775" y="1053465"/>
                  </a:cubicBezTo>
                  <a:cubicBezTo>
                    <a:pt x="5654581" y="1198245"/>
                    <a:pt x="5497100" y="1343660"/>
                    <a:pt x="5342795" y="1489710"/>
                  </a:cubicBezTo>
                  <a:cubicBezTo>
                    <a:pt x="5188490" y="1635760"/>
                    <a:pt x="5036725" y="1781810"/>
                    <a:pt x="4884960" y="1929765"/>
                  </a:cubicBezTo>
                  <a:cubicBezTo>
                    <a:pt x="4581431" y="2225040"/>
                    <a:pt x="4277265" y="2526665"/>
                    <a:pt x="3952780" y="2841625"/>
                  </a:cubicBezTo>
                  <a:cubicBezTo>
                    <a:pt x="3600355" y="3183255"/>
                    <a:pt x="3258725" y="3507740"/>
                    <a:pt x="2912650" y="3813175"/>
                  </a:cubicBezTo>
                  <a:cubicBezTo>
                    <a:pt x="2739930" y="3965575"/>
                    <a:pt x="2569750" y="4112260"/>
                    <a:pt x="2397665" y="4252595"/>
                  </a:cubicBezTo>
                  <a:cubicBezTo>
                    <a:pt x="2224945" y="4392295"/>
                    <a:pt x="2050320" y="4526280"/>
                    <a:pt x="1866805" y="4645660"/>
                  </a:cubicBezTo>
                  <a:cubicBezTo>
                    <a:pt x="1774730" y="4704715"/>
                    <a:pt x="1680750" y="4760595"/>
                    <a:pt x="1582960" y="4808220"/>
                  </a:cubicBezTo>
                  <a:cubicBezTo>
                    <a:pt x="1534065" y="4831715"/>
                    <a:pt x="1483900" y="4853305"/>
                    <a:pt x="1433100" y="4871085"/>
                  </a:cubicBezTo>
                  <a:cubicBezTo>
                    <a:pt x="1407700" y="4879975"/>
                    <a:pt x="1382300" y="4887595"/>
                    <a:pt x="1356265" y="4894580"/>
                  </a:cubicBezTo>
                  <a:lnTo>
                    <a:pt x="1336580" y="4899025"/>
                  </a:lnTo>
                  <a:lnTo>
                    <a:pt x="1327055" y="4901565"/>
                  </a:lnTo>
                  <a:lnTo>
                    <a:pt x="1317530" y="4903470"/>
                  </a:lnTo>
                  <a:lnTo>
                    <a:pt x="1297845" y="4907280"/>
                  </a:lnTo>
                  <a:lnTo>
                    <a:pt x="1278160" y="4910455"/>
                  </a:lnTo>
                  <a:cubicBezTo>
                    <a:pt x="1252125" y="4914265"/>
                    <a:pt x="1226090" y="4916805"/>
                    <a:pt x="1200690" y="4916170"/>
                  </a:cubicBezTo>
                  <a:lnTo>
                    <a:pt x="1191165" y="4916170"/>
                  </a:lnTo>
                  <a:lnTo>
                    <a:pt x="1181640" y="4915535"/>
                  </a:lnTo>
                  <a:lnTo>
                    <a:pt x="1172115" y="4914900"/>
                  </a:lnTo>
                  <a:cubicBezTo>
                    <a:pt x="1168940" y="4914900"/>
                    <a:pt x="1165765" y="4914265"/>
                    <a:pt x="1162590" y="4914265"/>
                  </a:cubicBezTo>
                  <a:cubicBezTo>
                    <a:pt x="1149255" y="4912995"/>
                    <a:pt x="1135285" y="4911090"/>
                    <a:pt x="1121950" y="4909820"/>
                  </a:cubicBezTo>
                  <a:cubicBezTo>
                    <a:pt x="1067975" y="4902835"/>
                    <a:pt x="1014635" y="4891405"/>
                    <a:pt x="962565" y="4876165"/>
                  </a:cubicBezTo>
                  <a:cubicBezTo>
                    <a:pt x="857790" y="4845685"/>
                    <a:pt x="758730" y="4796790"/>
                    <a:pt x="669830" y="4730750"/>
                  </a:cubicBezTo>
                  <a:cubicBezTo>
                    <a:pt x="636175" y="4705350"/>
                    <a:pt x="599345" y="4675505"/>
                    <a:pt x="563150" y="4640580"/>
                  </a:cubicBezTo>
                  <a:cubicBezTo>
                    <a:pt x="526955" y="4605655"/>
                    <a:pt x="490125" y="4566285"/>
                    <a:pt x="455200" y="4521835"/>
                  </a:cubicBezTo>
                  <a:cubicBezTo>
                    <a:pt x="384715" y="4433570"/>
                    <a:pt x="321215" y="4328795"/>
                    <a:pt x="269145" y="4217035"/>
                  </a:cubicBezTo>
                  <a:cubicBezTo>
                    <a:pt x="243110" y="4161155"/>
                    <a:pt x="219615" y="4104640"/>
                    <a:pt x="199295" y="4047490"/>
                  </a:cubicBezTo>
                  <a:cubicBezTo>
                    <a:pt x="178975" y="3990975"/>
                    <a:pt x="161195" y="3934460"/>
                    <a:pt x="145955" y="3879215"/>
                  </a:cubicBezTo>
                  <a:cubicBezTo>
                    <a:pt x="115475" y="3769995"/>
                    <a:pt x="95155" y="3667760"/>
                    <a:pt x="81185" y="3583940"/>
                  </a:cubicBezTo>
                  <a:cubicBezTo>
                    <a:pt x="59595" y="3472815"/>
                    <a:pt x="48800" y="3402965"/>
                    <a:pt x="39910" y="3362325"/>
                  </a:cubicBezTo>
                  <a:cubicBezTo>
                    <a:pt x="31020" y="3321685"/>
                    <a:pt x="24670" y="3309620"/>
                    <a:pt x="18955" y="3312160"/>
                  </a:cubicBezTo>
                  <a:cubicBezTo>
                    <a:pt x="13240" y="3314065"/>
                    <a:pt x="8160" y="3331845"/>
                    <a:pt x="4985" y="3350260"/>
                  </a:cubicBezTo>
                  <a:cubicBezTo>
                    <a:pt x="1810" y="3368675"/>
                    <a:pt x="540" y="3387725"/>
                    <a:pt x="540" y="3393440"/>
                  </a:cubicBezTo>
                  <a:cubicBezTo>
                    <a:pt x="-1365" y="3464560"/>
                    <a:pt x="1810" y="3532505"/>
                    <a:pt x="9430" y="3602355"/>
                  </a:cubicBezTo>
                  <a:cubicBezTo>
                    <a:pt x="17685" y="3672205"/>
                    <a:pt x="29750" y="3743960"/>
                    <a:pt x="48800" y="3824605"/>
                  </a:cubicBezTo>
                  <a:cubicBezTo>
                    <a:pt x="67215" y="3904615"/>
                    <a:pt x="91980" y="3993515"/>
                    <a:pt x="127540" y="4095115"/>
                  </a:cubicBezTo>
                  <a:cubicBezTo>
                    <a:pt x="145320" y="4145915"/>
                    <a:pt x="166275" y="4199890"/>
                    <a:pt x="191675" y="4257675"/>
                  </a:cubicBezTo>
                  <a:cubicBezTo>
                    <a:pt x="217075" y="4315460"/>
                    <a:pt x="247555" y="4376420"/>
                    <a:pt x="284385" y="4440555"/>
                  </a:cubicBezTo>
                  <a:cubicBezTo>
                    <a:pt x="258985" y="4397375"/>
                    <a:pt x="244380" y="4367530"/>
                    <a:pt x="236760" y="4350385"/>
                  </a:cubicBezTo>
                  <a:cubicBezTo>
                    <a:pt x="229140" y="4333240"/>
                    <a:pt x="228505" y="4328795"/>
                    <a:pt x="232950" y="4335145"/>
                  </a:cubicBezTo>
                  <a:cubicBezTo>
                    <a:pt x="241840" y="4347210"/>
                    <a:pt x="271685" y="4400550"/>
                    <a:pt x="319310" y="4471670"/>
                  </a:cubicBezTo>
                  <a:cubicBezTo>
                    <a:pt x="343440" y="4507230"/>
                    <a:pt x="372015" y="4546600"/>
                    <a:pt x="405035" y="4587240"/>
                  </a:cubicBezTo>
                  <a:cubicBezTo>
                    <a:pt x="438055" y="4627880"/>
                    <a:pt x="476155" y="4668520"/>
                    <a:pt x="516795" y="4707255"/>
                  </a:cubicBezTo>
                  <a:cubicBezTo>
                    <a:pt x="557435" y="4745990"/>
                    <a:pt x="601885" y="4782185"/>
                    <a:pt x="646970" y="4813935"/>
                  </a:cubicBezTo>
                  <a:cubicBezTo>
                    <a:pt x="692055" y="4845685"/>
                    <a:pt x="737775" y="4872990"/>
                    <a:pt x="779685" y="4896485"/>
                  </a:cubicBezTo>
                  <a:cubicBezTo>
                    <a:pt x="841280" y="4929505"/>
                    <a:pt x="910495" y="4956810"/>
                    <a:pt x="984790" y="4977130"/>
                  </a:cubicBezTo>
                  <a:cubicBezTo>
                    <a:pt x="1022255" y="4987290"/>
                    <a:pt x="1060355" y="4994910"/>
                    <a:pt x="1099725" y="5000625"/>
                  </a:cubicBezTo>
                  <a:cubicBezTo>
                    <a:pt x="1119410" y="5003800"/>
                    <a:pt x="1139730" y="5005705"/>
                    <a:pt x="1159415" y="5008245"/>
                  </a:cubicBezTo>
                  <a:cubicBezTo>
                    <a:pt x="1170210" y="5008880"/>
                    <a:pt x="1181005" y="5009515"/>
                    <a:pt x="1191800" y="5010150"/>
                  </a:cubicBezTo>
                  <a:cubicBezTo>
                    <a:pt x="1202595" y="5010150"/>
                    <a:pt x="1213390" y="5010785"/>
                    <a:pt x="1224185" y="5010150"/>
                  </a:cubicBezTo>
                  <a:cubicBezTo>
                    <a:pt x="1267365" y="5008245"/>
                    <a:pt x="1310545" y="5001895"/>
                    <a:pt x="1352455" y="4992370"/>
                  </a:cubicBezTo>
                  <a:cubicBezTo>
                    <a:pt x="1394365" y="4982845"/>
                    <a:pt x="1435640" y="4969510"/>
                    <a:pt x="1476280" y="4954905"/>
                  </a:cubicBezTo>
                  <a:cubicBezTo>
                    <a:pt x="1516920" y="4939665"/>
                    <a:pt x="1556925" y="4922520"/>
                    <a:pt x="1596295" y="4904105"/>
                  </a:cubicBezTo>
                  <a:cubicBezTo>
                    <a:pt x="1635665" y="4885690"/>
                    <a:pt x="1674400" y="4865370"/>
                    <a:pt x="1712500" y="4844415"/>
                  </a:cubicBezTo>
                  <a:cubicBezTo>
                    <a:pt x="1788700" y="4801870"/>
                    <a:pt x="1863630" y="4755515"/>
                    <a:pt x="1936655" y="4706620"/>
                  </a:cubicBezTo>
                  <a:cubicBezTo>
                    <a:pt x="2009680" y="4657725"/>
                    <a:pt x="2081435" y="4606290"/>
                    <a:pt x="2151285" y="4553585"/>
                  </a:cubicBezTo>
                  <a:cubicBezTo>
                    <a:pt x="2291620" y="4448810"/>
                    <a:pt x="2426875" y="4339590"/>
                    <a:pt x="2555780" y="4234180"/>
                  </a:cubicBezTo>
                  <a:cubicBezTo>
                    <a:pt x="2684685" y="4128770"/>
                    <a:pt x="2817400" y="4010660"/>
                    <a:pt x="2965355" y="3877945"/>
                  </a:cubicBezTo>
                  <a:cubicBezTo>
                    <a:pt x="3159030" y="3707130"/>
                    <a:pt x="3343815" y="3534410"/>
                    <a:pt x="3526060" y="3361055"/>
                  </a:cubicBezTo>
                  <a:cubicBezTo>
                    <a:pt x="3708305" y="3187065"/>
                    <a:pt x="3886740" y="3012440"/>
                    <a:pt x="4065175" y="2835275"/>
                  </a:cubicBezTo>
                  <a:cubicBezTo>
                    <a:pt x="4422681" y="2481580"/>
                    <a:pt x="4781456" y="2119630"/>
                    <a:pt x="5170710" y="1744345"/>
                  </a:cubicBezTo>
                  <a:cubicBezTo>
                    <a:pt x="5376450" y="1544955"/>
                    <a:pt x="5552981" y="1365885"/>
                    <a:pt x="5727606" y="1200150"/>
                  </a:cubicBezTo>
                  <a:cubicBezTo>
                    <a:pt x="5856510" y="1080135"/>
                    <a:pt x="6000020" y="958850"/>
                    <a:pt x="6108606" y="866140"/>
                  </a:cubicBezTo>
                  <a:cubicBezTo>
                    <a:pt x="6279420" y="720725"/>
                    <a:pt x="6428645" y="598170"/>
                    <a:pt x="6577235" y="488950"/>
                  </a:cubicBezTo>
                  <a:cubicBezTo>
                    <a:pt x="6493415" y="548640"/>
                    <a:pt x="6422931" y="603885"/>
                    <a:pt x="6351175" y="661670"/>
                  </a:cubicBezTo>
                  <a:cubicBezTo>
                    <a:pt x="6279420" y="719455"/>
                    <a:pt x="6205760" y="780415"/>
                    <a:pt x="6118765" y="855980"/>
                  </a:cubicBezTo>
                  <a:cubicBezTo>
                    <a:pt x="6060345" y="906145"/>
                    <a:pt x="6078760" y="886460"/>
                    <a:pt x="6121306" y="845820"/>
                  </a:cubicBezTo>
                  <a:cubicBezTo>
                    <a:pt x="6163850" y="805180"/>
                    <a:pt x="6231160" y="744220"/>
                    <a:pt x="6270531" y="711835"/>
                  </a:cubicBezTo>
                  <a:cubicBezTo>
                    <a:pt x="6302915" y="682625"/>
                    <a:pt x="6363240" y="648335"/>
                    <a:pt x="6396260" y="619760"/>
                  </a:cubicBezTo>
                  <a:cubicBezTo>
                    <a:pt x="6471190" y="561975"/>
                    <a:pt x="6538500" y="507365"/>
                    <a:pt x="6621050" y="447675"/>
                  </a:cubicBezTo>
                  <a:cubicBezTo>
                    <a:pt x="6655975" y="421640"/>
                    <a:pt x="6656610" y="432435"/>
                    <a:pt x="6674390" y="419735"/>
                  </a:cubicBezTo>
                  <a:cubicBezTo>
                    <a:pt x="6731540" y="381635"/>
                    <a:pt x="6782340" y="347345"/>
                    <a:pt x="6828695" y="318770"/>
                  </a:cubicBezTo>
                  <a:cubicBezTo>
                    <a:pt x="6875050" y="290195"/>
                    <a:pt x="6918231" y="266700"/>
                    <a:pt x="6958870" y="251460"/>
                  </a:cubicBezTo>
                  <a:cubicBezTo>
                    <a:pt x="6989350" y="239395"/>
                    <a:pt x="7020465" y="229870"/>
                    <a:pt x="7049675" y="219710"/>
                  </a:cubicBezTo>
                  <a:cubicBezTo>
                    <a:pt x="7064281" y="214630"/>
                    <a:pt x="7078885" y="209550"/>
                    <a:pt x="7092856" y="205105"/>
                  </a:cubicBezTo>
                  <a:cubicBezTo>
                    <a:pt x="7099840" y="202565"/>
                    <a:pt x="7106825" y="200025"/>
                    <a:pt x="7114445" y="198120"/>
                  </a:cubicBezTo>
                  <a:cubicBezTo>
                    <a:pt x="7121431" y="195580"/>
                    <a:pt x="7128415" y="193675"/>
                    <a:pt x="7135400" y="191770"/>
                  </a:cubicBezTo>
                  <a:cubicBezTo>
                    <a:pt x="7170960" y="180340"/>
                    <a:pt x="7206520" y="168910"/>
                    <a:pt x="7243985" y="156210"/>
                  </a:cubicBezTo>
                  <a:cubicBezTo>
                    <a:pt x="7267481" y="148590"/>
                    <a:pt x="7291610" y="140335"/>
                    <a:pt x="7315740" y="132715"/>
                  </a:cubicBezTo>
                  <a:cubicBezTo>
                    <a:pt x="7295420" y="135890"/>
                    <a:pt x="7287800" y="134620"/>
                    <a:pt x="7280181" y="133350"/>
                  </a:cubicBezTo>
                  <a:cubicBezTo>
                    <a:pt x="7297960" y="128270"/>
                    <a:pt x="7318915" y="122555"/>
                    <a:pt x="7340506" y="116840"/>
                  </a:cubicBezTo>
                  <a:cubicBezTo>
                    <a:pt x="7351300" y="113665"/>
                    <a:pt x="7362095" y="111125"/>
                    <a:pt x="7372256" y="109220"/>
                  </a:cubicBezTo>
                  <a:cubicBezTo>
                    <a:pt x="7382415" y="106680"/>
                    <a:pt x="7392575" y="104140"/>
                    <a:pt x="7401465" y="102235"/>
                  </a:cubicBezTo>
                  <a:cubicBezTo>
                    <a:pt x="7392575" y="104140"/>
                    <a:pt x="7383050" y="106680"/>
                    <a:pt x="7372256" y="109220"/>
                  </a:cubicBezTo>
                  <a:cubicBezTo>
                    <a:pt x="7362095" y="111760"/>
                    <a:pt x="7351300" y="114300"/>
                    <a:pt x="7340506" y="116840"/>
                  </a:cubicBezTo>
                  <a:cubicBezTo>
                    <a:pt x="7318915" y="122555"/>
                    <a:pt x="7297960" y="128270"/>
                    <a:pt x="7280181" y="133350"/>
                  </a:cubicBezTo>
                  <a:cubicBezTo>
                    <a:pt x="7287800" y="134620"/>
                    <a:pt x="7295420" y="135890"/>
                    <a:pt x="7315740" y="132715"/>
                  </a:cubicBezTo>
                  <a:cubicBezTo>
                    <a:pt x="7358920" y="117475"/>
                    <a:pt x="7404640" y="105410"/>
                    <a:pt x="7450995" y="91440"/>
                  </a:cubicBezTo>
                  <a:cubicBezTo>
                    <a:pt x="7456710" y="89535"/>
                    <a:pt x="7462425" y="88265"/>
                    <a:pt x="7468775" y="86360"/>
                  </a:cubicBezTo>
                  <a:cubicBezTo>
                    <a:pt x="7474490" y="85090"/>
                    <a:pt x="7480840" y="83185"/>
                    <a:pt x="7486556" y="81915"/>
                  </a:cubicBezTo>
                  <a:cubicBezTo>
                    <a:pt x="7498620" y="78740"/>
                    <a:pt x="7510050" y="76200"/>
                    <a:pt x="7522115" y="73025"/>
                  </a:cubicBezTo>
                  <a:cubicBezTo>
                    <a:pt x="7534181" y="69850"/>
                    <a:pt x="7546245" y="66675"/>
                    <a:pt x="7558310" y="64135"/>
                  </a:cubicBezTo>
                  <a:lnTo>
                    <a:pt x="7576725" y="59690"/>
                  </a:lnTo>
                  <a:lnTo>
                    <a:pt x="7595140" y="55880"/>
                  </a:lnTo>
                  <a:cubicBezTo>
                    <a:pt x="7619270" y="50800"/>
                    <a:pt x="7644035" y="45720"/>
                    <a:pt x="7668800" y="40005"/>
                  </a:cubicBezTo>
                  <a:cubicBezTo>
                    <a:pt x="7680865" y="37465"/>
                    <a:pt x="7693565" y="35560"/>
                    <a:pt x="7705631" y="33020"/>
                  </a:cubicBezTo>
                  <a:cubicBezTo>
                    <a:pt x="7717695" y="31115"/>
                    <a:pt x="7730395" y="28575"/>
                    <a:pt x="7742460" y="26670"/>
                  </a:cubicBezTo>
                  <a:cubicBezTo>
                    <a:pt x="7754525" y="24765"/>
                    <a:pt x="7767225" y="22225"/>
                    <a:pt x="7779290" y="20320"/>
                  </a:cubicBezTo>
                  <a:cubicBezTo>
                    <a:pt x="7791356" y="18415"/>
                    <a:pt x="7804056" y="17145"/>
                    <a:pt x="7816120" y="15240"/>
                  </a:cubicBezTo>
                  <a:cubicBezTo>
                    <a:pt x="7828185" y="13970"/>
                    <a:pt x="7840885" y="12065"/>
                    <a:pt x="7852950" y="10795"/>
                  </a:cubicBezTo>
                  <a:cubicBezTo>
                    <a:pt x="7865015" y="9525"/>
                    <a:pt x="7877081" y="7620"/>
                    <a:pt x="7889781" y="6350"/>
                  </a:cubicBezTo>
                  <a:cubicBezTo>
                    <a:pt x="7889145" y="6350"/>
                    <a:pt x="7887875" y="5715"/>
                    <a:pt x="7887240" y="5715"/>
                  </a:cubicBezTo>
                  <a:cubicBezTo>
                    <a:pt x="7772940" y="15875"/>
                    <a:pt x="7662450" y="33020"/>
                    <a:pt x="7544975" y="52705"/>
                  </a:cubicBezTo>
                  <a:cubicBezTo>
                    <a:pt x="7570375" y="47625"/>
                    <a:pt x="7581806" y="46990"/>
                    <a:pt x="7579265" y="48260"/>
                  </a:cubicBezTo>
                  <a:cubicBezTo>
                    <a:pt x="7576725" y="49530"/>
                    <a:pt x="7561485" y="53975"/>
                    <a:pt x="7532910" y="60960"/>
                  </a:cubicBezTo>
                  <a:cubicBezTo>
                    <a:pt x="7517670" y="62865"/>
                    <a:pt x="7503065" y="64770"/>
                    <a:pt x="7487825" y="66675"/>
                  </a:cubicBezTo>
                  <a:cubicBezTo>
                    <a:pt x="7512590" y="60325"/>
                    <a:pt x="7537356" y="53975"/>
                    <a:pt x="7562120" y="48260"/>
                  </a:cubicBezTo>
                  <a:cubicBezTo>
                    <a:pt x="7574185" y="45085"/>
                    <a:pt x="7586885" y="42545"/>
                    <a:pt x="7599585" y="40005"/>
                  </a:cubicBezTo>
                  <a:cubicBezTo>
                    <a:pt x="7612285" y="37465"/>
                    <a:pt x="7624350" y="34925"/>
                    <a:pt x="7637050" y="32385"/>
                  </a:cubicBezTo>
                  <a:cubicBezTo>
                    <a:pt x="7649750" y="29845"/>
                    <a:pt x="7661815" y="27940"/>
                    <a:pt x="7673881" y="25400"/>
                  </a:cubicBezTo>
                  <a:cubicBezTo>
                    <a:pt x="7685945" y="23495"/>
                    <a:pt x="7698645" y="22225"/>
                    <a:pt x="7710710" y="20320"/>
                  </a:cubicBezTo>
                  <a:cubicBezTo>
                    <a:pt x="7735475" y="17145"/>
                    <a:pt x="7759606" y="14605"/>
                    <a:pt x="7783735" y="12700"/>
                  </a:cubicBezTo>
                  <a:cubicBezTo>
                    <a:pt x="7783735" y="12700"/>
                    <a:pt x="7826915" y="5715"/>
                    <a:pt x="7848506" y="2540"/>
                  </a:cubicBezTo>
                  <a:cubicBezTo>
                    <a:pt x="7864381" y="1270"/>
                    <a:pt x="7872635" y="1905"/>
                    <a:pt x="7877081" y="2540"/>
                  </a:cubicBezTo>
                  <a:cubicBezTo>
                    <a:pt x="7881525" y="3175"/>
                    <a:pt x="7883431" y="4445"/>
                    <a:pt x="7886606" y="5715"/>
                  </a:cubicBezTo>
                  <a:cubicBezTo>
                    <a:pt x="7908831" y="3810"/>
                    <a:pt x="7931690" y="2540"/>
                    <a:pt x="7953915" y="635"/>
                  </a:cubicBezTo>
                  <a:cubicBezTo>
                    <a:pt x="7941850" y="0"/>
                    <a:pt x="7923435" y="0"/>
                    <a:pt x="7902481" y="0"/>
                  </a:cubicBezTo>
                  <a:cubicBezTo>
                    <a:pt x="7892320" y="0"/>
                    <a:pt x="7880890" y="0"/>
                    <a:pt x="7870095" y="635"/>
                  </a:cubicBezTo>
                  <a:cubicBezTo>
                    <a:pt x="7858665" y="1270"/>
                    <a:pt x="7847870" y="1905"/>
                    <a:pt x="7836440" y="2540"/>
                  </a:cubicBezTo>
                  <a:cubicBezTo>
                    <a:pt x="7814850" y="3810"/>
                    <a:pt x="7794531" y="5080"/>
                    <a:pt x="7779290" y="6350"/>
                  </a:cubicBezTo>
                  <a:cubicBezTo>
                    <a:pt x="7767860" y="7620"/>
                    <a:pt x="7758970" y="8255"/>
                    <a:pt x="7758970" y="8255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579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CFA180F-0F08-7B4B-8650-26F3A7FF2617}"/>
                </a:ext>
              </a:extLst>
            </p:cNvPr>
            <p:cNvSpPr/>
            <p:nvPr/>
          </p:nvSpPr>
          <p:spPr>
            <a:xfrm>
              <a:off x="9573259" y="1462405"/>
              <a:ext cx="186055" cy="124459"/>
            </a:xfrm>
            <a:custGeom>
              <a:avLst/>
              <a:gdLst>
                <a:gd name="connsiteX0" fmla="*/ 139700 w 186055"/>
                <a:gd name="connsiteY0" fmla="*/ 30480 h 124459"/>
                <a:gd name="connsiteX1" fmla="*/ 186055 w 186055"/>
                <a:gd name="connsiteY1" fmla="*/ 0 h 124459"/>
                <a:gd name="connsiteX2" fmla="*/ 0 w 186055"/>
                <a:gd name="connsiteY2" fmla="*/ 124460 h 124459"/>
                <a:gd name="connsiteX3" fmla="*/ 139700 w 186055"/>
                <a:gd name="connsiteY3" fmla="*/ 30480 h 124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055" h="124459">
                  <a:moveTo>
                    <a:pt x="139700" y="30480"/>
                  </a:moveTo>
                  <a:cubicBezTo>
                    <a:pt x="153035" y="21590"/>
                    <a:pt x="168910" y="10795"/>
                    <a:pt x="186055" y="0"/>
                  </a:cubicBezTo>
                  <a:cubicBezTo>
                    <a:pt x="122555" y="39370"/>
                    <a:pt x="60960" y="81280"/>
                    <a:pt x="0" y="124460"/>
                  </a:cubicBezTo>
                  <a:cubicBezTo>
                    <a:pt x="34925" y="104775"/>
                    <a:pt x="86360" y="66675"/>
                    <a:pt x="139700" y="3048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579"/>
            </a:p>
          </p:txBody>
        </p:sp>
      </p:grpSp>
      <p:grpSp>
        <p:nvGrpSpPr>
          <p:cNvPr id="25" name="Graphic 52">
            <a:extLst>
              <a:ext uri="{FF2B5EF4-FFF2-40B4-BE49-F238E27FC236}">
                <a16:creationId xmlns:a16="http://schemas.microsoft.com/office/drawing/2014/main" id="{4062F3F4-7D7F-4846-B260-95FD6A7D632B}"/>
              </a:ext>
            </a:extLst>
          </p:cNvPr>
          <p:cNvGrpSpPr/>
          <p:nvPr userDrawn="1"/>
        </p:nvGrpSpPr>
        <p:grpSpPr>
          <a:xfrm>
            <a:off x="-561405" y="2121448"/>
            <a:ext cx="3307721" cy="1036666"/>
            <a:chOff x="-689219" y="2281280"/>
            <a:chExt cx="13636869" cy="3400130"/>
          </a:xfrm>
          <a:solidFill>
            <a:srgbClr val="FFCF59"/>
          </a:solidFill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0A0762C3-563B-6848-8565-17BD75D20C98}"/>
                </a:ext>
              </a:extLst>
            </p:cNvPr>
            <p:cNvSpPr/>
            <p:nvPr/>
          </p:nvSpPr>
          <p:spPr>
            <a:xfrm>
              <a:off x="11215369" y="5115559"/>
              <a:ext cx="188595" cy="46355"/>
            </a:xfrm>
            <a:custGeom>
              <a:avLst/>
              <a:gdLst>
                <a:gd name="connsiteX0" fmla="*/ 188595 w 188595"/>
                <a:gd name="connsiteY0" fmla="*/ 0 h 46355"/>
                <a:gd name="connsiteX1" fmla="*/ 0 w 188595"/>
                <a:gd name="connsiteY1" fmla="*/ 46355 h 46355"/>
                <a:gd name="connsiteX2" fmla="*/ 95886 w 188595"/>
                <a:gd name="connsiteY2" fmla="*/ 26035 h 46355"/>
                <a:gd name="connsiteX3" fmla="*/ 188595 w 188595"/>
                <a:gd name="connsiteY3" fmla="*/ 0 h 4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595" h="46355">
                  <a:moveTo>
                    <a:pt x="188595" y="0"/>
                  </a:moveTo>
                  <a:cubicBezTo>
                    <a:pt x="125730" y="15240"/>
                    <a:pt x="62865" y="31115"/>
                    <a:pt x="0" y="46355"/>
                  </a:cubicBezTo>
                  <a:cubicBezTo>
                    <a:pt x="31750" y="39370"/>
                    <a:pt x="63500" y="32385"/>
                    <a:pt x="95886" y="26035"/>
                  </a:cubicBezTo>
                  <a:cubicBezTo>
                    <a:pt x="137161" y="17145"/>
                    <a:pt x="158115" y="9525"/>
                    <a:pt x="188595" y="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579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90D51F0-9279-F44A-AB99-2ACED1600E92}"/>
                </a:ext>
              </a:extLst>
            </p:cNvPr>
            <p:cNvSpPr/>
            <p:nvPr/>
          </p:nvSpPr>
          <p:spPr>
            <a:xfrm>
              <a:off x="10977880" y="5203825"/>
              <a:ext cx="62229" cy="15240"/>
            </a:xfrm>
            <a:custGeom>
              <a:avLst/>
              <a:gdLst>
                <a:gd name="connsiteX0" fmla="*/ 62230 w 62229"/>
                <a:gd name="connsiteY0" fmla="*/ 0 h 15240"/>
                <a:gd name="connsiteX1" fmla="*/ 28575 w 62229"/>
                <a:gd name="connsiteY1" fmla="*/ 7620 h 15240"/>
                <a:gd name="connsiteX2" fmla="*/ 0 w 62229"/>
                <a:gd name="connsiteY2" fmla="*/ 15240 h 15240"/>
                <a:gd name="connsiteX3" fmla="*/ 62230 w 62229"/>
                <a:gd name="connsiteY3" fmla="*/ 0 h 1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29" h="15240">
                  <a:moveTo>
                    <a:pt x="62230" y="0"/>
                  </a:moveTo>
                  <a:cubicBezTo>
                    <a:pt x="50800" y="2540"/>
                    <a:pt x="39370" y="5080"/>
                    <a:pt x="28575" y="7620"/>
                  </a:cubicBezTo>
                  <a:cubicBezTo>
                    <a:pt x="18414" y="10160"/>
                    <a:pt x="8889" y="12700"/>
                    <a:pt x="0" y="15240"/>
                  </a:cubicBezTo>
                  <a:cubicBezTo>
                    <a:pt x="20955" y="10160"/>
                    <a:pt x="41910" y="5080"/>
                    <a:pt x="62230" y="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579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DF6A34A-6C80-834D-B6D4-487FF447565F}"/>
                </a:ext>
              </a:extLst>
            </p:cNvPr>
            <p:cNvSpPr/>
            <p:nvPr/>
          </p:nvSpPr>
          <p:spPr>
            <a:xfrm>
              <a:off x="10710544" y="5243829"/>
              <a:ext cx="168275" cy="38100"/>
            </a:xfrm>
            <a:custGeom>
              <a:avLst/>
              <a:gdLst>
                <a:gd name="connsiteX0" fmla="*/ 0 w 168275"/>
                <a:gd name="connsiteY0" fmla="*/ 38100 h 38100"/>
                <a:gd name="connsiteX1" fmla="*/ 168275 w 168275"/>
                <a:gd name="connsiteY1" fmla="*/ 0 h 38100"/>
                <a:gd name="connsiteX2" fmla="*/ 0 w 168275"/>
                <a:gd name="connsiteY2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275" h="38100">
                  <a:moveTo>
                    <a:pt x="0" y="38100"/>
                  </a:moveTo>
                  <a:cubicBezTo>
                    <a:pt x="58420" y="25400"/>
                    <a:pt x="114300" y="12700"/>
                    <a:pt x="168275" y="0"/>
                  </a:cubicBezTo>
                  <a:cubicBezTo>
                    <a:pt x="120650" y="9525"/>
                    <a:pt x="65405" y="22225"/>
                    <a:pt x="0" y="3810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579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496BC01E-134A-9641-9F29-616C741BAD2A}"/>
                </a:ext>
              </a:extLst>
            </p:cNvPr>
            <p:cNvSpPr/>
            <p:nvPr/>
          </p:nvSpPr>
          <p:spPr>
            <a:xfrm>
              <a:off x="10878819" y="5219065"/>
              <a:ext cx="99060" cy="24764"/>
            </a:xfrm>
            <a:custGeom>
              <a:avLst/>
              <a:gdLst>
                <a:gd name="connsiteX0" fmla="*/ 95250 w 99060"/>
                <a:gd name="connsiteY0" fmla="*/ 5080 h 24764"/>
                <a:gd name="connsiteX1" fmla="*/ 97790 w 99060"/>
                <a:gd name="connsiteY1" fmla="*/ 635 h 24764"/>
                <a:gd name="connsiteX2" fmla="*/ 99061 w 99060"/>
                <a:gd name="connsiteY2" fmla="*/ 0 h 24764"/>
                <a:gd name="connsiteX3" fmla="*/ 0 w 99060"/>
                <a:gd name="connsiteY3" fmla="*/ 24765 h 24764"/>
                <a:gd name="connsiteX4" fmla="*/ 95250 w 99060"/>
                <a:gd name="connsiteY4" fmla="*/ 5080 h 2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060" h="24764">
                  <a:moveTo>
                    <a:pt x="95250" y="5080"/>
                  </a:moveTo>
                  <a:cubicBezTo>
                    <a:pt x="74930" y="8255"/>
                    <a:pt x="64136" y="9525"/>
                    <a:pt x="97790" y="635"/>
                  </a:cubicBezTo>
                  <a:cubicBezTo>
                    <a:pt x="98425" y="635"/>
                    <a:pt x="98425" y="635"/>
                    <a:pt x="99061" y="0"/>
                  </a:cubicBezTo>
                  <a:cubicBezTo>
                    <a:pt x="66040" y="8255"/>
                    <a:pt x="33655" y="15875"/>
                    <a:pt x="0" y="24765"/>
                  </a:cubicBezTo>
                  <a:cubicBezTo>
                    <a:pt x="35561" y="16510"/>
                    <a:pt x="67945" y="10160"/>
                    <a:pt x="95250" y="508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579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EA2A755-624C-454F-8E57-1ACA363A951F}"/>
                </a:ext>
              </a:extLst>
            </p:cNvPr>
            <p:cNvSpPr/>
            <p:nvPr/>
          </p:nvSpPr>
          <p:spPr>
            <a:xfrm>
              <a:off x="10974069" y="5212715"/>
              <a:ext cx="62230" cy="11429"/>
            </a:xfrm>
            <a:custGeom>
              <a:avLst/>
              <a:gdLst>
                <a:gd name="connsiteX0" fmla="*/ 0 w 62230"/>
                <a:gd name="connsiteY0" fmla="*/ 11430 h 11429"/>
                <a:gd name="connsiteX1" fmla="*/ 62230 w 62230"/>
                <a:gd name="connsiteY1" fmla="*/ 0 h 11429"/>
                <a:gd name="connsiteX2" fmla="*/ 0 w 62230"/>
                <a:gd name="connsiteY2" fmla="*/ 11430 h 1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230" h="11429">
                  <a:moveTo>
                    <a:pt x="0" y="11430"/>
                  </a:moveTo>
                  <a:cubicBezTo>
                    <a:pt x="19686" y="7620"/>
                    <a:pt x="51436" y="1905"/>
                    <a:pt x="62230" y="0"/>
                  </a:cubicBezTo>
                  <a:cubicBezTo>
                    <a:pt x="44450" y="3175"/>
                    <a:pt x="23495" y="6985"/>
                    <a:pt x="0" y="1143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579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1C35C9F-8611-DC4B-99B1-5104A75C2ECB}"/>
                </a:ext>
              </a:extLst>
            </p:cNvPr>
            <p:cNvSpPr/>
            <p:nvPr/>
          </p:nvSpPr>
          <p:spPr>
            <a:xfrm>
              <a:off x="9744673" y="5071745"/>
              <a:ext cx="1941232" cy="442526"/>
            </a:xfrm>
            <a:custGeom>
              <a:avLst/>
              <a:gdLst>
                <a:gd name="connsiteX0" fmla="*/ 1153832 w 1941232"/>
                <a:gd name="connsiteY0" fmla="*/ 203200 h 442526"/>
                <a:gd name="connsiteX1" fmla="*/ 1061122 w 1941232"/>
                <a:gd name="connsiteY1" fmla="*/ 217805 h 442526"/>
                <a:gd name="connsiteX2" fmla="*/ 949362 w 1941232"/>
                <a:gd name="connsiteY2" fmla="*/ 245110 h 442526"/>
                <a:gd name="connsiteX3" fmla="*/ 842046 w 1941232"/>
                <a:gd name="connsiteY3" fmla="*/ 270510 h 442526"/>
                <a:gd name="connsiteX4" fmla="*/ 736637 w 1941232"/>
                <a:gd name="connsiteY4" fmla="*/ 294640 h 442526"/>
                <a:gd name="connsiteX5" fmla="*/ 629321 w 1941232"/>
                <a:gd name="connsiteY5" fmla="*/ 317500 h 442526"/>
                <a:gd name="connsiteX6" fmla="*/ 391196 w 1941232"/>
                <a:gd name="connsiteY6" fmla="*/ 358775 h 442526"/>
                <a:gd name="connsiteX7" fmla="*/ 242607 w 1941232"/>
                <a:gd name="connsiteY7" fmla="*/ 389890 h 442526"/>
                <a:gd name="connsiteX8" fmla="*/ 160057 w 1941232"/>
                <a:gd name="connsiteY8" fmla="*/ 407670 h 442526"/>
                <a:gd name="connsiteX9" fmla="*/ 85127 w 1941232"/>
                <a:gd name="connsiteY9" fmla="*/ 422910 h 442526"/>
                <a:gd name="connsiteX10" fmla="*/ 73062 w 1941232"/>
                <a:gd name="connsiteY10" fmla="*/ 431165 h 442526"/>
                <a:gd name="connsiteX11" fmla="*/ 537246 w 1941232"/>
                <a:gd name="connsiteY11" fmla="*/ 341630 h 442526"/>
                <a:gd name="connsiteX12" fmla="*/ 748702 w 1941232"/>
                <a:gd name="connsiteY12" fmla="*/ 296545 h 442526"/>
                <a:gd name="connsiteX13" fmla="*/ 972221 w 1941232"/>
                <a:gd name="connsiteY13" fmla="*/ 246380 h 442526"/>
                <a:gd name="connsiteX14" fmla="*/ 1731682 w 1941232"/>
                <a:gd name="connsiteY14" fmla="*/ 53340 h 442526"/>
                <a:gd name="connsiteX15" fmla="*/ 1941232 w 1941232"/>
                <a:gd name="connsiteY15" fmla="*/ 0 h 442526"/>
                <a:gd name="connsiteX16" fmla="*/ 1804072 w 1941232"/>
                <a:gd name="connsiteY16" fmla="*/ 33655 h 442526"/>
                <a:gd name="connsiteX17" fmla="*/ 1657387 w 1941232"/>
                <a:gd name="connsiteY17" fmla="*/ 68580 h 442526"/>
                <a:gd name="connsiteX18" fmla="*/ 1433867 w 1941232"/>
                <a:gd name="connsiteY18" fmla="*/ 127635 h 442526"/>
                <a:gd name="connsiteX19" fmla="*/ 1302422 w 1941232"/>
                <a:gd name="connsiteY19" fmla="*/ 163830 h 442526"/>
                <a:gd name="connsiteX20" fmla="*/ 1153832 w 1941232"/>
                <a:gd name="connsiteY20" fmla="*/ 203200 h 44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41232" h="442526">
                  <a:moveTo>
                    <a:pt x="1153832" y="203200"/>
                  </a:moveTo>
                  <a:cubicBezTo>
                    <a:pt x="1120812" y="212090"/>
                    <a:pt x="1126527" y="201295"/>
                    <a:pt x="1061122" y="217805"/>
                  </a:cubicBezTo>
                  <a:cubicBezTo>
                    <a:pt x="1022387" y="227330"/>
                    <a:pt x="985557" y="236220"/>
                    <a:pt x="949362" y="245110"/>
                  </a:cubicBezTo>
                  <a:cubicBezTo>
                    <a:pt x="913167" y="254000"/>
                    <a:pt x="877607" y="262255"/>
                    <a:pt x="842046" y="270510"/>
                  </a:cubicBezTo>
                  <a:cubicBezTo>
                    <a:pt x="807121" y="278765"/>
                    <a:pt x="772196" y="287020"/>
                    <a:pt x="736637" y="294640"/>
                  </a:cubicBezTo>
                  <a:cubicBezTo>
                    <a:pt x="701077" y="302260"/>
                    <a:pt x="665517" y="309880"/>
                    <a:pt x="629321" y="317500"/>
                  </a:cubicBezTo>
                  <a:cubicBezTo>
                    <a:pt x="563282" y="333375"/>
                    <a:pt x="456602" y="343535"/>
                    <a:pt x="391196" y="358775"/>
                  </a:cubicBezTo>
                  <a:cubicBezTo>
                    <a:pt x="352462" y="367030"/>
                    <a:pt x="297852" y="378460"/>
                    <a:pt x="242607" y="389890"/>
                  </a:cubicBezTo>
                  <a:cubicBezTo>
                    <a:pt x="214667" y="395605"/>
                    <a:pt x="186727" y="401955"/>
                    <a:pt x="160057" y="407670"/>
                  </a:cubicBezTo>
                  <a:cubicBezTo>
                    <a:pt x="133387" y="413385"/>
                    <a:pt x="107987" y="418465"/>
                    <a:pt x="85127" y="422910"/>
                  </a:cubicBezTo>
                  <a:cubicBezTo>
                    <a:pt x="-4408" y="441960"/>
                    <a:pt x="-45048" y="451485"/>
                    <a:pt x="73062" y="431165"/>
                  </a:cubicBezTo>
                  <a:cubicBezTo>
                    <a:pt x="250227" y="400050"/>
                    <a:pt x="396277" y="370205"/>
                    <a:pt x="537246" y="341630"/>
                  </a:cubicBezTo>
                  <a:cubicBezTo>
                    <a:pt x="607732" y="326390"/>
                    <a:pt x="676946" y="311785"/>
                    <a:pt x="748702" y="296545"/>
                  </a:cubicBezTo>
                  <a:cubicBezTo>
                    <a:pt x="819821" y="280670"/>
                    <a:pt x="893482" y="264160"/>
                    <a:pt x="972221" y="246380"/>
                  </a:cubicBezTo>
                  <a:cubicBezTo>
                    <a:pt x="1227492" y="186055"/>
                    <a:pt x="1471967" y="122555"/>
                    <a:pt x="1731682" y="53340"/>
                  </a:cubicBezTo>
                  <a:cubicBezTo>
                    <a:pt x="1804707" y="34290"/>
                    <a:pt x="1872652" y="17780"/>
                    <a:pt x="1941232" y="0"/>
                  </a:cubicBezTo>
                  <a:cubicBezTo>
                    <a:pt x="1896147" y="10795"/>
                    <a:pt x="1851062" y="22225"/>
                    <a:pt x="1804072" y="33655"/>
                  </a:cubicBezTo>
                  <a:cubicBezTo>
                    <a:pt x="1757082" y="45085"/>
                    <a:pt x="1708822" y="57150"/>
                    <a:pt x="1657387" y="68580"/>
                  </a:cubicBezTo>
                  <a:cubicBezTo>
                    <a:pt x="1590077" y="83820"/>
                    <a:pt x="1517052" y="104775"/>
                    <a:pt x="1433867" y="127635"/>
                  </a:cubicBezTo>
                  <a:cubicBezTo>
                    <a:pt x="1392592" y="139065"/>
                    <a:pt x="1348777" y="151765"/>
                    <a:pt x="1302422" y="163830"/>
                  </a:cubicBezTo>
                  <a:cubicBezTo>
                    <a:pt x="1255432" y="177800"/>
                    <a:pt x="1205902" y="190500"/>
                    <a:pt x="1153832" y="20320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579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74EC55D-6DE8-2443-AD84-61046182DC8B}"/>
                </a:ext>
              </a:extLst>
            </p:cNvPr>
            <p:cNvSpPr/>
            <p:nvPr/>
          </p:nvSpPr>
          <p:spPr>
            <a:xfrm>
              <a:off x="12240259" y="4723765"/>
              <a:ext cx="604520" cy="174625"/>
            </a:xfrm>
            <a:custGeom>
              <a:avLst/>
              <a:gdLst>
                <a:gd name="connsiteX0" fmla="*/ 545465 w 604520"/>
                <a:gd name="connsiteY0" fmla="*/ 12065 h 174625"/>
                <a:gd name="connsiteX1" fmla="*/ 449580 w 604520"/>
                <a:gd name="connsiteY1" fmla="*/ 44450 h 174625"/>
                <a:gd name="connsiteX2" fmla="*/ 0 w 604520"/>
                <a:gd name="connsiteY2" fmla="*/ 174625 h 174625"/>
                <a:gd name="connsiteX3" fmla="*/ 69215 w 604520"/>
                <a:gd name="connsiteY3" fmla="*/ 159385 h 174625"/>
                <a:gd name="connsiteX4" fmla="*/ 87630 w 604520"/>
                <a:gd name="connsiteY4" fmla="*/ 148590 h 174625"/>
                <a:gd name="connsiteX5" fmla="*/ 604520 w 604520"/>
                <a:gd name="connsiteY5" fmla="*/ 0 h 174625"/>
                <a:gd name="connsiteX6" fmla="*/ 545465 w 604520"/>
                <a:gd name="connsiteY6" fmla="*/ 12065 h 17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4520" h="174625">
                  <a:moveTo>
                    <a:pt x="545465" y="12065"/>
                  </a:moveTo>
                  <a:cubicBezTo>
                    <a:pt x="513715" y="22860"/>
                    <a:pt x="449580" y="44450"/>
                    <a:pt x="449580" y="44450"/>
                  </a:cubicBezTo>
                  <a:cubicBezTo>
                    <a:pt x="303530" y="81915"/>
                    <a:pt x="151765" y="128905"/>
                    <a:pt x="0" y="174625"/>
                  </a:cubicBezTo>
                  <a:cubicBezTo>
                    <a:pt x="22860" y="169545"/>
                    <a:pt x="45720" y="164465"/>
                    <a:pt x="69215" y="159385"/>
                  </a:cubicBezTo>
                  <a:cubicBezTo>
                    <a:pt x="156210" y="133985"/>
                    <a:pt x="165735" y="128270"/>
                    <a:pt x="87630" y="148590"/>
                  </a:cubicBezTo>
                  <a:cubicBezTo>
                    <a:pt x="266700" y="102870"/>
                    <a:pt x="434340" y="53975"/>
                    <a:pt x="604520" y="0"/>
                  </a:cubicBezTo>
                  <a:cubicBezTo>
                    <a:pt x="592455" y="1905"/>
                    <a:pt x="593725" y="-1270"/>
                    <a:pt x="545465" y="12065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579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8A0DF261-15B9-D44E-9742-1DD41DF88571}"/>
                </a:ext>
              </a:extLst>
            </p:cNvPr>
            <p:cNvSpPr/>
            <p:nvPr/>
          </p:nvSpPr>
          <p:spPr>
            <a:xfrm>
              <a:off x="12844144" y="4691379"/>
              <a:ext cx="103505" cy="33654"/>
            </a:xfrm>
            <a:custGeom>
              <a:avLst/>
              <a:gdLst>
                <a:gd name="connsiteX0" fmla="*/ 99695 w 103505"/>
                <a:gd name="connsiteY0" fmla="*/ 1270 h 33654"/>
                <a:gd name="connsiteX1" fmla="*/ 0 w 103505"/>
                <a:gd name="connsiteY1" fmla="*/ 33655 h 33654"/>
                <a:gd name="connsiteX2" fmla="*/ 3811 w 103505"/>
                <a:gd name="connsiteY2" fmla="*/ 33020 h 33654"/>
                <a:gd name="connsiteX3" fmla="*/ 103505 w 103505"/>
                <a:gd name="connsiteY3" fmla="*/ 0 h 33654"/>
                <a:gd name="connsiteX4" fmla="*/ 99695 w 103505"/>
                <a:gd name="connsiteY4" fmla="*/ 1270 h 33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505" h="33654">
                  <a:moveTo>
                    <a:pt x="99695" y="1270"/>
                  </a:moveTo>
                  <a:cubicBezTo>
                    <a:pt x="66675" y="12065"/>
                    <a:pt x="33020" y="22860"/>
                    <a:pt x="0" y="33655"/>
                  </a:cubicBezTo>
                  <a:cubicBezTo>
                    <a:pt x="636" y="33655"/>
                    <a:pt x="2540" y="33655"/>
                    <a:pt x="3811" y="33020"/>
                  </a:cubicBezTo>
                  <a:cubicBezTo>
                    <a:pt x="37465" y="22225"/>
                    <a:pt x="70486" y="10795"/>
                    <a:pt x="103505" y="0"/>
                  </a:cubicBezTo>
                  <a:cubicBezTo>
                    <a:pt x="102236" y="635"/>
                    <a:pt x="100965" y="635"/>
                    <a:pt x="99695" y="127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579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6557808D-4070-A44B-85EC-DE4FCE5BA6DC}"/>
                </a:ext>
              </a:extLst>
            </p:cNvPr>
            <p:cNvSpPr/>
            <p:nvPr/>
          </p:nvSpPr>
          <p:spPr>
            <a:xfrm>
              <a:off x="-689219" y="2281280"/>
              <a:ext cx="11002254" cy="3400130"/>
            </a:xfrm>
            <a:custGeom>
              <a:avLst/>
              <a:gdLst>
                <a:gd name="connsiteX0" fmla="*/ 10698089 w 11002254"/>
                <a:gd name="connsiteY0" fmla="*/ 3153049 h 3400130"/>
                <a:gd name="connsiteX1" fmla="*/ 10369795 w 11002254"/>
                <a:gd name="connsiteY1" fmla="*/ 3211469 h 3400130"/>
                <a:gd name="connsiteX2" fmla="*/ 10208504 w 11002254"/>
                <a:gd name="connsiteY2" fmla="*/ 3236869 h 3400130"/>
                <a:gd name="connsiteX3" fmla="*/ 10128495 w 11002254"/>
                <a:gd name="connsiteY3" fmla="*/ 3248934 h 3400130"/>
                <a:gd name="connsiteX4" fmla="*/ 10049120 w 11002254"/>
                <a:gd name="connsiteY4" fmla="*/ 3260364 h 3400130"/>
                <a:gd name="connsiteX5" fmla="*/ 9969745 w 11002254"/>
                <a:gd name="connsiteY5" fmla="*/ 3271794 h 3400130"/>
                <a:gd name="connsiteX6" fmla="*/ 9891004 w 11002254"/>
                <a:gd name="connsiteY6" fmla="*/ 3281954 h 3400130"/>
                <a:gd name="connsiteX7" fmla="*/ 9734160 w 11002254"/>
                <a:gd name="connsiteY7" fmla="*/ 3301004 h 3400130"/>
                <a:gd name="connsiteX8" fmla="*/ 9577950 w 11002254"/>
                <a:gd name="connsiteY8" fmla="*/ 3318149 h 3400130"/>
                <a:gd name="connsiteX9" fmla="*/ 9423010 w 11002254"/>
                <a:gd name="connsiteY9" fmla="*/ 3332119 h 3400130"/>
                <a:gd name="connsiteX10" fmla="*/ 9326489 w 11002254"/>
                <a:gd name="connsiteY10" fmla="*/ 3342279 h 3400130"/>
                <a:gd name="connsiteX11" fmla="*/ 9229335 w 11002254"/>
                <a:gd name="connsiteY11" fmla="*/ 3346089 h 3400130"/>
                <a:gd name="connsiteX12" fmla="*/ 9139164 w 11002254"/>
                <a:gd name="connsiteY12" fmla="*/ 3350534 h 3400130"/>
                <a:gd name="connsiteX13" fmla="*/ 9048995 w 11002254"/>
                <a:gd name="connsiteY13" fmla="*/ 3354344 h 3400130"/>
                <a:gd name="connsiteX14" fmla="*/ 9017245 w 11002254"/>
                <a:gd name="connsiteY14" fmla="*/ 3356249 h 3400130"/>
                <a:gd name="connsiteX15" fmla="*/ 8985495 w 11002254"/>
                <a:gd name="connsiteY15" fmla="*/ 3357519 h 3400130"/>
                <a:gd name="connsiteX16" fmla="*/ 8983589 w 11002254"/>
                <a:gd name="connsiteY16" fmla="*/ 3357519 h 3400130"/>
                <a:gd name="connsiteX17" fmla="*/ 8981050 w 11002254"/>
                <a:gd name="connsiteY17" fmla="*/ 3361329 h 3400130"/>
                <a:gd name="connsiteX18" fmla="*/ 9014704 w 11002254"/>
                <a:gd name="connsiteY18" fmla="*/ 3361964 h 3400130"/>
                <a:gd name="connsiteX19" fmla="*/ 9044550 w 11002254"/>
                <a:gd name="connsiteY19" fmla="*/ 3362599 h 3400130"/>
                <a:gd name="connsiteX20" fmla="*/ 9015975 w 11002254"/>
                <a:gd name="connsiteY20" fmla="*/ 3362599 h 3400130"/>
                <a:gd name="connsiteX21" fmla="*/ 8981050 w 11002254"/>
                <a:gd name="connsiteY21" fmla="*/ 3361329 h 3400130"/>
                <a:gd name="connsiteX22" fmla="*/ 8883895 w 11002254"/>
                <a:gd name="connsiteY22" fmla="*/ 3360694 h 3400130"/>
                <a:gd name="connsiteX23" fmla="*/ 8841985 w 11002254"/>
                <a:gd name="connsiteY23" fmla="*/ 3361964 h 3400130"/>
                <a:gd name="connsiteX24" fmla="*/ 8799439 w 11002254"/>
                <a:gd name="connsiteY24" fmla="*/ 3361964 h 3400130"/>
                <a:gd name="connsiteX25" fmla="*/ 8711810 w 11002254"/>
                <a:gd name="connsiteY25" fmla="*/ 3361329 h 3400130"/>
                <a:gd name="connsiteX26" fmla="*/ 8804520 w 11002254"/>
                <a:gd name="connsiteY26" fmla="*/ 3360694 h 3400130"/>
                <a:gd name="connsiteX27" fmla="*/ 8883895 w 11002254"/>
                <a:gd name="connsiteY27" fmla="*/ 3360059 h 3400130"/>
                <a:gd name="connsiteX28" fmla="*/ 8985495 w 11002254"/>
                <a:gd name="connsiteY28" fmla="*/ 3356884 h 3400130"/>
                <a:gd name="connsiteX29" fmla="*/ 9014704 w 11002254"/>
                <a:gd name="connsiteY29" fmla="*/ 3355614 h 3400130"/>
                <a:gd name="connsiteX30" fmla="*/ 8911200 w 11002254"/>
                <a:gd name="connsiteY30" fmla="*/ 3357519 h 3400130"/>
                <a:gd name="connsiteX31" fmla="*/ 8808329 w 11002254"/>
                <a:gd name="connsiteY31" fmla="*/ 3358789 h 3400130"/>
                <a:gd name="connsiteX32" fmla="*/ 8602589 w 11002254"/>
                <a:gd name="connsiteY32" fmla="*/ 3355614 h 3400130"/>
                <a:gd name="connsiteX33" fmla="*/ 8516229 w 11002254"/>
                <a:gd name="connsiteY33" fmla="*/ 3353709 h 3400130"/>
                <a:gd name="connsiteX34" fmla="*/ 8256515 w 11002254"/>
                <a:gd name="connsiteY34" fmla="*/ 3336564 h 3400130"/>
                <a:gd name="connsiteX35" fmla="*/ 8182855 w 11002254"/>
                <a:gd name="connsiteY35" fmla="*/ 3329579 h 3400130"/>
                <a:gd name="connsiteX36" fmla="*/ 8196825 w 11002254"/>
                <a:gd name="connsiteY36" fmla="*/ 3331484 h 3400130"/>
                <a:gd name="connsiteX37" fmla="*/ 8169520 w 11002254"/>
                <a:gd name="connsiteY37" fmla="*/ 3327674 h 3400130"/>
                <a:gd name="connsiteX38" fmla="*/ 8015215 w 11002254"/>
                <a:gd name="connsiteY38" fmla="*/ 3309259 h 3400130"/>
                <a:gd name="connsiteX39" fmla="*/ 7860910 w 11002254"/>
                <a:gd name="connsiteY39" fmla="*/ 3285129 h 3400130"/>
                <a:gd name="connsiteX40" fmla="*/ 7657710 w 11002254"/>
                <a:gd name="connsiteY40" fmla="*/ 3248934 h 3400130"/>
                <a:gd name="connsiteX41" fmla="*/ 7632310 w 11002254"/>
                <a:gd name="connsiteY41" fmla="*/ 3241314 h 3400130"/>
                <a:gd name="connsiteX42" fmla="*/ 7591035 w 11002254"/>
                <a:gd name="connsiteY42" fmla="*/ 3227979 h 3400130"/>
                <a:gd name="connsiteX43" fmla="*/ 7478640 w 11002254"/>
                <a:gd name="connsiteY43" fmla="*/ 3200039 h 3400130"/>
                <a:gd name="connsiteX44" fmla="*/ 7625960 w 11002254"/>
                <a:gd name="connsiteY44" fmla="*/ 3249569 h 3400130"/>
                <a:gd name="connsiteX45" fmla="*/ 7860275 w 11002254"/>
                <a:gd name="connsiteY45" fmla="*/ 3297829 h 3400130"/>
                <a:gd name="connsiteX46" fmla="*/ 7625960 w 11002254"/>
                <a:gd name="connsiteY46" fmla="*/ 3249569 h 3400130"/>
                <a:gd name="connsiteX47" fmla="*/ 7478640 w 11002254"/>
                <a:gd name="connsiteY47" fmla="*/ 3200039 h 3400130"/>
                <a:gd name="connsiteX48" fmla="*/ 7325605 w 11002254"/>
                <a:gd name="connsiteY48" fmla="*/ 3145429 h 3400130"/>
                <a:gd name="connsiteX49" fmla="*/ 7177015 w 11002254"/>
                <a:gd name="connsiteY49" fmla="*/ 3072404 h 3400130"/>
                <a:gd name="connsiteX50" fmla="*/ 7337670 w 11002254"/>
                <a:gd name="connsiteY50" fmla="*/ 3144159 h 3400130"/>
                <a:gd name="connsiteX51" fmla="*/ 7478640 w 11002254"/>
                <a:gd name="connsiteY51" fmla="*/ 3199404 h 3400130"/>
                <a:gd name="connsiteX52" fmla="*/ 7591035 w 11002254"/>
                <a:gd name="connsiteY52" fmla="*/ 3227344 h 3400130"/>
                <a:gd name="connsiteX53" fmla="*/ 7632310 w 11002254"/>
                <a:gd name="connsiteY53" fmla="*/ 3240679 h 3400130"/>
                <a:gd name="connsiteX54" fmla="*/ 7657710 w 11002254"/>
                <a:gd name="connsiteY54" fmla="*/ 3248299 h 3400130"/>
                <a:gd name="connsiteX55" fmla="*/ 7860910 w 11002254"/>
                <a:gd name="connsiteY55" fmla="*/ 3284494 h 3400130"/>
                <a:gd name="connsiteX56" fmla="*/ 7561825 w 11002254"/>
                <a:gd name="connsiteY56" fmla="*/ 3217184 h 3400130"/>
                <a:gd name="connsiteX57" fmla="*/ 7269090 w 11002254"/>
                <a:gd name="connsiteY57" fmla="*/ 3113044 h 3400130"/>
                <a:gd name="connsiteX58" fmla="*/ 7049380 w 11002254"/>
                <a:gd name="connsiteY58" fmla="*/ 2993029 h 3400130"/>
                <a:gd name="connsiteX59" fmla="*/ 6859515 w 11002254"/>
                <a:gd name="connsiteY59" fmla="*/ 2834279 h 3400130"/>
                <a:gd name="connsiteX60" fmla="*/ 6715370 w 11002254"/>
                <a:gd name="connsiteY60" fmla="*/ 2636159 h 3400130"/>
                <a:gd name="connsiteX61" fmla="*/ 6625835 w 11002254"/>
                <a:gd name="connsiteY61" fmla="*/ 2409464 h 3400130"/>
                <a:gd name="connsiteX62" fmla="*/ 6582020 w 11002254"/>
                <a:gd name="connsiteY62" fmla="*/ 2169434 h 3400130"/>
                <a:gd name="connsiteX63" fmla="*/ 6557890 w 11002254"/>
                <a:gd name="connsiteY63" fmla="*/ 1924324 h 3400130"/>
                <a:gd name="connsiteX64" fmla="*/ 6535030 w 11002254"/>
                <a:gd name="connsiteY64" fmla="*/ 1801134 h 3400130"/>
                <a:gd name="connsiteX65" fmla="*/ 6511535 w 11002254"/>
                <a:gd name="connsiteY65" fmla="*/ 1740809 h 3400130"/>
                <a:gd name="connsiteX66" fmla="*/ 6493755 w 11002254"/>
                <a:gd name="connsiteY66" fmla="*/ 1712869 h 3400130"/>
                <a:gd name="connsiteX67" fmla="*/ 6470260 w 11002254"/>
                <a:gd name="connsiteY67" fmla="*/ 1688104 h 3400130"/>
                <a:gd name="connsiteX68" fmla="*/ 6411205 w 11002254"/>
                <a:gd name="connsiteY68" fmla="*/ 1655719 h 3400130"/>
                <a:gd name="connsiteX69" fmla="*/ 6345800 w 11002254"/>
                <a:gd name="connsiteY69" fmla="*/ 1646194 h 3400130"/>
                <a:gd name="connsiteX70" fmla="*/ 6220705 w 11002254"/>
                <a:gd name="connsiteY70" fmla="*/ 1655719 h 3400130"/>
                <a:gd name="connsiteX71" fmla="*/ 5976865 w 11002254"/>
                <a:gd name="connsiteY71" fmla="*/ 1702074 h 3400130"/>
                <a:gd name="connsiteX72" fmla="*/ 5735565 w 11002254"/>
                <a:gd name="connsiteY72" fmla="*/ 1761764 h 3400130"/>
                <a:gd name="connsiteX73" fmla="*/ 5253600 w 11002254"/>
                <a:gd name="connsiteY73" fmla="*/ 1896384 h 3400130"/>
                <a:gd name="connsiteX74" fmla="*/ 4266175 w 11002254"/>
                <a:gd name="connsiteY74" fmla="*/ 2182134 h 3400130"/>
                <a:gd name="connsiteX75" fmla="*/ 3720075 w 11002254"/>
                <a:gd name="connsiteY75" fmla="*/ 2324374 h 3400130"/>
                <a:gd name="connsiteX76" fmla="*/ 3448295 w 11002254"/>
                <a:gd name="connsiteY76" fmla="*/ 2382159 h 3400130"/>
                <a:gd name="connsiteX77" fmla="*/ 3177150 w 11002254"/>
                <a:gd name="connsiteY77" fmla="*/ 2420259 h 3400130"/>
                <a:gd name="connsiteX78" fmla="*/ 3043165 w 11002254"/>
                <a:gd name="connsiteY78" fmla="*/ 2422799 h 3400130"/>
                <a:gd name="connsiteX79" fmla="*/ 2979030 w 11002254"/>
                <a:gd name="connsiteY79" fmla="*/ 2414544 h 3400130"/>
                <a:gd name="connsiteX80" fmla="*/ 2924420 w 11002254"/>
                <a:gd name="connsiteY80" fmla="*/ 2393589 h 3400130"/>
                <a:gd name="connsiteX81" fmla="*/ 2897750 w 11002254"/>
                <a:gd name="connsiteY81" fmla="*/ 2356124 h 3400130"/>
                <a:gd name="connsiteX82" fmla="*/ 2901560 w 11002254"/>
                <a:gd name="connsiteY82" fmla="*/ 2301514 h 3400130"/>
                <a:gd name="connsiteX83" fmla="*/ 2924420 w 11002254"/>
                <a:gd name="connsiteY83" fmla="*/ 2243094 h 3400130"/>
                <a:gd name="connsiteX84" fmla="*/ 2956170 w 11002254"/>
                <a:gd name="connsiteY84" fmla="*/ 2185944 h 3400130"/>
                <a:gd name="connsiteX85" fmla="*/ 3032370 w 11002254"/>
                <a:gd name="connsiteY85" fmla="*/ 2077359 h 3400130"/>
                <a:gd name="connsiteX86" fmla="*/ 3116825 w 11002254"/>
                <a:gd name="connsiteY86" fmla="*/ 1973219 h 3400130"/>
                <a:gd name="connsiteX87" fmla="*/ 3296530 w 11002254"/>
                <a:gd name="connsiteY87" fmla="*/ 1773829 h 3400130"/>
                <a:gd name="connsiteX88" fmla="*/ 4022970 w 11002254"/>
                <a:gd name="connsiteY88" fmla="*/ 1010559 h 3400130"/>
                <a:gd name="connsiteX89" fmla="*/ 4193150 w 11002254"/>
                <a:gd name="connsiteY89" fmla="*/ 813074 h 3400130"/>
                <a:gd name="connsiteX90" fmla="*/ 4349360 w 11002254"/>
                <a:gd name="connsiteY90" fmla="*/ 603524 h 3400130"/>
                <a:gd name="connsiteX91" fmla="*/ 4417940 w 11002254"/>
                <a:gd name="connsiteY91" fmla="*/ 490494 h 3400130"/>
                <a:gd name="connsiteX92" fmla="*/ 4473185 w 11002254"/>
                <a:gd name="connsiteY92" fmla="*/ 367304 h 3400130"/>
                <a:gd name="connsiteX93" fmla="*/ 4496680 w 11002254"/>
                <a:gd name="connsiteY93" fmla="*/ 226969 h 3400130"/>
                <a:gd name="connsiteX94" fmla="*/ 4480170 w 11002254"/>
                <a:gd name="connsiteY94" fmla="*/ 152039 h 3400130"/>
                <a:gd name="connsiteX95" fmla="*/ 4436990 w 11002254"/>
                <a:gd name="connsiteY95" fmla="*/ 86634 h 3400130"/>
                <a:gd name="connsiteX96" fmla="*/ 4423020 w 11002254"/>
                <a:gd name="connsiteY96" fmla="*/ 73299 h 3400130"/>
                <a:gd name="connsiteX97" fmla="*/ 4408415 w 11002254"/>
                <a:gd name="connsiteY97" fmla="*/ 61234 h 3400130"/>
                <a:gd name="connsiteX98" fmla="*/ 4391905 w 11002254"/>
                <a:gd name="connsiteY98" fmla="*/ 50439 h 3400130"/>
                <a:gd name="connsiteX99" fmla="*/ 4375395 w 11002254"/>
                <a:gd name="connsiteY99" fmla="*/ 40914 h 3400130"/>
                <a:gd name="connsiteX100" fmla="*/ 4306815 w 11002254"/>
                <a:gd name="connsiteY100" fmla="*/ 16784 h 3400130"/>
                <a:gd name="connsiteX101" fmla="*/ 4238235 w 11002254"/>
                <a:gd name="connsiteY101" fmla="*/ 4719 h 3400130"/>
                <a:gd name="connsiteX102" fmla="*/ 4170925 w 11002254"/>
                <a:gd name="connsiteY102" fmla="*/ 274 h 3400130"/>
                <a:gd name="connsiteX103" fmla="*/ 3907400 w 11002254"/>
                <a:gd name="connsiteY103" fmla="*/ 18054 h 3400130"/>
                <a:gd name="connsiteX104" fmla="*/ 3394320 w 11002254"/>
                <a:gd name="connsiteY104" fmla="*/ 122194 h 3400130"/>
                <a:gd name="connsiteX105" fmla="*/ 2885685 w 11002254"/>
                <a:gd name="connsiteY105" fmla="*/ 263799 h 3400130"/>
                <a:gd name="connsiteX106" fmla="*/ 2373240 w 11002254"/>
                <a:gd name="connsiteY106" fmla="*/ 425724 h 3400130"/>
                <a:gd name="connsiteX107" fmla="*/ 1909690 w 11002254"/>
                <a:gd name="connsiteY107" fmla="*/ 587649 h 3400130"/>
                <a:gd name="connsiteX108" fmla="*/ 1369305 w 11002254"/>
                <a:gd name="connsiteY108" fmla="*/ 792119 h 3400130"/>
                <a:gd name="connsiteX109" fmla="*/ 393310 w 11002254"/>
                <a:gd name="connsiteY109" fmla="*/ 1192169 h 3400130"/>
                <a:gd name="connsiteX110" fmla="*/ 72000 w 11002254"/>
                <a:gd name="connsiteY110" fmla="*/ 1347744 h 3400130"/>
                <a:gd name="connsiteX111" fmla="*/ 14215 w 11002254"/>
                <a:gd name="connsiteY111" fmla="*/ 1384574 h 3400130"/>
                <a:gd name="connsiteX112" fmla="*/ 2785 w 11002254"/>
                <a:gd name="connsiteY112" fmla="*/ 1396004 h 3400130"/>
                <a:gd name="connsiteX113" fmla="*/ 1515 w 11002254"/>
                <a:gd name="connsiteY113" fmla="*/ 1402354 h 3400130"/>
                <a:gd name="connsiteX114" fmla="*/ 7230 w 11002254"/>
                <a:gd name="connsiteY114" fmla="*/ 1401719 h 3400130"/>
                <a:gd name="connsiteX115" fmla="*/ 12945 w 11002254"/>
                <a:gd name="connsiteY115" fmla="*/ 1401084 h 3400130"/>
                <a:gd name="connsiteX116" fmla="*/ 27550 w 11002254"/>
                <a:gd name="connsiteY116" fmla="*/ 1398544 h 3400130"/>
                <a:gd name="connsiteX117" fmla="*/ 66285 w 11002254"/>
                <a:gd name="connsiteY117" fmla="*/ 1388384 h 3400130"/>
                <a:gd name="connsiteX118" fmla="*/ 129785 w 11002254"/>
                <a:gd name="connsiteY118" fmla="*/ 1368064 h 3400130"/>
                <a:gd name="connsiteX119" fmla="*/ 432045 w 11002254"/>
                <a:gd name="connsiteY119" fmla="*/ 1255669 h 3400130"/>
                <a:gd name="connsiteX120" fmla="*/ 754625 w 11002254"/>
                <a:gd name="connsiteY120" fmla="*/ 1127399 h 3400130"/>
                <a:gd name="connsiteX121" fmla="*/ 1156580 w 11002254"/>
                <a:gd name="connsiteY121" fmla="*/ 968014 h 3400130"/>
                <a:gd name="connsiteX122" fmla="*/ 1699505 w 11002254"/>
                <a:gd name="connsiteY122" fmla="*/ 766719 h 3400130"/>
                <a:gd name="connsiteX123" fmla="*/ 1530595 w 11002254"/>
                <a:gd name="connsiteY123" fmla="*/ 823234 h 3400130"/>
                <a:gd name="connsiteX124" fmla="*/ 1759195 w 11002254"/>
                <a:gd name="connsiteY124" fmla="*/ 731159 h 3400130"/>
                <a:gd name="connsiteX125" fmla="*/ 2200520 w 11002254"/>
                <a:gd name="connsiteY125" fmla="*/ 571774 h 3400130"/>
                <a:gd name="connsiteX126" fmla="*/ 2666610 w 11002254"/>
                <a:gd name="connsiteY126" fmla="*/ 423184 h 3400130"/>
                <a:gd name="connsiteX127" fmla="*/ 3324470 w 11002254"/>
                <a:gd name="connsiteY127" fmla="*/ 240304 h 3400130"/>
                <a:gd name="connsiteX128" fmla="*/ 3688325 w 11002254"/>
                <a:gd name="connsiteY128" fmla="*/ 153944 h 3400130"/>
                <a:gd name="connsiteX129" fmla="*/ 3876920 w 11002254"/>
                <a:gd name="connsiteY129" fmla="*/ 119019 h 3400130"/>
                <a:gd name="connsiteX130" fmla="*/ 4068690 w 11002254"/>
                <a:gd name="connsiteY130" fmla="*/ 96794 h 3400130"/>
                <a:gd name="connsiteX131" fmla="*/ 4256015 w 11002254"/>
                <a:gd name="connsiteY131" fmla="*/ 101874 h 3400130"/>
                <a:gd name="connsiteX132" fmla="*/ 4336025 w 11002254"/>
                <a:gd name="connsiteY132" fmla="*/ 126004 h 3400130"/>
                <a:gd name="connsiteX133" fmla="*/ 4344280 w 11002254"/>
                <a:gd name="connsiteY133" fmla="*/ 130449 h 3400130"/>
                <a:gd name="connsiteX134" fmla="*/ 4351265 w 11002254"/>
                <a:gd name="connsiteY134" fmla="*/ 135529 h 3400130"/>
                <a:gd name="connsiteX135" fmla="*/ 4365870 w 11002254"/>
                <a:gd name="connsiteY135" fmla="*/ 146959 h 3400130"/>
                <a:gd name="connsiteX136" fmla="*/ 4388095 w 11002254"/>
                <a:gd name="connsiteY136" fmla="*/ 174264 h 3400130"/>
                <a:gd name="connsiteX137" fmla="*/ 4405240 w 11002254"/>
                <a:gd name="connsiteY137" fmla="*/ 244114 h 3400130"/>
                <a:gd name="connsiteX138" fmla="*/ 4390635 w 11002254"/>
                <a:gd name="connsiteY138" fmla="*/ 328569 h 3400130"/>
                <a:gd name="connsiteX139" fmla="*/ 4309355 w 11002254"/>
                <a:gd name="connsiteY139" fmla="*/ 500019 h 3400130"/>
                <a:gd name="connsiteX140" fmla="*/ 4198865 w 11002254"/>
                <a:gd name="connsiteY140" fmla="*/ 662579 h 3400130"/>
                <a:gd name="connsiteX141" fmla="*/ 4075675 w 11002254"/>
                <a:gd name="connsiteY141" fmla="*/ 816884 h 3400130"/>
                <a:gd name="connsiteX142" fmla="*/ 3814690 w 11002254"/>
                <a:gd name="connsiteY142" fmla="*/ 1106444 h 3400130"/>
                <a:gd name="connsiteX143" fmla="*/ 3537830 w 11002254"/>
                <a:gd name="connsiteY143" fmla="*/ 1395369 h 3400130"/>
                <a:gd name="connsiteX144" fmla="*/ 3234935 w 11002254"/>
                <a:gd name="connsiteY144" fmla="*/ 1714139 h 3400130"/>
                <a:gd name="connsiteX145" fmla="*/ 3034275 w 11002254"/>
                <a:gd name="connsiteY145" fmla="*/ 1938294 h 3400130"/>
                <a:gd name="connsiteX146" fmla="*/ 2940295 w 11002254"/>
                <a:gd name="connsiteY146" fmla="*/ 2057674 h 3400130"/>
                <a:gd name="connsiteX147" fmla="*/ 2856475 w 11002254"/>
                <a:gd name="connsiteY147" fmla="*/ 2189119 h 3400130"/>
                <a:gd name="connsiteX148" fmla="*/ 2823455 w 11002254"/>
                <a:gd name="connsiteY148" fmla="*/ 2265954 h 3400130"/>
                <a:gd name="connsiteX149" fmla="*/ 2812660 w 11002254"/>
                <a:gd name="connsiteY149" fmla="*/ 2311039 h 3400130"/>
                <a:gd name="connsiteX150" fmla="*/ 2812025 w 11002254"/>
                <a:gd name="connsiteY150" fmla="*/ 2363744 h 3400130"/>
                <a:gd name="connsiteX151" fmla="*/ 2832345 w 11002254"/>
                <a:gd name="connsiteY151" fmla="*/ 2420259 h 3400130"/>
                <a:gd name="connsiteX152" fmla="*/ 2873620 w 11002254"/>
                <a:gd name="connsiteY152" fmla="*/ 2463439 h 3400130"/>
                <a:gd name="connsiteX153" fmla="*/ 2918705 w 11002254"/>
                <a:gd name="connsiteY153" fmla="*/ 2486299 h 3400130"/>
                <a:gd name="connsiteX154" fmla="*/ 2961885 w 11002254"/>
                <a:gd name="connsiteY154" fmla="*/ 2498364 h 3400130"/>
                <a:gd name="connsiteX155" fmla="*/ 3043800 w 11002254"/>
                <a:gd name="connsiteY155" fmla="*/ 2508524 h 3400130"/>
                <a:gd name="connsiteX156" fmla="*/ 3121905 w 11002254"/>
                <a:gd name="connsiteY156" fmla="*/ 2508524 h 3400130"/>
                <a:gd name="connsiteX157" fmla="*/ 3273035 w 11002254"/>
                <a:gd name="connsiteY157" fmla="*/ 2495189 h 3400130"/>
                <a:gd name="connsiteX158" fmla="*/ 3565135 w 11002254"/>
                <a:gd name="connsiteY158" fmla="*/ 2443754 h 3400130"/>
                <a:gd name="connsiteX159" fmla="*/ 3850885 w 11002254"/>
                <a:gd name="connsiteY159" fmla="*/ 2376444 h 3400130"/>
                <a:gd name="connsiteX160" fmla="*/ 4415400 w 11002254"/>
                <a:gd name="connsiteY160" fmla="*/ 2221504 h 3400130"/>
                <a:gd name="connsiteX161" fmla="*/ 5549510 w 11002254"/>
                <a:gd name="connsiteY161" fmla="*/ 1886859 h 3400130"/>
                <a:gd name="connsiteX162" fmla="*/ 5839070 w 11002254"/>
                <a:gd name="connsiteY162" fmla="*/ 1808119 h 3400130"/>
                <a:gd name="connsiteX163" fmla="*/ 6133075 w 11002254"/>
                <a:gd name="connsiteY163" fmla="*/ 1741444 h 3400130"/>
                <a:gd name="connsiteX164" fmla="*/ 6280395 w 11002254"/>
                <a:gd name="connsiteY164" fmla="*/ 1719854 h 3400130"/>
                <a:gd name="connsiteX165" fmla="*/ 6316590 w 11002254"/>
                <a:gd name="connsiteY165" fmla="*/ 1717314 h 3400130"/>
                <a:gd name="connsiteX166" fmla="*/ 6350245 w 11002254"/>
                <a:gd name="connsiteY166" fmla="*/ 1716679 h 3400130"/>
                <a:gd name="connsiteX167" fmla="*/ 6379455 w 11002254"/>
                <a:gd name="connsiteY167" fmla="*/ 1720489 h 3400130"/>
                <a:gd name="connsiteX168" fmla="*/ 6404220 w 11002254"/>
                <a:gd name="connsiteY168" fmla="*/ 1728744 h 3400130"/>
                <a:gd name="connsiteX169" fmla="*/ 6441685 w 11002254"/>
                <a:gd name="connsiteY169" fmla="*/ 1761764 h 3400130"/>
                <a:gd name="connsiteX170" fmla="*/ 6467085 w 11002254"/>
                <a:gd name="connsiteY170" fmla="*/ 1817644 h 3400130"/>
                <a:gd name="connsiteX171" fmla="*/ 6491850 w 11002254"/>
                <a:gd name="connsiteY171" fmla="*/ 1961789 h 3400130"/>
                <a:gd name="connsiteX172" fmla="*/ 6507725 w 11002254"/>
                <a:gd name="connsiteY172" fmla="*/ 2124984 h 3400130"/>
                <a:gd name="connsiteX173" fmla="*/ 6529950 w 11002254"/>
                <a:gd name="connsiteY173" fmla="*/ 2286909 h 3400130"/>
                <a:gd name="connsiteX174" fmla="*/ 6622025 w 11002254"/>
                <a:gd name="connsiteY174" fmla="*/ 2592344 h 3400130"/>
                <a:gd name="connsiteX175" fmla="*/ 6791570 w 11002254"/>
                <a:gd name="connsiteY175" fmla="*/ 2848249 h 3400130"/>
                <a:gd name="connsiteX176" fmla="*/ 7017630 w 11002254"/>
                <a:gd name="connsiteY176" fmla="*/ 3037479 h 3400130"/>
                <a:gd name="connsiteX177" fmla="*/ 7397360 w 11002254"/>
                <a:gd name="connsiteY177" fmla="*/ 3221629 h 3400130"/>
                <a:gd name="connsiteX178" fmla="*/ 7764390 w 11002254"/>
                <a:gd name="connsiteY178" fmla="*/ 3321324 h 3400130"/>
                <a:gd name="connsiteX179" fmla="*/ 8257150 w 11002254"/>
                <a:gd name="connsiteY179" fmla="*/ 3385459 h 3400130"/>
                <a:gd name="connsiteX180" fmla="*/ 8706095 w 11002254"/>
                <a:gd name="connsiteY180" fmla="*/ 3400064 h 3400130"/>
                <a:gd name="connsiteX181" fmla="*/ 8259690 w 11002254"/>
                <a:gd name="connsiteY181" fmla="*/ 3383554 h 3400130"/>
                <a:gd name="connsiteX182" fmla="*/ 8036170 w 11002254"/>
                <a:gd name="connsiteY182" fmla="*/ 3361964 h 3400130"/>
                <a:gd name="connsiteX183" fmla="*/ 7787250 w 11002254"/>
                <a:gd name="connsiteY183" fmla="*/ 3323864 h 3400130"/>
                <a:gd name="connsiteX184" fmla="*/ 7726290 w 11002254"/>
                <a:gd name="connsiteY184" fmla="*/ 3311164 h 3400130"/>
                <a:gd name="connsiteX185" fmla="*/ 7715495 w 11002254"/>
                <a:gd name="connsiteY185" fmla="*/ 3307354 h 3400130"/>
                <a:gd name="connsiteX186" fmla="*/ 7801220 w 11002254"/>
                <a:gd name="connsiteY186" fmla="*/ 3320054 h 3400130"/>
                <a:gd name="connsiteX187" fmla="*/ 7961875 w 11002254"/>
                <a:gd name="connsiteY187" fmla="*/ 3341644 h 3400130"/>
                <a:gd name="connsiteX188" fmla="*/ 8113640 w 11002254"/>
                <a:gd name="connsiteY188" fmla="*/ 3357519 h 3400130"/>
                <a:gd name="connsiteX189" fmla="*/ 8356210 w 11002254"/>
                <a:gd name="connsiteY189" fmla="*/ 3384189 h 3400130"/>
                <a:gd name="connsiteX190" fmla="*/ 8799439 w 11002254"/>
                <a:gd name="connsiteY190" fmla="*/ 3390539 h 3400130"/>
                <a:gd name="connsiteX191" fmla="*/ 8859764 w 11002254"/>
                <a:gd name="connsiteY191" fmla="*/ 3392444 h 3400130"/>
                <a:gd name="connsiteX192" fmla="*/ 8894054 w 11002254"/>
                <a:gd name="connsiteY192" fmla="*/ 3394984 h 3400130"/>
                <a:gd name="connsiteX193" fmla="*/ 8973429 w 11002254"/>
                <a:gd name="connsiteY193" fmla="*/ 3392444 h 3400130"/>
                <a:gd name="connsiteX194" fmla="*/ 9011529 w 11002254"/>
                <a:gd name="connsiteY194" fmla="*/ 3391174 h 3400130"/>
                <a:gd name="connsiteX195" fmla="*/ 9048360 w 11002254"/>
                <a:gd name="connsiteY195" fmla="*/ 3388634 h 3400130"/>
                <a:gd name="connsiteX196" fmla="*/ 9184885 w 11002254"/>
                <a:gd name="connsiteY196" fmla="*/ 3377839 h 3400130"/>
                <a:gd name="connsiteX197" fmla="*/ 9247750 w 11002254"/>
                <a:gd name="connsiteY197" fmla="*/ 3372124 h 3400130"/>
                <a:gd name="connsiteX198" fmla="*/ 9306804 w 11002254"/>
                <a:gd name="connsiteY198" fmla="*/ 3366409 h 3400130"/>
                <a:gd name="connsiteX199" fmla="*/ 9362685 w 11002254"/>
                <a:gd name="connsiteY199" fmla="*/ 3361964 h 3400130"/>
                <a:gd name="connsiteX200" fmla="*/ 9389354 w 11002254"/>
                <a:gd name="connsiteY200" fmla="*/ 3360059 h 3400130"/>
                <a:gd name="connsiteX201" fmla="*/ 9415389 w 11002254"/>
                <a:gd name="connsiteY201" fmla="*/ 3358154 h 3400130"/>
                <a:gd name="connsiteX202" fmla="*/ 9565885 w 11002254"/>
                <a:gd name="connsiteY202" fmla="*/ 3346089 h 3400130"/>
                <a:gd name="connsiteX203" fmla="*/ 9706854 w 11002254"/>
                <a:gd name="connsiteY203" fmla="*/ 3332754 h 3400130"/>
                <a:gd name="connsiteX204" fmla="*/ 9794485 w 11002254"/>
                <a:gd name="connsiteY204" fmla="*/ 3323229 h 3400130"/>
                <a:gd name="connsiteX205" fmla="*/ 9884020 w 11002254"/>
                <a:gd name="connsiteY205" fmla="*/ 3311799 h 3400130"/>
                <a:gd name="connsiteX206" fmla="*/ 10000225 w 11002254"/>
                <a:gd name="connsiteY206" fmla="*/ 3294019 h 3400130"/>
                <a:gd name="connsiteX207" fmla="*/ 9946250 w 11002254"/>
                <a:gd name="connsiteY207" fmla="*/ 3291479 h 3400130"/>
                <a:gd name="connsiteX208" fmla="*/ 10042770 w 11002254"/>
                <a:gd name="connsiteY208" fmla="*/ 3279414 h 3400130"/>
                <a:gd name="connsiteX209" fmla="*/ 10139289 w 11002254"/>
                <a:gd name="connsiteY209" fmla="*/ 3266714 h 3400130"/>
                <a:gd name="connsiteX210" fmla="*/ 10042770 w 11002254"/>
                <a:gd name="connsiteY210" fmla="*/ 3279414 h 3400130"/>
                <a:gd name="connsiteX211" fmla="*/ 9946250 w 11002254"/>
                <a:gd name="connsiteY211" fmla="*/ 3291479 h 3400130"/>
                <a:gd name="connsiteX212" fmla="*/ 10000225 w 11002254"/>
                <a:gd name="connsiteY212" fmla="*/ 3294019 h 3400130"/>
                <a:gd name="connsiteX213" fmla="*/ 10903195 w 11002254"/>
                <a:gd name="connsiteY213" fmla="*/ 3126379 h 3400130"/>
                <a:gd name="connsiteX214" fmla="*/ 10898750 w 11002254"/>
                <a:gd name="connsiteY214" fmla="*/ 3126379 h 3400130"/>
                <a:gd name="connsiteX215" fmla="*/ 10369160 w 11002254"/>
                <a:gd name="connsiteY215" fmla="*/ 3217184 h 3400130"/>
                <a:gd name="connsiteX216" fmla="*/ 10422500 w 11002254"/>
                <a:gd name="connsiteY216" fmla="*/ 3211469 h 3400130"/>
                <a:gd name="connsiteX217" fmla="*/ 10348839 w 11002254"/>
                <a:gd name="connsiteY217" fmla="*/ 3226074 h 3400130"/>
                <a:gd name="connsiteX218" fmla="*/ 10278989 w 11002254"/>
                <a:gd name="connsiteY218" fmla="*/ 3232424 h 3400130"/>
                <a:gd name="connsiteX219" fmla="*/ 10396464 w 11002254"/>
                <a:gd name="connsiteY219" fmla="*/ 3211469 h 3400130"/>
                <a:gd name="connsiteX220" fmla="*/ 10512670 w 11002254"/>
                <a:gd name="connsiteY220" fmla="*/ 3190514 h 3400130"/>
                <a:gd name="connsiteX221" fmla="*/ 10740635 w 11002254"/>
                <a:gd name="connsiteY221" fmla="*/ 3153684 h 3400130"/>
                <a:gd name="connsiteX222" fmla="*/ 10778100 w 11002254"/>
                <a:gd name="connsiteY222" fmla="*/ 3145429 h 3400130"/>
                <a:gd name="connsiteX223" fmla="*/ 10840329 w 11002254"/>
                <a:gd name="connsiteY223" fmla="*/ 3131459 h 3400130"/>
                <a:gd name="connsiteX224" fmla="*/ 10899385 w 11002254"/>
                <a:gd name="connsiteY224" fmla="*/ 3126379 h 3400130"/>
                <a:gd name="connsiteX225" fmla="*/ 11002254 w 11002254"/>
                <a:gd name="connsiteY225" fmla="*/ 3105424 h 3400130"/>
                <a:gd name="connsiteX226" fmla="*/ 10822550 w 11002254"/>
                <a:gd name="connsiteY226" fmla="*/ 3133999 h 3400130"/>
                <a:gd name="connsiteX227" fmla="*/ 10734920 w 11002254"/>
                <a:gd name="connsiteY227" fmla="*/ 3147969 h 3400130"/>
                <a:gd name="connsiteX228" fmla="*/ 10698089 w 11002254"/>
                <a:gd name="connsiteY228" fmla="*/ 3153049 h 340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</a:cxnLst>
              <a:rect l="l" t="t" r="r" b="b"/>
              <a:pathLst>
                <a:path w="11002254" h="3400130">
                  <a:moveTo>
                    <a:pt x="10698089" y="3153049"/>
                  </a:moveTo>
                  <a:cubicBezTo>
                    <a:pt x="10587600" y="3174004"/>
                    <a:pt x="10477745" y="3192419"/>
                    <a:pt x="10369795" y="3211469"/>
                  </a:cubicBezTo>
                  <a:cubicBezTo>
                    <a:pt x="10315820" y="3220359"/>
                    <a:pt x="10261845" y="3228614"/>
                    <a:pt x="10208504" y="3236869"/>
                  </a:cubicBezTo>
                  <a:cubicBezTo>
                    <a:pt x="10181835" y="3241314"/>
                    <a:pt x="10155164" y="3245124"/>
                    <a:pt x="10128495" y="3248934"/>
                  </a:cubicBezTo>
                  <a:cubicBezTo>
                    <a:pt x="10101825" y="3252744"/>
                    <a:pt x="10075154" y="3256554"/>
                    <a:pt x="10049120" y="3260364"/>
                  </a:cubicBezTo>
                  <a:cubicBezTo>
                    <a:pt x="10022450" y="3264174"/>
                    <a:pt x="9996414" y="3267984"/>
                    <a:pt x="9969745" y="3271794"/>
                  </a:cubicBezTo>
                  <a:cubicBezTo>
                    <a:pt x="9943075" y="3274969"/>
                    <a:pt x="9917039" y="3278779"/>
                    <a:pt x="9891004" y="3281954"/>
                  </a:cubicBezTo>
                  <a:cubicBezTo>
                    <a:pt x="9838300" y="3288304"/>
                    <a:pt x="9786229" y="3295924"/>
                    <a:pt x="9734160" y="3301004"/>
                  </a:cubicBezTo>
                  <a:cubicBezTo>
                    <a:pt x="9682089" y="3306719"/>
                    <a:pt x="9630020" y="3312434"/>
                    <a:pt x="9577950" y="3318149"/>
                  </a:cubicBezTo>
                  <a:cubicBezTo>
                    <a:pt x="9525879" y="3322594"/>
                    <a:pt x="9474445" y="3327674"/>
                    <a:pt x="9423010" y="3332119"/>
                  </a:cubicBezTo>
                  <a:cubicBezTo>
                    <a:pt x="9391260" y="3337199"/>
                    <a:pt x="9369670" y="3340374"/>
                    <a:pt x="9326489" y="3342279"/>
                  </a:cubicBezTo>
                  <a:cubicBezTo>
                    <a:pt x="9294104" y="3342914"/>
                    <a:pt x="9261720" y="3344184"/>
                    <a:pt x="9229335" y="3346089"/>
                  </a:cubicBezTo>
                  <a:cubicBezTo>
                    <a:pt x="9199489" y="3348629"/>
                    <a:pt x="9169010" y="3349264"/>
                    <a:pt x="9139164" y="3350534"/>
                  </a:cubicBezTo>
                  <a:cubicBezTo>
                    <a:pt x="9109320" y="3351804"/>
                    <a:pt x="9078839" y="3353074"/>
                    <a:pt x="9048995" y="3354344"/>
                  </a:cubicBezTo>
                  <a:cubicBezTo>
                    <a:pt x="9038835" y="3354979"/>
                    <a:pt x="9028039" y="3355614"/>
                    <a:pt x="9017245" y="3356249"/>
                  </a:cubicBezTo>
                  <a:cubicBezTo>
                    <a:pt x="9006450" y="3356884"/>
                    <a:pt x="8995654" y="3356884"/>
                    <a:pt x="8985495" y="3357519"/>
                  </a:cubicBezTo>
                  <a:cubicBezTo>
                    <a:pt x="8985495" y="3357519"/>
                    <a:pt x="8984225" y="3357519"/>
                    <a:pt x="8983589" y="3357519"/>
                  </a:cubicBezTo>
                  <a:cubicBezTo>
                    <a:pt x="8949935" y="3359424"/>
                    <a:pt x="8960095" y="3360694"/>
                    <a:pt x="8981050" y="3361329"/>
                  </a:cubicBezTo>
                  <a:cubicBezTo>
                    <a:pt x="8992479" y="3361964"/>
                    <a:pt x="9003910" y="3361964"/>
                    <a:pt x="9014704" y="3361964"/>
                  </a:cubicBezTo>
                  <a:cubicBezTo>
                    <a:pt x="9025500" y="3361964"/>
                    <a:pt x="9035025" y="3361964"/>
                    <a:pt x="9044550" y="3362599"/>
                  </a:cubicBezTo>
                  <a:cubicBezTo>
                    <a:pt x="9038835" y="3362599"/>
                    <a:pt x="9028039" y="3362599"/>
                    <a:pt x="9015975" y="3362599"/>
                  </a:cubicBezTo>
                  <a:cubicBezTo>
                    <a:pt x="9003910" y="3361964"/>
                    <a:pt x="8991210" y="3361964"/>
                    <a:pt x="8981050" y="3361329"/>
                  </a:cubicBezTo>
                  <a:cubicBezTo>
                    <a:pt x="8952475" y="3360694"/>
                    <a:pt x="8920725" y="3360694"/>
                    <a:pt x="8883895" y="3360694"/>
                  </a:cubicBezTo>
                  <a:cubicBezTo>
                    <a:pt x="8869925" y="3361329"/>
                    <a:pt x="8855954" y="3361329"/>
                    <a:pt x="8841985" y="3361964"/>
                  </a:cubicBezTo>
                  <a:cubicBezTo>
                    <a:pt x="8828014" y="3361964"/>
                    <a:pt x="8813410" y="3361964"/>
                    <a:pt x="8799439" y="3361964"/>
                  </a:cubicBezTo>
                  <a:cubicBezTo>
                    <a:pt x="8770864" y="3361964"/>
                    <a:pt x="8741654" y="3361964"/>
                    <a:pt x="8711810" y="3361329"/>
                  </a:cubicBezTo>
                  <a:cubicBezTo>
                    <a:pt x="8744829" y="3361329"/>
                    <a:pt x="8775945" y="3361329"/>
                    <a:pt x="8804520" y="3360694"/>
                  </a:cubicBezTo>
                  <a:cubicBezTo>
                    <a:pt x="8833095" y="3360694"/>
                    <a:pt x="8859764" y="3360694"/>
                    <a:pt x="8883895" y="3360059"/>
                  </a:cubicBezTo>
                  <a:cubicBezTo>
                    <a:pt x="8918820" y="3358789"/>
                    <a:pt x="8952475" y="3358154"/>
                    <a:pt x="8985495" y="3356884"/>
                  </a:cubicBezTo>
                  <a:cubicBezTo>
                    <a:pt x="8995020" y="3356249"/>
                    <a:pt x="9004545" y="3356249"/>
                    <a:pt x="9014704" y="3355614"/>
                  </a:cubicBezTo>
                  <a:cubicBezTo>
                    <a:pt x="8980414" y="3356249"/>
                    <a:pt x="8945489" y="3356884"/>
                    <a:pt x="8911200" y="3357519"/>
                  </a:cubicBezTo>
                  <a:cubicBezTo>
                    <a:pt x="8876910" y="3358154"/>
                    <a:pt x="8842620" y="3358789"/>
                    <a:pt x="8808329" y="3358789"/>
                  </a:cubicBezTo>
                  <a:cubicBezTo>
                    <a:pt x="8739750" y="3358789"/>
                    <a:pt x="8671170" y="3357519"/>
                    <a:pt x="8602589" y="3355614"/>
                  </a:cubicBezTo>
                  <a:cubicBezTo>
                    <a:pt x="8570839" y="3354979"/>
                    <a:pt x="8540995" y="3354344"/>
                    <a:pt x="8516229" y="3353709"/>
                  </a:cubicBezTo>
                  <a:cubicBezTo>
                    <a:pt x="8416535" y="3351169"/>
                    <a:pt x="8317475" y="3346089"/>
                    <a:pt x="8256515" y="3336564"/>
                  </a:cubicBezTo>
                  <a:cubicBezTo>
                    <a:pt x="8232385" y="3334659"/>
                    <a:pt x="8207620" y="3332119"/>
                    <a:pt x="8182855" y="3329579"/>
                  </a:cubicBezTo>
                  <a:cubicBezTo>
                    <a:pt x="8187300" y="3330214"/>
                    <a:pt x="8192380" y="3330849"/>
                    <a:pt x="8196825" y="3331484"/>
                  </a:cubicBezTo>
                  <a:cubicBezTo>
                    <a:pt x="8186030" y="3330214"/>
                    <a:pt x="8176505" y="3328944"/>
                    <a:pt x="8169520" y="3327674"/>
                  </a:cubicBezTo>
                  <a:cubicBezTo>
                    <a:pt x="8118085" y="3322594"/>
                    <a:pt x="8066650" y="3316244"/>
                    <a:pt x="8015215" y="3309259"/>
                  </a:cubicBezTo>
                  <a:cubicBezTo>
                    <a:pt x="7963780" y="3302274"/>
                    <a:pt x="7912345" y="3294019"/>
                    <a:pt x="7860910" y="3285129"/>
                  </a:cubicBezTo>
                  <a:cubicBezTo>
                    <a:pt x="7794235" y="3275604"/>
                    <a:pt x="7725655" y="3263539"/>
                    <a:pt x="7657710" y="3248934"/>
                  </a:cubicBezTo>
                  <a:cubicBezTo>
                    <a:pt x="7657710" y="3248934"/>
                    <a:pt x="7646280" y="3245759"/>
                    <a:pt x="7632310" y="3241314"/>
                  </a:cubicBezTo>
                  <a:cubicBezTo>
                    <a:pt x="7618340" y="3236869"/>
                    <a:pt x="7601830" y="3231154"/>
                    <a:pt x="7591035" y="3227979"/>
                  </a:cubicBezTo>
                  <a:cubicBezTo>
                    <a:pt x="7563095" y="3222899"/>
                    <a:pt x="7523725" y="3214009"/>
                    <a:pt x="7478640" y="3200039"/>
                  </a:cubicBezTo>
                  <a:cubicBezTo>
                    <a:pt x="7531345" y="3219724"/>
                    <a:pt x="7580240" y="3235599"/>
                    <a:pt x="7625960" y="3249569"/>
                  </a:cubicBezTo>
                  <a:cubicBezTo>
                    <a:pt x="7693270" y="3271159"/>
                    <a:pt x="7780265" y="3275604"/>
                    <a:pt x="7860275" y="3297829"/>
                  </a:cubicBezTo>
                  <a:cubicBezTo>
                    <a:pt x="7780265" y="3275604"/>
                    <a:pt x="7693270" y="3271159"/>
                    <a:pt x="7625960" y="3249569"/>
                  </a:cubicBezTo>
                  <a:cubicBezTo>
                    <a:pt x="7580240" y="3236234"/>
                    <a:pt x="7531345" y="3219724"/>
                    <a:pt x="7478640" y="3200039"/>
                  </a:cubicBezTo>
                  <a:cubicBezTo>
                    <a:pt x="7431650" y="3186069"/>
                    <a:pt x="7378310" y="3167654"/>
                    <a:pt x="7325605" y="3145429"/>
                  </a:cubicBezTo>
                  <a:cubicBezTo>
                    <a:pt x="7272900" y="3123839"/>
                    <a:pt x="7221465" y="3098439"/>
                    <a:pt x="7177015" y="3072404"/>
                  </a:cubicBezTo>
                  <a:cubicBezTo>
                    <a:pt x="7234165" y="3099709"/>
                    <a:pt x="7287505" y="3123204"/>
                    <a:pt x="7337670" y="3144159"/>
                  </a:cubicBezTo>
                  <a:cubicBezTo>
                    <a:pt x="7387835" y="3165114"/>
                    <a:pt x="7434825" y="3183529"/>
                    <a:pt x="7478640" y="3199404"/>
                  </a:cubicBezTo>
                  <a:cubicBezTo>
                    <a:pt x="7523725" y="3212739"/>
                    <a:pt x="7563730" y="3222264"/>
                    <a:pt x="7591035" y="3227344"/>
                  </a:cubicBezTo>
                  <a:cubicBezTo>
                    <a:pt x="7601830" y="3231154"/>
                    <a:pt x="7618340" y="3236234"/>
                    <a:pt x="7632310" y="3240679"/>
                  </a:cubicBezTo>
                  <a:cubicBezTo>
                    <a:pt x="7646280" y="3245124"/>
                    <a:pt x="7657710" y="3248299"/>
                    <a:pt x="7657710" y="3248299"/>
                  </a:cubicBezTo>
                  <a:cubicBezTo>
                    <a:pt x="7725655" y="3262904"/>
                    <a:pt x="7794235" y="3274969"/>
                    <a:pt x="7860910" y="3284494"/>
                  </a:cubicBezTo>
                  <a:cubicBezTo>
                    <a:pt x="7760580" y="3266714"/>
                    <a:pt x="7660885" y="3245124"/>
                    <a:pt x="7561825" y="3217184"/>
                  </a:cubicBezTo>
                  <a:cubicBezTo>
                    <a:pt x="7462765" y="3189244"/>
                    <a:pt x="7364340" y="3155589"/>
                    <a:pt x="7269090" y="3113044"/>
                  </a:cubicBezTo>
                  <a:cubicBezTo>
                    <a:pt x="7192255" y="3078754"/>
                    <a:pt x="7118595" y="3039384"/>
                    <a:pt x="7049380" y="2993029"/>
                  </a:cubicBezTo>
                  <a:cubicBezTo>
                    <a:pt x="6980165" y="2946674"/>
                    <a:pt x="6916030" y="2893969"/>
                    <a:pt x="6859515" y="2834279"/>
                  </a:cubicBezTo>
                  <a:cubicBezTo>
                    <a:pt x="6803000" y="2774589"/>
                    <a:pt x="6754740" y="2707914"/>
                    <a:pt x="6715370" y="2636159"/>
                  </a:cubicBezTo>
                  <a:cubicBezTo>
                    <a:pt x="6676635" y="2564404"/>
                    <a:pt x="6646790" y="2488204"/>
                    <a:pt x="6625835" y="2409464"/>
                  </a:cubicBezTo>
                  <a:cubicBezTo>
                    <a:pt x="6604245" y="2330724"/>
                    <a:pt x="6591545" y="2250079"/>
                    <a:pt x="6582020" y="2169434"/>
                  </a:cubicBezTo>
                  <a:cubicBezTo>
                    <a:pt x="6572495" y="2088154"/>
                    <a:pt x="6567415" y="2006874"/>
                    <a:pt x="6557890" y="1924324"/>
                  </a:cubicBezTo>
                  <a:cubicBezTo>
                    <a:pt x="6552810" y="1883049"/>
                    <a:pt x="6547095" y="1841774"/>
                    <a:pt x="6535030" y="1801134"/>
                  </a:cubicBezTo>
                  <a:cubicBezTo>
                    <a:pt x="6529315" y="1780814"/>
                    <a:pt x="6521695" y="1760494"/>
                    <a:pt x="6511535" y="1740809"/>
                  </a:cubicBezTo>
                  <a:cubicBezTo>
                    <a:pt x="6506455" y="1731284"/>
                    <a:pt x="6500740" y="1721759"/>
                    <a:pt x="6493755" y="1712869"/>
                  </a:cubicBezTo>
                  <a:cubicBezTo>
                    <a:pt x="6486770" y="1703979"/>
                    <a:pt x="6479150" y="1695724"/>
                    <a:pt x="6470260" y="1688104"/>
                  </a:cubicBezTo>
                  <a:cubicBezTo>
                    <a:pt x="6453115" y="1672864"/>
                    <a:pt x="6432160" y="1662069"/>
                    <a:pt x="6411205" y="1655719"/>
                  </a:cubicBezTo>
                  <a:cubicBezTo>
                    <a:pt x="6389615" y="1648734"/>
                    <a:pt x="6367390" y="1646829"/>
                    <a:pt x="6345800" y="1646194"/>
                  </a:cubicBezTo>
                  <a:cubicBezTo>
                    <a:pt x="6303255" y="1645559"/>
                    <a:pt x="6261980" y="1650004"/>
                    <a:pt x="6220705" y="1655719"/>
                  </a:cubicBezTo>
                  <a:cubicBezTo>
                    <a:pt x="6138155" y="1667149"/>
                    <a:pt x="6057510" y="1683659"/>
                    <a:pt x="5976865" y="1702074"/>
                  </a:cubicBezTo>
                  <a:cubicBezTo>
                    <a:pt x="5896220" y="1720489"/>
                    <a:pt x="5816210" y="1740809"/>
                    <a:pt x="5735565" y="1761764"/>
                  </a:cubicBezTo>
                  <a:cubicBezTo>
                    <a:pt x="5574910" y="1803674"/>
                    <a:pt x="5414890" y="1849394"/>
                    <a:pt x="5253600" y="1896384"/>
                  </a:cubicBezTo>
                  <a:cubicBezTo>
                    <a:pt x="4931020" y="1989094"/>
                    <a:pt x="4603995" y="2087519"/>
                    <a:pt x="4266175" y="2182134"/>
                  </a:cubicBezTo>
                  <a:cubicBezTo>
                    <a:pt x="4083295" y="2232934"/>
                    <a:pt x="3901050" y="2281829"/>
                    <a:pt x="3720075" y="2324374"/>
                  </a:cubicBezTo>
                  <a:cubicBezTo>
                    <a:pt x="3629270" y="2345329"/>
                    <a:pt x="3539100" y="2365649"/>
                    <a:pt x="3448295" y="2382159"/>
                  </a:cubicBezTo>
                  <a:cubicBezTo>
                    <a:pt x="3357490" y="2398669"/>
                    <a:pt x="3267320" y="2413274"/>
                    <a:pt x="3177150" y="2420259"/>
                  </a:cubicBezTo>
                  <a:cubicBezTo>
                    <a:pt x="3132065" y="2423434"/>
                    <a:pt x="3086980" y="2425339"/>
                    <a:pt x="3043165" y="2422799"/>
                  </a:cubicBezTo>
                  <a:cubicBezTo>
                    <a:pt x="3021575" y="2421529"/>
                    <a:pt x="2999985" y="2418989"/>
                    <a:pt x="2979030" y="2414544"/>
                  </a:cubicBezTo>
                  <a:cubicBezTo>
                    <a:pt x="2958710" y="2410099"/>
                    <a:pt x="2939025" y="2403114"/>
                    <a:pt x="2924420" y="2393589"/>
                  </a:cubicBezTo>
                  <a:cubicBezTo>
                    <a:pt x="2909180" y="2383429"/>
                    <a:pt x="2900925" y="2371999"/>
                    <a:pt x="2897750" y="2356124"/>
                  </a:cubicBezTo>
                  <a:cubicBezTo>
                    <a:pt x="2894575" y="2340249"/>
                    <a:pt x="2896480" y="2321199"/>
                    <a:pt x="2901560" y="2301514"/>
                  </a:cubicBezTo>
                  <a:cubicBezTo>
                    <a:pt x="2906640" y="2281829"/>
                    <a:pt x="2914895" y="2262144"/>
                    <a:pt x="2924420" y="2243094"/>
                  </a:cubicBezTo>
                  <a:cubicBezTo>
                    <a:pt x="2933945" y="2224044"/>
                    <a:pt x="2944740" y="2204994"/>
                    <a:pt x="2956170" y="2185944"/>
                  </a:cubicBezTo>
                  <a:cubicBezTo>
                    <a:pt x="2979030" y="2148479"/>
                    <a:pt x="3005065" y="2112284"/>
                    <a:pt x="3032370" y="2077359"/>
                  </a:cubicBezTo>
                  <a:cubicBezTo>
                    <a:pt x="3059675" y="2041799"/>
                    <a:pt x="3087615" y="2007509"/>
                    <a:pt x="3116825" y="1973219"/>
                  </a:cubicBezTo>
                  <a:cubicBezTo>
                    <a:pt x="3174610" y="1905274"/>
                    <a:pt x="3234935" y="1839234"/>
                    <a:pt x="3296530" y="1773829"/>
                  </a:cubicBezTo>
                  <a:cubicBezTo>
                    <a:pt x="3541005" y="1514114"/>
                    <a:pt x="3791195" y="1269004"/>
                    <a:pt x="4022970" y="1010559"/>
                  </a:cubicBezTo>
                  <a:cubicBezTo>
                    <a:pt x="4080755" y="945789"/>
                    <a:pt x="4137905" y="880384"/>
                    <a:pt x="4193150" y="813074"/>
                  </a:cubicBezTo>
                  <a:cubicBezTo>
                    <a:pt x="4247760" y="745764"/>
                    <a:pt x="4301100" y="676549"/>
                    <a:pt x="4349360" y="603524"/>
                  </a:cubicBezTo>
                  <a:cubicBezTo>
                    <a:pt x="4373490" y="567329"/>
                    <a:pt x="4396985" y="529864"/>
                    <a:pt x="4417940" y="490494"/>
                  </a:cubicBezTo>
                  <a:cubicBezTo>
                    <a:pt x="4438895" y="451759"/>
                    <a:pt x="4458580" y="411119"/>
                    <a:pt x="4473185" y="367304"/>
                  </a:cubicBezTo>
                  <a:cubicBezTo>
                    <a:pt x="4487790" y="324124"/>
                    <a:pt x="4498585" y="277134"/>
                    <a:pt x="4496680" y="226969"/>
                  </a:cubicBezTo>
                  <a:cubicBezTo>
                    <a:pt x="4495410" y="202204"/>
                    <a:pt x="4490330" y="176169"/>
                    <a:pt x="4480170" y="152039"/>
                  </a:cubicBezTo>
                  <a:cubicBezTo>
                    <a:pt x="4470645" y="127274"/>
                    <a:pt x="4454770" y="105049"/>
                    <a:pt x="4436990" y="86634"/>
                  </a:cubicBezTo>
                  <a:cubicBezTo>
                    <a:pt x="4432545" y="81554"/>
                    <a:pt x="4427465" y="77744"/>
                    <a:pt x="4423020" y="73299"/>
                  </a:cubicBezTo>
                  <a:cubicBezTo>
                    <a:pt x="4417940" y="68854"/>
                    <a:pt x="4413495" y="65044"/>
                    <a:pt x="4408415" y="61234"/>
                  </a:cubicBezTo>
                  <a:cubicBezTo>
                    <a:pt x="4402700" y="57424"/>
                    <a:pt x="4397620" y="53614"/>
                    <a:pt x="4391905" y="50439"/>
                  </a:cubicBezTo>
                  <a:cubicBezTo>
                    <a:pt x="4386190" y="47264"/>
                    <a:pt x="4380475" y="44089"/>
                    <a:pt x="4375395" y="40914"/>
                  </a:cubicBezTo>
                  <a:cubicBezTo>
                    <a:pt x="4352535" y="29484"/>
                    <a:pt x="4329675" y="21864"/>
                    <a:pt x="4306815" y="16784"/>
                  </a:cubicBezTo>
                  <a:cubicBezTo>
                    <a:pt x="4283955" y="11069"/>
                    <a:pt x="4261095" y="7894"/>
                    <a:pt x="4238235" y="4719"/>
                  </a:cubicBezTo>
                  <a:cubicBezTo>
                    <a:pt x="4215375" y="2179"/>
                    <a:pt x="4193150" y="909"/>
                    <a:pt x="4170925" y="274"/>
                  </a:cubicBezTo>
                  <a:cubicBezTo>
                    <a:pt x="4081390" y="-1631"/>
                    <a:pt x="3994395" y="6624"/>
                    <a:pt x="3907400" y="18054"/>
                  </a:cubicBezTo>
                  <a:cubicBezTo>
                    <a:pt x="3734045" y="42184"/>
                    <a:pt x="3564500" y="79649"/>
                    <a:pt x="3394320" y="122194"/>
                  </a:cubicBezTo>
                  <a:cubicBezTo>
                    <a:pt x="3224775" y="164739"/>
                    <a:pt x="3055865" y="212999"/>
                    <a:pt x="2885685" y="263799"/>
                  </a:cubicBezTo>
                  <a:cubicBezTo>
                    <a:pt x="2716140" y="315234"/>
                    <a:pt x="2545325" y="369209"/>
                    <a:pt x="2373240" y="425724"/>
                  </a:cubicBezTo>
                  <a:cubicBezTo>
                    <a:pt x="2241160" y="469539"/>
                    <a:pt x="2081775" y="524784"/>
                    <a:pt x="1909690" y="587649"/>
                  </a:cubicBezTo>
                  <a:cubicBezTo>
                    <a:pt x="1737605" y="650514"/>
                    <a:pt x="1552820" y="720364"/>
                    <a:pt x="1369305" y="792119"/>
                  </a:cubicBezTo>
                  <a:cubicBezTo>
                    <a:pt x="1001640" y="936264"/>
                    <a:pt x="639690" y="1086759"/>
                    <a:pt x="393310" y="1192169"/>
                  </a:cubicBezTo>
                  <a:cubicBezTo>
                    <a:pt x="229480" y="1265829"/>
                    <a:pt x="129785" y="1315359"/>
                    <a:pt x="72000" y="1347744"/>
                  </a:cubicBezTo>
                  <a:cubicBezTo>
                    <a:pt x="43425" y="1364254"/>
                    <a:pt x="25010" y="1375684"/>
                    <a:pt x="14215" y="1384574"/>
                  </a:cubicBezTo>
                  <a:cubicBezTo>
                    <a:pt x="9135" y="1389019"/>
                    <a:pt x="5325" y="1392194"/>
                    <a:pt x="2785" y="1396004"/>
                  </a:cubicBezTo>
                  <a:cubicBezTo>
                    <a:pt x="-1660" y="1400449"/>
                    <a:pt x="245" y="1401719"/>
                    <a:pt x="1515" y="1402354"/>
                  </a:cubicBezTo>
                  <a:cubicBezTo>
                    <a:pt x="2785" y="1402354"/>
                    <a:pt x="4690" y="1401719"/>
                    <a:pt x="7230" y="1401719"/>
                  </a:cubicBezTo>
                  <a:cubicBezTo>
                    <a:pt x="8500" y="1401719"/>
                    <a:pt x="11040" y="1401084"/>
                    <a:pt x="12945" y="1401084"/>
                  </a:cubicBezTo>
                  <a:cubicBezTo>
                    <a:pt x="16755" y="1400449"/>
                    <a:pt x="21835" y="1399814"/>
                    <a:pt x="27550" y="1398544"/>
                  </a:cubicBezTo>
                  <a:cubicBezTo>
                    <a:pt x="38345" y="1396004"/>
                    <a:pt x="52315" y="1392829"/>
                    <a:pt x="66285" y="1388384"/>
                  </a:cubicBezTo>
                  <a:cubicBezTo>
                    <a:pt x="93590" y="1380129"/>
                    <a:pt x="122165" y="1371239"/>
                    <a:pt x="129785" y="1368064"/>
                  </a:cubicBezTo>
                  <a:cubicBezTo>
                    <a:pt x="233925" y="1331234"/>
                    <a:pt x="331080" y="1295039"/>
                    <a:pt x="432045" y="1255669"/>
                  </a:cubicBezTo>
                  <a:cubicBezTo>
                    <a:pt x="533010" y="1216299"/>
                    <a:pt x="637150" y="1174389"/>
                    <a:pt x="754625" y="1127399"/>
                  </a:cubicBezTo>
                  <a:cubicBezTo>
                    <a:pt x="872100" y="1080409"/>
                    <a:pt x="1002910" y="1027704"/>
                    <a:pt x="1156580" y="968014"/>
                  </a:cubicBezTo>
                  <a:cubicBezTo>
                    <a:pt x="1310885" y="908324"/>
                    <a:pt x="1488050" y="841649"/>
                    <a:pt x="1699505" y="766719"/>
                  </a:cubicBezTo>
                  <a:cubicBezTo>
                    <a:pt x="1555995" y="818154"/>
                    <a:pt x="1510275" y="833394"/>
                    <a:pt x="1530595" y="823234"/>
                  </a:cubicBezTo>
                  <a:cubicBezTo>
                    <a:pt x="1550915" y="813074"/>
                    <a:pt x="1637275" y="778149"/>
                    <a:pt x="1759195" y="731159"/>
                  </a:cubicBezTo>
                  <a:cubicBezTo>
                    <a:pt x="1881115" y="684804"/>
                    <a:pt x="2038595" y="627019"/>
                    <a:pt x="2200520" y="571774"/>
                  </a:cubicBezTo>
                  <a:cubicBezTo>
                    <a:pt x="2362445" y="515894"/>
                    <a:pt x="2528180" y="463189"/>
                    <a:pt x="2666610" y="423184"/>
                  </a:cubicBezTo>
                  <a:cubicBezTo>
                    <a:pt x="2867270" y="366034"/>
                    <a:pt x="3088250" y="301899"/>
                    <a:pt x="3324470" y="240304"/>
                  </a:cubicBezTo>
                  <a:cubicBezTo>
                    <a:pt x="3442580" y="209824"/>
                    <a:pt x="3563865" y="179979"/>
                    <a:pt x="3688325" y="153944"/>
                  </a:cubicBezTo>
                  <a:cubicBezTo>
                    <a:pt x="3750555" y="141244"/>
                    <a:pt x="3813420" y="129179"/>
                    <a:pt x="3876920" y="119019"/>
                  </a:cubicBezTo>
                  <a:cubicBezTo>
                    <a:pt x="3940420" y="109494"/>
                    <a:pt x="4004555" y="101239"/>
                    <a:pt x="4068690" y="96794"/>
                  </a:cubicBezTo>
                  <a:cubicBezTo>
                    <a:pt x="4132190" y="92984"/>
                    <a:pt x="4196960" y="92349"/>
                    <a:pt x="4256015" y="101874"/>
                  </a:cubicBezTo>
                  <a:cubicBezTo>
                    <a:pt x="4285860" y="106319"/>
                    <a:pt x="4313800" y="114574"/>
                    <a:pt x="4336025" y="126004"/>
                  </a:cubicBezTo>
                  <a:lnTo>
                    <a:pt x="4344280" y="130449"/>
                  </a:lnTo>
                  <a:lnTo>
                    <a:pt x="4351265" y="135529"/>
                  </a:lnTo>
                  <a:cubicBezTo>
                    <a:pt x="4356345" y="138704"/>
                    <a:pt x="4361425" y="143149"/>
                    <a:pt x="4365870" y="146959"/>
                  </a:cubicBezTo>
                  <a:cubicBezTo>
                    <a:pt x="4374760" y="155214"/>
                    <a:pt x="4382380" y="164104"/>
                    <a:pt x="4388095" y="174264"/>
                  </a:cubicBezTo>
                  <a:cubicBezTo>
                    <a:pt x="4400160" y="193949"/>
                    <a:pt x="4405240" y="217444"/>
                    <a:pt x="4405240" y="244114"/>
                  </a:cubicBezTo>
                  <a:cubicBezTo>
                    <a:pt x="4405240" y="270784"/>
                    <a:pt x="4399525" y="299994"/>
                    <a:pt x="4390635" y="328569"/>
                  </a:cubicBezTo>
                  <a:cubicBezTo>
                    <a:pt x="4372855" y="386354"/>
                    <a:pt x="4343010" y="444139"/>
                    <a:pt x="4309355" y="500019"/>
                  </a:cubicBezTo>
                  <a:cubicBezTo>
                    <a:pt x="4275700" y="555899"/>
                    <a:pt x="4238235" y="609874"/>
                    <a:pt x="4198865" y="662579"/>
                  </a:cubicBezTo>
                  <a:cubicBezTo>
                    <a:pt x="4159495" y="715284"/>
                    <a:pt x="4117585" y="766719"/>
                    <a:pt x="4075675" y="816884"/>
                  </a:cubicBezTo>
                  <a:cubicBezTo>
                    <a:pt x="3990585" y="917214"/>
                    <a:pt x="3902955" y="1013734"/>
                    <a:pt x="3814690" y="1106444"/>
                  </a:cubicBezTo>
                  <a:cubicBezTo>
                    <a:pt x="3726425" y="1199154"/>
                    <a:pt x="3634350" y="1295039"/>
                    <a:pt x="3537830" y="1395369"/>
                  </a:cubicBezTo>
                  <a:cubicBezTo>
                    <a:pt x="3441310" y="1495699"/>
                    <a:pt x="3340345" y="1600474"/>
                    <a:pt x="3234935" y="1714139"/>
                  </a:cubicBezTo>
                  <a:cubicBezTo>
                    <a:pt x="3166355" y="1787164"/>
                    <a:pt x="3099045" y="1861459"/>
                    <a:pt x="3034275" y="1938294"/>
                  </a:cubicBezTo>
                  <a:cubicBezTo>
                    <a:pt x="3001890" y="1977029"/>
                    <a:pt x="2970775" y="2016399"/>
                    <a:pt x="2940295" y="2057674"/>
                  </a:cubicBezTo>
                  <a:cubicBezTo>
                    <a:pt x="2910450" y="2098949"/>
                    <a:pt x="2881240" y="2141494"/>
                    <a:pt x="2856475" y="2189119"/>
                  </a:cubicBezTo>
                  <a:cubicBezTo>
                    <a:pt x="2843775" y="2212614"/>
                    <a:pt x="2832345" y="2238014"/>
                    <a:pt x="2823455" y="2265954"/>
                  </a:cubicBezTo>
                  <a:cubicBezTo>
                    <a:pt x="2819010" y="2279924"/>
                    <a:pt x="2815200" y="2294529"/>
                    <a:pt x="2812660" y="2311039"/>
                  </a:cubicBezTo>
                  <a:cubicBezTo>
                    <a:pt x="2810120" y="2326914"/>
                    <a:pt x="2809485" y="2344694"/>
                    <a:pt x="2812025" y="2363744"/>
                  </a:cubicBezTo>
                  <a:cubicBezTo>
                    <a:pt x="2814565" y="2382794"/>
                    <a:pt x="2820915" y="2402479"/>
                    <a:pt x="2832345" y="2420259"/>
                  </a:cubicBezTo>
                  <a:cubicBezTo>
                    <a:pt x="2843775" y="2438674"/>
                    <a:pt x="2859015" y="2452644"/>
                    <a:pt x="2873620" y="2463439"/>
                  </a:cubicBezTo>
                  <a:cubicBezTo>
                    <a:pt x="2888860" y="2474234"/>
                    <a:pt x="2904100" y="2481219"/>
                    <a:pt x="2918705" y="2486299"/>
                  </a:cubicBezTo>
                  <a:cubicBezTo>
                    <a:pt x="2933310" y="2492014"/>
                    <a:pt x="2947915" y="2495824"/>
                    <a:pt x="2961885" y="2498364"/>
                  </a:cubicBezTo>
                  <a:cubicBezTo>
                    <a:pt x="2990460" y="2504079"/>
                    <a:pt x="3017130" y="2506619"/>
                    <a:pt x="3043800" y="2508524"/>
                  </a:cubicBezTo>
                  <a:cubicBezTo>
                    <a:pt x="3070470" y="2509794"/>
                    <a:pt x="3096505" y="2509794"/>
                    <a:pt x="3121905" y="2508524"/>
                  </a:cubicBezTo>
                  <a:cubicBezTo>
                    <a:pt x="3173340" y="2506619"/>
                    <a:pt x="3223505" y="2501539"/>
                    <a:pt x="3273035" y="2495189"/>
                  </a:cubicBezTo>
                  <a:cubicBezTo>
                    <a:pt x="3372095" y="2482489"/>
                    <a:pt x="3468615" y="2464074"/>
                    <a:pt x="3565135" y="2443754"/>
                  </a:cubicBezTo>
                  <a:cubicBezTo>
                    <a:pt x="3661020" y="2423434"/>
                    <a:pt x="3756270" y="2400574"/>
                    <a:pt x="3850885" y="2376444"/>
                  </a:cubicBezTo>
                  <a:cubicBezTo>
                    <a:pt x="4040115" y="2328184"/>
                    <a:pt x="4228075" y="2275479"/>
                    <a:pt x="4415400" y="2221504"/>
                  </a:cubicBezTo>
                  <a:cubicBezTo>
                    <a:pt x="4790685" y="2112919"/>
                    <a:pt x="5165335" y="1996079"/>
                    <a:pt x="5549510" y="1886859"/>
                  </a:cubicBezTo>
                  <a:cubicBezTo>
                    <a:pt x="5645395" y="1859554"/>
                    <a:pt x="5741915" y="1833519"/>
                    <a:pt x="5839070" y="1808119"/>
                  </a:cubicBezTo>
                  <a:cubicBezTo>
                    <a:pt x="5936225" y="1783354"/>
                    <a:pt x="6034015" y="1759859"/>
                    <a:pt x="6133075" y="1741444"/>
                  </a:cubicBezTo>
                  <a:cubicBezTo>
                    <a:pt x="6181970" y="1732554"/>
                    <a:pt x="6231500" y="1724299"/>
                    <a:pt x="6280395" y="1719854"/>
                  </a:cubicBezTo>
                  <a:cubicBezTo>
                    <a:pt x="6292460" y="1718584"/>
                    <a:pt x="6304525" y="1717949"/>
                    <a:pt x="6316590" y="1717314"/>
                  </a:cubicBezTo>
                  <a:cubicBezTo>
                    <a:pt x="6328655" y="1716679"/>
                    <a:pt x="6340720" y="1716679"/>
                    <a:pt x="6350245" y="1716679"/>
                  </a:cubicBezTo>
                  <a:cubicBezTo>
                    <a:pt x="6360405" y="1717314"/>
                    <a:pt x="6370565" y="1718584"/>
                    <a:pt x="6379455" y="1720489"/>
                  </a:cubicBezTo>
                  <a:cubicBezTo>
                    <a:pt x="6388345" y="1722394"/>
                    <a:pt x="6397235" y="1725569"/>
                    <a:pt x="6404220" y="1728744"/>
                  </a:cubicBezTo>
                  <a:cubicBezTo>
                    <a:pt x="6419460" y="1735729"/>
                    <a:pt x="6430890" y="1746524"/>
                    <a:pt x="6441685" y="1761764"/>
                  </a:cubicBezTo>
                  <a:cubicBezTo>
                    <a:pt x="6451845" y="1777004"/>
                    <a:pt x="6460735" y="1796054"/>
                    <a:pt x="6467085" y="1817644"/>
                  </a:cubicBezTo>
                  <a:cubicBezTo>
                    <a:pt x="6480420" y="1860824"/>
                    <a:pt x="6486770" y="1910989"/>
                    <a:pt x="6491850" y="1961789"/>
                  </a:cubicBezTo>
                  <a:cubicBezTo>
                    <a:pt x="6496930" y="2017034"/>
                    <a:pt x="6502645" y="2071644"/>
                    <a:pt x="6507725" y="2124984"/>
                  </a:cubicBezTo>
                  <a:cubicBezTo>
                    <a:pt x="6513440" y="2179594"/>
                    <a:pt x="6520425" y="2233569"/>
                    <a:pt x="6529950" y="2286909"/>
                  </a:cubicBezTo>
                  <a:cubicBezTo>
                    <a:pt x="6549000" y="2393589"/>
                    <a:pt x="6578210" y="2497094"/>
                    <a:pt x="6622025" y="2592344"/>
                  </a:cubicBezTo>
                  <a:cubicBezTo>
                    <a:pt x="6665840" y="2687594"/>
                    <a:pt x="6723625" y="2773954"/>
                    <a:pt x="6791570" y="2848249"/>
                  </a:cubicBezTo>
                  <a:cubicBezTo>
                    <a:pt x="6859515" y="2922544"/>
                    <a:pt x="6936350" y="2984774"/>
                    <a:pt x="7017630" y="3037479"/>
                  </a:cubicBezTo>
                  <a:cubicBezTo>
                    <a:pt x="7135740" y="3114949"/>
                    <a:pt x="7267820" y="3175909"/>
                    <a:pt x="7397360" y="3221629"/>
                  </a:cubicBezTo>
                  <a:cubicBezTo>
                    <a:pt x="7526900" y="3267984"/>
                    <a:pt x="7653900" y="3299734"/>
                    <a:pt x="7764390" y="3321324"/>
                  </a:cubicBezTo>
                  <a:cubicBezTo>
                    <a:pt x="7938380" y="3355614"/>
                    <a:pt x="8101575" y="3374029"/>
                    <a:pt x="8257150" y="3385459"/>
                  </a:cubicBezTo>
                  <a:cubicBezTo>
                    <a:pt x="8412725" y="3396889"/>
                    <a:pt x="8561314" y="3400699"/>
                    <a:pt x="8706095" y="3400064"/>
                  </a:cubicBezTo>
                  <a:cubicBezTo>
                    <a:pt x="8544170" y="3398794"/>
                    <a:pt x="8403835" y="3393714"/>
                    <a:pt x="8259690" y="3383554"/>
                  </a:cubicBezTo>
                  <a:cubicBezTo>
                    <a:pt x="8187300" y="3378474"/>
                    <a:pt x="8113640" y="3371489"/>
                    <a:pt x="8036170" y="3361964"/>
                  </a:cubicBezTo>
                  <a:cubicBezTo>
                    <a:pt x="7958700" y="3352439"/>
                    <a:pt x="7876150" y="3341009"/>
                    <a:pt x="7787250" y="3323864"/>
                  </a:cubicBezTo>
                  <a:cubicBezTo>
                    <a:pt x="7757405" y="3318149"/>
                    <a:pt x="7737720" y="3313704"/>
                    <a:pt x="7726290" y="3311164"/>
                  </a:cubicBezTo>
                  <a:cubicBezTo>
                    <a:pt x="7714860" y="3308624"/>
                    <a:pt x="7711685" y="3307354"/>
                    <a:pt x="7715495" y="3307354"/>
                  </a:cubicBezTo>
                  <a:cubicBezTo>
                    <a:pt x="7722480" y="3307354"/>
                    <a:pt x="7755500" y="3313069"/>
                    <a:pt x="7801220" y="3320054"/>
                  </a:cubicBezTo>
                  <a:cubicBezTo>
                    <a:pt x="7846940" y="3327039"/>
                    <a:pt x="7904725" y="3334659"/>
                    <a:pt x="7961875" y="3341644"/>
                  </a:cubicBezTo>
                  <a:cubicBezTo>
                    <a:pt x="8018390" y="3347994"/>
                    <a:pt x="8073635" y="3353709"/>
                    <a:pt x="8113640" y="3357519"/>
                  </a:cubicBezTo>
                  <a:cubicBezTo>
                    <a:pt x="8181585" y="3363234"/>
                    <a:pt x="8287630" y="3382284"/>
                    <a:pt x="8356210" y="3384189"/>
                  </a:cubicBezTo>
                  <a:cubicBezTo>
                    <a:pt x="8504164" y="3393079"/>
                    <a:pt x="8640689" y="3393079"/>
                    <a:pt x="8799439" y="3390539"/>
                  </a:cubicBezTo>
                  <a:cubicBezTo>
                    <a:pt x="8833729" y="3389904"/>
                    <a:pt x="8848335" y="3391174"/>
                    <a:pt x="8859764" y="3392444"/>
                  </a:cubicBezTo>
                  <a:cubicBezTo>
                    <a:pt x="8870560" y="3394349"/>
                    <a:pt x="8876910" y="3396254"/>
                    <a:pt x="8894054" y="3394984"/>
                  </a:cubicBezTo>
                  <a:cubicBezTo>
                    <a:pt x="8921360" y="3394349"/>
                    <a:pt x="8947395" y="3393079"/>
                    <a:pt x="8973429" y="3392444"/>
                  </a:cubicBezTo>
                  <a:cubicBezTo>
                    <a:pt x="8986129" y="3391809"/>
                    <a:pt x="8998829" y="3391174"/>
                    <a:pt x="9011529" y="3391174"/>
                  </a:cubicBezTo>
                  <a:cubicBezTo>
                    <a:pt x="9024229" y="3390539"/>
                    <a:pt x="9036295" y="3389269"/>
                    <a:pt x="9048360" y="3388634"/>
                  </a:cubicBezTo>
                  <a:cubicBezTo>
                    <a:pt x="9096620" y="3384824"/>
                    <a:pt x="9141704" y="3381014"/>
                    <a:pt x="9184885" y="3377839"/>
                  </a:cubicBezTo>
                  <a:cubicBezTo>
                    <a:pt x="9206475" y="3376569"/>
                    <a:pt x="9227429" y="3374029"/>
                    <a:pt x="9247750" y="3372124"/>
                  </a:cubicBezTo>
                  <a:cubicBezTo>
                    <a:pt x="9268070" y="3370219"/>
                    <a:pt x="9287754" y="3368314"/>
                    <a:pt x="9306804" y="3366409"/>
                  </a:cubicBezTo>
                  <a:cubicBezTo>
                    <a:pt x="9325854" y="3364504"/>
                    <a:pt x="9344904" y="3363234"/>
                    <a:pt x="9362685" y="3361964"/>
                  </a:cubicBezTo>
                  <a:cubicBezTo>
                    <a:pt x="9371575" y="3361329"/>
                    <a:pt x="9380464" y="3360694"/>
                    <a:pt x="9389354" y="3360059"/>
                  </a:cubicBezTo>
                  <a:cubicBezTo>
                    <a:pt x="9398245" y="3359424"/>
                    <a:pt x="9407135" y="3358789"/>
                    <a:pt x="9415389" y="3358154"/>
                  </a:cubicBezTo>
                  <a:cubicBezTo>
                    <a:pt x="9467460" y="3354344"/>
                    <a:pt x="9517625" y="3349899"/>
                    <a:pt x="9565885" y="3346089"/>
                  </a:cubicBezTo>
                  <a:cubicBezTo>
                    <a:pt x="9614145" y="3342279"/>
                    <a:pt x="9660500" y="3337199"/>
                    <a:pt x="9706854" y="3332754"/>
                  </a:cubicBezTo>
                  <a:cubicBezTo>
                    <a:pt x="9736064" y="3329579"/>
                    <a:pt x="9764639" y="3327039"/>
                    <a:pt x="9794485" y="3323229"/>
                  </a:cubicBezTo>
                  <a:cubicBezTo>
                    <a:pt x="9823695" y="3319419"/>
                    <a:pt x="9853539" y="3315609"/>
                    <a:pt x="9884020" y="3311799"/>
                  </a:cubicBezTo>
                  <a:cubicBezTo>
                    <a:pt x="9922120" y="3306084"/>
                    <a:pt x="9961489" y="3300369"/>
                    <a:pt x="10000225" y="3294019"/>
                  </a:cubicBezTo>
                  <a:cubicBezTo>
                    <a:pt x="9968475" y="3295924"/>
                    <a:pt x="9957045" y="3293384"/>
                    <a:pt x="9946250" y="3291479"/>
                  </a:cubicBezTo>
                  <a:cubicBezTo>
                    <a:pt x="9974825" y="3288304"/>
                    <a:pt x="10008479" y="3283859"/>
                    <a:pt x="10042770" y="3279414"/>
                  </a:cubicBezTo>
                  <a:cubicBezTo>
                    <a:pt x="10077060" y="3274969"/>
                    <a:pt x="10111350" y="3270524"/>
                    <a:pt x="10139289" y="3266714"/>
                  </a:cubicBezTo>
                  <a:cubicBezTo>
                    <a:pt x="10110714" y="3270524"/>
                    <a:pt x="10077060" y="3274969"/>
                    <a:pt x="10042770" y="3279414"/>
                  </a:cubicBezTo>
                  <a:cubicBezTo>
                    <a:pt x="10008479" y="3283859"/>
                    <a:pt x="9974189" y="3288304"/>
                    <a:pt x="9946250" y="3291479"/>
                  </a:cubicBezTo>
                  <a:cubicBezTo>
                    <a:pt x="9957045" y="3293384"/>
                    <a:pt x="9969110" y="3295924"/>
                    <a:pt x="10000225" y="3294019"/>
                  </a:cubicBezTo>
                  <a:cubicBezTo>
                    <a:pt x="10281529" y="3249569"/>
                    <a:pt x="10604745" y="3189244"/>
                    <a:pt x="10903195" y="3126379"/>
                  </a:cubicBezTo>
                  <a:cubicBezTo>
                    <a:pt x="10901925" y="3126379"/>
                    <a:pt x="10900020" y="3126379"/>
                    <a:pt x="10898750" y="3126379"/>
                  </a:cubicBezTo>
                  <a:cubicBezTo>
                    <a:pt x="10724125" y="3162574"/>
                    <a:pt x="10552675" y="3191784"/>
                    <a:pt x="10369160" y="3217184"/>
                  </a:cubicBezTo>
                  <a:cubicBezTo>
                    <a:pt x="10408529" y="3211469"/>
                    <a:pt x="10426310" y="3209564"/>
                    <a:pt x="10422500" y="3211469"/>
                  </a:cubicBezTo>
                  <a:cubicBezTo>
                    <a:pt x="10418689" y="3212739"/>
                    <a:pt x="10393925" y="3218454"/>
                    <a:pt x="10348839" y="3226074"/>
                  </a:cubicBezTo>
                  <a:cubicBezTo>
                    <a:pt x="10325345" y="3227979"/>
                    <a:pt x="10301850" y="3230519"/>
                    <a:pt x="10278989" y="3232424"/>
                  </a:cubicBezTo>
                  <a:cubicBezTo>
                    <a:pt x="10318360" y="3225439"/>
                    <a:pt x="10357095" y="3218454"/>
                    <a:pt x="10396464" y="3211469"/>
                  </a:cubicBezTo>
                  <a:cubicBezTo>
                    <a:pt x="10435200" y="3204484"/>
                    <a:pt x="10473935" y="3196864"/>
                    <a:pt x="10512670" y="3190514"/>
                  </a:cubicBezTo>
                  <a:cubicBezTo>
                    <a:pt x="10590139" y="3177179"/>
                    <a:pt x="10665704" y="3163844"/>
                    <a:pt x="10740635" y="3153684"/>
                  </a:cubicBezTo>
                  <a:cubicBezTo>
                    <a:pt x="10740635" y="3153684"/>
                    <a:pt x="10757145" y="3149874"/>
                    <a:pt x="10778100" y="3145429"/>
                  </a:cubicBezTo>
                  <a:cubicBezTo>
                    <a:pt x="10799054" y="3140984"/>
                    <a:pt x="10823820" y="3135269"/>
                    <a:pt x="10840329" y="3131459"/>
                  </a:cubicBezTo>
                  <a:cubicBezTo>
                    <a:pt x="10889860" y="3123204"/>
                    <a:pt x="10888589" y="3126379"/>
                    <a:pt x="10899385" y="3126379"/>
                  </a:cubicBezTo>
                  <a:cubicBezTo>
                    <a:pt x="10933675" y="3119394"/>
                    <a:pt x="10967964" y="3112409"/>
                    <a:pt x="11002254" y="3105424"/>
                  </a:cubicBezTo>
                  <a:cubicBezTo>
                    <a:pt x="10965425" y="3110504"/>
                    <a:pt x="10889225" y="3122569"/>
                    <a:pt x="10822550" y="3133999"/>
                  </a:cubicBezTo>
                  <a:cubicBezTo>
                    <a:pt x="10788895" y="3139714"/>
                    <a:pt x="10757779" y="3144794"/>
                    <a:pt x="10734920" y="3147969"/>
                  </a:cubicBezTo>
                  <a:cubicBezTo>
                    <a:pt x="10712695" y="3150509"/>
                    <a:pt x="10698089" y="3153049"/>
                    <a:pt x="10698089" y="3153049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579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9167626F-BD96-B64D-A157-30A838BCEB28}"/>
                </a:ext>
              </a:extLst>
            </p:cNvPr>
            <p:cNvSpPr/>
            <p:nvPr/>
          </p:nvSpPr>
          <p:spPr>
            <a:xfrm>
              <a:off x="7929244" y="5638165"/>
              <a:ext cx="346075" cy="5075"/>
            </a:xfrm>
            <a:custGeom>
              <a:avLst/>
              <a:gdLst>
                <a:gd name="connsiteX0" fmla="*/ 260350 w 346075"/>
                <a:gd name="connsiteY0" fmla="*/ 3175 h 5075"/>
                <a:gd name="connsiteX1" fmla="*/ 346075 w 346075"/>
                <a:gd name="connsiteY1" fmla="*/ 635 h 5075"/>
                <a:gd name="connsiteX2" fmla="*/ 259715 w 346075"/>
                <a:gd name="connsiteY2" fmla="*/ 1905 h 5075"/>
                <a:gd name="connsiteX3" fmla="*/ 216536 w 346075"/>
                <a:gd name="connsiteY3" fmla="*/ 2540 h 5075"/>
                <a:gd name="connsiteX4" fmla="*/ 173355 w 346075"/>
                <a:gd name="connsiteY4" fmla="*/ 2540 h 5075"/>
                <a:gd name="connsiteX5" fmla="*/ 0 w 346075"/>
                <a:gd name="connsiteY5" fmla="*/ 0 h 5075"/>
                <a:gd name="connsiteX6" fmla="*/ 260350 w 346075"/>
                <a:gd name="connsiteY6" fmla="*/ 3175 h 5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6075" h="5075">
                  <a:moveTo>
                    <a:pt x="260350" y="3175"/>
                  </a:moveTo>
                  <a:cubicBezTo>
                    <a:pt x="284480" y="2540"/>
                    <a:pt x="314325" y="1905"/>
                    <a:pt x="346075" y="635"/>
                  </a:cubicBezTo>
                  <a:lnTo>
                    <a:pt x="259715" y="1905"/>
                  </a:lnTo>
                  <a:lnTo>
                    <a:pt x="216536" y="2540"/>
                  </a:lnTo>
                  <a:lnTo>
                    <a:pt x="173355" y="2540"/>
                  </a:lnTo>
                  <a:cubicBezTo>
                    <a:pt x="115570" y="2540"/>
                    <a:pt x="57786" y="1270"/>
                    <a:pt x="0" y="0"/>
                  </a:cubicBezTo>
                  <a:cubicBezTo>
                    <a:pt x="60961" y="5715"/>
                    <a:pt x="160655" y="6350"/>
                    <a:pt x="260350" y="3175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579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FF5D57-0D39-B34C-9C69-4F3B106A8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134" y="1591301"/>
            <a:ext cx="3083047" cy="1566812"/>
          </a:xfrm>
        </p:spPr>
        <p:txBody>
          <a:bodyPr anchor="t"/>
          <a:lstStyle/>
          <a:p>
            <a:r>
              <a:rPr lang="en-GB"/>
              <a:t>Click to edit Master title</a:t>
            </a:r>
          </a:p>
        </p:txBody>
      </p:sp>
      <p:sp>
        <p:nvSpPr>
          <p:cNvPr id="47" name="Text Placeholder 44">
            <a:extLst>
              <a:ext uri="{FF2B5EF4-FFF2-40B4-BE49-F238E27FC236}">
                <a16:creationId xmlns:a16="http://schemas.microsoft.com/office/drawing/2014/main" id="{39C021EC-D766-424B-9F33-6836405025D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926800" y="2428419"/>
            <a:ext cx="1319639" cy="833552"/>
          </a:xfrm>
          <a:prstGeom prst="roundRect">
            <a:avLst>
              <a:gd name="adj" fmla="val 12792"/>
            </a:avLst>
          </a:prstGeom>
          <a:solidFill>
            <a:schemeClr val="bg1"/>
          </a:solidFill>
          <a:ln w="3175">
            <a:solidFill>
              <a:schemeClr val="accent3"/>
            </a:solidFill>
          </a:ln>
          <a:effectLst>
            <a:outerShdw blurRad="152400" dist="38100" dir="5400000" algn="ctr" rotWithShape="0">
              <a:srgbClr val="000000">
                <a:alpha val="11000"/>
              </a:srgbClr>
            </a:outerShdw>
          </a:effectLst>
        </p:spPr>
        <p:txBody>
          <a:bodyPr lIns="36000" tIns="46800" rIns="36000" bIns="251999"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052" cap="all" spc="44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</a:t>
            </a:r>
            <a:endParaRPr lang="fr-FR"/>
          </a:p>
        </p:txBody>
      </p:sp>
      <p:sp>
        <p:nvSpPr>
          <p:cNvPr id="48" name="Text Placeholder 44">
            <a:extLst>
              <a:ext uri="{FF2B5EF4-FFF2-40B4-BE49-F238E27FC236}">
                <a16:creationId xmlns:a16="http://schemas.microsoft.com/office/drawing/2014/main" id="{1CF61FDD-15A9-3941-8584-6B8193E4505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05152" y="2428419"/>
            <a:ext cx="1319639" cy="833552"/>
          </a:xfrm>
          <a:prstGeom prst="roundRect">
            <a:avLst>
              <a:gd name="adj" fmla="val 8545"/>
            </a:avLst>
          </a:prstGeom>
          <a:solidFill>
            <a:schemeClr val="bg1"/>
          </a:solidFill>
          <a:ln w="3175">
            <a:solidFill>
              <a:schemeClr val="accent3"/>
            </a:solidFill>
          </a:ln>
          <a:effectLst>
            <a:outerShdw blurRad="152400" dist="38100" dir="5400000" algn="ctr" rotWithShape="0">
              <a:srgbClr val="000000">
                <a:alpha val="11000"/>
              </a:srgbClr>
            </a:outerShdw>
          </a:effectLst>
        </p:spPr>
        <p:txBody>
          <a:bodyPr lIns="36000" tIns="46800" rIns="36000" bIns="251999"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052" cap="all" spc="44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</a:t>
            </a:r>
            <a:endParaRPr lang="fr-FR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D20652CA-9DD4-814A-AD7C-44644B0F774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16427" y="3273875"/>
            <a:ext cx="4482985" cy="5652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3"/>
            </a:solidFill>
          </a:ln>
          <a:effectLst>
            <a:outerShdw blurRad="152400" dist="38100" dir="5400000" algn="ctr" rotWithShape="0">
              <a:srgbClr val="000000">
                <a:alpha val="11000"/>
              </a:srgbClr>
            </a:outerShdw>
          </a:effectLst>
        </p:spPr>
        <p:txBody>
          <a:bodyPr lIns="36000" tIns="251999" rIns="3600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052" cap="all" spc="44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edit Master text</a:t>
            </a:r>
            <a:endParaRPr lang="fr-FR"/>
          </a:p>
        </p:txBody>
      </p:sp>
      <p:sp>
        <p:nvSpPr>
          <p:cNvPr id="46" name="Text Placeholder 44">
            <a:extLst>
              <a:ext uri="{FF2B5EF4-FFF2-40B4-BE49-F238E27FC236}">
                <a16:creationId xmlns:a16="http://schemas.microsoft.com/office/drawing/2014/main" id="{9C971665-197E-414C-821F-6BEC7EB2584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57017" y="3273875"/>
            <a:ext cx="1262813" cy="1698447"/>
          </a:xfrm>
          <a:prstGeom prst="roundRect">
            <a:avLst>
              <a:gd name="adj" fmla="val 6474"/>
            </a:avLst>
          </a:prstGeom>
          <a:solidFill>
            <a:schemeClr val="bg1"/>
          </a:solidFill>
          <a:ln w="3175">
            <a:solidFill>
              <a:schemeClr val="accent3"/>
            </a:solidFill>
          </a:ln>
          <a:effectLst>
            <a:outerShdw blurRad="152400" dist="38100" dir="5400000" algn="ctr" rotWithShape="0">
              <a:srgbClr val="000000">
                <a:alpha val="11000"/>
              </a:srgbClr>
            </a:outerShdw>
          </a:effectLst>
        </p:spPr>
        <p:txBody>
          <a:bodyPr lIns="36000" tIns="251999" rIns="3600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052" cap="all" spc="44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</a:t>
            </a:r>
            <a:endParaRPr lang="fr-FR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5EA0BC82-792C-F248-A92D-6CE33FDE93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3188" y="3087364"/>
            <a:ext cx="656663" cy="373023"/>
          </a:xfrm>
          <a:solidFill>
            <a:schemeClr val="bg1"/>
          </a:solidFill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3" spc="263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1900</a:t>
            </a:r>
            <a:endParaRPr lang="fr-FR"/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92CFCA57-7ADC-FA49-8E95-C1EDBFB051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23411" y="3087364"/>
            <a:ext cx="656663" cy="373023"/>
          </a:xfrm>
          <a:solidFill>
            <a:schemeClr val="bg1"/>
          </a:solidFill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3" spc="263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1900</a:t>
            </a:r>
            <a:endParaRPr lang="fr-FR"/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C3734A74-7AB1-5540-B95C-E084EFA00E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33634" y="3087364"/>
            <a:ext cx="656663" cy="373023"/>
          </a:xfrm>
          <a:solidFill>
            <a:schemeClr val="bg1"/>
          </a:solidFill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3" spc="263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1900</a:t>
            </a:r>
            <a:endParaRPr lang="fr-FR"/>
          </a:p>
        </p:txBody>
      </p:sp>
      <p:sp>
        <p:nvSpPr>
          <p:cNvPr id="40" name="Text Placeholder 36">
            <a:extLst>
              <a:ext uri="{FF2B5EF4-FFF2-40B4-BE49-F238E27FC236}">
                <a16:creationId xmlns:a16="http://schemas.microsoft.com/office/drawing/2014/main" id="{84D54DBA-CD08-E947-9BA8-84A000F283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43856" y="3087364"/>
            <a:ext cx="656663" cy="373023"/>
          </a:xfrm>
          <a:solidFill>
            <a:schemeClr val="bg1"/>
          </a:solidFill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3" spc="263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1900</a:t>
            </a:r>
            <a:endParaRPr lang="fr-FR"/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F67989F9-1A5A-034D-8EA5-2BAF1A48B0B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54079" y="3087364"/>
            <a:ext cx="656663" cy="373023"/>
          </a:xfrm>
          <a:solidFill>
            <a:schemeClr val="bg1"/>
          </a:solidFill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3" spc="263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1900</a:t>
            </a:r>
            <a:endParaRPr lang="fr-FR"/>
          </a:p>
        </p:txBody>
      </p:sp>
      <p:sp>
        <p:nvSpPr>
          <p:cNvPr id="42" name="Text Placeholder 36">
            <a:extLst>
              <a:ext uri="{FF2B5EF4-FFF2-40B4-BE49-F238E27FC236}">
                <a16:creationId xmlns:a16="http://schemas.microsoft.com/office/drawing/2014/main" id="{AAC08EAA-AAF1-6E44-899C-983B9BC6B6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64302" y="3087364"/>
            <a:ext cx="656663" cy="373023"/>
          </a:xfrm>
          <a:solidFill>
            <a:schemeClr val="bg1"/>
          </a:solidFill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3" spc="263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1900</a:t>
            </a:r>
            <a:endParaRPr lang="fr-FR"/>
          </a:p>
        </p:txBody>
      </p:sp>
      <p:sp>
        <p:nvSpPr>
          <p:cNvPr id="43" name="Text Placeholder 36">
            <a:extLst>
              <a:ext uri="{FF2B5EF4-FFF2-40B4-BE49-F238E27FC236}">
                <a16:creationId xmlns:a16="http://schemas.microsoft.com/office/drawing/2014/main" id="{6B46D50F-C129-3A41-8C13-638F2AEE42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74524" y="3087364"/>
            <a:ext cx="656663" cy="373023"/>
          </a:xfrm>
          <a:solidFill>
            <a:schemeClr val="bg1"/>
          </a:solidFill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3" spc="263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1900</a:t>
            </a:r>
            <a:endParaRPr lang="fr-FR"/>
          </a:p>
        </p:txBody>
      </p:sp>
      <p:sp>
        <p:nvSpPr>
          <p:cNvPr id="49" name="Date Placeholder 48">
            <a:extLst>
              <a:ext uri="{FF2B5EF4-FFF2-40B4-BE49-F238E27FC236}">
                <a16:creationId xmlns:a16="http://schemas.microsoft.com/office/drawing/2014/main" id="{7B743939-FC0A-2844-9AF3-02F68CA93A45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0" name="Footer Placeholder 49">
            <a:extLst>
              <a:ext uri="{FF2B5EF4-FFF2-40B4-BE49-F238E27FC236}">
                <a16:creationId xmlns:a16="http://schemas.microsoft.com/office/drawing/2014/main" id="{697D3551-A6AD-2747-AD48-0A6C4846A66F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1" name="Slide Number Placeholder 50">
            <a:extLst>
              <a:ext uri="{FF2B5EF4-FFF2-40B4-BE49-F238E27FC236}">
                <a16:creationId xmlns:a16="http://schemas.microsoft.com/office/drawing/2014/main" id="{0AE4C3AA-2CB5-7045-960F-D9936A93947E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2502466-665A-3D45-9E9D-4950A8844361}" type="slidenum">
              <a:rPr lang="en-GB" smtClean="0"/>
              <a:pPr/>
              <a:t>‹N°›</a:t>
            </a:fld>
            <a:endParaRPr lang="en-GB" i="1"/>
          </a:p>
        </p:txBody>
      </p:sp>
      <p:sp>
        <p:nvSpPr>
          <p:cNvPr id="52" name="Rectángulo 312">
            <a:extLst>
              <a:ext uri="{FF2B5EF4-FFF2-40B4-BE49-F238E27FC236}">
                <a16:creationId xmlns:a16="http://schemas.microsoft.com/office/drawing/2014/main" id="{0DC0DEAB-DA08-4891-BC54-43B23FC2074F}"/>
              </a:ext>
            </a:extLst>
          </p:cNvPr>
          <p:cNvSpPr/>
          <p:nvPr userDrawn="1"/>
        </p:nvSpPr>
        <p:spPr>
          <a:xfrm>
            <a:off x="9426435" y="1209801"/>
            <a:ext cx="1204767" cy="5515763"/>
          </a:xfrm>
          <a:prstGeom prst="rect">
            <a:avLst/>
          </a:prstGeom>
          <a:solidFill>
            <a:srgbClr val="F2F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79"/>
          </a:p>
        </p:txBody>
      </p:sp>
    </p:spTree>
    <p:extLst>
      <p:ext uri="{BB962C8B-B14F-4D97-AF65-F5344CB8AC3E}">
        <p14:creationId xmlns:p14="http://schemas.microsoft.com/office/powerpoint/2010/main" val="2910794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36">
            <a:extLst>
              <a:ext uri="{FF2B5EF4-FFF2-40B4-BE49-F238E27FC236}">
                <a16:creationId xmlns:a16="http://schemas.microsoft.com/office/drawing/2014/main" id="{A0DD572F-0414-A740-A24C-56FE58630706}"/>
              </a:ext>
            </a:extLst>
          </p:cNvPr>
          <p:cNvSpPr/>
          <p:nvPr userDrawn="1"/>
        </p:nvSpPr>
        <p:spPr>
          <a:xfrm>
            <a:off x="1" y="4242931"/>
            <a:ext cx="10700946" cy="3316744"/>
          </a:xfrm>
          <a:prstGeom prst="rect">
            <a:avLst/>
          </a:prstGeom>
          <a:solidFill>
            <a:srgbClr val="F2F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Graphic 17">
            <a:extLst>
              <a:ext uri="{FF2B5EF4-FFF2-40B4-BE49-F238E27FC236}">
                <a16:creationId xmlns:a16="http://schemas.microsoft.com/office/drawing/2014/main" id="{86D59596-F909-9F42-BA8E-1A3A3BDC85DB}"/>
              </a:ext>
            </a:extLst>
          </p:cNvPr>
          <p:cNvSpPr/>
          <p:nvPr userDrawn="1"/>
        </p:nvSpPr>
        <p:spPr>
          <a:xfrm rot="8231668" flipH="1">
            <a:off x="1211898" y="-320482"/>
            <a:ext cx="8277978" cy="11118934"/>
          </a:xfrm>
          <a:custGeom>
            <a:avLst/>
            <a:gdLst>
              <a:gd name="connsiteX0" fmla="*/ 1688117 w 5867389"/>
              <a:gd name="connsiteY0" fmla="*/ 6090891 h 6859115"/>
              <a:gd name="connsiteX1" fmla="*/ 2063984 w 5867389"/>
              <a:gd name="connsiteY1" fmla="*/ 6257579 h 6859115"/>
              <a:gd name="connsiteX2" fmla="*/ 2471340 w 5867389"/>
              <a:gd name="connsiteY2" fmla="*/ 6385127 h 6859115"/>
              <a:gd name="connsiteX3" fmla="*/ 3345481 w 5867389"/>
              <a:gd name="connsiteY3" fmla="*/ 6377421 h 6859115"/>
              <a:gd name="connsiteX4" fmla="*/ 3764255 w 5867389"/>
              <a:gd name="connsiteY4" fmla="*/ 6230216 h 6859115"/>
              <a:gd name="connsiteX5" fmla="*/ 4147129 w 5867389"/>
              <a:gd name="connsiteY5" fmla="*/ 6013739 h 6859115"/>
              <a:gd name="connsiteX6" fmla="*/ 4786494 w 5867389"/>
              <a:gd name="connsiteY6" fmla="*/ 5464666 h 6859115"/>
              <a:gd name="connsiteX7" fmla="*/ 5377155 w 5867389"/>
              <a:gd name="connsiteY7" fmla="*/ 4674784 h 6859115"/>
              <a:gd name="connsiteX8" fmla="*/ 5594803 w 5867389"/>
              <a:gd name="connsiteY8" fmla="*/ 4222086 h 6859115"/>
              <a:gd name="connsiteX9" fmla="*/ 5617382 w 5867389"/>
              <a:gd name="connsiteY9" fmla="*/ 4163204 h 6859115"/>
              <a:gd name="connsiteX10" fmla="*/ 5639181 w 5867389"/>
              <a:gd name="connsiteY10" fmla="*/ 4103976 h 6859115"/>
              <a:gd name="connsiteX11" fmla="*/ 5679406 w 5867389"/>
              <a:gd name="connsiteY11" fmla="*/ 3984221 h 6859115"/>
              <a:gd name="connsiteX12" fmla="*/ 5714873 w 5867389"/>
              <a:gd name="connsiteY12" fmla="*/ 3862994 h 6859115"/>
              <a:gd name="connsiteX13" fmla="*/ 5719285 w 5867389"/>
              <a:gd name="connsiteY13" fmla="*/ 3847840 h 6859115"/>
              <a:gd name="connsiteX14" fmla="*/ 5723092 w 5867389"/>
              <a:gd name="connsiteY14" fmla="*/ 3832514 h 6859115"/>
              <a:gd name="connsiteX15" fmla="*/ 5730791 w 5867389"/>
              <a:gd name="connsiteY15" fmla="*/ 3801860 h 6859115"/>
              <a:gd name="connsiteX16" fmla="*/ 5746016 w 5867389"/>
              <a:gd name="connsiteY16" fmla="*/ 3740554 h 6859115"/>
              <a:gd name="connsiteX17" fmla="*/ 5846449 w 5867389"/>
              <a:gd name="connsiteY17" fmla="*/ 2739563 h 6859115"/>
              <a:gd name="connsiteX18" fmla="*/ 5844892 w 5867389"/>
              <a:gd name="connsiteY18" fmla="*/ 2676958 h 6859115"/>
              <a:gd name="connsiteX19" fmla="*/ 5841172 w 5867389"/>
              <a:gd name="connsiteY19" fmla="*/ 2614613 h 6859115"/>
              <a:gd name="connsiteX20" fmla="*/ 5837279 w 5867389"/>
              <a:gd name="connsiteY20" fmla="*/ 2552354 h 6859115"/>
              <a:gd name="connsiteX21" fmla="*/ 5835290 w 5867389"/>
              <a:gd name="connsiteY21" fmla="*/ 2521181 h 6859115"/>
              <a:gd name="connsiteX22" fmla="*/ 5832262 w 5867389"/>
              <a:gd name="connsiteY22" fmla="*/ 2490182 h 6859115"/>
              <a:gd name="connsiteX23" fmla="*/ 5819892 w 5867389"/>
              <a:gd name="connsiteY23" fmla="*/ 2366530 h 6859115"/>
              <a:gd name="connsiteX24" fmla="*/ 5803456 w 5867389"/>
              <a:gd name="connsiteY24" fmla="*/ 2243657 h 6859115"/>
              <a:gd name="connsiteX25" fmla="*/ 5705704 w 5867389"/>
              <a:gd name="connsiteY25" fmla="*/ 1763251 h 6859115"/>
              <a:gd name="connsiteX26" fmla="*/ 5708040 w 5867389"/>
              <a:gd name="connsiteY26" fmla="*/ 1762645 h 6859115"/>
              <a:gd name="connsiteX27" fmla="*/ 5670150 w 5867389"/>
              <a:gd name="connsiteY27" fmla="*/ 1625138 h 6859115"/>
              <a:gd name="connsiteX28" fmla="*/ 5638576 w 5867389"/>
              <a:gd name="connsiteY28" fmla="*/ 1522701 h 6859115"/>
              <a:gd name="connsiteX29" fmla="*/ 5598783 w 5867389"/>
              <a:gd name="connsiteY29" fmla="*/ 1400781 h 6859115"/>
              <a:gd name="connsiteX30" fmla="*/ 5584077 w 5867389"/>
              <a:gd name="connsiteY30" fmla="*/ 1355754 h 6859115"/>
              <a:gd name="connsiteX31" fmla="*/ 5582952 w 5867389"/>
              <a:gd name="connsiteY31" fmla="*/ 1349000 h 6859115"/>
              <a:gd name="connsiteX32" fmla="*/ 5587710 w 5867389"/>
              <a:gd name="connsiteY32" fmla="*/ 1361902 h 6859115"/>
              <a:gd name="connsiteX33" fmla="*/ 5599562 w 5867389"/>
              <a:gd name="connsiteY33" fmla="*/ 1395066 h 6859115"/>
              <a:gd name="connsiteX34" fmla="*/ 5615652 w 5867389"/>
              <a:gd name="connsiteY34" fmla="*/ 1440267 h 6859115"/>
              <a:gd name="connsiteX35" fmla="*/ 5624302 w 5867389"/>
              <a:gd name="connsiteY35" fmla="*/ 1464772 h 6859115"/>
              <a:gd name="connsiteX36" fmla="*/ 5632088 w 5867389"/>
              <a:gd name="connsiteY36" fmla="*/ 1489364 h 6859115"/>
              <a:gd name="connsiteX37" fmla="*/ 5652849 w 5867389"/>
              <a:gd name="connsiteY37" fmla="*/ 1553701 h 6859115"/>
              <a:gd name="connsiteX38" fmla="*/ 5671880 w 5867389"/>
              <a:gd name="connsiteY38" fmla="*/ 1614314 h 6859115"/>
              <a:gd name="connsiteX39" fmla="*/ 5689787 w 5867389"/>
              <a:gd name="connsiteY39" fmla="*/ 1678478 h 6859115"/>
              <a:gd name="connsiteX40" fmla="*/ 5725168 w 5867389"/>
              <a:gd name="connsiteY40" fmla="*/ 1811135 h 6859115"/>
              <a:gd name="connsiteX41" fmla="*/ 5741172 w 5867389"/>
              <a:gd name="connsiteY41" fmla="*/ 1876771 h 6859115"/>
              <a:gd name="connsiteX42" fmla="*/ 5755704 w 5867389"/>
              <a:gd name="connsiteY42" fmla="*/ 1939810 h 6859115"/>
              <a:gd name="connsiteX43" fmla="*/ 5778888 w 5867389"/>
              <a:gd name="connsiteY43" fmla="*/ 2051512 h 6859115"/>
              <a:gd name="connsiteX44" fmla="*/ 5787539 w 5867389"/>
              <a:gd name="connsiteY44" fmla="*/ 2097405 h 6859115"/>
              <a:gd name="connsiteX45" fmla="*/ 5793940 w 5867389"/>
              <a:gd name="connsiteY45" fmla="*/ 2134293 h 6859115"/>
              <a:gd name="connsiteX46" fmla="*/ 5801033 w 5867389"/>
              <a:gd name="connsiteY46" fmla="*/ 2174644 h 6859115"/>
              <a:gd name="connsiteX47" fmla="*/ 5785030 w 5867389"/>
              <a:gd name="connsiteY47" fmla="*/ 2077835 h 6859115"/>
              <a:gd name="connsiteX48" fmla="*/ 5759078 w 5867389"/>
              <a:gd name="connsiteY48" fmla="*/ 1948555 h 6859115"/>
              <a:gd name="connsiteX49" fmla="*/ 5738403 w 5867389"/>
              <a:gd name="connsiteY49" fmla="*/ 1858328 h 6859115"/>
              <a:gd name="connsiteX50" fmla="*/ 5714701 w 5867389"/>
              <a:gd name="connsiteY50" fmla="*/ 1760999 h 6859115"/>
              <a:gd name="connsiteX51" fmla="*/ 5687884 w 5867389"/>
              <a:gd name="connsiteY51" fmla="*/ 1664537 h 6859115"/>
              <a:gd name="connsiteX52" fmla="*/ 5675081 w 5867389"/>
              <a:gd name="connsiteY52" fmla="*/ 1618644 h 6859115"/>
              <a:gd name="connsiteX53" fmla="*/ 5661759 w 5867389"/>
              <a:gd name="connsiteY53" fmla="*/ 1575781 h 6859115"/>
              <a:gd name="connsiteX54" fmla="*/ 5622140 w 5867389"/>
              <a:gd name="connsiteY54" fmla="*/ 1450138 h 6859115"/>
              <a:gd name="connsiteX55" fmla="*/ 5623783 w 5867389"/>
              <a:gd name="connsiteY55" fmla="*/ 1449445 h 6859115"/>
              <a:gd name="connsiteX56" fmla="*/ 5634251 w 5867389"/>
              <a:gd name="connsiteY56" fmla="*/ 1478107 h 6859115"/>
              <a:gd name="connsiteX57" fmla="*/ 5625600 w 5867389"/>
              <a:gd name="connsiteY57" fmla="*/ 1448926 h 6859115"/>
              <a:gd name="connsiteX58" fmla="*/ 5592901 w 5867389"/>
              <a:gd name="connsiteY58" fmla="*/ 1356360 h 6859115"/>
              <a:gd name="connsiteX59" fmla="*/ 5573177 w 5867389"/>
              <a:gd name="connsiteY59" fmla="*/ 1301808 h 6859115"/>
              <a:gd name="connsiteX60" fmla="*/ 5551118 w 5867389"/>
              <a:gd name="connsiteY60" fmla="*/ 1245437 h 6859115"/>
              <a:gd name="connsiteX61" fmla="*/ 5529059 w 5867389"/>
              <a:gd name="connsiteY61" fmla="*/ 1189153 h 6859115"/>
              <a:gd name="connsiteX62" fmla="*/ 5518246 w 5867389"/>
              <a:gd name="connsiteY62" fmla="*/ 1161704 h 6859115"/>
              <a:gd name="connsiteX63" fmla="*/ 5507000 w 5867389"/>
              <a:gd name="connsiteY63" fmla="*/ 1135726 h 6859115"/>
              <a:gd name="connsiteX64" fmla="*/ 5468246 w 5867389"/>
              <a:gd name="connsiteY64" fmla="*/ 1045585 h 6859115"/>
              <a:gd name="connsiteX65" fmla="*/ 5470409 w 5867389"/>
              <a:gd name="connsiteY65" fmla="*/ 1044633 h 6859115"/>
              <a:gd name="connsiteX66" fmla="*/ 5218157 w 5867389"/>
              <a:gd name="connsiteY66" fmla="*/ 550458 h 6859115"/>
              <a:gd name="connsiteX67" fmla="*/ 4864349 w 5867389"/>
              <a:gd name="connsiteY67" fmla="*/ 22254 h 6859115"/>
              <a:gd name="connsiteX68" fmla="*/ 4862013 w 5867389"/>
              <a:gd name="connsiteY68" fmla="*/ 18704 h 6859115"/>
              <a:gd name="connsiteX69" fmla="*/ 4856563 w 5867389"/>
              <a:gd name="connsiteY69" fmla="*/ 11170 h 6859115"/>
              <a:gd name="connsiteX70" fmla="*/ 4851114 w 5867389"/>
              <a:gd name="connsiteY70" fmla="*/ 3550 h 6859115"/>
              <a:gd name="connsiteX71" fmla="*/ 4848778 w 5867389"/>
              <a:gd name="connsiteY71" fmla="*/ 0 h 6859115"/>
              <a:gd name="connsiteX72" fmla="*/ 4852497 w 5867389"/>
              <a:gd name="connsiteY72" fmla="*/ 4503 h 6859115"/>
              <a:gd name="connsiteX73" fmla="*/ 4865473 w 5867389"/>
              <a:gd name="connsiteY73" fmla="*/ 21128 h 6859115"/>
              <a:gd name="connsiteX74" fmla="*/ 4930180 w 5867389"/>
              <a:gd name="connsiteY74" fmla="*/ 107719 h 6859115"/>
              <a:gd name="connsiteX75" fmla="*/ 5309767 w 5867389"/>
              <a:gd name="connsiteY75" fmla="*/ 709872 h 6859115"/>
              <a:gd name="connsiteX76" fmla="*/ 5599994 w 5867389"/>
              <a:gd name="connsiteY76" fmla="*/ 1362248 h 6859115"/>
              <a:gd name="connsiteX77" fmla="*/ 5790307 w 5867389"/>
              <a:gd name="connsiteY77" fmla="*/ 2052638 h 6859115"/>
              <a:gd name="connsiteX78" fmla="*/ 5866172 w 5867389"/>
              <a:gd name="connsiteY78" fmla="*/ 2766320 h 6859115"/>
              <a:gd name="connsiteX79" fmla="*/ 5866172 w 5867389"/>
              <a:gd name="connsiteY79" fmla="*/ 2946169 h 6859115"/>
              <a:gd name="connsiteX80" fmla="*/ 5862799 w 5867389"/>
              <a:gd name="connsiteY80" fmla="*/ 3036051 h 6859115"/>
              <a:gd name="connsiteX81" fmla="*/ 5858214 w 5867389"/>
              <a:gd name="connsiteY81" fmla="*/ 3125759 h 6859115"/>
              <a:gd name="connsiteX82" fmla="*/ 5850428 w 5867389"/>
              <a:gd name="connsiteY82" fmla="*/ 3215467 h 6859115"/>
              <a:gd name="connsiteX83" fmla="*/ 5841778 w 5867389"/>
              <a:gd name="connsiteY83" fmla="*/ 3305002 h 6859115"/>
              <a:gd name="connsiteX84" fmla="*/ 5830099 w 5867389"/>
              <a:gd name="connsiteY84" fmla="*/ 3394191 h 6859115"/>
              <a:gd name="connsiteX85" fmla="*/ 5827245 w 5867389"/>
              <a:gd name="connsiteY85" fmla="*/ 3416531 h 6859115"/>
              <a:gd name="connsiteX86" fmla="*/ 5823698 w 5867389"/>
              <a:gd name="connsiteY86" fmla="*/ 3438698 h 6859115"/>
              <a:gd name="connsiteX87" fmla="*/ 5816345 w 5867389"/>
              <a:gd name="connsiteY87" fmla="*/ 3483206 h 6859115"/>
              <a:gd name="connsiteX88" fmla="*/ 5801379 w 5867389"/>
              <a:gd name="connsiteY88" fmla="*/ 3571962 h 6859115"/>
              <a:gd name="connsiteX89" fmla="*/ 5783127 w 5867389"/>
              <a:gd name="connsiteY89" fmla="*/ 3660198 h 6859115"/>
              <a:gd name="connsiteX90" fmla="*/ 5773957 w 5867389"/>
              <a:gd name="connsiteY90" fmla="*/ 3704359 h 6859115"/>
              <a:gd name="connsiteX91" fmla="*/ 5763317 w 5867389"/>
              <a:gd name="connsiteY91" fmla="*/ 3747655 h 6859115"/>
              <a:gd name="connsiteX92" fmla="*/ 5741604 w 5867389"/>
              <a:gd name="connsiteY92" fmla="*/ 3835804 h 6859115"/>
              <a:gd name="connsiteX93" fmla="*/ 5729580 w 5867389"/>
              <a:gd name="connsiteY93" fmla="*/ 3879100 h 6859115"/>
              <a:gd name="connsiteX94" fmla="*/ 5716950 w 5867389"/>
              <a:gd name="connsiteY94" fmla="*/ 3922395 h 6859115"/>
              <a:gd name="connsiteX95" fmla="*/ 5704320 w 5867389"/>
              <a:gd name="connsiteY95" fmla="*/ 3965691 h 6859115"/>
              <a:gd name="connsiteX96" fmla="*/ 5690998 w 5867389"/>
              <a:gd name="connsiteY96" fmla="*/ 4008986 h 6859115"/>
              <a:gd name="connsiteX97" fmla="*/ 5662105 w 5867389"/>
              <a:gd name="connsiteY97" fmla="*/ 4094365 h 6859115"/>
              <a:gd name="connsiteX98" fmla="*/ 5647486 w 5867389"/>
              <a:gd name="connsiteY98" fmla="*/ 4137054 h 6859115"/>
              <a:gd name="connsiteX99" fmla="*/ 5631309 w 5867389"/>
              <a:gd name="connsiteY99" fmla="*/ 4179137 h 6859115"/>
              <a:gd name="connsiteX100" fmla="*/ 5308729 w 5867389"/>
              <a:gd name="connsiteY100" fmla="*/ 4822941 h 6859115"/>
              <a:gd name="connsiteX101" fmla="*/ 4872653 w 5867389"/>
              <a:gd name="connsiteY101" fmla="*/ 5396866 h 6859115"/>
              <a:gd name="connsiteX102" fmla="*/ 4347477 w 5867389"/>
              <a:gd name="connsiteY102" fmla="*/ 5890434 h 6859115"/>
              <a:gd name="connsiteX103" fmla="*/ 4050935 w 5867389"/>
              <a:gd name="connsiteY103" fmla="*/ 6095827 h 6859115"/>
              <a:gd name="connsiteX104" fmla="*/ 3731988 w 5867389"/>
              <a:gd name="connsiteY104" fmla="*/ 6264160 h 6859115"/>
              <a:gd name="connsiteX105" fmla="*/ 3391934 w 5867389"/>
              <a:gd name="connsiteY105" fmla="*/ 6384002 h 6859115"/>
              <a:gd name="connsiteX106" fmla="*/ 3348076 w 5867389"/>
              <a:gd name="connsiteY106" fmla="*/ 6394999 h 6859115"/>
              <a:gd name="connsiteX107" fmla="*/ 3304131 w 5867389"/>
              <a:gd name="connsiteY107" fmla="*/ 6405303 h 6859115"/>
              <a:gd name="connsiteX108" fmla="*/ 3215635 w 5867389"/>
              <a:gd name="connsiteY108" fmla="*/ 6422621 h 6859115"/>
              <a:gd name="connsiteX109" fmla="*/ 3126275 w 5867389"/>
              <a:gd name="connsiteY109" fmla="*/ 6435436 h 6859115"/>
              <a:gd name="connsiteX110" fmla="*/ 3081465 w 5867389"/>
              <a:gd name="connsiteY110" fmla="*/ 6440286 h 6859115"/>
              <a:gd name="connsiteX111" fmla="*/ 3036482 w 5867389"/>
              <a:gd name="connsiteY111" fmla="*/ 6444182 h 6859115"/>
              <a:gd name="connsiteX112" fmla="*/ 2323674 w 5867389"/>
              <a:gd name="connsiteY112" fmla="*/ 6365471 h 6859115"/>
              <a:gd name="connsiteX113" fmla="*/ 1659051 w 5867389"/>
              <a:gd name="connsiteY113" fmla="*/ 6096000 h 6859115"/>
              <a:gd name="connsiteX114" fmla="*/ 1334740 w 5867389"/>
              <a:gd name="connsiteY114" fmla="*/ 5946198 h 6859115"/>
              <a:gd name="connsiteX115" fmla="*/ 1168736 w 5867389"/>
              <a:gd name="connsiteY115" fmla="*/ 5882467 h 6859115"/>
              <a:gd name="connsiteX116" fmla="*/ 1083960 w 5867389"/>
              <a:gd name="connsiteY116" fmla="*/ 5856490 h 6859115"/>
              <a:gd name="connsiteX117" fmla="*/ 997454 w 5867389"/>
              <a:gd name="connsiteY117" fmla="*/ 5836487 h 6859115"/>
              <a:gd name="connsiteX118" fmla="*/ 910170 w 5867389"/>
              <a:gd name="connsiteY118" fmla="*/ 5824018 h 6859115"/>
              <a:gd name="connsiteX119" fmla="*/ 866225 w 5867389"/>
              <a:gd name="connsiteY119" fmla="*/ 5820988 h 6859115"/>
              <a:gd name="connsiteX120" fmla="*/ 822194 w 5867389"/>
              <a:gd name="connsiteY120" fmla="*/ 5820988 h 6859115"/>
              <a:gd name="connsiteX121" fmla="*/ 649182 w 5867389"/>
              <a:gd name="connsiteY121" fmla="*/ 5848091 h 6859115"/>
              <a:gd name="connsiteX122" fmla="*/ 567175 w 5867389"/>
              <a:gd name="connsiteY122" fmla="*/ 5879263 h 6859115"/>
              <a:gd name="connsiteX123" fmla="*/ 490012 w 5867389"/>
              <a:gd name="connsiteY123" fmla="*/ 5921087 h 6859115"/>
              <a:gd name="connsiteX124" fmla="*/ 418385 w 5867389"/>
              <a:gd name="connsiteY124" fmla="*/ 5971915 h 6859115"/>
              <a:gd name="connsiteX125" fmla="*/ 353419 w 5867389"/>
              <a:gd name="connsiteY125" fmla="*/ 6031057 h 6859115"/>
              <a:gd name="connsiteX126" fmla="*/ 294941 w 5867389"/>
              <a:gd name="connsiteY126" fmla="*/ 6096779 h 6859115"/>
              <a:gd name="connsiteX127" fmla="*/ 243038 w 5867389"/>
              <a:gd name="connsiteY127" fmla="*/ 6168044 h 6859115"/>
              <a:gd name="connsiteX128" fmla="*/ 157137 w 5867389"/>
              <a:gd name="connsiteY128" fmla="*/ 6321916 h 6859115"/>
              <a:gd name="connsiteX129" fmla="*/ 42777 w 5867389"/>
              <a:gd name="connsiteY129" fmla="*/ 6655638 h 6859115"/>
              <a:gd name="connsiteX130" fmla="*/ 2984 w 5867389"/>
              <a:gd name="connsiteY130" fmla="*/ 6845185 h 6859115"/>
              <a:gd name="connsiteX131" fmla="*/ 5406 w 5867389"/>
              <a:gd name="connsiteY131" fmla="*/ 6826741 h 6859115"/>
              <a:gd name="connsiteX132" fmla="*/ 37067 w 5867389"/>
              <a:gd name="connsiteY132" fmla="*/ 6669752 h 6859115"/>
              <a:gd name="connsiteX133" fmla="*/ 101860 w 5867389"/>
              <a:gd name="connsiteY133" fmla="*/ 6448425 h 6859115"/>
              <a:gd name="connsiteX134" fmla="*/ 67863 w 5867389"/>
              <a:gd name="connsiteY134" fmla="*/ 6550603 h 6859115"/>
              <a:gd name="connsiteX135" fmla="*/ 39317 w 5867389"/>
              <a:gd name="connsiteY135" fmla="*/ 6654512 h 6859115"/>
              <a:gd name="connsiteX136" fmla="*/ 39317 w 5867389"/>
              <a:gd name="connsiteY136" fmla="*/ 6652000 h 6859115"/>
              <a:gd name="connsiteX137" fmla="*/ 40874 w 5867389"/>
              <a:gd name="connsiteY137" fmla="*/ 6644554 h 6859115"/>
              <a:gd name="connsiteX138" fmla="*/ 48054 w 5867389"/>
              <a:gd name="connsiteY138" fmla="*/ 6615026 h 6859115"/>
              <a:gd name="connsiteX139" fmla="*/ 81531 w 5867389"/>
              <a:gd name="connsiteY139" fmla="*/ 6498301 h 6859115"/>
              <a:gd name="connsiteX140" fmla="*/ 156013 w 5867389"/>
              <a:gd name="connsiteY140" fmla="*/ 6310226 h 6859115"/>
              <a:gd name="connsiteX141" fmla="*/ 306965 w 5867389"/>
              <a:gd name="connsiteY141" fmla="*/ 6071582 h 6859115"/>
              <a:gd name="connsiteX142" fmla="*/ 138712 w 5867389"/>
              <a:gd name="connsiteY142" fmla="*/ 6346941 h 6859115"/>
              <a:gd name="connsiteX143" fmla="*/ 136982 w 5867389"/>
              <a:gd name="connsiteY143" fmla="*/ 6346075 h 6859115"/>
              <a:gd name="connsiteX144" fmla="*/ 204456 w 5867389"/>
              <a:gd name="connsiteY144" fmla="*/ 6213677 h 6859115"/>
              <a:gd name="connsiteX145" fmla="*/ 230408 w 5867389"/>
              <a:gd name="connsiteY145" fmla="*/ 6171940 h 6859115"/>
              <a:gd name="connsiteX146" fmla="*/ 239923 w 5867389"/>
              <a:gd name="connsiteY146" fmla="*/ 6156441 h 6859115"/>
              <a:gd name="connsiteX147" fmla="*/ 238626 w 5867389"/>
              <a:gd name="connsiteY147" fmla="*/ 6155488 h 6859115"/>
              <a:gd name="connsiteX148" fmla="*/ 187414 w 5867389"/>
              <a:gd name="connsiteY148" fmla="*/ 6239222 h 6859115"/>
              <a:gd name="connsiteX149" fmla="*/ 134905 w 5867389"/>
              <a:gd name="connsiteY149" fmla="*/ 6345382 h 6859115"/>
              <a:gd name="connsiteX150" fmla="*/ 60856 w 5867389"/>
              <a:gd name="connsiteY150" fmla="*/ 6548438 h 6859115"/>
              <a:gd name="connsiteX151" fmla="*/ 109127 w 5867389"/>
              <a:gd name="connsiteY151" fmla="*/ 6407641 h 6859115"/>
              <a:gd name="connsiteX152" fmla="*/ 127639 w 5867389"/>
              <a:gd name="connsiteY152" fmla="*/ 6362267 h 6859115"/>
              <a:gd name="connsiteX153" fmla="*/ 134905 w 5867389"/>
              <a:gd name="connsiteY153" fmla="*/ 6344949 h 6859115"/>
              <a:gd name="connsiteX154" fmla="*/ 133435 w 5867389"/>
              <a:gd name="connsiteY154" fmla="*/ 6344343 h 6859115"/>
              <a:gd name="connsiteX155" fmla="*/ 216567 w 5867389"/>
              <a:gd name="connsiteY155" fmla="*/ 6185535 h 6859115"/>
              <a:gd name="connsiteX156" fmla="*/ 243297 w 5867389"/>
              <a:gd name="connsiteY156" fmla="*/ 6144578 h 6859115"/>
              <a:gd name="connsiteX157" fmla="*/ 272796 w 5867389"/>
              <a:gd name="connsiteY157" fmla="*/ 6104313 h 6859115"/>
              <a:gd name="connsiteX158" fmla="*/ 338886 w 5867389"/>
              <a:gd name="connsiteY158" fmla="*/ 6027593 h 6859115"/>
              <a:gd name="connsiteX159" fmla="*/ 413800 w 5867389"/>
              <a:gd name="connsiteY159" fmla="*/ 5959273 h 6859115"/>
              <a:gd name="connsiteX160" fmla="*/ 494856 w 5867389"/>
              <a:gd name="connsiteY160" fmla="*/ 5902902 h 6859115"/>
              <a:gd name="connsiteX161" fmla="*/ 578421 w 5867389"/>
              <a:gd name="connsiteY161" fmla="*/ 5860300 h 6859115"/>
              <a:gd name="connsiteX162" fmla="*/ 619511 w 5867389"/>
              <a:gd name="connsiteY162" fmla="*/ 5844021 h 6859115"/>
              <a:gd name="connsiteX163" fmla="*/ 659649 w 5867389"/>
              <a:gd name="connsiteY163" fmla="*/ 5831551 h 6859115"/>
              <a:gd name="connsiteX164" fmla="*/ 659649 w 5867389"/>
              <a:gd name="connsiteY164" fmla="*/ 5830426 h 6859115"/>
              <a:gd name="connsiteX165" fmla="*/ 619424 w 5867389"/>
              <a:gd name="connsiteY165" fmla="*/ 5842809 h 6859115"/>
              <a:gd name="connsiteX166" fmla="*/ 578247 w 5867389"/>
              <a:gd name="connsiteY166" fmla="*/ 5859001 h 6859115"/>
              <a:gd name="connsiteX167" fmla="*/ 494510 w 5867389"/>
              <a:gd name="connsiteY167" fmla="*/ 5901604 h 6859115"/>
              <a:gd name="connsiteX168" fmla="*/ 337675 w 5867389"/>
              <a:gd name="connsiteY168" fmla="*/ 6026554 h 6859115"/>
              <a:gd name="connsiteX169" fmla="*/ 271585 w 5867389"/>
              <a:gd name="connsiteY169" fmla="*/ 6103534 h 6859115"/>
              <a:gd name="connsiteX170" fmla="*/ 242086 w 5867389"/>
              <a:gd name="connsiteY170" fmla="*/ 6143798 h 6859115"/>
              <a:gd name="connsiteX171" fmla="*/ 215356 w 5867389"/>
              <a:gd name="connsiteY171" fmla="*/ 6184843 h 6859115"/>
              <a:gd name="connsiteX172" fmla="*/ 131705 w 5867389"/>
              <a:gd name="connsiteY172" fmla="*/ 6343910 h 6859115"/>
              <a:gd name="connsiteX173" fmla="*/ 158175 w 5867389"/>
              <a:gd name="connsiteY173" fmla="*/ 6286847 h 6859115"/>
              <a:gd name="connsiteX174" fmla="*/ 172535 w 5867389"/>
              <a:gd name="connsiteY174" fmla="*/ 6258012 h 6859115"/>
              <a:gd name="connsiteX175" fmla="*/ 178158 w 5867389"/>
              <a:gd name="connsiteY175" fmla="*/ 6245543 h 6859115"/>
              <a:gd name="connsiteX176" fmla="*/ 318038 w 5867389"/>
              <a:gd name="connsiteY176" fmla="*/ 6045344 h 6859115"/>
              <a:gd name="connsiteX177" fmla="*/ 406880 w 5867389"/>
              <a:gd name="connsiteY177" fmla="*/ 5961005 h 6859115"/>
              <a:gd name="connsiteX178" fmla="*/ 508178 w 5867389"/>
              <a:gd name="connsiteY178" fmla="*/ 5891732 h 6859115"/>
              <a:gd name="connsiteX179" fmla="*/ 738629 w 5867389"/>
              <a:gd name="connsiteY179" fmla="*/ 5811636 h 6859115"/>
              <a:gd name="connsiteX180" fmla="*/ 982662 w 5867389"/>
              <a:gd name="connsiteY180" fmla="*/ 5817004 h 6859115"/>
              <a:gd name="connsiteX181" fmla="*/ 658611 w 5867389"/>
              <a:gd name="connsiteY181" fmla="*/ 5828175 h 6859115"/>
              <a:gd name="connsiteX182" fmla="*/ 872973 w 5867389"/>
              <a:gd name="connsiteY182" fmla="*/ 5803929 h 6859115"/>
              <a:gd name="connsiteX183" fmla="*/ 1154116 w 5867389"/>
              <a:gd name="connsiteY183" fmla="*/ 5859174 h 6859115"/>
              <a:gd name="connsiteX184" fmla="*/ 1438634 w 5867389"/>
              <a:gd name="connsiteY184" fmla="*/ 5973128 h 6859115"/>
              <a:gd name="connsiteX185" fmla="*/ 1688117 w 5867389"/>
              <a:gd name="connsiteY185" fmla="*/ 6090891 h 685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5867389" h="6859115">
                <a:moveTo>
                  <a:pt x="1688117" y="6090891"/>
                </a:moveTo>
                <a:cubicBezTo>
                  <a:pt x="1809225" y="6148301"/>
                  <a:pt x="1933706" y="6206144"/>
                  <a:pt x="2063984" y="6257579"/>
                </a:cubicBezTo>
                <a:cubicBezTo>
                  <a:pt x="2196182" y="6310815"/>
                  <a:pt x="2332403" y="6353461"/>
                  <a:pt x="2471340" y="6385127"/>
                </a:cubicBezTo>
                <a:cubicBezTo>
                  <a:pt x="2759343" y="6450737"/>
                  <a:pt x="3058679" y="6448096"/>
                  <a:pt x="3345481" y="6377421"/>
                </a:cubicBezTo>
                <a:cubicBezTo>
                  <a:pt x="3489530" y="6342126"/>
                  <a:pt x="3629791" y="6292821"/>
                  <a:pt x="3764255" y="6230216"/>
                </a:cubicBezTo>
                <a:cubicBezTo>
                  <a:pt x="3897327" y="6168165"/>
                  <a:pt x="4025338" y="6095784"/>
                  <a:pt x="4147129" y="6013739"/>
                </a:cubicBezTo>
                <a:cubicBezTo>
                  <a:pt x="4388740" y="5851727"/>
                  <a:pt x="4601804" y="5661141"/>
                  <a:pt x="4786494" y="5464666"/>
                </a:cubicBezTo>
                <a:cubicBezTo>
                  <a:pt x="5012464" y="5224471"/>
                  <a:pt x="5210614" y="4959503"/>
                  <a:pt x="5377155" y="4674784"/>
                </a:cubicBezTo>
                <a:cubicBezTo>
                  <a:pt x="5460279" y="4529207"/>
                  <a:pt x="5533004" y="4377933"/>
                  <a:pt x="5594803" y="4222086"/>
                </a:cubicBezTo>
                <a:lnTo>
                  <a:pt x="5617382" y="4163204"/>
                </a:lnTo>
                <a:cubicBezTo>
                  <a:pt x="5624994" y="4143548"/>
                  <a:pt x="5632780" y="4123979"/>
                  <a:pt x="5639181" y="4103976"/>
                </a:cubicBezTo>
                <a:lnTo>
                  <a:pt x="5679406" y="3984221"/>
                </a:lnTo>
                <a:lnTo>
                  <a:pt x="5714873" y="3862994"/>
                </a:lnTo>
                <a:lnTo>
                  <a:pt x="5719285" y="3847840"/>
                </a:lnTo>
                <a:lnTo>
                  <a:pt x="5723092" y="3832514"/>
                </a:lnTo>
                <a:lnTo>
                  <a:pt x="5730791" y="3801860"/>
                </a:lnTo>
                <a:lnTo>
                  <a:pt x="5746016" y="3740554"/>
                </a:lnTo>
                <a:cubicBezTo>
                  <a:pt x="5823214" y="3412747"/>
                  <a:pt x="5856985" y="3076194"/>
                  <a:pt x="5846449" y="2739563"/>
                </a:cubicBezTo>
                <a:lnTo>
                  <a:pt x="5844892" y="2676958"/>
                </a:lnTo>
                <a:cubicBezTo>
                  <a:pt x="5843681" y="2656176"/>
                  <a:pt x="5842383" y="2635394"/>
                  <a:pt x="5841172" y="2614613"/>
                </a:cubicBezTo>
                <a:lnTo>
                  <a:pt x="5837279" y="2552354"/>
                </a:lnTo>
                <a:lnTo>
                  <a:pt x="5835290" y="2521181"/>
                </a:lnTo>
                <a:lnTo>
                  <a:pt x="5832262" y="2490182"/>
                </a:lnTo>
                <a:cubicBezTo>
                  <a:pt x="5828110" y="2448878"/>
                  <a:pt x="5824390" y="2407660"/>
                  <a:pt x="5819892" y="2366530"/>
                </a:cubicBezTo>
                <a:cubicBezTo>
                  <a:pt x="5815393" y="2325399"/>
                  <a:pt x="5808905" y="2284528"/>
                  <a:pt x="5803456" y="2243657"/>
                </a:cubicBezTo>
                <a:cubicBezTo>
                  <a:pt x="5779139" y="2081949"/>
                  <a:pt x="5746509" y="1921600"/>
                  <a:pt x="5705704" y="1763251"/>
                </a:cubicBezTo>
                <a:cubicBezTo>
                  <a:pt x="5706656" y="1763251"/>
                  <a:pt x="5733299" y="1867679"/>
                  <a:pt x="5708040" y="1762645"/>
                </a:cubicBezTo>
                <a:lnTo>
                  <a:pt x="5670150" y="1625138"/>
                </a:lnTo>
                <a:cubicBezTo>
                  <a:pt x="5658472" y="1585480"/>
                  <a:pt x="5647486" y="1551796"/>
                  <a:pt x="5638576" y="1522701"/>
                </a:cubicBezTo>
                <a:cubicBezTo>
                  <a:pt x="5621275" y="1464426"/>
                  <a:pt x="5607347" y="1426412"/>
                  <a:pt x="5598783" y="1400781"/>
                </a:cubicBezTo>
                <a:cubicBezTo>
                  <a:pt x="5590219" y="1375150"/>
                  <a:pt x="5585980" y="1362335"/>
                  <a:pt x="5584077" y="1355754"/>
                </a:cubicBezTo>
                <a:cubicBezTo>
                  <a:pt x="5582174" y="1349173"/>
                  <a:pt x="5582606" y="1349173"/>
                  <a:pt x="5582952" y="1349000"/>
                </a:cubicBezTo>
                <a:cubicBezTo>
                  <a:pt x="5583299" y="1348827"/>
                  <a:pt x="5584769" y="1353762"/>
                  <a:pt x="5587710" y="1361902"/>
                </a:cubicBezTo>
                <a:cubicBezTo>
                  <a:pt x="5590651" y="1370041"/>
                  <a:pt x="5594803" y="1381558"/>
                  <a:pt x="5599562" y="1395066"/>
                </a:cubicBezTo>
                <a:cubicBezTo>
                  <a:pt x="5604319" y="1408574"/>
                  <a:pt x="5609856" y="1424161"/>
                  <a:pt x="5615652" y="1440267"/>
                </a:cubicBezTo>
                <a:cubicBezTo>
                  <a:pt x="5618420" y="1448320"/>
                  <a:pt x="5621361" y="1456546"/>
                  <a:pt x="5624302" y="1464772"/>
                </a:cubicBezTo>
                <a:cubicBezTo>
                  <a:pt x="5627243" y="1472998"/>
                  <a:pt x="5629579" y="1481311"/>
                  <a:pt x="5632088" y="1489364"/>
                </a:cubicBezTo>
                <a:cubicBezTo>
                  <a:pt x="5652417" y="1553787"/>
                  <a:pt x="5668766" y="1605396"/>
                  <a:pt x="5652849" y="1553701"/>
                </a:cubicBezTo>
                <a:cubicBezTo>
                  <a:pt x="5659017" y="1573097"/>
                  <a:pt x="5665367" y="1593299"/>
                  <a:pt x="5671880" y="1614314"/>
                </a:cubicBezTo>
                <a:cubicBezTo>
                  <a:pt x="5677676" y="1635269"/>
                  <a:pt x="5683732" y="1656657"/>
                  <a:pt x="5689787" y="1678478"/>
                </a:cubicBezTo>
                <a:cubicBezTo>
                  <a:pt x="5701812" y="1721774"/>
                  <a:pt x="5715133" y="1766628"/>
                  <a:pt x="5725168" y="1811135"/>
                </a:cubicBezTo>
                <a:cubicBezTo>
                  <a:pt x="5730618" y="1833303"/>
                  <a:pt x="5735895" y="1855297"/>
                  <a:pt x="5741172" y="1876771"/>
                </a:cubicBezTo>
                <a:cubicBezTo>
                  <a:pt x="5746448" y="1898246"/>
                  <a:pt x="5751725" y="1919288"/>
                  <a:pt x="5755704" y="1939810"/>
                </a:cubicBezTo>
                <a:lnTo>
                  <a:pt x="5778888" y="2051512"/>
                </a:lnTo>
                <a:cubicBezTo>
                  <a:pt x="5782608" y="2068051"/>
                  <a:pt x="5784943" y="2083464"/>
                  <a:pt x="5787539" y="2097405"/>
                </a:cubicBezTo>
                <a:cubicBezTo>
                  <a:pt x="5790134" y="2111346"/>
                  <a:pt x="5792124" y="2123382"/>
                  <a:pt x="5793940" y="2134293"/>
                </a:cubicBezTo>
                <a:cubicBezTo>
                  <a:pt x="5797660" y="2155508"/>
                  <a:pt x="5800169" y="2169622"/>
                  <a:pt x="5801033" y="2174644"/>
                </a:cubicBezTo>
                <a:cubicBezTo>
                  <a:pt x="5802850" y="2184602"/>
                  <a:pt x="5798525" y="2157932"/>
                  <a:pt x="5785030" y="2077835"/>
                </a:cubicBezTo>
                <a:cubicBezTo>
                  <a:pt x="5780445" y="2051165"/>
                  <a:pt x="5770497" y="2004839"/>
                  <a:pt x="5759078" y="1948555"/>
                </a:cubicBezTo>
                <a:cubicBezTo>
                  <a:pt x="5753715" y="1920327"/>
                  <a:pt x="5746016" y="1889933"/>
                  <a:pt x="5738403" y="1858328"/>
                </a:cubicBezTo>
                <a:cubicBezTo>
                  <a:pt x="5730791" y="1826722"/>
                  <a:pt x="5722659" y="1793904"/>
                  <a:pt x="5714701" y="1760999"/>
                </a:cubicBezTo>
                <a:cubicBezTo>
                  <a:pt x="5706742" y="1728095"/>
                  <a:pt x="5696534" y="1695883"/>
                  <a:pt x="5687884" y="1664537"/>
                </a:cubicBezTo>
                <a:cubicBezTo>
                  <a:pt x="5683498" y="1648838"/>
                  <a:pt x="5679233" y="1633538"/>
                  <a:pt x="5675081" y="1618644"/>
                </a:cubicBezTo>
                <a:cubicBezTo>
                  <a:pt x="5670756" y="1603750"/>
                  <a:pt x="5665998" y="1589549"/>
                  <a:pt x="5661759" y="1575781"/>
                </a:cubicBezTo>
                <a:cubicBezTo>
                  <a:pt x="5644458" y="1521056"/>
                  <a:pt x="5630963" y="1475682"/>
                  <a:pt x="5622140" y="1450138"/>
                </a:cubicBezTo>
                <a:cubicBezTo>
                  <a:pt x="5604838" y="1398790"/>
                  <a:pt x="5614267" y="1424161"/>
                  <a:pt x="5623783" y="1449445"/>
                </a:cubicBezTo>
                <a:cubicBezTo>
                  <a:pt x="5628801" y="1462088"/>
                  <a:pt x="5632953" y="1474903"/>
                  <a:pt x="5634251" y="1478107"/>
                </a:cubicBezTo>
                <a:cubicBezTo>
                  <a:pt x="5635548" y="1481311"/>
                  <a:pt x="5634251" y="1474557"/>
                  <a:pt x="5625600" y="1448926"/>
                </a:cubicBezTo>
                <a:cubicBezTo>
                  <a:pt x="5616949" y="1423295"/>
                  <a:pt x="5605271" y="1391516"/>
                  <a:pt x="5592901" y="1356360"/>
                </a:cubicBezTo>
                <a:cubicBezTo>
                  <a:pt x="5586499" y="1339042"/>
                  <a:pt x="5580530" y="1320338"/>
                  <a:pt x="5573177" y="1301808"/>
                </a:cubicBezTo>
                <a:lnTo>
                  <a:pt x="5551118" y="1245437"/>
                </a:lnTo>
                <a:cubicBezTo>
                  <a:pt x="5543765" y="1226560"/>
                  <a:pt x="5536326" y="1207684"/>
                  <a:pt x="5529059" y="1189153"/>
                </a:cubicBezTo>
                <a:lnTo>
                  <a:pt x="5518246" y="1161704"/>
                </a:lnTo>
                <a:lnTo>
                  <a:pt x="5507000" y="1135726"/>
                </a:lnTo>
                <a:cubicBezTo>
                  <a:pt x="5492294" y="1101090"/>
                  <a:pt x="5478886" y="1070437"/>
                  <a:pt x="5468246" y="1045585"/>
                </a:cubicBezTo>
                <a:cubicBezTo>
                  <a:pt x="5426204" y="945919"/>
                  <a:pt x="5513229" y="1144126"/>
                  <a:pt x="5470409" y="1044633"/>
                </a:cubicBezTo>
                <a:cubicBezTo>
                  <a:pt x="5395529" y="875365"/>
                  <a:pt x="5311315" y="710383"/>
                  <a:pt x="5218157" y="550458"/>
                </a:cubicBezTo>
                <a:cubicBezTo>
                  <a:pt x="5111254" y="367232"/>
                  <a:pt x="4993087" y="190825"/>
                  <a:pt x="4864349" y="22254"/>
                </a:cubicBezTo>
                <a:cubicBezTo>
                  <a:pt x="4863657" y="21017"/>
                  <a:pt x="4862878" y="19830"/>
                  <a:pt x="4862013" y="18704"/>
                </a:cubicBezTo>
                <a:lnTo>
                  <a:pt x="4856563" y="11170"/>
                </a:lnTo>
                <a:lnTo>
                  <a:pt x="4851114" y="3550"/>
                </a:lnTo>
                <a:cubicBezTo>
                  <a:pt x="4850231" y="2440"/>
                  <a:pt x="4849444" y="1252"/>
                  <a:pt x="4848778" y="0"/>
                </a:cubicBezTo>
                <a:cubicBezTo>
                  <a:pt x="4848778" y="0"/>
                  <a:pt x="4849902" y="1212"/>
                  <a:pt x="4852497" y="4503"/>
                </a:cubicBezTo>
                <a:lnTo>
                  <a:pt x="4865473" y="21128"/>
                </a:lnTo>
                <a:cubicBezTo>
                  <a:pt x="4877584" y="37494"/>
                  <a:pt x="4897827" y="64424"/>
                  <a:pt x="4930180" y="107719"/>
                </a:cubicBezTo>
                <a:cubicBezTo>
                  <a:pt x="5070475" y="299405"/>
                  <a:pt x="5197310" y="500605"/>
                  <a:pt x="5309767" y="709872"/>
                </a:cubicBezTo>
                <a:cubicBezTo>
                  <a:pt x="5422562" y="919812"/>
                  <a:pt x="5519578" y="1137874"/>
                  <a:pt x="5599994" y="1362248"/>
                </a:cubicBezTo>
                <a:cubicBezTo>
                  <a:pt x="5681033" y="1587151"/>
                  <a:pt x="5744658" y="1817959"/>
                  <a:pt x="5790307" y="2052638"/>
                </a:cubicBezTo>
                <a:cubicBezTo>
                  <a:pt x="5835471" y="2287992"/>
                  <a:pt x="5860852" y="2526723"/>
                  <a:pt x="5866172" y="2766320"/>
                </a:cubicBezTo>
                <a:cubicBezTo>
                  <a:pt x="5868681" y="2826241"/>
                  <a:pt x="5866605" y="2886162"/>
                  <a:pt x="5866172" y="2946169"/>
                </a:cubicBezTo>
                <a:cubicBezTo>
                  <a:pt x="5866172" y="2976130"/>
                  <a:pt x="5864096" y="3006090"/>
                  <a:pt x="5862799" y="3036051"/>
                </a:cubicBezTo>
                <a:lnTo>
                  <a:pt x="5858214" y="3125759"/>
                </a:lnTo>
                <a:lnTo>
                  <a:pt x="5850428" y="3215467"/>
                </a:lnTo>
                <a:cubicBezTo>
                  <a:pt x="5847747" y="3245341"/>
                  <a:pt x="5845584" y="3275301"/>
                  <a:pt x="5841778" y="3305002"/>
                </a:cubicBezTo>
                <a:lnTo>
                  <a:pt x="5830099" y="3394191"/>
                </a:lnTo>
                <a:lnTo>
                  <a:pt x="5827245" y="3416531"/>
                </a:lnTo>
                <a:cubicBezTo>
                  <a:pt x="5826293" y="3423978"/>
                  <a:pt x="5824909" y="3431338"/>
                  <a:pt x="5823698" y="3438698"/>
                </a:cubicBezTo>
                <a:lnTo>
                  <a:pt x="5816345" y="3483206"/>
                </a:lnTo>
                <a:cubicBezTo>
                  <a:pt x="5811328" y="3512734"/>
                  <a:pt x="5806829" y="3542434"/>
                  <a:pt x="5801379" y="3571962"/>
                </a:cubicBezTo>
                <a:lnTo>
                  <a:pt x="5783127" y="3660198"/>
                </a:lnTo>
                <a:lnTo>
                  <a:pt x="5773957" y="3704359"/>
                </a:lnTo>
                <a:cubicBezTo>
                  <a:pt x="5770756" y="3718993"/>
                  <a:pt x="5766864" y="3733540"/>
                  <a:pt x="5763317" y="3747655"/>
                </a:cubicBezTo>
                <a:lnTo>
                  <a:pt x="5741604" y="3835804"/>
                </a:lnTo>
                <a:cubicBezTo>
                  <a:pt x="5738144" y="3850438"/>
                  <a:pt x="5733818" y="3864812"/>
                  <a:pt x="5729580" y="3879100"/>
                </a:cubicBezTo>
                <a:lnTo>
                  <a:pt x="5716950" y="3922395"/>
                </a:lnTo>
                <a:lnTo>
                  <a:pt x="5704320" y="3965691"/>
                </a:lnTo>
                <a:cubicBezTo>
                  <a:pt x="5700081" y="3980151"/>
                  <a:pt x="5695669" y="3994612"/>
                  <a:pt x="5690998" y="4008986"/>
                </a:cubicBezTo>
                <a:lnTo>
                  <a:pt x="5662105" y="4094365"/>
                </a:lnTo>
                <a:cubicBezTo>
                  <a:pt x="5657261" y="4108652"/>
                  <a:pt x="5652762" y="4122940"/>
                  <a:pt x="5647486" y="4137054"/>
                </a:cubicBezTo>
                <a:lnTo>
                  <a:pt x="5631309" y="4179137"/>
                </a:lnTo>
                <a:cubicBezTo>
                  <a:pt x="5546508" y="4404412"/>
                  <a:pt x="5438392" y="4620188"/>
                  <a:pt x="5308729" y="4822941"/>
                </a:cubicBezTo>
                <a:cubicBezTo>
                  <a:pt x="5178962" y="5025633"/>
                  <a:pt x="5033131" y="5217553"/>
                  <a:pt x="4872653" y="5396866"/>
                </a:cubicBezTo>
                <a:cubicBezTo>
                  <a:pt x="4712384" y="5576481"/>
                  <a:pt x="4536648" y="5741636"/>
                  <a:pt x="4347477" y="5890434"/>
                </a:cubicBezTo>
                <a:cubicBezTo>
                  <a:pt x="4252476" y="5964295"/>
                  <a:pt x="4153479" y="6032867"/>
                  <a:pt x="4050935" y="6095827"/>
                </a:cubicBezTo>
                <a:cubicBezTo>
                  <a:pt x="3948607" y="6159203"/>
                  <a:pt x="3842041" y="6215452"/>
                  <a:pt x="3731988" y="6264160"/>
                </a:cubicBezTo>
                <a:cubicBezTo>
                  <a:pt x="3621884" y="6312790"/>
                  <a:pt x="3508189" y="6352855"/>
                  <a:pt x="3391934" y="6384002"/>
                </a:cubicBezTo>
                <a:lnTo>
                  <a:pt x="3348076" y="6394999"/>
                </a:lnTo>
                <a:cubicBezTo>
                  <a:pt x="3333456" y="6398549"/>
                  <a:pt x="3319010" y="6402792"/>
                  <a:pt x="3304131" y="6405303"/>
                </a:cubicBezTo>
                <a:lnTo>
                  <a:pt x="3215635" y="6422621"/>
                </a:lnTo>
                <a:lnTo>
                  <a:pt x="3126275" y="6435436"/>
                </a:lnTo>
                <a:cubicBezTo>
                  <a:pt x="3111482" y="6437948"/>
                  <a:pt x="3096431" y="6438987"/>
                  <a:pt x="3081465" y="6440286"/>
                </a:cubicBezTo>
                <a:lnTo>
                  <a:pt x="3036482" y="6444182"/>
                </a:lnTo>
                <a:cubicBezTo>
                  <a:pt x="2796342" y="6464445"/>
                  <a:pt x="2553866" y="6432406"/>
                  <a:pt x="2323674" y="6365471"/>
                </a:cubicBezTo>
                <a:cubicBezTo>
                  <a:pt x="2093483" y="6298536"/>
                  <a:pt x="1873844" y="6198957"/>
                  <a:pt x="1659051" y="6096000"/>
                </a:cubicBezTo>
                <a:cubicBezTo>
                  <a:pt x="1551264" y="6044738"/>
                  <a:pt x="1444084" y="5992611"/>
                  <a:pt x="1334740" y="5946198"/>
                </a:cubicBezTo>
                <a:cubicBezTo>
                  <a:pt x="1280069" y="5923078"/>
                  <a:pt x="1224878" y="5901171"/>
                  <a:pt x="1168736" y="5882467"/>
                </a:cubicBezTo>
                <a:cubicBezTo>
                  <a:pt x="1140708" y="5872769"/>
                  <a:pt x="1112334" y="5864456"/>
                  <a:pt x="1083960" y="5856490"/>
                </a:cubicBezTo>
                <a:cubicBezTo>
                  <a:pt x="1055586" y="5848523"/>
                  <a:pt x="1026693" y="5841856"/>
                  <a:pt x="997454" y="5836487"/>
                </a:cubicBezTo>
                <a:cubicBezTo>
                  <a:pt x="968587" y="5830868"/>
                  <a:pt x="939452" y="5826702"/>
                  <a:pt x="910170" y="5824018"/>
                </a:cubicBezTo>
                <a:cubicBezTo>
                  <a:pt x="895551" y="5822373"/>
                  <a:pt x="880845" y="5821853"/>
                  <a:pt x="866225" y="5820988"/>
                </a:cubicBezTo>
                <a:cubicBezTo>
                  <a:pt x="851606" y="5820121"/>
                  <a:pt x="836813" y="5820121"/>
                  <a:pt x="822194" y="5820988"/>
                </a:cubicBezTo>
                <a:cubicBezTo>
                  <a:pt x="763562" y="5822122"/>
                  <a:pt x="705356" y="5831240"/>
                  <a:pt x="649182" y="5848091"/>
                </a:cubicBezTo>
                <a:cubicBezTo>
                  <a:pt x="621205" y="5856706"/>
                  <a:pt x="593812" y="5867114"/>
                  <a:pt x="567175" y="5879263"/>
                </a:cubicBezTo>
                <a:cubicBezTo>
                  <a:pt x="540622" y="5891611"/>
                  <a:pt x="514852" y="5905578"/>
                  <a:pt x="490012" y="5921087"/>
                </a:cubicBezTo>
                <a:cubicBezTo>
                  <a:pt x="465151" y="5936595"/>
                  <a:pt x="441234" y="5953567"/>
                  <a:pt x="418385" y="5971915"/>
                </a:cubicBezTo>
                <a:cubicBezTo>
                  <a:pt x="395673" y="5990437"/>
                  <a:pt x="373986" y="6010180"/>
                  <a:pt x="353419" y="6031057"/>
                </a:cubicBezTo>
                <a:cubicBezTo>
                  <a:pt x="332658" y="6051752"/>
                  <a:pt x="313626" y="6074353"/>
                  <a:pt x="294941" y="6096779"/>
                </a:cubicBezTo>
                <a:cubicBezTo>
                  <a:pt x="276256" y="6119207"/>
                  <a:pt x="259214" y="6143365"/>
                  <a:pt x="243038" y="6168044"/>
                </a:cubicBezTo>
                <a:cubicBezTo>
                  <a:pt x="210604" y="6217115"/>
                  <a:pt x="181890" y="6268550"/>
                  <a:pt x="157137" y="6321916"/>
                </a:cubicBezTo>
                <a:cubicBezTo>
                  <a:pt x="108219" y="6429150"/>
                  <a:pt x="69916" y="6540921"/>
                  <a:pt x="42777" y="6655638"/>
                </a:cubicBezTo>
                <a:cubicBezTo>
                  <a:pt x="17258" y="6760326"/>
                  <a:pt x="8174" y="6820160"/>
                  <a:pt x="2984" y="6845185"/>
                </a:cubicBezTo>
                <a:cubicBezTo>
                  <a:pt x="-2206" y="6870210"/>
                  <a:pt x="-130" y="6859992"/>
                  <a:pt x="5406" y="6826741"/>
                </a:cubicBezTo>
                <a:cubicBezTo>
                  <a:pt x="10943" y="6793490"/>
                  <a:pt x="21237" y="6737033"/>
                  <a:pt x="37067" y="6669752"/>
                </a:cubicBezTo>
                <a:cubicBezTo>
                  <a:pt x="54414" y="6594799"/>
                  <a:pt x="76048" y="6520902"/>
                  <a:pt x="101860" y="6448425"/>
                </a:cubicBezTo>
                <a:cubicBezTo>
                  <a:pt x="83781" y="6499081"/>
                  <a:pt x="75908" y="6524885"/>
                  <a:pt x="67863" y="6550603"/>
                </a:cubicBezTo>
                <a:cubicBezTo>
                  <a:pt x="59818" y="6576320"/>
                  <a:pt x="52206" y="6602557"/>
                  <a:pt x="39317" y="6654512"/>
                </a:cubicBezTo>
                <a:cubicBezTo>
                  <a:pt x="39240" y="6653680"/>
                  <a:pt x="39240" y="6652832"/>
                  <a:pt x="39317" y="6652000"/>
                </a:cubicBezTo>
                <a:cubicBezTo>
                  <a:pt x="39317" y="6650269"/>
                  <a:pt x="40268" y="6647844"/>
                  <a:pt x="40874" y="6644554"/>
                </a:cubicBezTo>
                <a:cubicBezTo>
                  <a:pt x="42517" y="6637886"/>
                  <a:pt x="44853" y="6628101"/>
                  <a:pt x="48054" y="6615026"/>
                </a:cubicBezTo>
                <a:cubicBezTo>
                  <a:pt x="54715" y="6589049"/>
                  <a:pt x="65355" y="6549736"/>
                  <a:pt x="81531" y="6498301"/>
                </a:cubicBezTo>
                <a:cubicBezTo>
                  <a:pt x="102322" y="6434086"/>
                  <a:pt x="127200" y="6371264"/>
                  <a:pt x="156013" y="6310226"/>
                </a:cubicBezTo>
                <a:cubicBezTo>
                  <a:pt x="195806" y="6224475"/>
                  <a:pt x="246547" y="6144258"/>
                  <a:pt x="306965" y="6071582"/>
                </a:cubicBezTo>
                <a:cubicBezTo>
                  <a:pt x="237957" y="6154804"/>
                  <a:pt x="181290" y="6247543"/>
                  <a:pt x="138712" y="6346941"/>
                </a:cubicBezTo>
                <a:cubicBezTo>
                  <a:pt x="96324" y="6446260"/>
                  <a:pt x="137328" y="6346335"/>
                  <a:pt x="136982" y="6346075"/>
                </a:cubicBezTo>
                <a:cubicBezTo>
                  <a:pt x="156912" y="6300684"/>
                  <a:pt x="179442" y="6256479"/>
                  <a:pt x="204456" y="6213677"/>
                </a:cubicBezTo>
                <a:cubicBezTo>
                  <a:pt x="214923" y="6196359"/>
                  <a:pt x="223660" y="6181812"/>
                  <a:pt x="230408" y="6171940"/>
                </a:cubicBezTo>
                <a:cubicBezTo>
                  <a:pt x="237155" y="6162069"/>
                  <a:pt x="239923" y="6156441"/>
                  <a:pt x="239923" y="6156441"/>
                </a:cubicBezTo>
                <a:lnTo>
                  <a:pt x="238626" y="6155488"/>
                </a:lnTo>
                <a:cubicBezTo>
                  <a:pt x="223401" y="6177915"/>
                  <a:pt x="205667" y="6206750"/>
                  <a:pt x="187414" y="6239222"/>
                </a:cubicBezTo>
                <a:cubicBezTo>
                  <a:pt x="169162" y="6271693"/>
                  <a:pt x="151342" y="6308494"/>
                  <a:pt x="134905" y="6345382"/>
                </a:cubicBezTo>
                <a:cubicBezTo>
                  <a:pt x="106006" y="6411451"/>
                  <a:pt x="81275" y="6479269"/>
                  <a:pt x="60856" y="6548438"/>
                </a:cubicBezTo>
                <a:cubicBezTo>
                  <a:pt x="76341" y="6496483"/>
                  <a:pt x="94248" y="6445481"/>
                  <a:pt x="109127" y="6407641"/>
                </a:cubicBezTo>
                <a:cubicBezTo>
                  <a:pt x="116653" y="6388851"/>
                  <a:pt x="122881" y="6373005"/>
                  <a:pt x="127639" y="6362267"/>
                </a:cubicBezTo>
                <a:cubicBezTo>
                  <a:pt x="132397" y="6351530"/>
                  <a:pt x="134905" y="6344949"/>
                  <a:pt x="134905" y="6344949"/>
                </a:cubicBezTo>
                <a:lnTo>
                  <a:pt x="133435" y="6344343"/>
                </a:lnTo>
                <a:cubicBezTo>
                  <a:pt x="157248" y="6289453"/>
                  <a:pt x="185032" y="6236373"/>
                  <a:pt x="216567" y="6185535"/>
                </a:cubicBezTo>
                <a:cubicBezTo>
                  <a:pt x="225217" y="6171681"/>
                  <a:pt x="233868" y="6158345"/>
                  <a:pt x="243297" y="6144578"/>
                </a:cubicBezTo>
                <a:cubicBezTo>
                  <a:pt x="252726" y="6130810"/>
                  <a:pt x="262328" y="6117475"/>
                  <a:pt x="272796" y="6104313"/>
                </a:cubicBezTo>
                <a:cubicBezTo>
                  <a:pt x="293308" y="6077470"/>
                  <a:pt x="315376" y="6051848"/>
                  <a:pt x="338886" y="6027593"/>
                </a:cubicBezTo>
                <a:cubicBezTo>
                  <a:pt x="362362" y="6003227"/>
                  <a:pt x="387385" y="5980410"/>
                  <a:pt x="413800" y="5959273"/>
                </a:cubicBezTo>
                <a:cubicBezTo>
                  <a:pt x="439593" y="5938777"/>
                  <a:pt x="466666" y="5919944"/>
                  <a:pt x="494856" y="5902902"/>
                </a:cubicBezTo>
                <a:cubicBezTo>
                  <a:pt x="521753" y="5886892"/>
                  <a:pt x="549668" y="5872665"/>
                  <a:pt x="578421" y="5860300"/>
                </a:cubicBezTo>
                <a:cubicBezTo>
                  <a:pt x="592088" y="5853979"/>
                  <a:pt x="606189" y="5849389"/>
                  <a:pt x="619511" y="5844021"/>
                </a:cubicBezTo>
                <a:cubicBezTo>
                  <a:pt x="632833" y="5838652"/>
                  <a:pt x="646414" y="5834842"/>
                  <a:pt x="659649" y="5831551"/>
                </a:cubicBezTo>
                <a:lnTo>
                  <a:pt x="659649" y="5830426"/>
                </a:lnTo>
                <a:cubicBezTo>
                  <a:pt x="646414" y="5833630"/>
                  <a:pt x="633179" y="5838565"/>
                  <a:pt x="619424" y="5842809"/>
                </a:cubicBezTo>
                <a:cubicBezTo>
                  <a:pt x="605670" y="5847052"/>
                  <a:pt x="591915" y="5852680"/>
                  <a:pt x="578247" y="5859001"/>
                </a:cubicBezTo>
                <a:cubicBezTo>
                  <a:pt x="549430" y="5871349"/>
                  <a:pt x="521457" y="5885576"/>
                  <a:pt x="494510" y="5901604"/>
                </a:cubicBezTo>
                <a:cubicBezTo>
                  <a:pt x="436909" y="5936084"/>
                  <a:pt x="384166" y="5978107"/>
                  <a:pt x="337675" y="6026554"/>
                </a:cubicBezTo>
                <a:cubicBezTo>
                  <a:pt x="314163" y="6050904"/>
                  <a:pt x="292094" y="6076604"/>
                  <a:pt x="271585" y="6103534"/>
                </a:cubicBezTo>
                <a:cubicBezTo>
                  <a:pt x="261117" y="6116695"/>
                  <a:pt x="251775" y="6130463"/>
                  <a:pt x="242086" y="6143798"/>
                </a:cubicBezTo>
                <a:cubicBezTo>
                  <a:pt x="232397" y="6157134"/>
                  <a:pt x="223660" y="6170988"/>
                  <a:pt x="215356" y="6184843"/>
                </a:cubicBezTo>
                <a:cubicBezTo>
                  <a:pt x="183692" y="6235784"/>
                  <a:pt x="155736" y="6288942"/>
                  <a:pt x="131705" y="6343910"/>
                </a:cubicBezTo>
                <a:cubicBezTo>
                  <a:pt x="142691" y="6319059"/>
                  <a:pt x="151255" y="6300615"/>
                  <a:pt x="158175" y="6286847"/>
                </a:cubicBezTo>
                <a:cubicBezTo>
                  <a:pt x="165096" y="6273078"/>
                  <a:pt x="169421" y="6263986"/>
                  <a:pt x="172535" y="6258012"/>
                </a:cubicBezTo>
                <a:cubicBezTo>
                  <a:pt x="178764" y="6245889"/>
                  <a:pt x="178504" y="6245716"/>
                  <a:pt x="178158" y="6245543"/>
                </a:cubicBezTo>
                <a:cubicBezTo>
                  <a:pt x="216584" y="6173430"/>
                  <a:pt x="263549" y="6106209"/>
                  <a:pt x="318038" y="6045344"/>
                </a:cubicBezTo>
                <a:cubicBezTo>
                  <a:pt x="345526" y="6015072"/>
                  <a:pt x="375222" y="5986879"/>
                  <a:pt x="406880" y="5961005"/>
                </a:cubicBezTo>
                <a:cubicBezTo>
                  <a:pt x="438687" y="5935166"/>
                  <a:pt x="472568" y="5911995"/>
                  <a:pt x="508178" y="5891732"/>
                </a:cubicBezTo>
                <a:cubicBezTo>
                  <a:pt x="579299" y="5850809"/>
                  <a:pt x="657476" y="5823637"/>
                  <a:pt x="738629" y="5811636"/>
                </a:cubicBezTo>
                <a:cubicBezTo>
                  <a:pt x="819751" y="5800596"/>
                  <a:pt x="902099" y="5802405"/>
                  <a:pt x="982662" y="5817004"/>
                </a:cubicBezTo>
                <a:cubicBezTo>
                  <a:pt x="875827" y="5798301"/>
                  <a:pt x="763889" y="5798214"/>
                  <a:pt x="658611" y="5828175"/>
                </a:cubicBezTo>
                <a:cubicBezTo>
                  <a:pt x="728274" y="5808484"/>
                  <a:pt x="800677" y="5800301"/>
                  <a:pt x="872973" y="5803929"/>
                </a:cubicBezTo>
                <a:cubicBezTo>
                  <a:pt x="959478" y="5807479"/>
                  <a:pt x="1057403" y="5827741"/>
                  <a:pt x="1154116" y="5859174"/>
                </a:cubicBezTo>
                <a:cubicBezTo>
                  <a:pt x="1251037" y="5891741"/>
                  <a:pt x="1346029" y="5929780"/>
                  <a:pt x="1438634" y="5973128"/>
                </a:cubicBezTo>
                <a:cubicBezTo>
                  <a:pt x="1529638" y="6014865"/>
                  <a:pt x="1614760" y="6056255"/>
                  <a:pt x="1688117" y="6090891"/>
                </a:cubicBezTo>
                <a:close/>
              </a:path>
            </a:pathLst>
          </a:custGeom>
          <a:solidFill>
            <a:srgbClr val="FFCF59"/>
          </a:solidFill>
          <a:ln w="864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071F5D-BCE3-0A4C-8405-0F39A6EE6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134" y="1750035"/>
            <a:ext cx="4950225" cy="781762"/>
          </a:xfrm>
          <a:solidFill>
            <a:schemeClr val="bg1"/>
          </a:solidFill>
        </p:spPr>
        <p:txBody>
          <a:bodyPr lIns="90000" tIns="36000" bIns="36000" anchor="t">
            <a:normAutofit/>
          </a:bodyPr>
          <a:lstStyle>
            <a:lvl1pPr>
              <a:defRPr sz="3508"/>
            </a:lvl1pPr>
          </a:lstStyle>
          <a:p>
            <a:r>
              <a:rPr lang="en-GB"/>
              <a:t>Click to edit Master title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58EC21E-2629-AD48-ACA7-5BAF753CA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2F99DDA-287C-114A-93C1-F1319A78F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19C605C-B109-DB45-8173-B81CB10E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2466-665A-3D45-9E9D-4950A8844361}" type="slidenum">
              <a:rPr lang="en-GB" smtClean="0"/>
              <a:pPr/>
              <a:t>‹N°›</a:t>
            </a:fld>
            <a:endParaRPr lang="en-GB" i="1"/>
          </a:p>
        </p:txBody>
      </p:sp>
      <p:sp>
        <p:nvSpPr>
          <p:cNvPr id="13" name="Marcador de número de diapositiva 5">
            <a:extLst>
              <a:ext uri="{FF2B5EF4-FFF2-40B4-BE49-F238E27FC236}">
                <a16:creationId xmlns:a16="http://schemas.microsoft.com/office/drawing/2014/main" id="{323224FB-2EE2-9D4B-9C8F-147374622FDF}"/>
              </a:ext>
            </a:extLst>
          </p:cNvPr>
          <p:cNvSpPr txBox="1">
            <a:spLocks/>
          </p:cNvSpPr>
          <p:nvPr userDrawn="1"/>
        </p:nvSpPr>
        <p:spPr>
          <a:xfrm>
            <a:off x="9342539" y="7006699"/>
            <a:ext cx="307105" cy="402483"/>
          </a:xfrm>
          <a:prstGeom prst="rect">
            <a:avLst/>
          </a:prstGeom>
        </p:spPr>
        <p:txBody>
          <a:bodyPr vert="horz" lIns="80189" tIns="40094" rIns="80189" bIns="40094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rgbClr val="313C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2"/>
              <a:t>—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57F9790-E85E-4C4F-B1D1-BE6E92852516}"/>
              </a:ext>
            </a:extLst>
          </p:cNvPr>
          <p:cNvSpPr/>
          <p:nvPr userDrawn="1"/>
        </p:nvSpPr>
        <p:spPr>
          <a:xfrm>
            <a:off x="6988451" y="2722195"/>
            <a:ext cx="1452234" cy="36451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1FC8E4-FC57-D24D-B796-C166A908FEAB}"/>
              </a:ext>
            </a:extLst>
          </p:cNvPr>
          <p:cNvSpPr/>
          <p:nvPr userDrawn="1"/>
        </p:nvSpPr>
        <p:spPr>
          <a:xfrm>
            <a:off x="3832210" y="2671797"/>
            <a:ext cx="1452234" cy="36955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B6AB8E-E708-654D-B08C-E4A5ACFAD35D}"/>
              </a:ext>
            </a:extLst>
          </p:cNvPr>
          <p:cNvSpPr/>
          <p:nvPr userDrawn="1"/>
        </p:nvSpPr>
        <p:spPr>
          <a:xfrm>
            <a:off x="5409738" y="2968042"/>
            <a:ext cx="1452234" cy="37424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9912849-4DE2-A543-8A93-F7E0743271DA}"/>
              </a:ext>
            </a:extLst>
          </p:cNvPr>
          <p:cNvSpPr/>
          <p:nvPr userDrawn="1"/>
        </p:nvSpPr>
        <p:spPr>
          <a:xfrm>
            <a:off x="8565980" y="2919276"/>
            <a:ext cx="1452234" cy="37911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CB3E0B9-2CC6-9E43-920C-E611FC582E9A}"/>
              </a:ext>
            </a:extLst>
          </p:cNvPr>
          <p:cNvSpPr/>
          <p:nvPr userDrawn="1"/>
        </p:nvSpPr>
        <p:spPr>
          <a:xfrm>
            <a:off x="2262560" y="2968044"/>
            <a:ext cx="1452234" cy="37424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7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966317-E6A0-9942-8F24-8F77FDDAE452}"/>
              </a:ext>
            </a:extLst>
          </p:cNvPr>
          <p:cNvSpPr/>
          <p:nvPr userDrawn="1"/>
        </p:nvSpPr>
        <p:spPr>
          <a:xfrm rot="5400000">
            <a:off x="2963479" y="2218358"/>
            <a:ext cx="50397" cy="1452234"/>
          </a:xfrm>
          <a:prstGeom prst="rect">
            <a:avLst/>
          </a:prstGeom>
          <a:solidFill>
            <a:srgbClr val="6B8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79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A18682-665E-4F4B-9DCA-D73946A3C3BF}"/>
              </a:ext>
            </a:extLst>
          </p:cNvPr>
          <p:cNvSpPr/>
          <p:nvPr userDrawn="1"/>
        </p:nvSpPr>
        <p:spPr>
          <a:xfrm rot="5400000">
            <a:off x="4539334" y="1970879"/>
            <a:ext cx="50397" cy="1452234"/>
          </a:xfrm>
          <a:prstGeom prst="rect">
            <a:avLst/>
          </a:prstGeom>
          <a:solidFill>
            <a:srgbClr val="6B8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79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73F983-FF99-964E-93F6-E4B07890CB33}"/>
              </a:ext>
            </a:extLst>
          </p:cNvPr>
          <p:cNvSpPr/>
          <p:nvPr userDrawn="1"/>
        </p:nvSpPr>
        <p:spPr>
          <a:xfrm rot="5400000">
            <a:off x="7691044" y="1970880"/>
            <a:ext cx="50397" cy="1452234"/>
          </a:xfrm>
          <a:prstGeom prst="rect">
            <a:avLst/>
          </a:prstGeom>
          <a:solidFill>
            <a:srgbClr val="6B8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79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4787A8-F759-5C43-B105-6A6E9CA296AD}"/>
              </a:ext>
            </a:extLst>
          </p:cNvPr>
          <p:cNvSpPr/>
          <p:nvPr userDrawn="1"/>
        </p:nvSpPr>
        <p:spPr>
          <a:xfrm rot="5400000">
            <a:off x="9266898" y="2218360"/>
            <a:ext cx="50397" cy="1452234"/>
          </a:xfrm>
          <a:prstGeom prst="rect">
            <a:avLst/>
          </a:prstGeom>
          <a:solidFill>
            <a:srgbClr val="6B8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79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E7BF3F-8866-1244-AEDD-636411D1AFE2}"/>
              </a:ext>
            </a:extLst>
          </p:cNvPr>
          <p:cNvSpPr/>
          <p:nvPr userDrawn="1"/>
        </p:nvSpPr>
        <p:spPr>
          <a:xfrm rot="5400000">
            <a:off x="6115189" y="2218359"/>
            <a:ext cx="50397" cy="1452234"/>
          </a:xfrm>
          <a:prstGeom prst="rect">
            <a:avLst/>
          </a:prstGeom>
          <a:solidFill>
            <a:srgbClr val="6B8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79"/>
          </a:p>
        </p:txBody>
      </p:sp>
      <p:sp>
        <p:nvSpPr>
          <p:cNvPr id="24" name="Text Placeholder 36">
            <a:extLst>
              <a:ext uri="{FF2B5EF4-FFF2-40B4-BE49-F238E27FC236}">
                <a16:creationId xmlns:a16="http://schemas.microsoft.com/office/drawing/2014/main" id="{6AF34DF2-3A06-0F45-81EF-99EC4EA7C7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41492" y="3061902"/>
            <a:ext cx="1480648" cy="861128"/>
          </a:xfrm>
          <a:noFill/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929" b="1" spc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0000</a:t>
            </a:r>
            <a:endParaRPr lang="fr-FR"/>
          </a:p>
        </p:txBody>
      </p:sp>
      <p:sp>
        <p:nvSpPr>
          <p:cNvPr id="25" name="Text Placeholder 36">
            <a:extLst>
              <a:ext uri="{FF2B5EF4-FFF2-40B4-BE49-F238E27FC236}">
                <a16:creationId xmlns:a16="http://schemas.microsoft.com/office/drawing/2014/main" id="{AA1CF8CC-6306-B64B-B6D2-7CE205DCC6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1859" y="3061902"/>
            <a:ext cx="1480648" cy="861128"/>
          </a:xfrm>
          <a:noFill/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929" b="1" spc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0000</a:t>
            </a:r>
            <a:endParaRPr lang="fr-FR"/>
          </a:p>
        </p:txBody>
      </p:sp>
      <p:sp>
        <p:nvSpPr>
          <p:cNvPr id="26" name="Text Placeholder 36">
            <a:extLst>
              <a:ext uri="{FF2B5EF4-FFF2-40B4-BE49-F238E27FC236}">
                <a16:creationId xmlns:a16="http://schemas.microsoft.com/office/drawing/2014/main" id="{9F7F5533-9A3D-7845-AB53-548A6DD33E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37566" y="3061902"/>
            <a:ext cx="1480648" cy="861128"/>
          </a:xfrm>
          <a:noFill/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929" b="1" spc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0000</a:t>
            </a:r>
            <a:endParaRPr lang="fr-FR"/>
          </a:p>
        </p:txBody>
      </p:sp>
      <p:sp>
        <p:nvSpPr>
          <p:cNvPr id="27" name="Text Placeholder 36">
            <a:extLst>
              <a:ext uri="{FF2B5EF4-FFF2-40B4-BE49-F238E27FC236}">
                <a16:creationId xmlns:a16="http://schemas.microsoft.com/office/drawing/2014/main" id="{AF84C2E2-7BB4-D84B-94D9-F02E7D87AE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41492" y="3891436"/>
            <a:ext cx="1480648" cy="861128"/>
          </a:xfrm>
          <a:noFill/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052" b="0" spc="0">
                <a:solidFill>
                  <a:srgbClr val="313C4A"/>
                </a:solidFill>
                <a:latin typeface="+mn-lt"/>
              </a:defRPr>
            </a:lvl1pPr>
          </a:lstStyle>
          <a:p>
            <a:pPr lvl="0"/>
            <a:r>
              <a:rPr lang="en-GB"/>
              <a:t>Text</a:t>
            </a:r>
            <a:endParaRPr lang="fr-FR"/>
          </a:p>
        </p:txBody>
      </p:sp>
      <p:sp>
        <p:nvSpPr>
          <p:cNvPr id="28" name="Text Placeholder 36">
            <a:extLst>
              <a:ext uri="{FF2B5EF4-FFF2-40B4-BE49-F238E27FC236}">
                <a16:creationId xmlns:a16="http://schemas.microsoft.com/office/drawing/2014/main" id="{23C638B2-5DD7-9A4E-AF30-B4DAE85180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1859" y="3891436"/>
            <a:ext cx="1480648" cy="861128"/>
          </a:xfrm>
          <a:noFill/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052" b="0" spc="0">
                <a:solidFill>
                  <a:srgbClr val="313C4A"/>
                </a:solidFill>
                <a:latin typeface="+mn-lt"/>
              </a:defRPr>
            </a:lvl1pPr>
          </a:lstStyle>
          <a:p>
            <a:pPr lvl="0"/>
            <a:r>
              <a:rPr lang="en-GB"/>
              <a:t>Text</a:t>
            </a:r>
            <a:endParaRPr lang="fr-FR"/>
          </a:p>
        </p:txBody>
      </p:sp>
      <p:sp>
        <p:nvSpPr>
          <p:cNvPr id="29" name="Text Placeholder 36">
            <a:extLst>
              <a:ext uri="{FF2B5EF4-FFF2-40B4-BE49-F238E27FC236}">
                <a16:creationId xmlns:a16="http://schemas.microsoft.com/office/drawing/2014/main" id="{9705CBA5-1DB3-4B46-83B4-B5BA1D5E5A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37566" y="3891436"/>
            <a:ext cx="1480648" cy="861128"/>
          </a:xfrm>
          <a:noFill/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052" b="0" spc="0">
                <a:solidFill>
                  <a:srgbClr val="313C4A"/>
                </a:solidFill>
                <a:latin typeface="+mn-lt"/>
              </a:defRPr>
            </a:lvl1pPr>
          </a:lstStyle>
          <a:p>
            <a:pPr lvl="0"/>
            <a:r>
              <a:rPr lang="en-GB"/>
              <a:t>Text</a:t>
            </a:r>
            <a:endParaRPr lang="fr-FR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5826EE3-C039-1849-A946-4125FB39405B}"/>
              </a:ext>
            </a:extLst>
          </p:cNvPr>
          <p:cNvGrpSpPr/>
          <p:nvPr userDrawn="1"/>
        </p:nvGrpSpPr>
        <p:grpSpPr>
          <a:xfrm rot="7655887">
            <a:off x="3230790" y="1388698"/>
            <a:ext cx="467359" cy="295104"/>
            <a:chOff x="778647" y="2313656"/>
            <a:chExt cx="423980" cy="336510"/>
          </a:xfrm>
        </p:grpSpPr>
        <p:sp>
          <p:nvSpPr>
            <p:cNvPr id="31" name="Elipse 79">
              <a:extLst>
                <a:ext uri="{FF2B5EF4-FFF2-40B4-BE49-F238E27FC236}">
                  <a16:creationId xmlns:a16="http://schemas.microsoft.com/office/drawing/2014/main" id="{9BC4B4B1-76EB-C448-820E-B1BD35654ACF}"/>
                </a:ext>
              </a:extLst>
            </p:cNvPr>
            <p:cNvSpPr/>
            <p:nvPr/>
          </p:nvSpPr>
          <p:spPr>
            <a:xfrm>
              <a:off x="961184" y="2408723"/>
              <a:ext cx="241443" cy="241443"/>
            </a:xfrm>
            <a:prstGeom prst="ellipse">
              <a:avLst/>
            </a:prstGeom>
            <a:solidFill>
              <a:srgbClr val="FFC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7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Elipse 80">
              <a:extLst>
                <a:ext uri="{FF2B5EF4-FFF2-40B4-BE49-F238E27FC236}">
                  <a16:creationId xmlns:a16="http://schemas.microsoft.com/office/drawing/2014/main" id="{4FADA95F-3D27-6940-897A-0AB604E14CD4}"/>
                </a:ext>
              </a:extLst>
            </p:cNvPr>
            <p:cNvSpPr/>
            <p:nvPr/>
          </p:nvSpPr>
          <p:spPr>
            <a:xfrm>
              <a:off x="778647" y="2313656"/>
              <a:ext cx="72650" cy="72650"/>
            </a:xfrm>
            <a:prstGeom prst="ellipse">
              <a:avLst/>
            </a:prstGeom>
            <a:solidFill>
              <a:srgbClr val="FFC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7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3" name="Text Placeholder 36">
            <a:extLst>
              <a:ext uri="{FF2B5EF4-FFF2-40B4-BE49-F238E27FC236}">
                <a16:creationId xmlns:a16="http://schemas.microsoft.com/office/drawing/2014/main" id="{E9F3B08D-B0DB-4E4F-B0E0-F7DCA6D394E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16653" y="4690118"/>
            <a:ext cx="1480648" cy="861128"/>
          </a:xfrm>
          <a:noFill/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929" b="1" spc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0000</a:t>
            </a:r>
            <a:endParaRPr lang="fr-FR"/>
          </a:p>
        </p:txBody>
      </p:sp>
      <p:sp>
        <p:nvSpPr>
          <p:cNvPr id="34" name="Text Placeholder 36">
            <a:extLst>
              <a:ext uri="{FF2B5EF4-FFF2-40B4-BE49-F238E27FC236}">
                <a16:creationId xmlns:a16="http://schemas.microsoft.com/office/drawing/2014/main" id="{2864EDD9-C353-E441-8FB9-C02F4D498AC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77020" y="4690118"/>
            <a:ext cx="1480648" cy="861128"/>
          </a:xfrm>
          <a:noFill/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929" b="1" spc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0000</a:t>
            </a:r>
            <a:endParaRPr lang="fr-FR"/>
          </a:p>
        </p:txBody>
      </p:sp>
      <p:sp>
        <p:nvSpPr>
          <p:cNvPr id="35" name="Text Placeholder 36">
            <a:extLst>
              <a:ext uri="{FF2B5EF4-FFF2-40B4-BE49-F238E27FC236}">
                <a16:creationId xmlns:a16="http://schemas.microsoft.com/office/drawing/2014/main" id="{0E74BDFF-AFCA-9647-A718-B5D36E04F55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16653" y="5512015"/>
            <a:ext cx="1480648" cy="861128"/>
          </a:xfrm>
          <a:noFill/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052" b="0" spc="0">
                <a:solidFill>
                  <a:srgbClr val="313C4A"/>
                </a:solidFill>
                <a:latin typeface="+mn-lt"/>
              </a:defRPr>
            </a:lvl1pPr>
          </a:lstStyle>
          <a:p>
            <a:pPr lvl="0"/>
            <a:r>
              <a:rPr lang="en-GB"/>
              <a:t>Text</a:t>
            </a:r>
            <a:endParaRPr lang="fr-FR"/>
          </a:p>
        </p:txBody>
      </p:sp>
      <p:sp>
        <p:nvSpPr>
          <p:cNvPr id="36" name="Text Placeholder 36">
            <a:extLst>
              <a:ext uri="{FF2B5EF4-FFF2-40B4-BE49-F238E27FC236}">
                <a16:creationId xmlns:a16="http://schemas.microsoft.com/office/drawing/2014/main" id="{BB6FFBA6-5C28-E54E-ACA8-6F619E5C4EF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77020" y="5512015"/>
            <a:ext cx="1480648" cy="861128"/>
          </a:xfrm>
          <a:noFill/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052" b="0" spc="0">
                <a:solidFill>
                  <a:srgbClr val="313C4A"/>
                </a:solidFill>
                <a:latin typeface="+mn-lt"/>
              </a:defRPr>
            </a:lvl1pPr>
          </a:lstStyle>
          <a:p>
            <a:pPr lvl="0"/>
            <a:r>
              <a:rPr lang="en-GB"/>
              <a:t>Text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489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BD8352-A36C-9145-9032-1F20B3F3B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B30668-CFEF-B045-974D-8316AE65B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E85D58-5E61-1642-BE54-28DFB0A9B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2466-665A-3D45-9E9D-4950A8844361}" type="slidenum">
              <a:rPr lang="en-GB" smtClean="0"/>
              <a:pPr/>
              <a:t>‹N°›</a:t>
            </a:fld>
            <a:endParaRPr lang="en-GB" i="1"/>
          </a:p>
        </p:txBody>
      </p:sp>
      <p:sp>
        <p:nvSpPr>
          <p:cNvPr id="10" name="Graphic 17">
            <a:extLst>
              <a:ext uri="{FF2B5EF4-FFF2-40B4-BE49-F238E27FC236}">
                <a16:creationId xmlns:a16="http://schemas.microsoft.com/office/drawing/2014/main" id="{1A961C54-CC7B-204B-913F-94C892A61FBE}"/>
              </a:ext>
            </a:extLst>
          </p:cNvPr>
          <p:cNvSpPr/>
          <p:nvPr userDrawn="1"/>
        </p:nvSpPr>
        <p:spPr>
          <a:xfrm rot="8231668" flipH="1">
            <a:off x="1461389" y="1270600"/>
            <a:ext cx="8279000" cy="9675578"/>
          </a:xfrm>
          <a:custGeom>
            <a:avLst/>
            <a:gdLst>
              <a:gd name="connsiteX0" fmla="*/ 1688117 w 5867389"/>
              <a:gd name="connsiteY0" fmla="*/ 6090891 h 6859115"/>
              <a:gd name="connsiteX1" fmla="*/ 2063984 w 5867389"/>
              <a:gd name="connsiteY1" fmla="*/ 6257579 h 6859115"/>
              <a:gd name="connsiteX2" fmla="*/ 2471340 w 5867389"/>
              <a:gd name="connsiteY2" fmla="*/ 6385127 h 6859115"/>
              <a:gd name="connsiteX3" fmla="*/ 3345481 w 5867389"/>
              <a:gd name="connsiteY3" fmla="*/ 6377421 h 6859115"/>
              <a:gd name="connsiteX4" fmla="*/ 3764255 w 5867389"/>
              <a:gd name="connsiteY4" fmla="*/ 6230216 h 6859115"/>
              <a:gd name="connsiteX5" fmla="*/ 4147129 w 5867389"/>
              <a:gd name="connsiteY5" fmla="*/ 6013739 h 6859115"/>
              <a:gd name="connsiteX6" fmla="*/ 4786494 w 5867389"/>
              <a:gd name="connsiteY6" fmla="*/ 5464666 h 6859115"/>
              <a:gd name="connsiteX7" fmla="*/ 5377155 w 5867389"/>
              <a:gd name="connsiteY7" fmla="*/ 4674784 h 6859115"/>
              <a:gd name="connsiteX8" fmla="*/ 5594803 w 5867389"/>
              <a:gd name="connsiteY8" fmla="*/ 4222086 h 6859115"/>
              <a:gd name="connsiteX9" fmla="*/ 5617382 w 5867389"/>
              <a:gd name="connsiteY9" fmla="*/ 4163204 h 6859115"/>
              <a:gd name="connsiteX10" fmla="*/ 5639181 w 5867389"/>
              <a:gd name="connsiteY10" fmla="*/ 4103976 h 6859115"/>
              <a:gd name="connsiteX11" fmla="*/ 5679406 w 5867389"/>
              <a:gd name="connsiteY11" fmla="*/ 3984221 h 6859115"/>
              <a:gd name="connsiteX12" fmla="*/ 5714873 w 5867389"/>
              <a:gd name="connsiteY12" fmla="*/ 3862994 h 6859115"/>
              <a:gd name="connsiteX13" fmla="*/ 5719285 w 5867389"/>
              <a:gd name="connsiteY13" fmla="*/ 3847840 h 6859115"/>
              <a:gd name="connsiteX14" fmla="*/ 5723092 w 5867389"/>
              <a:gd name="connsiteY14" fmla="*/ 3832514 h 6859115"/>
              <a:gd name="connsiteX15" fmla="*/ 5730791 w 5867389"/>
              <a:gd name="connsiteY15" fmla="*/ 3801860 h 6859115"/>
              <a:gd name="connsiteX16" fmla="*/ 5746016 w 5867389"/>
              <a:gd name="connsiteY16" fmla="*/ 3740554 h 6859115"/>
              <a:gd name="connsiteX17" fmla="*/ 5846449 w 5867389"/>
              <a:gd name="connsiteY17" fmla="*/ 2739563 h 6859115"/>
              <a:gd name="connsiteX18" fmla="*/ 5844892 w 5867389"/>
              <a:gd name="connsiteY18" fmla="*/ 2676958 h 6859115"/>
              <a:gd name="connsiteX19" fmla="*/ 5841172 w 5867389"/>
              <a:gd name="connsiteY19" fmla="*/ 2614613 h 6859115"/>
              <a:gd name="connsiteX20" fmla="*/ 5837279 w 5867389"/>
              <a:gd name="connsiteY20" fmla="*/ 2552354 h 6859115"/>
              <a:gd name="connsiteX21" fmla="*/ 5835290 w 5867389"/>
              <a:gd name="connsiteY21" fmla="*/ 2521181 h 6859115"/>
              <a:gd name="connsiteX22" fmla="*/ 5832262 w 5867389"/>
              <a:gd name="connsiteY22" fmla="*/ 2490182 h 6859115"/>
              <a:gd name="connsiteX23" fmla="*/ 5819892 w 5867389"/>
              <a:gd name="connsiteY23" fmla="*/ 2366530 h 6859115"/>
              <a:gd name="connsiteX24" fmla="*/ 5803456 w 5867389"/>
              <a:gd name="connsiteY24" fmla="*/ 2243657 h 6859115"/>
              <a:gd name="connsiteX25" fmla="*/ 5705704 w 5867389"/>
              <a:gd name="connsiteY25" fmla="*/ 1763251 h 6859115"/>
              <a:gd name="connsiteX26" fmla="*/ 5708040 w 5867389"/>
              <a:gd name="connsiteY26" fmla="*/ 1762645 h 6859115"/>
              <a:gd name="connsiteX27" fmla="*/ 5670150 w 5867389"/>
              <a:gd name="connsiteY27" fmla="*/ 1625138 h 6859115"/>
              <a:gd name="connsiteX28" fmla="*/ 5638576 w 5867389"/>
              <a:gd name="connsiteY28" fmla="*/ 1522701 h 6859115"/>
              <a:gd name="connsiteX29" fmla="*/ 5598783 w 5867389"/>
              <a:gd name="connsiteY29" fmla="*/ 1400781 h 6859115"/>
              <a:gd name="connsiteX30" fmla="*/ 5584077 w 5867389"/>
              <a:gd name="connsiteY30" fmla="*/ 1355754 h 6859115"/>
              <a:gd name="connsiteX31" fmla="*/ 5582952 w 5867389"/>
              <a:gd name="connsiteY31" fmla="*/ 1349000 h 6859115"/>
              <a:gd name="connsiteX32" fmla="*/ 5587710 w 5867389"/>
              <a:gd name="connsiteY32" fmla="*/ 1361902 h 6859115"/>
              <a:gd name="connsiteX33" fmla="*/ 5599562 w 5867389"/>
              <a:gd name="connsiteY33" fmla="*/ 1395066 h 6859115"/>
              <a:gd name="connsiteX34" fmla="*/ 5615652 w 5867389"/>
              <a:gd name="connsiteY34" fmla="*/ 1440267 h 6859115"/>
              <a:gd name="connsiteX35" fmla="*/ 5624302 w 5867389"/>
              <a:gd name="connsiteY35" fmla="*/ 1464772 h 6859115"/>
              <a:gd name="connsiteX36" fmla="*/ 5632088 w 5867389"/>
              <a:gd name="connsiteY36" fmla="*/ 1489364 h 6859115"/>
              <a:gd name="connsiteX37" fmla="*/ 5652849 w 5867389"/>
              <a:gd name="connsiteY37" fmla="*/ 1553701 h 6859115"/>
              <a:gd name="connsiteX38" fmla="*/ 5671880 w 5867389"/>
              <a:gd name="connsiteY38" fmla="*/ 1614314 h 6859115"/>
              <a:gd name="connsiteX39" fmla="*/ 5689787 w 5867389"/>
              <a:gd name="connsiteY39" fmla="*/ 1678478 h 6859115"/>
              <a:gd name="connsiteX40" fmla="*/ 5725168 w 5867389"/>
              <a:gd name="connsiteY40" fmla="*/ 1811135 h 6859115"/>
              <a:gd name="connsiteX41" fmla="*/ 5741172 w 5867389"/>
              <a:gd name="connsiteY41" fmla="*/ 1876771 h 6859115"/>
              <a:gd name="connsiteX42" fmla="*/ 5755704 w 5867389"/>
              <a:gd name="connsiteY42" fmla="*/ 1939810 h 6859115"/>
              <a:gd name="connsiteX43" fmla="*/ 5778888 w 5867389"/>
              <a:gd name="connsiteY43" fmla="*/ 2051512 h 6859115"/>
              <a:gd name="connsiteX44" fmla="*/ 5787539 w 5867389"/>
              <a:gd name="connsiteY44" fmla="*/ 2097405 h 6859115"/>
              <a:gd name="connsiteX45" fmla="*/ 5793940 w 5867389"/>
              <a:gd name="connsiteY45" fmla="*/ 2134293 h 6859115"/>
              <a:gd name="connsiteX46" fmla="*/ 5801033 w 5867389"/>
              <a:gd name="connsiteY46" fmla="*/ 2174644 h 6859115"/>
              <a:gd name="connsiteX47" fmla="*/ 5785030 w 5867389"/>
              <a:gd name="connsiteY47" fmla="*/ 2077835 h 6859115"/>
              <a:gd name="connsiteX48" fmla="*/ 5759078 w 5867389"/>
              <a:gd name="connsiteY48" fmla="*/ 1948555 h 6859115"/>
              <a:gd name="connsiteX49" fmla="*/ 5738403 w 5867389"/>
              <a:gd name="connsiteY49" fmla="*/ 1858328 h 6859115"/>
              <a:gd name="connsiteX50" fmla="*/ 5714701 w 5867389"/>
              <a:gd name="connsiteY50" fmla="*/ 1760999 h 6859115"/>
              <a:gd name="connsiteX51" fmla="*/ 5687884 w 5867389"/>
              <a:gd name="connsiteY51" fmla="*/ 1664537 h 6859115"/>
              <a:gd name="connsiteX52" fmla="*/ 5675081 w 5867389"/>
              <a:gd name="connsiteY52" fmla="*/ 1618644 h 6859115"/>
              <a:gd name="connsiteX53" fmla="*/ 5661759 w 5867389"/>
              <a:gd name="connsiteY53" fmla="*/ 1575781 h 6859115"/>
              <a:gd name="connsiteX54" fmla="*/ 5622140 w 5867389"/>
              <a:gd name="connsiteY54" fmla="*/ 1450138 h 6859115"/>
              <a:gd name="connsiteX55" fmla="*/ 5623783 w 5867389"/>
              <a:gd name="connsiteY55" fmla="*/ 1449445 h 6859115"/>
              <a:gd name="connsiteX56" fmla="*/ 5634251 w 5867389"/>
              <a:gd name="connsiteY56" fmla="*/ 1478107 h 6859115"/>
              <a:gd name="connsiteX57" fmla="*/ 5625600 w 5867389"/>
              <a:gd name="connsiteY57" fmla="*/ 1448926 h 6859115"/>
              <a:gd name="connsiteX58" fmla="*/ 5592901 w 5867389"/>
              <a:gd name="connsiteY58" fmla="*/ 1356360 h 6859115"/>
              <a:gd name="connsiteX59" fmla="*/ 5573177 w 5867389"/>
              <a:gd name="connsiteY59" fmla="*/ 1301808 h 6859115"/>
              <a:gd name="connsiteX60" fmla="*/ 5551118 w 5867389"/>
              <a:gd name="connsiteY60" fmla="*/ 1245437 h 6859115"/>
              <a:gd name="connsiteX61" fmla="*/ 5529059 w 5867389"/>
              <a:gd name="connsiteY61" fmla="*/ 1189153 h 6859115"/>
              <a:gd name="connsiteX62" fmla="*/ 5518246 w 5867389"/>
              <a:gd name="connsiteY62" fmla="*/ 1161704 h 6859115"/>
              <a:gd name="connsiteX63" fmla="*/ 5507000 w 5867389"/>
              <a:gd name="connsiteY63" fmla="*/ 1135726 h 6859115"/>
              <a:gd name="connsiteX64" fmla="*/ 5468246 w 5867389"/>
              <a:gd name="connsiteY64" fmla="*/ 1045585 h 6859115"/>
              <a:gd name="connsiteX65" fmla="*/ 5470409 w 5867389"/>
              <a:gd name="connsiteY65" fmla="*/ 1044633 h 6859115"/>
              <a:gd name="connsiteX66" fmla="*/ 5218157 w 5867389"/>
              <a:gd name="connsiteY66" fmla="*/ 550458 h 6859115"/>
              <a:gd name="connsiteX67" fmla="*/ 4864349 w 5867389"/>
              <a:gd name="connsiteY67" fmla="*/ 22254 h 6859115"/>
              <a:gd name="connsiteX68" fmla="*/ 4862013 w 5867389"/>
              <a:gd name="connsiteY68" fmla="*/ 18704 h 6859115"/>
              <a:gd name="connsiteX69" fmla="*/ 4856563 w 5867389"/>
              <a:gd name="connsiteY69" fmla="*/ 11170 h 6859115"/>
              <a:gd name="connsiteX70" fmla="*/ 4851114 w 5867389"/>
              <a:gd name="connsiteY70" fmla="*/ 3550 h 6859115"/>
              <a:gd name="connsiteX71" fmla="*/ 4848778 w 5867389"/>
              <a:gd name="connsiteY71" fmla="*/ 0 h 6859115"/>
              <a:gd name="connsiteX72" fmla="*/ 4852497 w 5867389"/>
              <a:gd name="connsiteY72" fmla="*/ 4503 h 6859115"/>
              <a:gd name="connsiteX73" fmla="*/ 4865473 w 5867389"/>
              <a:gd name="connsiteY73" fmla="*/ 21128 h 6859115"/>
              <a:gd name="connsiteX74" fmla="*/ 4930180 w 5867389"/>
              <a:gd name="connsiteY74" fmla="*/ 107719 h 6859115"/>
              <a:gd name="connsiteX75" fmla="*/ 5309767 w 5867389"/>
              <a:gd name="connsiteY75" fmla="*/ 709872 h 6859115"/>
              <a:gd name="connsiteX76" fmla="*/ 5599994 w 5867389"/>
              <a:gd name="connsiteY76" fmla="*/ 1362248 h 6859115"/>
              <a:gd name="connsiteX77" fmla="*/ 5790307 w 5867389"/>
              <a:gd name="connsiteY77" fmla="*/ 2052638 h 6859115"/>
              <a:gd name="connsiteX78" fmla="*/ 5866172 w 5867389"/>
              <a:gd name="connsiteY78" fmla="*/ 2766320 h 6859115"/>
              <a:gd name="connsiteX79" fmla="*/ 5866172 w 5867389"/>
              <a:gd name="connsiteY79" fmla="*/ 2946169 h 6859115"/>
              <a:gd name="connsiteX80" fmla="*/ 5862799 w 5867389"/>
              <a:gd name="connsiteY80" fmla="*/ 3036051 h 6859115"/>
              <a:gd name="connsiteX81" fmla="*/ 5858214 w 5867389"/>
              <a:gd name="connsiteY81" fmla="*/ 3125759 h 6859115"/>
              <a:gd name="connsiteX82" fmla="*/ 5850428 w 5867389"/>
              <a:gd name="connsiteY82" fmla="*/ 3215467 h 6859115"/>
              <a:gd name="connsiteX83" fmla="*/ 5841778 w 5867389"/>
              <a:gd name="connsiteY83" fmla="*/ 3305002 h 6859115"/>
              <a:gd name="connsiteX84" fmla="*/ 5830099 w 5867389"/>
              <a:gd name="connsiteY84" fmla="*/ 3394191 h 6859115"/>
              <a:gd name="connsiteX85" fmla="*/ 5827245 w 5867389"/>
              <a:gd name="connsiteY85" fmla="*/ 3416531 h 6859115"/>
              <a:gd name="connsiteX86" fmla="*/ 5823698 w 5867389"/>
              <a:gd name="connsiteY86" fmla="*/ 3438698 h 6859115"/>
              <a:gd name="connsiteX87" fmla="*/ 5816345 w 5867389"/>
              <a:gd name="connsiteY87" fmla="*/ 3483206 h 6859115"/>
              <a:gd name="connsiteX88" fmla="*/ 5801379 w 5867389"/>
              <a:gd name="connsiteY88" fmla="*/ 3571962 h 6859115"/>
              <a:gd name="connsiteX89" fmla="*/ 5783127 w 5867389"/>
              <a:gd name="connsiteY89" fmla="*/ 3660198 h 6859115"/>
              <a:gd name="connsiteX90" fmla="*/ 5773957 w 5867389"/>
              <a:gd name="connsiteY90" fmla="*/ 3704359 h 6859115"/>
              <a:gd name="connsiteX91" fmla="*/ 5763317 w 5867389"/>
              <a:gd name="connsiteY91" fmla="*/ 3747655 h 6859115"/>
              <a:gd name="connsiteX92" fmla="*/ 5741604 w 5867389"/>
              <a:gd name="connsiteY92" fmla="*/ 3835804 h 6859115"/>
              <a:gd name="connsiteX93" fmla="*/ 5729580 w 5867389"/>
              <a:gd name="connsiteY93" fmla="*/ 3879100 h 6859115"/>
              <a:gd name="connsiteX94" fmla="*/ 5716950 w 5867389"/>
              <a:gd name="connsiteY94" fmla="*/ 3922395 h 6859115"/>
              <a:gd name="connsiteX95" fmla="*/ 5704320 w 5867389"/>
              <a:gd name="connsiteY95" fmla="*/ 3965691 h 6859115"/>
              <a:gd name="connsiteX96" fmla="*/ 5690998 w 5867389"/>
              <a:gd name="connsiteY96" fmla="*/ 4008986 h 6859115"/>
              <a:gd name="connsiteX97" fmla="*/ 5662105 w 5867389"/>
              <a:gd name="connsiteY97" fmla="*/ 4094365 h 6859115"/>
              <a:gd name="connsiteX98" fmla="*/ 5647486 w 5867389"/>
              <a:gd name="connsiteY98" fmla="*/ 4137054 h 6859115"/>
              <a:gd name="connsiteX99" fmla="*/ 5631309 w 5867389"/>
              <a:gd name="connsiteY99" fmla="*/ 4179137 h 6859115"/>
              <a:gd name="connsiteX100" fmla="*/ 5308729 w 5867389"/>
              <a:gd name="connsiteY100" fmla="*/ 4822941 h 6859115"/>
              <a:gd name="connsiteX101" fmla="*/ 4872653 w 5867389"/>
              <a:gd name="connsiteY101" fmla="*/ 5396866 h 6859115"/>
              <a:gd name="connsiteX102" fmla="*/ 4347477 w 5867389"/>
              <a:gd name="connsiteY102" fmla="*/ 5890434 h 6859115"/>
              <a:gd name="connsiteX103" fmla="*/ 4050935 w 5867389"/>
              <a:gd name="connsiteY103" fmla="*/ 6095827 h 6859115"/>
              <a:gd name="connsiteX104" fmla="*/ 3731988 w 5867389"/>
              <a:gd name="connsiteY104" fmla="*/ 6264160 h 6859115"/>
              <a:gd name="connsiteX105" fmla="*/ 3391934 w 5867389"/>
              <a:gd name="connsiteY105" fmla="*/ 6384002 h 6859115"/>
              <a:gd name="connsiteX106" fmla="*/ 3348076 w 5867389"/>
              <a:gd name="connsiteY106" fmla="*/ 6394999 h 6859115"/>
              <a:gd name="connsiteX107" fmla="*/ 3304131 w 5867389"/>
              <a:gd name="connsiteY107" fmla="*/ 6405303 h 6859115"/>
              <a:gd name="connsiteX108" fmla="*/ 3215635 w 5867389"/>
              <a:gd name="connsiteY108" fmla="*/ 6422621 h 6859115"/>
              <a:gd name="connsiteX109" fmla="*/ 3126275 w 5867389"/>
              <a:gd name="connsiteY109" fmla="*/ 6435436 h 6859115"/>
              <a:gd name="connsiteX110" fmla="*/ 3081465 w 5867389"/>
              <a:gd name="connsiteY110" fmla="*/ 6440286 h 6859115"/>
              <a:gd name="connsiteX111" fmla="*/ 3036482 w 5867389"/>
              <a:gd name="connsiteY111" fmla="*/ 6444182 h 6859115"/>
              <a:gd name="connsiteX112" fmla="*/ 2323674 w 5867389"/>
              <a:gd name="connsiteY112" fmla="*/ 6365471 h 6859115"/>
              <a:gd name="connsiteX113" fmla="*/ 1659051 w 5867389"/>
              <a:gd name="connsiteY113" fmla="*/ 6096000 h 6859115"/>
              <a:gd name="connsiteX114" fmla="*/ 1334740 w 5867389"/>
              <a:gd name="connsiteY114" fmla="*/ 5946198 h 6859115"/>
              <a:gd name="connsiteX115" fmla="*/ 1168736 w 5867389"/>
              <a:gd name="connsiteY115" fmla="*/ 5882467 h 6859115"/>
              <a:gd name="connsiteX116" fmla="*/ 1083960 w 5867389"/>
              <a:gd name="connsiteY116" fmla="*/ 5856490 h 6859115"/>
              <a:gd name="connsiteX117" fmla="*/ 997454 w 5867389"/>
              <a:gd name="connsiteY117" fmla="*/ 5836487 h 6859115"/>
              <a:gd name="connsiteX118" fmla="*/ 910170 w 5867389"/>
              <a:gd name="connsiteY118" fmla="*/ 5824018 h 6859115"/>
              <a:gd name="connsiteX119" fmla="*/ 866225 w 5867389"/>
              <a:gd name="connsiteY119" fmla="*/ 5820988 h 6859115"/>
              <a:gd name="connsiteX120" fmla="*/ 822194 w 5867389"/>
              <a:gd name="connsiteY120" fmla="*/ 5820988 h 6859115"/>
              <a:gd name="connsiteX121" fmla="*/ 649182 w 5867389"/>
              <a:gd name="connsiteY121" fmla="*/ 5848091 h 6859115"/>
              <a:gd name="connsiteX122" fmla="*/ 567175 w 5867389"/>
              <a:gd name="connsiteY122" fmla="*/ 5879263 h 6859115"/>
              <a:gd name="connsiteX123" fmla="*/ 490012 w 5867389"/>
              <a:gd name="connsiteY123" fmla="*/ 5921087 h 6859115"/>
              <a:gd name="connsiteX124" fmla="*/ 418385 w 5867389"/>
              <a:gd name="connsiteY124" fmla="*/ 5971915 h 6859115"/>
              <a:gd name="connsiteX125" fmla="*/ 353419 w 5867389"/>
              <a:gd name="connsiteY125" fmla="*/ 6031057 h 6859115"/>
              <a:gd name="connsiteX126" fmla="*/ 294941 w 5867389"/>
              <a:gd name="connsiteY126" fmla="*/ 6096779 h 6859115"/>
              <a:gd name="connsiteX127" fmla="*/ 243038 w 5867389"/>
              <a:gd name="connsiteY127" fmla="*/ 6168044 h 6859115"/>
              <a:gd name="connsiteX128" fmla="*/ 157137 w 5867389"/>
              <a:gd name="connsiteY128" fmla="*/ 6321916 h 6859115"/>
              <a:gd name="connsiteX129" fmla="*/ 42777 w 5867389"/>
              <a:gd name="connsiteY129" fmla="*/ 6655638 h 6859115"/>
              <a:gd name="connsiteX130" fmla="*/ 2984 w 5867389"/>
              <a:gd name="connsiteY130" fmla="*/ 6845185 h 6859115"/>
              <a:gd name="connsiteX131" fmla="*/ 5406 w 5867389"/>
              <a:gd name="connsiteY131" fmla="*/ 6826741 h 6859115"/>
              <a:gd name="connsiteX132" fmla="*/ 37067 w 5867389"/>
              <a:gd name="connsiteY132" fmla="*/ 6669752 h 6859115"/>
              <a:gd name="connsiteX133" fmla="*/ 101860 w 5867389"/>
              <a:gd name="connsiteY133" fmla="*/ 6448425 h 6859115"/>
              <a:gd name="connsiteX134" fmla="*/ 67863 w 5867389"/>
              <a:gd name="connsiteY134" fmla="*/ 6550603 h 6859115"/>
              <a:gd name="connsiteX135" fmla="*/ 39317 w 5867389"/>
              <a:gd name="connsiteY135" fmla="*/ 6654512 h 6859115"/>
              <a:gd name="connsiteX136" fmla="*/ 39317 w 5867389"/>
              <a:gd name="connsiteY136" fmla="*/ 6652000 h 6859115"/>
              <a:gd name="connsiteX137" fmla="*/ 40874 w 5867389"/>
              <a:gd name="connsiteY137" fmla="*/ 6644554 h 6859115"/>
              <a:gd name="connsiteX138" fmla="*/ 48054 w 5867389"/>
              <a:gd name="connsiteY138" fmla="*/ 6615026 h 6859115"/>
              <a:gd name="connsiteX139" fmla="*/ 81531 w 5867389"/>
              <a:gd name="connsiteY139" fmla="*/ 6498301 h 6859115"/>
              <a:gd name="connsiteX140" fmla="*/ 156013 w 5867389"/>
              <a:gd name="connsiteY140" fmla="*/ 6310226 h 6859115"/>
              <a:gd name="connsiteX141" fmla="*/ 306965 w 5867389"/>
              <a:gd name="connsiteY141" fmla="*/ 6071582 h 6859115"/>
              <a:gd name="connsiteX142" fmla="*/ 138712 w 5867389"/>
              <a:gd name="connsiteY142" fmla="*/ 6346941 h 6859115"/>
              <a:gd name="connsiteX143" fmla="*/ 136982 w 5867389"/>
              <a:gd name="connsiteY143" fmla="*/ 6346075 h 6859115"/>
              <a:gd name="connsiteX144" fmla="*/ 204456 w 5867389"/>
              <a:gd name="connsiteY144" fmla="*/ 6213677 h 6859115"/>
              <a:gd name="connsiteX145" fmla="*/ 230408 w 5867389"/>
              <a:gd name="connsiteY145" fmla="*/ 6171940 h 6859115"/>
              <a:gd name="connsiteX146" fmla="*/ 239923 w 5867389"/>
              <a:gd name="connsiteY146" fmla="*/ 6156441 h 6859115"/>
              <a:gd name="connsiteX147" fmla="*/ 238626 w 5867389"/>
              <a:gd name="connsiteY147" fmla="*/ 6155488 h 6859115"/>
              <a:gd name="connsiteX148" fmla="*/ 187414 w 5867389"/>
              <a:gd name="connsiteY148" fmla="*/ 6239222 h 6859115"/>
              <a:gd name="connsiteX149" fmla="*/ 134905 w 5867389"/>
              <a:gd name="connsiteY149" fmla="*/ 6345382 h 6859115"/>
              <a:gd name="connsiteX150" fmla="*/ 60856 w 5867389"/>
              <a:gd name="connsiteY150" fmla="*/ 6548438 h 6859115"/>
              <a:gd name="connsiteX151" fmla="*/ 109127 w 5867389"/>
              <a:gd name="connsiteY151" fmla="*/ 6407641 h 6859115"/>
              <a:gd name="connsiteX152" fmla="*/ 127639 w 5867389"/>
              <a:gd name="connsiteY152" fmla="*/ 6362267 h 6859115"/>
              <a:gd name="connsiteX153" fmla="*/ 134905 w 5867389"/>
              <a:gd name="connsiteY153" fmla="*/ 6344949 h 6859115"/>
              <a:gd name="connsiteX154" fmla="*/ 133435 w 5867389"/>
              <a:gd name="connsiteY154" fmla="*/ 6344343 h 6859115"/>
              <a:gd name="connsiteX155" fmla="*/ 216567 w 5867389"/>
              <a:gd name="connsiteY155" fmla="*/ 6185535 h 6859115"/>
              <a:gd name="connsiteX156" fmla="*/ 243297 w 5867389"/>
              <a:gd name="connsiteY156" fmla="*/ 6144578 h 6859115"/>
              <a:gd name="connsiteX157" fmla="*/ 272796 w 5867389"/>
              <a:gd name="connsiteY157" fmla="*/ 6104313 h 6859115"/>
              <a:gd name="connsiteX158" fmla="*/ 338886 w 5867389"/>
              <a:gd name="connsiteY158" fmla="*/ 6027593 h 6859115"/>
              <a:gd name="connsiteX159" fmla="*/ 413800 w 5867389"/>
              <a:gd name="connsiteY159" fmla="*/ 5959273 h 6859115"/>
              <a:gd name="connsiteX160" fmla="*/ 494856 w 5867389"/>
              <a:gd name="connsiteY160" fmla="*/ 5902902 h 6859115"/>
              <a:gd name="connsiteX161" fmla="*/ 578421 w 5867389"/>
              <a:gd name="connsiteY161" fmla="*/ 5860300 h 6859115"/>
              <a:gd name="connsiteX162" fmla="*/ 619511 w 5867389"/>
              <a:gd name="connsiteY162" fmla="*/ 5844021 h 6859115"/>
              <a:gd name="connsiteX163" fmla="*/ 659649 w 5867389"/>
              <a:gd name="connsiteY163" fmla="*/ 5831551 h 6859115"/>
              <a:gd name="connsiteX164" fmla="*/ 659649 w 5867389"/>
              <a:gd name="connsiteY164" fmla="*/ 5830426 h 6859115"/>
              <a:gd name="connsiteX165" fmla="*/ 619424 w 5867389"/>
              <a:gd name="connsiteY165" fmla="*/ 5842809 h 6859115"/>
              <a:gd name="connsiteX166" fmla="*/ 578247 w 5867389"/>
              <a:gd name="connsiteY166" fmla="*/ 5859001 h 6859115"/>
              <a:gd name="connsiteX167" fmla="*/ 494510 w 5867389"/>
              <a:gd name="connsiteY167" fmla="*/ 5901604 h 6859115"/>
              <a:gd name="connsiteX168" fmla="*/ 337675 w 5867389"/>
              <a:gd name="connsiteY168" fmla="*/ 6026554 h 6859115"/>
              <a:gd name="connsiteX169" fmla="*/ 271585 w 5867389"/>
              <a:gd name="connsiteY169" fmla="*/ 6103534 h 6859115"/>
              <a:gd name="connsiteX170" fmla="*/ 242086 w 5867389"/>
              <a:gd name="connsiteY170" fmla="*/ 6143798 h 6859115"/>
              <a:gd name="connsiteX171" fmla="*/ 215356 w 5867389"/>
              <a:gd name="connsiteY171" fmla="*/ 6184843 h 6859115"/>
              <a:gd name="connsiteX172" fmla="*/ 131705 w 5867389"/>
              <a:gd name="connsiteY172" fmla="*/ 6343910 h 6859115"/>
              <a:gd name="connsiteX173" fmla="*/ 158175 w 5867389"/>
              <a:gd name="connsiteY173" fmla="*/ 6286847 h 6859115"/>
              <a:gd name="connsiteX174" fmla="*/ 172535 w 5867389"/>
              <a:gd name="connsiteY174" fmla="*/ 6258012 h 6859115"/>
              <a:gd name="connsiteX175" fmla="*/ 178158 w 5867389"/>
              <a:gd name="connsiteY175" fmla="*/ 6245543 h 6859115"/>
              <a:gd name="connsiteX176" fmla="*/ 318038 w 5867389"/>
              <a:gd name="connsiteY176" fmla="*/ 6045344 h 6859115"/>
              <a:gd name="connsiteX177" fmla="*/ 406880 w 5867389"/>
              <a:gd name="connsiteY177" fmla="*/ 5961005 h 6859115"/>
              <a:gd name="connsiteX178" fmla="*/ 508178 w 5867389"/>
              <a:gd name="connsiteY178" fmla="*/ 5891732 h 6859115"/>
              <a:gd name="connsiteX179" fmla="*/ 738629 w 5867389"/>
              <a:gd name="connsiteY179" fmla="*/ 5811636 h 6859115"/>
              <a:gd name="connsiteX180" fmla="*/ 982662 w 5867389"/>
              <a:gd name="connsiteY180" fmla="*/ 5817004 h 6859115"/>
              <a:gd name="connsiteX181" fmla="*/ 658611 w 5867389"/>
              <a:gd name="connsiteY181" fmla="*/ 5828175 h 6859115"/>
              <a:gd name="connsiteX182" fmla="*/ 872973 w 5867389"/>
              <a:gd name="connsiteY182" fmla="*/ 5803929 h 6859115"/>
              <a:gd name="connsiteX183" fmla="*/ 1154116 w 5867389"/>
              <a:gd name="connsiteY183" fmla="*/ 5859174 h 6859115"/>
              <a:gd name="connsiteX184" fmla="*/ 1438634 w 5867389"/>
              <a:gd name="connsiteY184" fmla="*/ 5973128 h 6859115"/>
              <a:gd name="connsiteX185" fmla="*/ 1688117 w 5867389"/>
              <a:gd name="connsiteY185" fmla="*/ 6090891 h 685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5867389" h="6859115">
                <a:moveTo>
                  <a:pt x="1688117" y="6090891"/>
                </a:moveTo>
                <a:cubicBezTo>
                  <a:pt x="1809225" y="6148301"/>
                  <a:pt x="1933706" y="6206144"/>
                  <a:pt x="2063984" y="6257579"/>
                </a:cubicBezTo>
                <a:cubicBezTo>
                  <a:pt x="2196182" y="6310815"/>
                  <a:pt x="2332403" y="6353461"/>
                  <a:pt x="2471340" y="6385127"/>
                </a:cubicBezTo>
                <a:cubicBezTo>
                  <a:pt x="2759343" y="6450737"/>
                  <a:pt x="3058679" y="6448096"/>
                  <a:pt x="3345481" y="6377421"/>
                </a:cubicBezTo>
                <a:cubicBezTo>
                  <a:pt x="3489530" y="6342126"/>
                  <a:pt x="3629791" y="6292821"/>
                  <a:pt x="3764255" y="6230216"/>
                </a:cubicBezTo>
                <a:cubicBezTo>
                  <a:pt x="3897327" y="6168165"/>
                  <a:pt x="4025338" y="6095784"/>
                  <a:pt x="4147129" y="6013739"/>
                </a:cubicBezTo>
                <a:cubicBezTo>
                  <a:pt x="4388740" y="5851727"/>
                  <a:pt x="4601804" y="5661141"/>
                  <a:pt x="4786494" y="5464666"/>
                </a:cubicBezTo>
                <a:cubicBezTo>
                  <a:pt x="5012464" y="5224471"/>
                  <a:pt x="5210614" y="4959503"/>
                  <a:pt x="5377155" y="4674784"/>
                </a:cubicBezTo>
                <a:cubicBezTo>
                  <a:pt x="5460279" y="4529207"/>
                  <a:pt x="5533004" y="4377933"/>
                  <a:pt x="5594803" y="4222086"/>
                </a:cubicBezTo>
                <a:lnTo>
                  <a:pt x="5617382" y="4163204"/>
                </a:lnTo>
                <a:cubicBezTo>
                  <a:pt x="5624994" y="4143548"/>
                  <a:pt x="5632780" y="4123979"/>
                  <a:pt x="5639181" y="4103976"/>
                </a:cubicBezTo>
                <a:lnTo>
                  <a:pt x="5679406" y="3984221"/>
                </a:lnTo>
                <a:lnTo>
                  <a:pt x="5714873" y="3862994"/>
                </a:lnTo>
                <a:lnTo>
                  <a:pt x="5719285" y="3847840"/>
                </a:lnTo>
                <a:lnTo>
                  <a:pt x="5723092" y="3832514"/>
                </a:lnTo>
                <a:lnTo>
                  <a:pt x="5730791" y="3801860"/>
                </a:lnTo>
                <a:lnTo>
                  <a:pt x="5746016" y="3740554"/>
                </a:lnTo>
                <a:cubicBezTo>
                  <a:pt x="5823214" y="3412747"/>
                  <a:pt x="5856985" y="3076194"/>
                  <a:pt x="5846449" y="2739563"/>
                </a:cubicBezTo>
                <a:lnTo>
                  <a:pt x="5844892" y="2676958"/>
                </a:lnTo>
                <a:cubicBezTo>
                  <a:pt x="5843681" y="2656176"/>
                  <a:pt x="5842383" y="2635394"/>
                  <a:pt x="5841172" y="2614613"/>
                </a:cubicBezTo>
                <a:lnTo>
                  <a:pt x="5837279" y="2552354"/>
                </a:lnTo>
                <a:lnTo>
                  <a:pt x="5835290" y="2521181"/>
                </a:lnTo>
                <a:lnTo>
                  <a:pt x="5832262" y="2490182"/>
                </a:lnTo>
                <a:cubicBezTo>
                  <a:pt x="5828110" y="2448878"/>
                  <a:pt x="5824390" y="2407660"/>
                  <a:pt x="5819892" y="2366530"/>
                </a:cubicBezTo>
                <a:cubicBezTo>
                  <a:pt x="5815393" y="2325399"/>
                  <a:pt x="5808905" y="2284528"/>
                  <a:pt x="5803456" y="2243657"/>
                </a:cubicBezTo>
                <a:cubicBezTo>
                  <a:pt x="5779139" y="2081949"/>
                  <a:pt x="5746509" y="1921600"/>
                  <a:pt x="5705704" y="1763251"/>
                </a:cubicBezTo>
                <a:cubicBezTo>
                  <a:pt x="5706656" y="1763251"/>
                  <a:pt x="5733299" y="1867679"/>
                  <a:pt x="5708040" y="1762645"/>
                </a:cubicBezTo>
                <a:lnTo>
                  <a:pt x="5670150" y="1625138"/>
                </a:lnTo>
                <a:cubicBezTo>
                  <a:pt x="5658472" y="1585480"/>
                  <a:pt x="5647486" y="1551796"/>
                  <a:pt x="5638576" y="1522701"/>
                </a:cubicBezTo>
                <a:cubicBezTo>
                  <a:pt x="5621275" y="1464426"/>
                  <a:pt x="5607347" y="1426412"/>
                  <a:pt x="5598783" y="1400781"/>
                </a:cubicBezTo>
                <a:cubicBezTo>
                  <a:pt x="5590219" y="1375150"/>
                  <a:pt x="5585980" y="1362335"/>
                  <a:pt x="5584077" y="1355754"/>
                </a:cubicBezTo>
                <a:cubicBezTo>
                  <a:pt x="5582174" y="1349173"/>
                  <a:pt x="5582606" y="1349173"/>
                  <a:pt x="5582952" y="1349000"/>
                </a:cubicBezTo>
                <a:cubicBezTo>
                  <a:pt x="5583299" y="1348827"/>
                  <a:pt x="5584769" y="1353762"/>
                  <a:pt x="5587710" y="1361902"/>
                </a:cubicBezTo>
                <a:cubicBezTo>
                  <a:pt x="5590651" y="1370041"/>
                  <a:pt x="5594803" y="1381558"/>
                  <a:pt x="5599562" y="1395066"/>
                </a:cubicBezTo>
                <a:cubicBezTo>
                  <a:pt x="5604319" y="1408574"/>
                  <a:pt x="5609856" y="1424161"/>
                  <a:pt x="5615652" y="1440267"/>
                </a:cubicBezTo>
                <a:cubicBezTo>
                  <a:pt x="5618420" y="1448320"/>
                  <a:pt x="5621361" y="1456546"/>
                  <a:pt x="5624302" y="1464772"/>
                </a:cubicBezTo>
                <a:cubicBezTo>
                  <a:pt x="5627243" y="1472998"/>
                  <a:pt x="5629579" y="1481311"/>
                  <a:pt x="5632088" y="1489364"/>
                </a:cubicBezTo>
                <a:cubicBezTo>
                  <a:pt x="5652417" y="1553787"/>
                  <a:pt x="5668766" y="1605396"/>
                  <a:pt x="5652849" y="1553701"/>
                </a:cubicBezTo>
                <a:cubicBezTo>
                  <a:pt x="5659017" y="1573097"/>
                  <a:pt x="5665367" y="1593299"/>
                  <a:pt x="5671880" y="1614314"/>
                </a:cubicBezTo>
                <a:cubicBezTo>
                  <a:pt x="5677676" y="1635269"/>
                  <a:pt x="5683732" y="1656657"/>
                  <a:pt x="5689787" y="1678478"/>
                </a:cubicBezTo>
                <a:cubicBezTo>
                  <a:pt x="5701812" y="1721774"/>
                  <a:pt x="5715133" y="1766628"/>
                  <a:pt x="5725168" y="1811135"/>
                </a:cubicBezTo>
                <a:cubicBezTo>
                  <a:pt x="5730618" y="1833303"/>
                  <a:pt x="5735895" y="1855297"/>
                  <a:pt x="5741172" y="1876771"/>
                </a:cubicBezTo>
                <a:cubicBezTo>
                  <a:pt x="5746448" y="1898246"/>
                  <a:pt x="5751725" y="1919288"/>
                  <a:pt x="5755704" y="1939810"/>
                </a:cubicBezTo>
                <a:lnTo>
                  <a:pt x="5778888" y="2051512"/>
                </a:lnTo>
                <a:cubicBezTo>
                  <a:pt x="5782608" y="2068051"/>
                  <a:pt x="5784943" y="2083464"/>
                  <a:pt x="5787539" y="2097405"/>
                </a:cubicBezTo>
                <a:cubicBezTo>
                  <a:pt x="5790134" y="2111346"/>
                  <a:pt x="5792124" y="2123382"/>
                  <a:pt x="5793940" y="2134293"/>
                </a:cubicBezTo>
                <a:cubicBezTo>
                  <a:pt x="5797660" y="2155508"/>
                  <a:pt x="5800169" y="2169622"/>
                  <a:pt x="5801033" y="2174644"/>
                </a:cubicBezTo>
                <a:cubicBezTo>
                  <a:pt x="5802850" y="2184602"/>
                  <a:pt x="5798525" y="2157932"/>
                  <a:pt x="5785030" y="2077835"/>
                </a:cubicBezTo>
                <a:cubicBezTo>
                  <a:pt x="5780445" y="2051165"/>
                  <a:pt x="5770497" y="2004839"/>
                  <a:pt x="5759078" y="1948555"/>
                </a:cubicBezTo>
                <a:cubicBezTo>
                  <a:pt x="5753715" y="1920327"/>
                  <a:pt x="5746016" y="1889933"/>
                  <a:pt x="5738403" y="1858328"/>
                </a:cubicBezTo>
                <a:cubicBezTo>
                  <a:pt x="5730791" y="1826722"/>
                  <a:pt x="5722659" y="1793904"/>
                  <a:pt x="5714701" y="1760999"/>
                </a:cubicBezTo>
                <a:cubicBezTo>
                  <a:pt x="5706742" y="1728095"/>
                  <a:pt x="5696534" y="1695883"/>
                  <a:pt x="5687884" y="1664537"/>
                </a:cubicBezTo>
                <a:cubicBezTo>
                  <a:pt x="5683498" y="1648838"/>
                  <a:pt x="5679233" y="1633538"/>
                  <a:pt x="5675081" y="1618644"/>
                </a:cubicBezTo>
                <a:cubicBezTo>
                  <a:pt x="5670756" y="1603750"/>
                  <a:pt x="5665998" y="1589549"/>
                  <a:pt x="5661759" y="1575781"/>
                </a:cubicBezTo>
                <a:cubicBezTo>
                  <a:pt x="5644458" y="1521056"/>
                  <a:pt x="5630963" y="1475682"/>
                  <a:pt x="5622140" y="1450138"/>
                </a:cubicBezTo>
                <a:cubicBezTo>
                  <a:pt x="5604838" y="1398790"/>
                  <a:pt x="5614267" y="1424161"/>
                  <a:pt x="5623783" y="1449445"/>
                </a:cubicBezTo>
                <a:cubicBezTo>
                  <a:pt x="5628801" y="1462088"/>
                  <a:pt x="5632953" y="1474903"/>
                  <a:pt x="5634251" y="1478107"/>
                </a:cubicBezTo>
                <a:cubicBezTo>
                  <a:pt x="5635548" y="1481311"/>
                  <a:pt x="5634251" y="1474557"/>
                  <a:pt x="5625600" y="1448926"/>
                </a:cubicBezTo>
                <a:cubicBezTo>
                  <a:pt x="5616949" y="1423295"/>
                  <a:pt x="5605271" y="1391516"/>
                  <a:pt x="5592901" y="1356360"/>
                </a:cubicBezTo>
                <a:cubicBezTo>
                  <a:pt x="5586499" y="1339042"/>
                  <a:pt x="5580530" y="1320338"/>
                  <a:pt x="5573177" y="1301808"/>
                </a:cubicBezTo>
                <a:lnTo>
                  <a:pt x="5551118" y="1245437"/>
                </a:lnTo>
                <a:cubicBezTo>
                  <a:pt x="5543765" y="1226560"/>
                  <a:pt x="5536326" y="1207684"/>
                  <a:pt x="5529059" y="1189153"/>
                </a:cubicBezTo>
                <a:lnTo>
                  <a:pt x="5518246" y="1161704"/>
                </a:lnTo>
                <a:lnTo>
                  <a:pt x="5507000" y="1135726"/>
                </a:lnTo>
                <a:cubicBezTo>
                  <a:pt x="5492294" y="1101090"/>
                  <a:pt x="5478886" y="1070437"/>
                  <a:pt x="5468246" y="1045585"/>
                </a:cubicBezTo>
                <a:cubicBezTo>
                  <a:pt x="5426204" y="945919"/>
                  <a:pt x="5513229" y="1144126"/>
                  <a:pt x="5470409" y="1044633"/>
                </a:cubicBezTo>
                <a:cubicBezTo>
                  <a:pt x="5395529" y="875365"/>
                  <a:pt x="5311315" y="710383"/>
                  <a:pt x="5218157" y="550458"/>
                </a:cubicBezTo>
                <a:cubicBezTo>
                  <a:pt x="5111254" y="367232"/>
                  <a:pt x="4993087" y="190825"/>
                  <a:pt x="4864349" y="22254"/>
                </a:cubicBezTo>
                <a:cubicBezTo>
                  <a:pt x="4863657" y="21017"/>
                  <a:pt x="4862878" y="19830"/>
                  <a:pt x="4862013" y="18704"/>
                </a:cubicBezTo>
                <a:lnTo>
                  <a:pt x="4856563" y="11170"/>
                </a:lnTo>
                <a:lnTo>
                  <a:pt x="4851114" y="3550"/>
                </a:lnTo>
                <a:cubicBezTo>
                  <a:pt x="4850231" y="2440"/>
                  <a:pt x="4849444" y="1252"/>
                  <a:pt x="4848778" y="0"/>
                </a:cubicBezTo>
                <a:cubicBezTo>
                  <a:pt x="4848778" y="0"/>
                  <a:pt x="4849902" y="1212"/>
                  <a:pt x="4852497" y="4503"/>
                </a:cubicBezTo>
                <a:lnTo>
                  <a:pt x="4865473" y="21128"/>
                </a:lnTo>
                <a:cubicBezTo>
                  <a:pt x="4877584" y="37494"/>
                  <a:pt x="4897827" y="64424"/>
                  <a:pt x="4930180" y="107719"/>
                </a:cubicBezTo>
                <a:cubicBezTo>
                  <a:pt x="5070475" y="299405"/>
                  <a:pt x="5197310" y="500605"/>
                  <a:pt x="5309767" y="709872"/>
                </a:cubicBezTo>
                <a:cubicBezTo>
                  <a:pt x="5422562" y="919812"/>
                  <a:pt x="5519578" y="1137874"/>
                  <a:pt x="5599994" y="1362248"/>
                </a:cubicBezTo>
                <a:cubicBezTo>
                  <a:pt x="5681033" y="1587151"/>
                  <a:pt x="5744658" y="1817959"/>
                  <a:pt x="5790307" y="2052638"/>
                </a:cubicBezTo>
                <a:cubicBezTo>
                  <a:pt x="5835471" y="2287992"/>
                  <a:pt x="5860852" y="2526723"/>
                  <a:pt x="5866172" y="2766320"/>
                </a:cubicBezTo>
                <a:cubicBezTo>
                  <a:pt x="5868681" y="2826241"/>
                  <a:pt x="5866605" y="2886162"/>
                  <a:pt x="5866172" y="2946169"/>
                </a:cubicBezTo>
                <a:cubicBezTo>
                  <a:pt x="5866172" y="2976130"/>
                  <a:pt x="5864096" y="3006090"/>
                  <a:pt x="5862799" y="3036051"/>
                </a:cubicBezTo>
                <a:lnTo>
                  <a:pt x="5858214" y="3125759"/>
                </a:lnTo>
                <a:lnTo>
                  <a:pt x="5850428" y="3215467"/>
                </a:lnTo>
                <a:cubicBezTo>
                  <a:pt x="5847747" y="3245341"/>
                  <a:pt x="5845584" y="3275301"/>
                  <a:pt x="5841778" y="3305002"/>
                </a:cubicBezTo>
                <a:lnTo>
                  <a:pt x="5830099" y="3394191"/>
                </a:lnTo>
                <a:lnTo>
                  <a:pt x="5827245" y="3416531"/>
                </a:lnTo>
                <a:cubicBezTo>
                  <a:pt x="5826293" y="3423978"/>
                  <a:pt x="5824909" y="3431338"/>
                  <a:pt x="5823698" y="3438698"/>
                </a:cubicBezTo>
                <a:lnTo>
                  <a:pt x="5816345" y="3483206"/>
                </a:lnTo>
                <a:cubicBezTo>
                  <a:pt x="5811328" y="3512734"/>
                  <a:pt x="5806829" y="3542434"/>
                  <a:pt x="5801379" y="3571962"/>
                </a:cubicBezTo>
                <a:lnTo>
                  <a:pt x="5783127" y="3660198"/>
                </a:lnTo>
                <a:lnTo>
                  <a:pt x="5773957" y="3704359"/>
                </a:lnTo>
                <a:cubicBezTo>
                  <a:pt x="5770756" y="3718993"/>
                  <a:pt x="5766864" y="3733540"/>
                  <a:pt x="5763317" y="3747655"/>
                </a:cubicBezTo>
                <a:lnTo>
                  <a:pt x="5741604" y="3835804"/>
                </a:lnTo>
                <a:cubicBezTo>
                  <a:pt x="5738144" y="3850438"/>
                  <a:pt x="5733818" y="3864812"/>
                  <a:pt x="5729580" y="3879100"/>
                </a:cubicBezTo>
                <a:lnTo>
                  <a:pt x="5716950" y="3922395"/>
                </a:lnTo>
                <a:lnTo>
                  <a:pt x="5704320" y="3965691"/>
                </a:lnTo>
                <a:cubicBezTo>
                  <a:pt x="5700081" y="3980151"/>
                  <a:pt x="5695669" y="3994612"/>
                  <a:pt x="5690998" y="4008986"/>
                </a:cubicBezTo>
                <a:lnTo>
                  <a:pt x="5662105" y="4094365"/>
                </a:lnTo>
                <a:cubicBezTo>
                  <a:pt x="5657261" y="4108652"/>
                  <a:pt x="5652762" y="4122940"/>
                  <a:pt x="5647486" y="4137054"/>
                </a:cubicBezTo>
                <a:lnTo>
                  <a:pt x="5631309" y="4179137"/>
                </a:lnTo>
                <a:cubicBezTo>
                  <a:pt x="5546508" y="4404412"/>
                  <a:pt x="5438392" y="4620188"/>
                  <a:pt x="5308729" y="4822941"/>
                </a:cubicBezTo>
                <a:cubicBezTo>
                  <a:pt x="5178962" y="5025633"/>
                  <a:pt x="5033131" y="5217553"/>
                  <a:pt x="4872653" y="5396866"/>
                </a:cubicBezTo>
                <a:cubicBezTo>
                  <a:pt x="4712384" y="5576481"/>
                  <a:pt x="4536648" y="5741636"/>
                  <a:pt x="4347477" y="5890434"/>
                </a:cubicBezTo>
                <a:cubicBezTo>
                  <a:pt x="4252476" y="5964295"/>
                  <a:pt x="4153479" y="6032867"/>
                  <a:pt x="4050935" y="6095827"/>
                </a:cubicBezTo>
                <a:cubicBezTo>
                  <a:pt x="3948607" y="6159203"/>
                  <a:pt x="3842041" y="6215452"/>
                  <a:pt x="3731988" y="6264160"/>
                </a:cubicBezTo>
                <a:cubicBezTo>
                  <a:pt x="3621884" y="6312790"/>
                  <a:pt x="3508189" y="6352855"/>
                  <a:pt x="3391934" y="6384002"/>
                </a:cubicBezTo>
                <a:lnTo>
                  <a:pt x="3348076" y="6394999"/>
                </a:lnTo>
                <a:cubicBezTo>
                  <a:pt x="3333456" y="6398549"/>
                  <a:pt x="3319010" y="6402792"/>
                  <a:pt x="3304131" y="6405303"/>
                </a:cubicBezTo>
                <a:lnTo>
                  <a:pt x="3215635" y="6422621"/>
                </a:lnTo>
                <a:lnTo>
                  <a:pt x="3126275" y="6435436"/>
                </a:lnTo>
                <a:cubicBezTo>
                  <a:pt x="3111482" y="6437948"/>
                  <a:pt x="3096431" y="6438987"/>
                  <a:pt x="3081465" y="6440286"/>
                </a:cubicBezTo>
                <a:lnTo>
                  <a:pt x="3036482" y="6444182"/>
                </a:lnTo>
                <a:cubicBezTo>
                  <a:pt x="2796342" y="6464445"/>
                  <a:pt x="2553866" y="6432406"/>
                  <a:pt x="2323674" y="6365471"/>
                </a:cubicBezTo>
                <a:cubicBezTo>
                  <a:pt x="2093483" y="6298536"/>
                  <a:pt x="1873844" y="6198957"/>
                  <a:pt x="1659051" y="6096000"/>
                </a:cubicBezTo>
                <a:cubicBezTo>
                  <a:pt x="1551264" y="6044738"/>
                  <a:pt x="1444084" y="5992611"/>
                  <a:pt x="1334740" y="5946198"/>
                </a:cubicBezTo>
                <a:cubicBezTo>
                  <a:pt x="1280069" y="5923078"/>
                  <a:pt x="1224878" y="5901171"/>
                  <a:pt x="1168736" y="5882467"/>
                </a:cubicBezTo>
                <a:cubicBezTo>
                  <a:pt x="1140708" y="5872769"/>
                  <a:pt x="1112334" y="5864456"/>
                  <a:pt x="1083960" y="5856490"/>
                </a:cubicBezTo>
                <a:cubicBezTo>
                  <a:pt x="1055586" y="5848523"/>
                  <a:pt x="1026693" y="5841856"/>
                  <a:pt x="997454" y="5836487"/>
                </a:cubicBezTo>
                <a:cubicBezTo>
                  <a:pt x="968587" y="5830868"/>
                  <a:pt x="939452" y="5826702"/>
                  <a:pt x="910170" y="5824018"/>
                </a:cubicBezTo>
                <a:cubicBezTo>
                  <a:pt x="895551" y="5822373"/>
                  <a:pt x="880845" y="5821853"/>
                  <a:pt x="866225" y="5820988"/>
                </a:cubicBezTo>
                <a:cubicBezTo>
                  <a:pt x="851606" y="5820121"/>
                  <a:pt x="836813" y="5820121"/>
                  <a:pt x="822194" y="5820988"/>
                </a:cubicBezTo>
                <a:cubicBezTo>
                  <a:pt x="763562" y="5822122"/>
                  <a:pt x="705356" y="5831240"/>
                  <a:pt x="649182" y="5848091"/>
                </a:cubicBezTo>
                <a:cubicBezTo>
                  <a:pt x="621205" y="5856706"/>
                  <a:pt x="593812" y="5867114"/>
                  <a:pt x="567175" y="5879263"/>
                </a:cubicBezTo>
                <a:cubicBezTo>
                  <a:pt x="540622" y="5891611"/>
                  <a:pt x="514852" y="5905578"/>
                  <a:pt x="490012" y="5921087"/>
                </a:cubicBezTo>
                <a:cubicBezTo>
                  <a:pt x="465151" y="5936595"/>
                  <a:pt x="441234" y="5953567"/>
                  <a:pt x="418385" y="5971915"/>
                </a:cubicBezTo>
                <a:cubicBezTo>
                  <a:pt x="395673" y="5990437"/>
                  <a:pt x="373986" y="6010180"/>
                  <a:pt x="353419" y="6031057"/>
                </a:cubicBezTo>
                <a:cubicBezTo>
                  <a:pt x="332658" y="6051752"/>
                  <a:pt x="313626" y="6074353"/>
                  <a:pt x="294941" y="6096779"/>
                </a:cubicBezTo>
                <a:cubicBezTo>
                  <a:pt x="276256" y="6119207"/>
                  <a:pt x="259214" y="6143365"/>
                  <a:pt x="243038" y="6168044"/>
                </a:cubicBezTo>
                <a:cubicBezTo>
                  <a:pt x="210604" y="6217115"/>
                  <a:pt x="181890" y="6268550"/>
                  <a:pt x="157137" y="6321916"/>
                </a:cubicBezTo>
                <a:cubicBezTo>
                  <a:pt x="108219" y="6429150"/>
                  <a:pt x="69916" y="6540921"/>
                  <a:pt x="42777" y="6655638"/>
                </a:cubicBezTo>
                <a:cubicBezTo>
                  <a:pt x="17258" y="6760326"/>
                  <a:pt x="8174" y="6820160"/>
                  <a:pt x="2984" y="6845185"/>
                </a:cubicBezTo>
                <a:cubicBezTo>
                  <a:pt x="-2206" y="6870210"/>
                  <a:pt x="-130" y="6859992"/>
                  <a:pt x="5406" y="6826741"/>
                </a:cubicBezTo>
                <a:cubicBezTo>
                  <a:pt x="10943" y="6793490"/>
                  <a:pt x="21237" y="6737033"/>
                  <a:pt x="37067" y="6669752"/>
                </a:cubicBezTo>
                <a:cubicBezTo>
                  <a:pt x="54414" y="6594799"/>
                  <a:pt x="76048" y="6520902"/>
                  <a:pt x="101860" y="6448425"/>
                </a:cubicBezTo>
                <a:cubicBezTo>
                  <a:pt x="83781" y="6499081"/>
                  <a:pt x="75908" y="6524885"/>
                  <a:pt x="67863" y="6550603"/>
                </a:cubicBezTo>
                <a:cubicBezTo>
                  <a:pt x="59818" y="6576320"/>
                  <a:pt x="52206" y="6602557"/>
                  <a:pt x="39317" y="6654512"/>
                </a:cubicBezTo>
                <a:cubicBezTo>
                  <a:pt x="39240" y="6653680"/>
                  <a:pt x="39240" y="6652832"/>
                  <a:pt x="39317" y="6652000"/>
                </a:cubicBezTo>
                <a:cubicBezTo>
                  <a:pt x="39317" y="6650269"/>
                  <a:pt x="40268" y="6647844"/>
                  <a:pt x="40874" y="6644554"/>
                </a:cubicBezTo>
                <a:cubicBezTo>
                  <a:pt x="42517" y="6637886"/>
                  <a:pt x="44853" y="6628101"/>
                  <a:pt x="48054" y="6615026"/>
                </a:cubicBezTo>
                <a:cubicBezTo>
                  <a:pt x="54715" y="6589049"/>
                  <a:pt x="65355" y="6549736"/>
                  <a:pt x="81531" y="6498301"/>
                </a:cubicBezTo>
                <a:cubicBezTo>
                  <a:pt x="102322" y="6434086"/>
                  <a:pt x="127200" y="6371264"/>
                  <a:pt x="156013" y="6310226"/>
                </a:cubicBezTo>
                <a:cubicBezTo>
                  <a:pt x="195806" y="6224475"/>
                  <a:pt x="246547" y="6144258"/>
                  <a:pt x="306965" y="6071582"/>
                </a:cubicBezTo>
                <a:cubicBezTo>
                  <a:pt x="237957" y="6154804"/>
                  <a:pt x="181290" y="6247543"/>
                  <a:pt x="138712" y="6346941"/>
                </a:cubicBezTo>
                <a:cubicBezTo>
                  <a:pt x="96324" y="6446260"/>
                  <a:pt x="137328" y="6346335"/>
                  <a:pt x="136982" y="6346075"/>
                </a:cubicBezTo>
                <a:cubicBezTo>
                  <a:pt x="156912" y="6300684"/>
                  <a:pt x="179442" y="6256479"/>
                  <a:pt x="204456" y="6213677"/>
                </a:cubicBezTo>
                <a:cubicBezTo>
                  <a:pt x="214923" y="6196359"/>
                  <a:pt x="223660" y="6181812"/>
                  <a:pt x="230408" y="6171940"/>
                </a:cubicBezTo>
                <a:cubicBezTo>
                  <a:pt x="237155" y="6162069"/>
                  <a:pt x="239923" y="6156441"/>
                  <a:pt x="239923" y="6156441"/>
                </a:cubicBezTo>
                <a:lnTo>
                  <a:pt x="238626" y="6155488"/>
                </a:lnTo>
                <a:cubicBezTo>
                  <a:pt x="223401" y="6177915"/>
                  <a:pt x="205667" y="6206750"/>
                  <a:pt x="187414" y="6239222"/>
                </a:cubicBezTo>
                <a:cubicBezTo>
                  <a:pt x="169162" y="6271693"/>
                  <a:pt x="151342" y="6308494"/>
                  <a:pt x="134905" y="6345382"/>
                </a:cubicBezTo>
                <a:cubicBezTo>
                  <a:pt x="106006" y="6411451"/>
                  <a:pt x="81275" y="6479269"/>
                  <a:pt x="60856" y="6548438"/>
                </a:cubicBezTo>
                <a:cubicBezTo>
                  <a:pt x="76341" y="6496483"/>
                  <a:pt x="94248" y="6445481"/>
                  <a:pt x="109127" y="6407641"/>
                </a:cubicBezTo>
                <a:cubicBezTo>
                  <a:pt x="116653" y="6388851"/>
                  <a:pt x="122881" y="6373005"/>
                  <a:pt x="127639" y="6362267"/>
                </a:cubicBezTo>
                <a:cubicBezTo>
                  <a:pt x="132397" y="6351530"/>
                  <a:pt x="134905" y="6344949"/>
                  <a:pt x="134905" y="6344949"/>
                </a:cubicBezTo>
                <a:lnTo>
                  <a:pt x="133435" y="6344343"/>
                </a:lnTo>
                <a:cubicBezTo>
                  <a:pt x="157248" y="6289453"/>
                  <a:pt x="185032" y="6236373"/>
                  <a:pt x="216567" y="6185535"/>
                </a:cubicBezTo>
                <a:cubicBezTo>
                  <a:pt x="225217" y="6171681"/>
                  <a:pt x="233868" y="6158345"/>
                  <a:pt x="243297" y="6144578"/>
                </a:cubicBezTo>
                <a:cubicBezTo>
                  <a:pt x="252726" y="6130810"/>
                  <a:pt x="262328" y="6117475"/>
                  <a:pt x="272796" y="6104313"/>
                </a:cubicBezTo>
                <a:cubicBezTo>
                  <a:pt x="293308" y="6077470"/>
                  <a:pt x="315376" y="6051848"/>
                  <a:pt x="338886" y="6027593"/>
                </a:cubicBezTo>
                <a:cubicBezTo>
                  <a:pt x="362362" y="6003227"/>
                  <a:pt x="387385" y="5980410"/>
                  <a:pt x="413800" y="5959273"/>
                </a:cubicBezTo>
                <a:cubicBezTo>
                  <a:pt x="439593" y="5938777"/>
                  <a:pt x="466666" y="5919944"/>
                  <a:pt x="494856" y="5902902"/>
                </a:cubicBezTo>
                <a:cubicBezTo>
                  <a:pt x="521753" y="5886892"/>
                  <a:pt x="549668" y="5872665"/>
                  <a:pt x="578421" y="5860300"/>
                </a:cubicBezTo>
                <a:cubicBezTo>
                  <a:pt x="592088" y="5853979"/>
                  <a:pt x="606189" y="5849389"/>
                  <a:pt x="619511" y="5844021"/>
                </a:cubicBezTo>
                <a:cubicBezTo>
                  <a:pt x="632833" y="5838652"/>
                  <a:pt x="646414" y="5834842"/>
                  <a:pt x="659649" y="5831551"/>
                </a:cubicBezTo>
                <a:lnTo>
                  <a:pt x="659649" y="5830426"/>
                </a:lnTo>
                <a:cubicBezTo>
                  <a:pt x="646414" y="5833630"/>
                  <a:pt x="633179" y="5838565"/>
                  <a:pt x="619424" y="5842809"/>
                </a:cubicBezTo>
                <a:cubicBezTo>
                  <a:pt x="605670" y="5847052"/>
                  <a:pt x="591915" y="5852680"/>
                  <a:pt x="578247" y="5859001"/>
                </a:cubicBezTo>
                <a:cubicBezTo>
                  <a:pt x="549430" y="5871349"/>
                  <a:pt x="521457" y="5885576"/>
                  <a:pt x="494510" y="5901604"/>
                </a:cubicBezTo>
                <a:cubicBezTo>
                  <a:pt x="436909" y="5936084"/>
                  <a:pt x="384166" y="5978107"/>
                  <a:pt x="337675" y="6026554"/>
                </a:cubicBezTo>
                <a:cubicBezTo>
                  <a:pt x="314163" y="6050904"/>
                  <a:pt x="292094" y="6076604"/>
                  <a:pt x="271585" y="6103534"/>
                </a:cubicBezTo>
                <a:cubicBezTo>
                  <a:pt x="261117" y="6116695"/>
                  <a:pt x="251775" y="6130463"/>
                  <a:pt x="242086" y="6143798"/>
                </a:cubicBezTo>
                <a:cubicBezTo>
                  <a:pt x="232397" y="6157134"/>
                  <a:pt x="223660" y="6170988"/>
                  <a:pt x="215356" y="6184843"/>
                </a:cubicBezTo>
                <a:cubicBezTo>
                  <a:pt x="183692" y="6235784"/>
                  <a:pt x="155736" y="6288942"/>
                  <a:pt x="131705" y="6343910"/>
                </a:cubicBezTo>
                <a:cubicBezTo>
                  <a:pt x="142691" y="6319059"/>
                  <a:pt x="151255" y="6300615"/>
                  <a:pt x="158175" y="6286847"/>
                </a:cubicBezTo>
                <a:cubicBezTo>
                  <a:pt x="165096" y="6273078"/>
                  <a:pt x="169421" y="6263986"/>
                  <a:pt x="172535" y="6258012"/>
                </a:cubicBezTo>
                <a:cubicBezTo>
                  <a:pt x="178764" y="6245889"/>
                  <a:pt x="178504" y="6245716"/>
                  <a:pt x="178158" y="6245543"/>
                </a:cubicBezTo>
                <a:cubicBezTo>
                  <a:pt x="216584" y="6173430"/>
                  <a:pt x="263549" y="6106209"/>
                  <a:pt x="318038" y="6045344"/>
                </a:cubicBezTo>
                <a:cubicBezTo>
                  <a:pt x="345526" y="6015072"/>
                  <a:pt x="375222" y="5986879"/>
                  <a:pt x="406880" y="5961005"/>
                </a:cubicBezTo>
                <a:cubicBezTo>
                  <a:pt x="438687" y="5935166"/>
                  <a:pt x="472568" y="5911995"/>
                  <a:pt x="508178" y="5891732"/>
                </a:cubicBezTo>
                <a:cubicBezTo>
                  <a:pt x="579299" y="5850809"/>
                  <a:pt x="657476" y="5823637"/>
                  <a:pt x="738629" y="5811636"/>
                </a:cubicBezTo>
                <a:cubicBezTo>
                  <a:pt x="819751" y="5800596"/>
                  <a:pt x="902099" y="5802405"/>
                  <a:pt x="982662" y="5817004"/>
                </a:cubicBezTo>
                <a:cubicBezTo>
                  <a:pt x="875827" y="5798301"/>
                  <a:pt x="763889" y="5798214"/>
                  <a:pt x="658611" y="5828175"/>
                </a:cubicBezTo>
                <a:cubicBezTo>
                  <a:pt x="728274" y="5808484"/>
                  <a:pt x="800677" y="5800301"/>
                  <a:pt x="872973" y="5803929"/>
                </a:cubicBezTo>
                <a:cubicBezTo>
                  <a:pt x="959478" y="5807479"/>
                  <a:pt x="1057403" y="5827741"/>
                  <a:pt x="1154116" y="5859174"/>
                </a:cubicBezTo>
                <a:cubicBezTo>
                  <a:pt x="1251037" y="5891741"/>
                  <a:pt x="1346029" y="5929780"/>
                  <a:pt x="1438634" y="5973128"/>
                </a:cubicBezTo>
                <a:cubicBezTo>
                  <a:pt x="1529638" y="6014865"/>
                  <a:pt x="1614760" y="6056255"/>
                  <a:pt x="1688117" y="6090891"/>
                </a:cubicBezTo>
                <a:close/>
              </a:path>
            </a:pathLst>
          </a:custGeom>
          <a:solidFill>
            <a:srgbClr val="FFCF59"/>
          </a:solidFill>
          <a:ln w="8640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579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0D9B776-DBA8-D44E-8F1D-865E7A67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339" y="1373043"/>
            <a:ext cx="3163345" cy="2809580"/>
          </a:xfrm>
        </p:spPr>
        <p:txBody>
          <a:bodyPr>
            <a:normAutofit/>
          </a:bodyPr>
          <a:lstStyle>
            <a:lvl1pPr algn="ctr">
              <a:defRPr sz="3508">
                <a:highlight>
                  <a:srgbClr val="FFFFFF"/>
                </a:highlight>
              </a:defRPr>
            </a:lvl1pPr>
          </a:lstStyle>
          <a:p>
            <a:r>
              <a:rPr lang="en-GB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3166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AB4E934B-DF65-C643-B29B-9CF5E905F286}"/>
              </a:ext>
            </a:extLst>
          </p:cNvPr>
          <p:cNvSpPr/>
          <p:nvPr userDrawn="1"/>
        </p:nvSpPr>
        <p:spPr>
          <a:xfrm>
            <a:off x="3575685" y="3687817"/>
            <a:ext cx="7125169" cy="4598774"/>
          </a:xfrm>
          <a:custGeom>
            <a:avLst/>
            <a:gdLst>
              <a:gd name="connsiteX0" fmla="*/ 6171301 w 8124914"/>
              <a:gd name="connsiteY0" fmla="*/ 808 h 4171924"/>
              <a:gd name="connsiteX1" fmla="*/ 6634979 w 8124914"/>
              <a:gd name="connsiteY1" fmla="*/ 15382 h 4171924"/>
              <a:gd name="connsiteX2" fmla="*/ 7090314 w 8124914"/>
              <a:gd name="connsiteY2" fmla="*/ 86474 h 4171924"/>
              <a:gd name="connsiteX3" fmla="*/ 7201617 w 8124914"/>
              <a:gd name="connsiteY3" fmla="*/ 114022 h 4171924"/>
              <a:gd name="connsiteX4" fmla="*/ 7257003 w 8124914"/>
              <a:gd name="connsiteY4" fmla="*/ 128063 h 4171924"/>
              <a:gd name="connsiteX5" fmla="*/ 7311679 w 8124914"/>
              <a:gd name="connsiteY5" fmla="*/ 144769 h 4171924"/>
              <a:gd name="connsiteX6" fmla="*/ 7420675 w 8124914"/>
              <a:gd name="connsiteY6" fmla="*/ 178893 h 4171924"/>
              <a:gd name="connsiteX7" fmla="*/ 7527186 w 8124914"/>
              <a:gd name="connsiteY7" fmla="*/ 218349 h 4171924"/>
              <a:gd name="connsiteX8" fmla="*/ 7525410 w 8124914"/>
              <a:gd name="connsiteY8" fmla="*/ 222793 h 4171924"/>
              <a:gd name="connsiteX9" fmla="*/ 7560914 w 8124914"/>
              <a:gd name="connsiteY9" fmla="*/ 235767 h 4171924"/>
              <a:gd name="connsiteX10" fmla="*/ 7594110 w 8124914"/>
              <a:gd name="connsiteY10" fmla="*/ 249985 h 4171924"/>
              <a:gd name="connsiteX11" fmla="*/ 7657129 w 8124914"/>
              <a:gd name="connsiteY11" fmla="*/ 277711 h 4171924"/>
              <a:gd name="connsiteX12" fmla="*/ 7715888 w 8124914"/>
              <a:gd name="connsiteY12" fmla="*/ 302949 h 4171924"/>
              <a:gd name="connsiteX13" fmla="*/ 7769143 w 8124914"/>
              <a:gd name="connsiteY13" fmla="*/ 330319 h 4171924"/>
              <a:gd name="connsiteX14" fmla="*/ 7865180 w 8124914"/>
              <a:gd name="connsiteY14" fmla="*/ 379372 h 4171924"/>
              <a:gd name="connsiteX15" fmla="*/ 7945064 w 8124914"/>
              <a:gd name="connsiteY15" fmla="*/ 427359 h 4171924"/>
              <a:gd name="connsiteX16" fmla="*/ 8012343 w 8124914"/>
              <a:gd name="connsiteY16" fmla="*/ 467349 h 4171924"/>
              <a:gd name="connsiteX17" fmla="*/ 8065598 w 8124914"/>
              <a:gd name="connsiteY17" fmla="*/ 504139 h 4171924"/>
              <a:gd name="connsiteX18" fmla="*/ 8124914 w 8124914"/>
              <a:gd name="connsiteY18" fmla="*/ 543992 h 4171924"/>
              <a:gd name="connsiteX19" fmla="*/ 8124914 w 8124914"/>
              <a:gd name="connsiteY19" fmla="*/ 550028 h 4171924"/>
              <a:gd name="connsiteX20" fmla="*/ 8075983 w 8124914"/>
              <a:gd name="connsiteY20" fmla="*/ 517291 h 4171924"/>
              <a:gd name="connsiteX21" fmla="*/ 7995479 w 8124914"/>
              <a:gd name="connsiteY21" fmla="*/ 464505 h 4171924"/>
              <a:gd name="connsiteX22" fmla="*/ 7867666 w 8124914"/>
              <a:gd name="connsiteY22" fmla="*/ 391813 h 4171924"/>
              <a:gd name="connsiteX23" fmla="*/ 7851334 w 8124914"/>
              <a:gd name="connsiteY23" fmla="*/ 383282 h 4171924"/>
              <a:gd name="connsiteX24" fmla="*/ 7886838 w 8124914"/>
              <a:gd name="connsiteY24" fmla="*/ 403544 h 4171924"/>
              <a:gd name="connsiteX25" fmla="*/ 7848401 w 8124914"/>
              <a:gd name="connsiteY25" fmla="*/ 384333 h 4171924"/>
              <a:gd name="connsiteX26" fmla="*/ 7846897 w 8124914"/>
              <a:gd name="connsiteY26" fmla="*/ 383460 h 4171924"/>
              <a:gd name="connsiteX27" fmla="*/ 7772693 w 8124914"/>
              <a:gd name="connsiteY27" fmla="*/ 345782 h 4171924"/>
              <a:gd name="connsiteX28" fmla="*/ 7733640 w 8124914"/>
              <a:gd name="connsiteY28" fmla="*/ 326054 h 4171924"/>
              <a:gd name="connsiteX29" fmla="*/ 7697523 w 8124914"/>
              <a:gd name="connsiteY29" fmla="*/ 308926 h 4171924"/>
              <a:gd name="connsiteX30" fmla="*/ 7664741 w 8124914"/>
              <a:gd name="connsiteY30" fmla="*/ 292542 h 4171924"/>
              <a:gd name="connsiteX31" fmla="*/ 7614150 w 8124914"/>
              <a:gd name="connsiteY31" fmla="*/ 272457 h 4171924"/>
              <a:gd name="connsiteX32" fmla="*/ 7608666 w 8124914"/>
              <a:gd name="connsiteY32" fmla="*/ 270069 h 4171924"/>
              <a:gd name="connsiteX33" fmla="*/ 7565707 w 8124914"/>
              <a:gd name="connsiteY33" fmla="*/ 252296 h 4171924"/>
              <a:gd name="connsiteX34" fmla="*/ 7521683 w 8124914"/>
              <a:gd name="connsiteY34" fmla="*/ 235589 h 4171924"/>
              <a:gd name="connsiteX35" fmla="*/ 7516285 w 8124914"/>
              <a:gd name="connsiteY35" fmla="*/ 233604 h 4171924"/>
              <a:gd name="connsiteX36" fmla="*/ 7433989 w 8124914"/>
              <a:gd name="connsiteY36" fmla="*/ 200932 h 4171924"/>
              <a:gd name="connsiteX37" fmla="*/ 7373810 w 8124914"/>
              <a:gd name="connsiteY37" fmla="*/ 181026 h 4171924"/>
              <a:gd name="connsiteX38" fmla="*/ 7314342 w 8124914"/>
              <a:gd name="connsiteY38" fmla="*/ 163253 h 4171924"/>
              <a:gd name="connsiteX39" fmla="*/ 7255938 w 8124914"/>
              <a:gd name="connsiteY39" fmla="*/ 145480 h 4171924"/>
              <a:gd name="connsiteX40" fmla="*/ 7198422 w 8124914"/>
              <a:gd name="connsiteY40" fmla="*/ 131084 h 4171924"/>
              <a:gd name="connsiteX41" fmla="*/ 7089603 w 8124914"/>
              <a:gd name="connsiteY41" fmla="*/ 104069 h 4171924"/>
              <a:gd name="connsiteX42" fmla="*/ 6990193 w 8124914"/>
              <a:gd name="connsiteY42" fmla="*/ 82564 h 4171924"/>
              <a:gd name="connsiteX43" fmla="*/ 6945636 w 8124914"/>
              <a:gd name="connsiteY43" fmla="*/ 73678 h 4171924"/>
              <a:gd name="connsiteX44" fmla="*/ 6904807 w 8124914"/>
              <a:gd name="connsiteY44" fmla="*/ 67279 h 4171924"/>
              <a:gd name="connsiteX45" fmla="*/ 6835930 w 8124914"/>
              <a:gd name="connsiteY45" fmla="*/ 56793 h 4171924"/>
              <a:gd name="connsiteX46" fmla="*/ 6786935 w 8124914"/>
              <a:gd name="connsiteY46" fmla="*/ 49506 h 4171924"/>
              <a:gd name="connsiteX47" fmla="*/ 6761372 w 8124914"/>
              <a:gd name="connsiteY47" fmla="*/ 46840 h 4171924"/>
              <a:gd name="connsiteX48" fmla="*/ 6788709 w 8124914"/>
              <a:gd name="connsiteY48" fmla="*/ 50395 h 4171924"/>
              <a:gd name="connsiteX49" fmla="*/ 6941553 w 8124914"/>
              <a:gd name="connsiteY49" fmla="*/ 74566 h 4171924"/>
              <a:gd name="connsiteX50" fmla="*/ 7040786 w 8124914"/>
              <a:gd name="connsiteY50" fmla="*/ 94827 h 4171924"/>
              <a:gd name="connsiteX51" fmla="*/ 7106823 w 8124914"/>
              <a:gd name="connsiteY51" fmla="*/ 108690 h 4171924"/>
              <a:gd name="connsiteX52" fmla="*/ 7180670 w 8124914"/>
              <a:gd name="connsiteY52" fmla="*/ 127530 h 4171924"/>
              <a:gd name="connsiteX53" fmla="*/ 7261263 w 8124914"/>
              <a:gd name="connsiteY53" fmla="*/ 148324 h 4171924"/>
              <a:gd name="connsiteX54" fmla="*/ 7345939 w 8124914"/>
              <a:gd name="connsiteY54" fmla="*/ 174628 h 4171924"/>
              <a:gd name="connsiteX55" fmla="*/ 7433545 w 8124914"/>
              <a:gd name="connsiteY55" fmla="*/ 203176 h 4171924"/>
              <a:gd name="connsiteX56" fmla="*/ 7516285 w 8124914"/>
              <a:gd name="connsiteY56" fmla="*/ 233604 h 4171924"/>
              <a:gd name="connsiteX57" fmla="*/ 7614150 w 8124914"/>
              <a:gd name="connsiteY57" fmla="*/ 272457 h 4171924"/>
              <a:gd name="connsiteX58" fmla="*/ 7693165 w 8124914"/>
              <a:gd name="connsiteY58" fmla="*/ 306859 h 4171924"/>
              <a:gd name="connsiteX59" fmla="*/ 7697523 w 8124914"/>
              <a:gd name="connsiteY59" fmla="*/ 308926 h 4171924"/>
              <a:gd name="connsiteX60" fmla="*/ 7848401 w 8124914"/>
              <a:gd name="connsiteY60" fmla="*/ 384333 h 4171924"/>
              <a:gd name="connsiteX61" fmla="*/ 7971181 w 8124914"/>
              <a:gd name="connsiteY61" fmla="*/ 455641 h 4171924"/>
              <a:gd name="connsiteX62" fmla="*/ 8056190 w 8124914"/>
              <a:gd name="connsiteY62" fmla="*/ 510359 h 4171924"/>
              <a:gd name="connsiteX63" fmla="*/ 8052284 w 8124914"/>
              <a:gd name="connsiteY63" fmla="*/ 516402 h 4171924"/>
              <a:gd name="connsiteX64" fmla="*/ 8124914 w 8124914"/>
              <a:gd name="connsiteY64" fmla="*/ 568031 h 4171924"/>
              <a:gd name="connsiteX65" fmla="*/ 8124914 w 8124914"/>
              <a:gd name="connsiteY65" fmla="*/ 580956 h 4171924"/>
              <a:gd name="connsiteX66" fmla="*/ 8046928 w 8124914"/>
              <a:gd name="connsiteY66" fmla="*/ 526596 h 4171924"/>
              <a:gd name="connsiteX67" fmla="*/ 7611507 w 8124914"/>
              <a:gd name="connsiteY67" fmla="*/ 293529 h 4171924"/>
              <a:gd name="connsiteX68" fmla="*/ 6980252 w 8124914"/>
              <a:gd name="connsiteY68" fmla="*/ 103181 h 4171924"/>
              <a:gd name="connsiteX69" fmla="*/ 6322370 w 8124914"/>
              <a:gd name="connsiteY69" fmla="*/ 39020 h 4171924"/>
              <a:gd name="connsiteX70" fmla="*/ 5660759 w 8124914"/>
              <a:gd name="connsiteY70" fmla="*/ 80076 h 4171924"/>
              <a:gd name="connsiteX71" fmla="*/ 5332883 w 8124914"/>
              <a:gd name="connsiteY71" fmla="*/ 133395 h 4171924"/>
              <a:gd name="connsiteX72" fmla="*/ 5008379 w 8124914"/>
              <a:gd name="connsiteY72" fmla="*/ 204487 h 4171924"/>
              <a:gd name="connsiteX73" fmla="*/ 4687781 w 8124914"/>
              <a:gd name="connsiteY73" fmla="*/ 293351 h 4171924"/>
              <a:gd name="connsiteX74" fmla="*/ 4371977 w 8124914"/>
              <a:gd name="connsiteY74" fmla="*/ 397679 h 4171924"/>
              <a:gd name="connsiteX75" fmla="*/ 4062029 w 8124914"/>
              <a:gd name="connsiteY75" fmla="*/ 516224 h 4171924"/>
              <a:gd name="connsiteX76" fmla="*/ 3908653 w 8124914"/>
              <a:gd name="connsiteY76" fmla="*/ 580918 h 4171924"/>
              <a:gd name="connsiteX77" fmla="*/ 3758118 w 8124914"/>
              <a:gd name="connsiteY77" fmla="*/ 652010 h 4171924"/>
              <a:gd name="connsiteX78" fmla="*/ 3609713 w 8124914"/>
              <a:gd name="connsiteY78" fmla="*/ 727189 h 4171924"/>
              <a:gd name="connsiteX79" fmla="*/ 3536220 w 8124914"/>
              <a:gd name="connsiteY79" fmla="*/ 765934 h 4171924"/>
              <a:gd name="connsiteX80" fmla="*/ 3499296 w 8124914"/>
              <a:gd name="connsiteY80" fmla="*/ 785307 h 4171924"/>
              <a:gd name="connsiteX81" fmla="*/ 3463793 w 8124914"/>
              <a:gd name="connsiteY81" fmla="*/ 806101 h 4171924"/>
              <a:gd name="connsiteX82" fmla="*/ 3320181 w 8124914"/>
              <a:gd name="connsiteY82" fmla="*/ 890167 h 4171924"/>
              <a:gd name="connsiteX83" fmla="*/ 3249173 w 8124914"/>
              <a:gd name="connsiteY83" fmla="*/ 934422 h 4171924"/>
              <a:gd name="connsiteX84" fmla="*/ 3179231 w 8124914"/>
              <a:gd name="connsiteY84" fmla="*/ 979565 h 4171924"/>
              <a:gd name="connsiteX85" fmla="*/ 3109466 w 8124914"/>
              <a:gd name="connsiteY85" fmla="*/ 1024709 h 4171924"/>
              <a:gd name="connsiteX86" fmla="*/ 3041300 w 8124914"/>
              <a:gd name="connsiteY86" fmla="*/ 1072696 h 4171924"/>
              <a:gd name="connsiteX87" fmla="*/ 2905853 w 8124914"/>
              <a:gd name="connsiteY87" fmla="*/ 1169380 h 4171924"/>
              <a:gd name="connsiteX88" fmla="*/ 2773957 w 8124914"/>
              <a:gd name="connsiteY88" fmla="*/ 1271220 h 4171924"/>
              <a:gd name="connsiteX89" fmla="*/ 2741116 w 8124914"/>
              <a:gd name="connsiteY89" fmla="*/ 1296635 h 4171924"/>
              <a:gd name="connsiteX90" fmla="*/ 2708986 w 8124914"/>
              <a:gd name="connsiteY90" fmla="*/ 1323294 h 4171924"/>
              <a:gd name="connsiteX91" fmla="*/ 2645079 w 8124914"/>
              <a:gd name="connsiteY91" fmla="*/ 1376613 h 4171924"/>
              <a:gd name="connsiteX92" fmla="*/ 2394246 w 8124914"/>
              <a:gd name="connsiteY92" fmla="*/ 1596109 h 4171924"/>
              <a:gd name="connsiteX93" fmla="*/ 2154419 w 8124914"/>
              <a:gd name="connsiteY93" fmla="*/ 1827158 h 4171924"/>
              <a:gd name="connsiteX94" fmla="*/ 1921871 w 8124914"/>
              <a:gd name="connsiteY94" fmla="*/ 2066737 h 4171924"/>
              <a:gd name="connsiteX95" fmla="*/ 1808435 w 8124914"/>
              <a:gd name="connsiteY95" fmla="*/ 2189371 h 4171924"/>
              <a:gd name="connsiteX96" fmla="*/ 1696067 w 8124914"/>
              <a:gd name="connsiteY96" fmla="*/ 2313781 h 4171924"/>
              <a:gd name="connsiteX97" fmla="*/ 1255112 w 8124914"/>
              <a:gd name="connsiteY97" fmla="*/ 2816223 h 4171924"/>
              <a:gd name="connsiteX98" fmla="*/ 373733 w 8124914"/>
              <a:gd name="connsiteY98" fmla="*/ 3823416 h 4171924"/>
              <a:gd name="connsiteX99" fmla="*/ 48661 w 8124914"/>
              <a:gd name="connsiteY99" fmla="*/ 4171924 h 4171924"/>
              <a:gd name="connsiteX100" fmla="*/ 0 w 8124914"/>
              <a:gd name="connsiteY100" fmla="*/ 4171924 h 4171924"/>
              <a:gd name="connsiteX101" fmla="*/ 50295 w 8124914"/>
              <a:gd name="connsiteY101" fmla="*/ 4118625 h 4171924"/>
              <a:gd name="connsiteX102" fmla="*/ 324383 w 8124914"/>
              <a:gd name="connsiteY102" fmla="*/ 3822705 h 4171924"/>
              <a:gd name="connsiteX103" fmla="*/ 589063 w 8124914"/>
              <a:gd name="connsiteY103" fmla="*/ 3526430 h 4171924"/>
              <a:gd name="connsiteX104" fmla="*/ 1095167 w 8124914"/>
              <a:gd name="connsiteY104" fmla="*/ 2943833 h 4171924"/>
              <a:gd name="connsiteX105" fmla="*/ 1696067 w 8124914"/>
              <a:gd name="connsiteY105" fmla="*/ 2255841 h 4171924"/>
              <a:gd name="connsiteX106" fmla="*/ 2343476 w 8124914"/>
              <a:gd name="connsiteY106" fmla="*/ 1590422 h 4171924"/>
              <a:gd name="connsiteX107" fmla="*/ 3073963 w 8124914"/>
              <a:gd name="connsiteY107" fmla="*/ 1001248 h 4171924"/>
              <a:gd name="connsiteX108" fmla="*/ 3898357 w 8124914"/>
              <a:gd name="connsiteY108" fmla="*/ 542706 h 4171924"/>
              <a:gd name="connsiteX109" fmla="*/ 4785948 w 8124914"/>
              <a:gd name="connsiteY109" fmla="*/ 222793 h 4171924"/>
              <a:gd name="connsiteX110" fmla="*/ 5706026 w 8124914"/>
              <a:gd name="connsiteY110" fmla="*/ 36354 h 4171924"/>
              <a:gd name="connsiteX111" fmla="*/ 6171301 w 8124914"/>
              <a:gd name="connsiteY111" fmla="*/ 808 h 4171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8124914" h="4171924">
                <a:moveTo>
                  <a:pt x="6171301" y="808"/>
                </a:moveTo>
                <a:cubicBezTo>
                  <a:pt x="6326008" y="-2083"/>
                  <a:pt x="6480769" y="2781"/>
                  <a:pt x="6634979" y="15382"/>
                </a:cubicBezTo>
                <a:cubicBezTo>
                  <a:pt x="6788017" y="30082"/>
                  <a:pt x="6940061" y="53821"/>
                  <a:pt x="7090314" y="86474"/>
                </a:cubicBezTo>
                <a:cubicBezTo>
                  <a:pt x="7127592" y="94650"/>
                  <a:pt x="7164516" y="104247"/>
                  <a:pt x="7201617" y="114022"/>
                </a:cubicBezTo>
                <a:lnTo>
                  <a:pt x="7257003" y="128063"/>
                </a:lnTo>
                <a:lnTo>
                  <a:pt x="7311679" y="144769"/>
                </a:lnTo>
                <a:cubicBezTo>
                  <a:pt x="7347182" y="156322"/>
                  <a:pt x="7384638" y="166808"/>
                  <a:pt x="7420675" y="178893"/>
                </a:cubicBezTo>
                <a:lnTo>
                  <a:pt x="7527186" y="218349"/>
                </a:lnTo>
                <a:cubicBezTo>
                  <a:pt x="7527186" y="219771"/>
                  <a:pt x="7336176" y="152234"/>
                  <a:pt x="7525410" y="222793"/>
                </a:cubicBezTo>
                <a:lnTo>
                  <a:pt x="7560914" y="235767"/>
                </a:lnTo>
                <a:cubicBezTo>
                  <a:pt x="7572275" y="240210"/>
                  <a:pt x="7583281" y="245364"/>
                  <a:pt x="7594110" y="249985"/>
                </a:cubicBezTo>
                <a:lnTo>
                  <a:pt x="7657129" y="277711"/>
                </a:lnTo>
                <a:lnTo>
                  <a:pt x="7715888" y="302949"/>
                </a:lnTo>
                <a:lnTo>
                  <a:pt x="7769143" y="330319"/>
                </a:lnTo>
                <a:lnTo>
                  <a:pt x="7865180" y="379372"/>
                </a:lnTo>
                <a:lnTo>
                  <a:pt x="7945064" y="427359"/>
                </a:lnTo>
                <a:lnTo>
                  <a:pt x="8012343" y="467349"/>
                </a:lnTo>
                <a:lnTo>
                  <a:pt x="8065598" y="504139"/>
                </a:lnTo>
                <a:lnTo>
                  <a:pt x="8124914" y="543992"/>
                </a:lnTo>
                <a:lnTo>
                  <a:pt x="8124914" y="550028"/>
                </a:lnTo>
                <a:lnTo>
                  <a:pt x="8075983" y="517291"/>
                </a:lnTo>
                <a:cubicBezTo>
                  <a:pt x="8049533" y="499563"/>
                  <a:pt x="8022018" y="481301"/>
                  <a:pt x="7995479" y="464505"/>
                </a:cubicBezTo>
                <a:lnTo>
                  <a:pt x="7867666" y="391813"/>
                </a:lnTo>
                <a:cubicBezTo>
                  <a:pt x="7862482" y="388485"/>
                  <a:pt x="7857014" y="385629"/>
                  <a:pt x="7851334" y="383282"/>
                </a:cubicBezTo>
                <a:cubicBezTo>
                  <a:pt x="7853819" y="384349"/>
                  <a:pt x="7864825" y="390392"/>
                  <a:pt x="7886838" y="403544"/>
                </a:cubicBezTo>
                <a:lnTo>
                  <a:pt x="7848401" y="384333"/>
                </a:lnTo>
                <a:lnTo>
                  <a:pt x="7846897" y="383460"/>
                </a:lnTo>
                <a:lnTo>
                  <a:pt x="7772693" y="345782"/>
                </a:lnTo>
                <a:lnTo>
                  <a:pt x="7733640" y="326054"/>
                </a:lnTo>
                <a:lnTo>
                  <a:pt x="7697523" y="308926"/>
                </a:lnTo>
                <a:lnTo>
                  <a:pt x="7664741" y="292542"/>
                </a:lnTo>
                <a:lnTo>
                  <a:pt x="7614150" y="272457"/>
                </a:lnTo>
                <a:lnTo>
                  <a:pt x="7608666" y="270069"/>
                </a:lnTo>
                <a:lnTo>
                  <a:pt x="7565707" y="252296"/>
                </a:lnTo>
                <a:cubicBezTo>
                  <a:pt x="7551150" y="246253"/>
                  <a:pt x="7536240" y="241277"/>
                  <a:pt x="7521683" y="235589"/>
                </a:cubicBezTo>
                <a:lnTo>
                  <a:pt x="7516285" y="233604"/>
                </a:lnTo>
                <a:lnTo>
                  <a:pt x="7433989" y="200932"/>
                </a:lnTo>
                <a:cubicBezTo>
                  <a:pt x="7414107" y="193290"/>
                  <a:pt x="7393870" y="187069"/>
                  <a:pt x="7373810" y="181026"/>
                </a:cubicBezTo>
                <a:lnTo>
                  <a:pt x="7314342" y="163253"/>
                </a:lnTo>
                <a:lnTo>
                  <a:pt x="7255938" y="145480"/>
                </a:lnTo>
                <a:lnTo>
                  <a:pt x="7198422" y="131084"/>
                </a:lnTo>
                <a:cubicBezTo>
                  <a:pt x="7160610" y="121665"/>
                  <a:pt x="7124397" y="111889"/>
                  <a:pt x="7089603" y="104069"/>
                </a:cubicBezTo>
                <a:lnTo>
                  <a:pt x="6990193" y="82564"/>
                </a:lnTo>
                <a:lnTo>
                  <a:pt x="6945636" y="73678"/>
                </a:lnTo>
                <a:lnTo>
                  <a:pt x="6904807" y="67279"/>
                </a:lnTo>
                <a:lnTo>
                  <a:pt x="6835930" y="56793"/>
                </a:lnTo>
                <a:lnTo>
                  <a:pt x="6786935" y="49506"/>
                </a:lnTo>
                <a:lnTo>
                  <a:pt x="6761372" y="46840"/>
                </a:lnTo>
                <a:cubicBezTo>
                  <a:pt x="6751963" y="46840"/>
                  <a:pt x="6759774" y="46840"/>
                  <a:pt x="6788709" y="50395"/>
                </a:cubicBezTo>
                <a:lnTo>
                  <a:pt x="6941553" y="74566"/>
                </a:lnTo>
                <a:lnTo>
                  <a:pt x="7040786" y="94827"/>
                </a:lnTo>
                <a:cubicBezTo>
                  <a:pt x="7061201" y="99271"/>
                  <a:pt x="7083390" y="103181"/>
                  <a:pt x="7106823" y="108690"/>
                </a:cubicBezTo>
                <a:lnTo>
                  <a:pt x="7180670" y="127530"/>
                </a:lnTo>
                <a:cubicBezTo>
                  <a:pt x="7206588" y="134283"/>
                  <a:pt x="7233925" y="140682"/>
                  <a:pt x="7261263" y="148324"/>
                </a:cubicBezTo>
                <a:lnTo>
                  <a:pt x="7345939" y="174628"/>
                </a:lnTo>
                <a:cubicBezTo>
                  <a:pt x="7375053" y="182804"/>
                  <a:pt x="7404255" y="192668"/>
                  <a:pt x="7433545" y="203176"/>
                </a:cubicBezTo>
                <a:lnTo>
                  <a:pt x="7516285" y="233604"/>
                </a:lnTo>
                <a:lnTo>
                  <a:pt x="7614150" y="272457"/>
                </a:lnTo>
                <a:lnTo>
                  <a:pt x="7693165" y="306859"/>
                </a:lnTo>
                <a:lnTo>
                  <a:pt x="7697523" y="308926"/>
                </a:lnTo>
                <a:lnTo>
                  <a:pt x="7848401" y="384333"/>
                </a:lnTo>
                <a:lnTo>
                  <a:pt x="7971181" y="455641"/>
                </a:lnTo>
                <a:cubicBezTo>
                  <a:pt x="8006839" y="476946"/>
                  <a:pt x="8035952" y="495341"/>
                  <a:pt x="8056190" y="510359"/>
                </a:cubicBezTo>
                <a:cubicBezTo>
                  <a:pt x="8221815" y="624284"/>
                  <a:pt x="7887015" y="403721"/>
                  <a:pt x="8052284" y="516402"/>
                </a:cubicBezTo>
                <a:lnTo>
                  <a:pt x="8124914" y="568031"/>
                </a:lnTo>
                <a:lnTo>
                  <a:pt x="8124914" y="580956"/>
                </a:lnTo>
                <a:lnTo>
                  <a:pt x="8046928" y="526596"/>
                </a:lnTo>
                <a:cubicBezTo>
                  <a:pt x="7908982" y="436335"/>
                  <a:pt x="7763285" y="358329"/>
                  <a:pt x="7611507" y="293529"/>
                </a:cubicBezTo>
                <a:cubicBezTo>
                  <a:pt x="7408515" y="207606"/>
                  <a:pt x="7196878" y="143789"/>
                  <a:pt x="6980252" y="103181"/>
                </a:cubicBezTo>
                <a:cubicBezTo>
                  <a:pt x="6763254" y="62517"/>
                  <a:pt x="6543114" y="41047"/>
                  <a:pt x="6322370" y="39020"/>
                </a:cubicBezTo>
                <a:cubicBezTo>
                  <a:pt x="6101146" y="37494"/>
                  <a:pt x="5880101" y="51211"/>
                  <a:pt x="5660759" y="80076"/>
                </a:cubicBezTo>
                <a:cubicBezTo>
                  <a:pt x="5550875" y="93761"/>
                  <a:pt x="5441701" y="112423"/>
                  <a:pt x="5332883" y="133395"/>
                </a:cubicBezTo>
                <a:cubicBezTo>
                  <a:pt x="5224064" y="154367"/>
                  <a:pt x="5115778" y="177649"/>
                  <a:pt x="5008379" y="204487"/>
                </a:cubicBezTo>
                <a:cubicBezTo>
                  <a:pt x="4900981" y="231324"/>
                  <a:pt x="4793937" y="260471"/>
                  <a:pt x="4687781" y="293351"/>
                </a:cubicBezTo>
                <a:cubicBezTo>
                  <a:pt x="4581626" y="326231"/>
                  <a:pt x="4476358" y="360178"/>
                  <a:pt x="4371977" y="397679"/>
                </a:cubicBezTo>
                <a:cubicBezTo>
                  <a:pt x="4267596" y="435180"/>
                  <a:pt x="4163925" y="473569"/>
                  <a:pt x="4062029" y="516224"/>
                </a:cubicBezTo>
                <a:cubicBezTo>
                  <a:pt x="4010904" y="537907"/>
                  <a:pt x="3959069" y="557991"/>
                  <a:pt x="3908653" y="580918"/>
                </a:cubicBezTo>
                <a:lnTo>
                  <a:pt x="3758118" y="652010"/>
                </a:lnTo>
                <a:cubicBezTo>
                  <a:pt x="3707525" y="674581"/>
                  <a:pt x="3658885" y="701596"/>
                  <a:pt x="3609713" y="727189"/>
                </a:cubicBezTo>
                <a:lnTo>
                  <a:pt x="3536220" y="765934"/>
                </a:lnTo>
                <a:lnTo>
                  <a:pt x="3499296" y="785307"/>
                </a:lnTo>
                <a:cubicBezTo>
                  <a:pt x="3487225" y="792061"/>
                  <a:pt x="3475332" y="799170"/>
                  <a:pt x="3463793" y="806101"/>
                </a:cubicBezTo>
                <a:lnTo>
                  <a:pt x="3320181" y="890167"/>
                </a:lnTo>
                <a:cubicBezTo>
                  <a:pt x="3296038" y="903852"/>
                  <a:pt x="3272961" y="919315"/>
                  <a:pt x="3249173" y="934422"/>
                </a:cubicBezTo>
                <a:lnTo>
                  <a:pt x="3179231" y="979565"/>
                </a:lnTo>
                <a:lnTo>
                  <a:pt x="3109466" y="1024709"/>
                </a:lnTo>
                <a:cubicBezTo>
                  <a:pt x="3086389" y="1040171"/>
                  <a:pt x="3064022" y="1056700"/>
                  <a:pt x="3041300" y="1072696"/>
                </a:cubicBezTo>
                <a:cubicBezTo>
                  <a:pt x="2996210" y="1105042"/>
                  <a:pt x="2950411" y="1136323"/>
                  <a:pt x="2905853" y="1169380"/>
                </a:cubicBezTo>
                <a:lnTo>
                  <a:pt x="2773957" y="1271220"/>
                </a:lnTo>
                <a:lnTo>
                  <a:pt x="2741116" y="1296635"/>
                </a:lnTo>
                <a:lnTo>
                  <a:pt x="2708986" y="1323294"/>
                </a:lnTo>
                <a:lnTo>
                  <a:pt x="2645079" y="1376613"/>
                </a:lnTo>
                <a:cubicBezTo>
                  <a:pt x="2558628" y="1446461"/>
                  <a:pt x="2477324" y="1522351"/>
                  <a:pt x="2394246" y="1596109"/>
                </a:cubicBezTo>
                <a:cubicBezTo>
                  <a:pt x="2313830" y="1672888"/>
                  <a:pt x="2232171" y="1748246"/>
                  <a:pt x="2154419" y="1827158"/>
                </a:cubicBezTo>
                <a:cubicBezTo>
                  <a:pt x="2076666" y="1906070"/>
                  <a:pt x="1998913" y="1987114"/>
                  <a:pt x="1921871" y="2066737"/>
                </a:cubicBezTo>
                <a:cubicBezTo>
                  <a:pt x="1883703" y="2107259"/>
                  <a:pt x="1846248" y="2148493"/>
                  <a:pt x="1808435" y="2189371"/>
                </a:cubicBezTo>
                <a:cubicBezTo>
                  <a:pt x="1770625" y="2230248"/>
                  <a:pt x="1733169" y="2271304"/>
                  <a:pt x="1696067" y="2313781"/>
                </a:cubicBezTo>
                <a:cubicBezTo>
                  <a:pt x="1546774" y="2478892"/>
                  <a:pt x="1401208" y="2647913"/>
                  <a:pt x="1255112" y="2816223"/>
                </a:cubicBezTo>
                <a:cubicBezTo>
                  <a:pt x="963804" y="3153909"/>
                  <a:pt x="673385" y="3492662"/>
                  <a:pt x="373733" y="3823416"/>
                </a:cubicBezTo>
                <a:lnTo>
                  <a:pt x="48661" y="4171924"/>
                </a:lnTo>
                <a:lnTo>
                  <a:pt x="0" y="4171924"/>
                </a:lnTo>
                <a:lnTo>
                  <a:pt x="50295" y="4118625"/>
                </a:lnTo>
                <a:cubicBezTo>
                  <a:pt x="143848" y="4020874"/>
                  <a:pt x="233671" y="3920635"/>
                  <a:pt x="324383" y="3822705"/>
                </a:cubicBezTo>
                <a:cubicBezTo>
                  <a:pt x="415096" y="3724776"/>
                  <a:pt x="501902" y="3625248"/>
                  <a:pt x="589063" y="3526430"/>
                </a:cubicBezTo>
                <a:cubicBezTo>
                  <a:pt x="763208" y="3329861"/>
                  <a:pt x="931141" y="3134181"/>
                  <a:pt x="1095167" y="2943833"/>
                </a:cubicBezTo>
                <a:cubicBezTo>
                  <a:pt x="1291680" y="2715272"/>
                  <a:pt x="1490146" y="2483869"/>
                  <a:pt x="1696067" y="2255841"/>
                </a:cubicBezTo>
                <a:cubicBezTo>
                  <a:pt x="1901988" y="2027814"/>
                  <a:pt x="2115542" y="1802986"/>
                  <a:pt x="2343476" y="1590422"/>
                </a:cubicBezTo>
                <a:cubicBezTo>
                  <a:pt x="2571604" y="1375671"/>
                  <a:pt x="2815816" y="1178706"/>
                  <a:pt x="3073963" y="1001248"/>
                </a:cubicBezTo>
                <a:cubicBezTo>
                  <a:pt x="3334329" y="823734"/>
                  <a:pt x="3610263" y="670257"/>
                  <a:pt x="3898357" y="542706"/>
                </a:cubicBezTo>
                <a:cubicBezTo>
                  <a:pt x="4186612" y="415999"/>
                  <a:pt x="4483174" y="309112"/>
                  <a:pt x="4785948" y="222793"/>
                </a:cubicBezTo>
                <a:cubicBezTo>
                  <a:pt x="5087286" y="136586"/>
                  <a:pt x="5394926" y="74247"/>
                  <a:pt x="5706026" y="36354"/>
                </a:cubicBezTo>
                <a:cubicBezTo>
                  <a:pt x="5861053" y="17633"/>
                  <a:pt x="6016151" y="5785"/>
                  <a:pt x="6171301" y="808"/>
                </a:cubicBezTo>
                <a:close/>
              </a:path>
            </a:pathLst>
          </a:custGeom>
          <a:solidFill>
            <a:srgbClr val="F2F6F9"/>
          </a:solidFill>
          <a:ln w="1774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ángulo 311">
            <a:extLst>
              <a:ext uri="{FF2B5EF4-FFF2-40B4-BE49-F238E27FC236}">
                <a16:creationId xmlns:a16="http://schemas.microsoft.com/office/drawing/2014/main" id="{658653B2-2340-4D47-8177-18F33EF70C60}"/>
              </a:ext>
            </a:extLst>
          </p:cNvPr>
          <p:cNvSpPr/>
          <p:nvPr userDrawn="1"/>
        </p:nvSpPr>
        <p:spPr>
          <a:xfrm>
            <a:off x="2983301" y="0"/>
            <a:ext cx="5712678" cy="7568199"/>
          </a:xfrm>
          <a:prstGeom prst="rect">
            <a:avLst/>
          </a:prstGeom>
          <a:solidFill>
            <a:srgbClr val="F2F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3DE44A8-3D86-5C44-B29B-A3670FABCC29}"/>
              </a:ext>
            </a:extLst>
          </p:cNvPr>
          <p:cNvGrpSpPr/>
          <p:nvPr userDrawn="1"/>
        </p:nvGrpSpPr>
        <p:grpSpPr>
          <a:xfrm>
            <a:off x="55576" y="2136521"/>
            <a:ext cx="371811" cy="370940"/>
            <a:chOff x="778647" y="2313656"/>
            <a:chExt cx="423980" cy="336510"/>
          </a:xfrm>
        </p:grpSpPr>
        <p:sp>
          <p:nvSpPr>
            <p:cNvPr id="10" name="Elipse 79">
              <a:extLst>
                <a:ext uri="{FF2B5EF4-FFF2-40B4-BE49-F238E27FC236}">
                  <a16:creationId xmlns:a16="http://schemas.microsoft.com/office/drawing/2014/main" id="{3BDE752B-6C76-6548-833C-5B2EBD83F4FB}"/>
                </a:ext>
              </a:extLst>
            </p:cNvPr>
            <p:cNvSpPr/>
            <p:nvPr/>
          </p:nvSpPr>
          <p:spPr>
            <a:xfrm>
              <a:off x="961184" y="2408723"/>
              <a:ext cx="241443" cy="241443"/>
            </a:xfrm>
            <a:prstGeom prst="ellipse">
              <a:avLst/>
            </a:prstGeom>
            <a:solidFill>
              <a:srgbClr val="FFC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7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Elipse 80">
              <a:extLst>
                <a:ext uri="{FF2B5EF4-FFF2-40B4-BE49-F238E27FC236}">
                  <a16:creationId xmlns:a16="http://schemas.microsoft.com/office/drawing/2014/main" id="{3E074087-7C2D-704A-A6BD-5456A6DDB135}"/>
                </a:ext>
              </a:extLst>
            </p:cNvPr>
            <p:cNvSpPr/>
            <p:nvPr/>
          </p:nvSpPr>
          <p:spPr>
            <a:xfrm>
              <a:off x="778647" y="2313656"/>
              <a:ext cx="72650" cy="72650"/>
            </a:xfrm>
            <a:prstGeom prst="ellipse">
              <a:avLst/>
            </a:prstGeom>
            <a:solidFill>
              <a:srgbClr val="FFC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7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Freeform 11">
            <a:extLst>
              <a:ext uri="{FF2B5EF4-FFF2-40B4-BE49-F238E27FC236}">
                <a16:creationId xmlns:a16="http://schemas.microsoft.com/office/drawing/2014/main" id="{87B5FA3D-967F-1445-AC2C-08E9FAA1993A}"/>
              </a:ext>
            </a:extLst>
          </p:cNvPr>
          <p:cNvSpPr/>
          <p:nvPr userDrawn="1"/>
        </p:nvSpPr>
        <p:spPr>
          <a:xfrm flipV="1">
            <a:off x="1" y="4421195"/>
            <a:ext cx="6766142" cy="3138480"/>
          </a:xfrm>
          <a:custGeom>
            <a:avLst/>
            <a:gdLst>
              <a:gd name="connsiteX0" fmla="*/ 32208 w 7715511"/>
              <a:gd name="connsiteY0" fmla="*/ 2533039 h 2847172"/>
              <a:gd name="connsiteX1" fmla="*/ 0 w 7715511"/>
              <a:gd name="connsiteY1" fmla="*/ 2504293 h 2847172"/>
              <a:gd name="connsiteX2" fmla="*/ 0 w 7715511"/>
              <a:gd name="connsiteY2" fmla="*/ 2507014 h 2847172"/>
              <a:gd name="connsiteX3" fmla="*/ 942565 w 7715511"/>
              <a:gd name="connsiteY3" fmla="*/ 2846963 h 2847172"/>
              <a:gd name="connsiteX4" fmla="*/ 1034907 w 7715511"/>
              <a:gd name="connsiteY4" fmla="*/ 2844867 h 2847172"/>
              <a:gd name="connsiteX5" fmla="*/ 1393632 w 7715511"/>
              <a:gd name="connsiteY5" fmla="*/ 2807434 h 2847172"/>
              <a:gd name="connsiteX6" fmla="*/ 2048936 w 7715511"/>
              <a:gd name="connsiteY6" fmla="*/ 2650271 h 2847172"/>
              <a:gd name="connsiteX7" fmla="*/ 2650226 w 7715511"/>
              <a:gd name="connsiteY7" fmla="*/ 2448532 h 2847172"/>
              <a:gd name="connsiteX8" fmla="*/ 3796476 w 7715511"/>
              <a:gd name="connsiteY8" fmla="*/ 2007239 h 2847172"/>
              <a:gd name="connsiteX9" fmla="*/ 4878646 w 7715511"/>
              <a:gd name="connsiteY9" fmla="*/ 1526988 h 2847172"/>
              <a:gd name="connsiteX10" fmla="*/ 5890933 w 7715511"/>
              <a:gd name="connsiteY10" fmla="*/ 1010447 h 2847172"/>
              <a:gd name="connsiteX11" fmla="*/ 6852107 w 7715511"/>
              <a:gd name="connsiteY11" fmla="*/ 470666 h 2847172"/>
              <a:gd name="connsiteX12" fmla="*/ 7332987 w 7715511"/>
              <a:gd name="connsiteY12" fmla="*/ 201394 h 2847172"/>
              <a:gd name="connsiteX13" fmla="*/ 7455530 w 7715511"/>
              <a:gd name="connsiteY13" fmla="*/ 134719 h 2847172"/>
              <a:gd name="connsiteX14" fmla="*/ 7579234 w 7715511"/>
              <a:gd name="connsiteY14" fmla="*/ 68996 h 2847172"/>
              <a:gd name="connsiteX15" fmla="*/ 7715511 w 7715511"/>
              <a:gd name="connsiteY15" fmla="*/ 0 h 2847172"/>
              <a:gd name="connsiteX16" fmla="*/ 7655999 w 7715511"/>
              <a:gd name="connsiteY16" fmla="*/ 0 h 2847172"/>
              <a:gd name="connsiteX17" fmla="*/ 7332987 w 7715511"/>
              <a:gd name="connsiteY17" fmla="*/ 170342 h 2847172"/>
              <a:gd name="connsiteX18" fmla="*/ 6677683 w 7715511"/>
              <a:gd name="connsiteY18" fmla="*/ 539055 h 2847172"/>
              <a:gd name="connsiteX19" fmla="*/ 6125756 w 7715511"/>
              <a:gd name="connsiteY19" fmla="*/ 851285 h 2847172"/>
              <a:gd name="connsiteX20" fmla="*/ 5837114 w 7715511"/>
              <a:gd name="connsiteY20" fmla="*/ 1010066 h 2847172"/>
              <a:gd name="connsiteX21" fmla="*/ 5538209 w 7715511"/>
              <a:gd name="connsiteY21" fmla="*/ 1168658 h 2847172"/>
              <a:gd name="connsiteX22" fmla="*/ 5385855 w 7715511"/>
              <a:gd name="connsiteY22" fmla="*/ 1248001 h 2847172"/>
              <a:gd name="connsiteX23" fmla="*/ 5230981 w 7715511"/>
              <a:gd name="connsiteY23" fmla="*/ 1326582 h 2847172"/>
              <a:gd name="connsiteX24" fmla="*/ 5153544 w 7715511"/>
              <a:gd name="connsiteY24" fmla="*/ 1365920 h 2847172"/>
              <a:gd name="connsiteX25" fmla="*/ 5074174 w 7715511"/>
              <a:gd name="connsiteY25" fmla="*/ 1404878 h 2847172"/>
              <a:gd name="connsiteX26" fmla="*/ 4914462 w 7715511"/>
              <a:gd name="connsiteY26" fmla="*/ 1482697 h 2847172"/>
              <a:gd name="connsiteX27" fmla="*/ 4752038 w 7715511"/>
              <a:gd name="connsiteY27" fmla="*/ 1559564 h 2847172"/>
              <a:gd name="connsiteX28" fmla="*/ 4588456 w 7715511"/>
              <a:gd name="connsiteY28" fmla="*/ 1635764 h 2847172"/>
              <a:gd name="connsiteX29" fmla="*/ 4422160 w 7715511"/>
              <a:gd name="connsiteY29" fmla="*/ 1711107 h 2847172"/>
              <a:gd name="connsiteX30" fmla="*/ 4338916 w 7715511"/>
              <a:gd name="connsiteY30" fmla="*/ 1749207 h 2847172"/>
              <a:gd name="connsiteX31" fmla="*/ 4254317 w 7715511"/>
              <a:gd name="connsiteY31" fmla="*/ 1786068 h 2847172"/>
              <a:gd name="connsiteX32" fmla="*/ 2866661 w 7715511"/>
              <a:gd name="connsiteY32" fmla="*/ 2344519 h 2847172"/>
              <a:gd name="connsiteX33" fmla="*/ 2161024 w 7715511"/>
              <a:gd name="connsiteY33" fmla="*/ 2592169 h 2847172"/>
              <a:gd name="connsiteX34" fmla="*/ 1427121 w 7715511"/>
              <a:gd name="connsiteY34" fmla="*/ 2781335 h 2847172"/>
              <a:gd name="connsiteX35" fmla="*/ 887585 w 7715511"/>
              <a:gd name="connsiteY35" fmla="*/ 2827341 h 2847172"/>
              <a:gd name="connsiteX36" fmla="*/ 592554 w 7715511"/>
              <a:gd name="connsiteY36" fmla="*/ 2796290 h 2847172"/>
              <a:gd name="connsiteX37" fmla="*/ 331595 w 7715511"/>
              <a:gd name="connsiteY37" fmla="*/ 2719232 h 2847172"/>
              <a:gd name="connsiteX38" fmla="*/ 130259 w 7715511"/>
              <a:gd name="connsiteY38" fmla="*/ 2612267 h 2847172"/>
              <a:gd name="connsiteX39" fmla="*/ 32208 w 7715511"/>
              <a:gd name="connsiteY39" fmla="*/ 2533039 h 2847172"/>
              <a:gd name="connsiteX40" fmla="*/ 96963 w 7715511"/>
              <a:gd name="connsiteY40" fmla="*/ 2590835 h 2847172"/>
              <a:gd name="connsiteX41" fmla="*/ 0 w 7715511"/>
              <a:gd name="connsiteY41" fmla="*/ 2508876 h 2847172"/>
              <a:gd name="connsiteX42" fmla="*/ 0 w 7715511"/>
              <a:gd name="connsiteY42" fmla="*/ 2539420 h 2847172"/>
              <a:gd name="connsiteX43" fmla="*/ 88251 w 7715511"/>
              <a:gd name="connsiteY43" fmla="*/ 2616077 h 2847172"/>
              <a:gd name="connsiteX44" fmla="*/ 204405 w 7715511"/>
              <a:gd name="connsiteY44" fmla="*/ 2686181 h 2847172"/>
              <a:gd name="connsiteX45" fmla="*/ 339917 w 7715511"/>
              <a:gd name="connsiteY45" fmla="*/ 2747236 h 2847172"/>
              <a:gd name="connsiteX46" fmla="*/ 496146 w 7715511"/>
              <a:gd name="connsiteY46" fmla="*/ 2795909 h 2847172"/>
              <a:gd name="connsiteX47" fmla="*/ 668440 w 7715511"/>
              <a:gd name="connsiteY47" fmla="*/ 2828960 h 2847172"/>
              <a:gd name="connsiteX48" fmla="*/ 850223 w 7715511"/>
              <a:gd name="connsiteY48" fmla="*/ 2844962 h 2847172"/>
              <a:gd name="connsiteX49" fmla="*/ 942565 w 7715511"/>
              <a:gd name="connsiteY49" fmla="*/ 2846963 h 284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715511" h="2847172">
                <a:moveTo>
                  <a:pt x="32208" y="2533039"/>
                </a:moveTo>
                <a:lnTo>
                  <a:pt x="0" y="2504293"/>
                </a:lnTo>
                <a:lnTo>
                  <a:pt x="0" y="2507014"/>
                </a:lnTo>
                <a:close/>
                <a:moveTo>
                  <a:pt x="942565" y="2846963"/>
                </a:moveTo>
                <a:cubicBezTo>
                  <a:pt x="973346" y="2846391"/>
                  <a:pt x="1004321" y="2846486"/>
                  <a:pt x="1034907" y="2844867"/>
                </a:cubicBezTo>
                <a:cubicBezTo>
                  <a:pt x="1157058" y="2839371"/>
                  <a:pt x="1277463" y="2826808"/>
                  <a:pt x="1393632" y="2807434"/>
                </a:cubicBezTo>
                <a:cubicBezTo>
                  <a:pt x="1625747" y="2769239"/>
                  <a:pt x="1841792" y="2712755"/>
                  <a:pt x="2048936" y="2650271"/>
                </a:cubicBezTo>
                <a:cubicBezTo>
                  <a:pt x="2256077" y="2587787"/>
                  <a:pt x="2454313" y="2518731"/>
                  <a:pt x="2650226" y="2448532"/>
                </a:cubicBezTo>
                <a:cubicBezTo>
                  <a:pt x="3041474" y="2307181"/>
                  <a:pt x="3423815" y="2160401"/>
                  <a:pt x="3796476" y="2007239"/>
                </a:cubicBezTo>
                <a:cubicBezTo>
                  <a:pt x="4169137" y="1854077"/>
                  <a:pt x="4529797" y="1693485"/>
                  <a:pt x="4878646" y="1526988"/>
                </a:cubicBezTo>
                <a:cubicBezTo>
                  <a:pt x="5227497" y="1360491"/>
                  <a:pt x="5564152" y="1187708"/>
                  <a:pt x="5890933" y="1010447"/>
                </a:cubicBezTo>
                <a:cubicBezTo>
                  <a:pt x="6217711" y="833187"/>
                  <a:pt x="6534426" y="651641"/>
                  <a:pt x="6852107" y="470666"/>
                </a:cubicBezTo>
                <a:cubicBezTo>
                  <a:pt x="7011433" y="380464"/>
                  <a:pt x="7170177" y="289881"/>
                  <a:pt x="7332987" y="201394"/>
                </a:cubicBezTo>
                <a:cubicBezTo>
                  <a:pt x="7373448" y="178629"/>
                  <a:pt x="7414293" y="156626"/>
                  <a:pt x="7455530" y="134719"/>
                </a:cubicBezTo>
                <a:cubicBezTo>
                  <a:pt x="7496765" y="112811"/>
                  <a:pt x="7537613" y="90713"/>
                  <a:pt x="7579234" y="68996"/>
                </a:cubicBezTo>
                <a:lnTo>
                  <a:pt x="7715511" y="0"/>
                </a:lnTo>
                <a:lnTo>
                  <a:pt x="7655999" y="0"/>
                </a:lnTo>
                <a:lnTo>
                  <a:pt x="7332987" y="170342"/>
                </a:lnTo>
                <a:cubicBezTo>
                  <a:pt x="7108421" y="292548"/>
                  <a:pt x="6891988" y="416564"/>
                  <a:pt x="6677683" y="539055"/>
                </a:cubicBezTo>
                <a:cubicBezTo>
                  <a:pt x="6498806" y="641068"/>
                  <a:pt x="6315668" y="745938"/>
                  <a:pt x="6125756" y="851285"/>
                </a:cubicBezTo>
                <a:cubicBezTo>
                  <a:pt x="6030704" y="904243"/>
                  <a:pt x="5936038" y="957584"/>
                  <a:pt x="5837114" y="1010066"/>
                </a:cubicBezTo>
                <a:cubicBezTo>
                  <a:pt x="5738189" y="1062549"/>
                  <a:pt x="5640231" y="1116270"/>
                  <a:pt x="5538209" y="1168658"/>
                </a:cubicBezTo>
                <a:lnTo>
                  <a:pt x="5385855" y="1248001"/>
                </a:lnTo>
                <a:cubicBezTo>
                  <a:pt x="5334224" y="1274099"/>
                  <a:pt x="5282611" y="1300293"/>
                  <a:pt x="5230981" y="1326582"/>
                </a:cubicBezTo>
                <a:lnTo>
                  <a:pt x="5153544" y="1365920"/>
                </a:lnTo>
                <a:lnTo>
                  <a:pt x="5074174" y="1404878"/>
                </a:lnTo>
                <a:lnTo>
                  <a:pt x="4914462" y="1482697"/>
                </a:lnTo>
                <a:cubicBezTo>
                  <a:pt x="4861223" y="1508700"/>
                  <a:pt x="4806632" y="1534418"/>
                  <a:pt x="4752038" y="1559564"/>
                </a:cubicBezTo>
                <a:cubicBezTo>
                  <a:pt x="4697445" y="1584710"/>
                  <a:pt x="4644016" y="1610713"/>
                  <a:pt x="4588456" y="1635764"/>
                </a:cubicBezTo>
                <a:lnTo>
                  <a:pt x="4422160" y="1711107"/>
                </a:lnTo>
                <a:lnTo>
                  <a:pt x="4338916" y="1749207"/>
                </a:lnTo>
                <a:lnTo>
                  <a:pt x="4254317" y="1786068"/>
                </a:lnTo>
                <a:cubicBezTo>
                  <a:pt x="3804414" y="1983807"/>
                  <a:pt x="3336505" y="2171069"/>
                  <a:pt x="2866661" y="2344519"/>
                </a:cubicBezTo>
                <a:cubicBezTo>
                  <a:pt x="2632224" y="2431387"/>
                  <a:pt x="2398560" y="2516159"/>
                  <a:pt x="2161024" y="2592169"/>
                </a:cubicBezTo>
                <a:cubicBezTo>
                  <a:pt x="1923488" y="2668178"/>
                  <a:pt x="1680531" y="2736282"/>
                  <a:pt x="1427121" y="2781335"/>
                </a:cubicBezTo>
                <a:cubicBezTo>
                  <a:pt x="1274185" y="2808672"/>
                  <a:pt x="1086597" y="2831913"/>
                  <a:pt x="887585" y="2827341"/>
                </a:cubicBezTo>
                <a:cubicBezTo>
                  <a:pt x="786497" y="2824836"/>
                  <a:pt x="686882" y="2814349"/>
                  <a:pt x="592554" y="2796290"/>
                </a:cubicBezTo>
                <a:cubicBezTo>
                  <a:pt x="497790" y="2777592"/>
                  <a:pt x="409697" y="2751579"/>
                  <a:pt x="331595" y="2719232"/>
                </a:cubicBezTo>
                <a:cubicBezTo>
                  <a:pt x="256075" y="2687647"/>
                  <a:pt x="188487" y="2651738"/>
                  <a:pt x="130259" y="2612267"/>
                </a:cubicBezTo>
                <a:lnTo>
                  <a:pt x="32208" y="2533039"/>
                </a:lnTo>
                <a:lnTo>
                  <a:pt x="96963" y="2590835"/>
                </a:lnTo>
                <a:lnTo>
                  <a:pt x="0" y="2508876"/>
                </a:lnTo>
                <a:lnTo>
                  <a:pt x="0" y="2539420"/>
                </a:lnTo>
                <a:lnTo>
                  <a:pt x="88251" y="2616077"/>
                </a:lnTo>
                <a:cubicBezTo>
                  <a:pt x="123650" y="2640727"/>
                  <a:pt x="162461" y="2664149"/>
                  <a:pt x="204405" y="2686181"/>
                </a:cubicBezTo>
                <a:cubicBezTo>
                  <a:pt x="245947" y="2708402"/>
                  <a:pt x="291284" y="2728824"/>
                  <a:pt x="339917" y="2747236"/>
                </a:cubicBezTo>
                <a:cubicBezTo>
                  <a:pt x="388624" y="2765943"/>
                  <a:pt x="440950" y="2782240"/>
                  <a:pt x="496146" y="2795909"/>
                </a:cubicBezTo>
                <a:cubicBezTo>
                  <a:pt x="551120" y="2809806"/>
                  <a:pt x="608855" y="2820883"/>
                  <a:pt x="668440" y="2828960"/>
                </a:cubicBezTo>
                <a:cubicBezTo>
                  <a:pt x="727822" y="2837219"/>
                  <a:pt x="788707" y="2842581"/>
                  <a:pt x="850223" y="2844962"/>
                </a:cubicBezTo>
                <a:cubicBezTo>
                  <a:pt x="881004" y="2846963"/>
                  <a:pt x="911784" y="2847534"/>
                  <a:pt x="942565" y="2846963"/>
                </a:cubicBezTo>
                <a:close/>
              </a:path>
            </a:pathLst>
          </a:custGeom>
          <a:solidFill>
            <a:srgbClr val="FFCF59"/>
          </a:solidFill>
          <a:ln w="951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8D5410-704E-5642-AB9D-60E5FB29F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134" y="1591302"/>
            <a:ext cx="2701787" cy="2138932"/>
          </a:xfrm>
        </p:spPr>
        <p:txBody>
          <a:bodyPr lIns="90000"/>
          <a:lstStyle/>
          <a:p>
            <a:r>
              <a:rPr lang="en-GB"/>
              <a:t>Click to edit Master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8CE9BE-9F9B-9D45-8955-96CEE6BBD2E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25461" y="0"/>
            <a:ext cx="3737925" cy="755967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2272E-105B-8B4D-9307-49D4C7EF24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26445" y="2079406"/>
            <a:ext cx="2951824" cy="1478527"/>
          </a:xfrm>
        </p:spPr>
        <p:txBody>
          <a:bodyPr lIns="9000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052"/>
            </a:lvl1pPr>
            <a:lvl2pPr marL="400964" indent="0" algn="ctr">
              <a:lnSpc>
                <a:spcPct val="120000"/>
              </a:lnSpc>
              <a:spcBef>
                <a:spcPts val="0"/>
              </a:spcBef>
              <a:buNone/>
              <a:defRPr sz="1052"/>
            </a:lvl2pPr>
            <a:lvl3pPr marL="801929" indent="0" algn="ctr">
              <a:lnSpc>
                <a:spcPct val="120000"/>
              </a:lnSpc>
              <a:spcBef>
                <a:spcPts val="0"/>
              </a:spcBef>
              <a:buNone/>
              <a:defRPr sz="1052"/>
            </a:lvl3pPr>
            <a:lvl4pPr marL="1202893" indent="0" algn="ctr">
              <a:lnSpc>
                <a:spcPct val="120000"/>
              </a:lnSpc>
              <a:spcBef>
                <a:spcPts val="0"/>
              </a:spcBef>
              <a:buNone/>
              <a:defRPr sz="1052"/>
            </a:lvl4pPr>
            <a:lvl5pPr marL="1603858" indent="0" algn="ctr">
              <a:lnSpc>
                <a:spcPct val="120000"/>
              </a:lnSpc>
              <a:spcBef>
                <a:spcPts val="0"/>
              </a:spcBef>
              <a:buNone/>
              <a:defRPr sz="1052"/>
            </a:lvl5pPr>
          </a:lstStyle>
          <a:p>
            <a:pPr lvl="0"/>
            <a:r>
              <a:rPr lang="en-GB"/>
              <a:t>Click to edit Master text 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67AA569E-35A8-BA44-83CE-AABE071F4C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85404" y="5369155"/>
            <a:ext cx="2951824" cy="1478527"/>
          </a:xfrm>
        </p:spPr>
        <p:txBody>
          <a:bodyPr lIns="9000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052"/>
            </a:lvl1pPr>
            <a:lvl2pPr marL="400964" indent="0" algn="ctr">
              <a:lnSpc>
                <a:spcPct val="120000"/>
              </a:lnSpc>
              <a:spcBef>
                <a:spcPts val="0"/>
              </a:spcBef>
              <a:buNone/>
              <a:defRPr sz="1052"/>
            </a:lvl2pPr>
            <a:lvl3pPr marL="801929" indent="0" algn="ctr">
              <a:lnSpc>
                <a:spcPct val="120000"/>
              </a:lnSpc>
              <a:spcBef>
                <a:spcPts val="0"/>
              </a:spcBef>
              <a:buNone/>
              <a:defRPr sz="1052"/>
            </a:lvl3pPr>
            <a:lvl4pPr marL="1202893" indent="0" algn="ctr">
              <a:lnSpc>
                <a:spcPct val="120000"/>
              </a:lnSpc>
              <a:spcBef>
                <a:spcPts val="0"/>
              </a:spcBef>
              <a:buNone/>
              <a:defRPr sz="1052"/>
            </a:lvl4pPr>
            <a:lvl5pPr marL="1603858" indent="0" algn="ctr">
              <a:lnSpc>
                <a:spcPct val="120000"/>
              </a:lnSpc>
              <a:spcBef>
                <a:spcPts val="0"/>
              </a:spcBef>
              <a:buNone/>
              <a:defRPr sz="1052"/>
            </a:lvl5pPr>
          </a:lstStyle>
          <a:p>
            <a:pPr lvl="0"/>
            <a:r>
              <a:rPr lang="en-GB"/>
              <a:t>Click to edit Master text </a:t>
            </a:r>
          </a:p>
        </p:txBody>
      </p: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A034A770-AD78-9C4D-BC38-8FBBC3625CE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BD6D9828-7033-C94B-B24E-8EBDF9FEE2F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56F893A9-8BF9-4F49-915E-AEAA6505F73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2502466-665A-3D45-9E9D-4950A8844361}" type="slidenum">
              <a:rPr lang="en-GB" smtClean="0"/>
              <a:pPr/>
              <a:t>‹N°›</a:t>
            </a:fld>
            <a:endParaRPr lang="en-GB" i="1"/>
          </a:p>
        </p:txBody>
      </p:sp>
    </p:spTree>
    <p:extLst>
      <p:ext uri="{BB962C8B-B14F-4D97-AF65-F5344CB8AC3E}">
        <p14:creationId xmlns:p14="http://schemas.microsoft.com/office/powerpoint/2010/main" val="3041101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8C5DF899-F748-3948-89D7-34B395419E1F}"/>
              </a:ext>
            </a:extLst>
          </p:cNvPr>
          <p:cNvSpPr/>
          <p:nvPr userDrawn="1"/>
        </p:nvSpPr>
        <p:spPr>
          <a:xfrm rot="2894122">
            <a:off x="-2187927" y="3443030"/>
            <a:ext cx="8835391" cy="2644179"/>
          </a:xfrm>
          <a:custGeom>
            <a:avLst/>
            <a:gdLst>
              <a:gd name="connsiteX0" fmla="*/ 457023 w 9478756"/>
              <a:gd name="connsiteY0" fmla="*/ 1181932 h 3565707"/>
              <a:gd name="connsiteX1" fmla="*/ 421121 w 9478756"/>
              <a:gd name="connsiteY1" fmla="*/ 1209202 h 3565707"/>
              <a:gd name="connsiteX2" fmla="*/ 334351 w 9478756"/>
              <a:gd name="connsiteY2" fmla="*/ 1275333 h 3565707"/>
              <a:gd name="connsiteX3" fmla="*/ 441574 w 9478756"/>
              <a:gd name="connsiteY3" fmla="*/ 1193594 h 3565707"/>
              <a:gd name="connsiteX4" fmla="*/ 751941 w 9478756"/>
              <a:gd name="connsiteY4" fmla="*/ 959015 h 3565707"/>
              <a:gd name="connsiteX5" fmla="*/ 664192 w 9478756"/>
              <a:gd name="connsiteY5" fmla="*/ 1023551 h 3565707"/>
              <a:gd name="connsiteX6" fmla="*/ 569249 w 9478756"/>
              <a:gd name="connsiteY6" fmla="*/ 1094433 h 3565707"/>
              <a:gd name="connsiteX7" fmla="*/ 673638 w 9478756"/>
              <a:gd name="connsiteY7" fmla="*/ 1015800 h 3565707"/>
              <a:gd name="connsiteX8" fmla="*/ 686565 w 9478756"/>
              <a:gd name="connsiteY8" fmla="*/ 1005933 h 3565707"/>
              <a:gd name="connsiteX9" fmla="*/ 688070 w 9478756"/>
              <a:gd name="connsiteY9" fmla="*/ 1004289 h 3565707"/>
              <a:gd name="connsiteX10" fmla="*/ 1171370 w 9478756"/>
              <a:gd name="connsiteY10" fmla="*/ 661712 h 3565707"/>
              <a:gd name="connsiteX11" fmla="*/ 1092461 w 9478756"/>
              <a:gd name="connsiteY11" fmla="*/ 717646 h 3565707"/>
              <a:gd name="connsiteX12" fmla="*/ 994419 w 9478756"/>
              <a:gd name="connsiteY12" fmla="*/ 785504 h 3565707"/>
              <a:gd name="connsiteX13" fmla="*/ 814289 w 9478756"/>
              <a:gd name="connsiteY13" fmla="*/ 914821 h 3565707"/>
              <a:gd name="connsiteX14" fmla="*/ 751941 w 9478756"/>
              <a:gd name="connsiteY14" fmla="*/ 959015 h 3565707"/>
              <a:gd name="connsiteX15" fmla="*/ 768398 w 9478756"/>
              <a:gd name="connsiteY15" fmla="*/ 946912 h 3565707"/>
              <a:gd name="connsiteX16" fmla="*/ 993445 w 9478756"/>
              <a:gd name="connsiteY16" fmla="*/ 784955 h 3565707"/>
              <a:gd name="connsiteX17" fmla="*/ 2847791 w 9478756"/>
              <a:gd name="connsiteY17" fmla="*/ 152962 h 3565707"/>
              <a:gd name="connsiteX18" fmla="*/ 2864284 w 9478756"/>
              <a:gd name="connsiteY18" fmla="*/ 158194 h 3565707"/>
              <a:gd name="connsiteX19" fmla="*/ 2870234 w 9478756"/>
              <a:gd name="connsiteY19" fmla="*/ 192371 h 3565707"/>
              <a:gd name="connsiteX20" fmla="*/ 2874927 w 9478756"/>
              <a:gd name="connsiteY20" fmla="*/ 307672 h 3565707"/>
              <a:gd name="connsiteX21" fmla="*/ 2864479 w 9478756"/>
              <a:gd name="connsiteY21" fmla="*/ 541928 h 3565707"/>
              <a:gd name="connsiteX22" fmla="*/ 2807105 w 9478756"/>
              <a:gd name="connsiteY22" fmla="*/ 1022135 h 3565707"/>
              <a:gd name="connsiteX23" fmla="*/ 2631530 w 9478756"/>
              <a:gd name="connsiteY23" fmla="*/ 2010262 h 3565707"/>
              <a:gd name="connsiteX24" fmla="*/ 2529798 w 9478756"/>
              <a:gd name="connsiteY24" fmla="*/ 2506975 h 3565707"/>
              <a:gd name="connsiteX25" fmla="*/ 2479152 w 9478756"/>
              <a:gd name="connsiteY25" fmla="*/ 2753777 h 3565707"/>
              <a:gd name="connsiteX26" fmla="*/ 2434882 w 9478756"/>
              <a:gd name="connsiteY26" fmla="*/ 2998632 h 3565707"/>
              <a:gd name="connsiteX27" fmla="*/ 2416111 w 9478756"/>
              <a:gd name="connsiteY27" fmla="*/ 3241354 h 3565707"/>
              <a:gd name="connsiteX28" fmla="*/ 2438600 w 9478756"/>
              <a:gd name="connsiteY28" fmla="*/ 3359457 h 3565707"/>
              <a:gd name="connsiteX29" fmla="*/ 2444798 w 9478756"/>
              <a:gd name="connsiteY29" fmla="*/ 3373587 h 3565707"/>
              <a:gd name="connsiteX30" fmla="*/ 2451704 w 9478756"/>
              <a:gd name="connsiteY30" fmla="*/ 3387536 h 3565707"/>
              <a:gd name="connsiteX31" fmla="*/ 2469412 w 9478756"/>
              <a:gd name="connsiteY31" fmla="*/ 3414214 h 3565707"/>
              <a:gd name="connsiteX32" fmla="*/ 2517313 w 9478756"/>
              <a:gd name="connsiteY32" fmla="*/ 3462149 h 3565707"/>
              <a:gd name="connsiteX33" fmla="*/ 2652779 w 9478756"/>
              <a:gd name="connsiteY33" fmla="*/ 3529880 h 3565707"/>
              <a:gd name="connsiteX34" fmla="*/ 2732466 w 9478756"/>
              <a:gd name="connsiteY34" fmla="*/ 3547057 h 3565707"/>
              <a:gd name="connsiteX35" fmla="*/ 2815605 w 9478756"/>
              <a:gd name="connsiteY35" fmla="*/ 3553147 h 3565707"/>
              <a:gd name="connsiteX36" fmla="*/ 2981352 w 9478756"/>
              <a:gd name="connsiteY36" fmla="*/ 3542001 h 3565707"/>
              <a:gd name="connsiteX37" fmla="*/ 3141699 w 9478756"/>
              <a:gd name="connsiteY37" fmla="*/ 3513252 h 3565707"/>
              <a:gd name="connsiteX38" fmla="*/ 3514985 w 9478756"/>
              <a:gd name="connsiteY38" fmla="*/ 3417320 h 3565707"/>
              <a:gd name="connsiteX39" fmla="*/ 3887562 w 9478756"/>
              <a:gd name="connsiteY39" fmla="*/ 3311765 h 3565707"/>
              <a:gd name="connsiteX40" fmla="*/ 4653259 w 9478756"/>
              <a:gd name="connsiteY40" fmla="*/ 3119171 h 3565707"/>
              <a:gd name="connsiteX41" fmla="*/ 5450122 w 9478756"/>
              <a:gd name="connsiteY41" fmla="*/ 2977070 h 3565707"/>
              <a:gd name="connsiteX42" fmla="*/ 6269385 w 9478756"/>
              <a:gd name="connsiteY42" fmla="*/ 2895574 h 3565707"/>
              <a:gd name="connsiteX43" fmla="*/ 7096617 w 9478756"/>
              <a:gd name="connsiteY43" fmla="*/ 2873525 h 3565707"/>
              <a:gd name="connsiteX44" fmla="*/ 7509038 w 9478756"/>
              <a:gd name="connsiteY44" fmla="*/ 2884184 h 3565707"/>
              <a:gd name="connsiteX45" fmla="*/ 7918625 w 9478756"/>
              <a:gd name="connsiteY45" fmla="*/ 2909643 h 3565707"/>
              <a:gd name="connsiteX46" fmla="*/ 8323520 w 9478756"/>
              <a:gd name="connsiteY46" fmla="*/ 2950026 h 3565707"/>
              <a:gd name="connsiteX47" fmla="*/ 8423836 w 9478756"/>
              <a:gd name="connsiteY47" fmla="*/ 2962696 h 3565707"/>
              <a:gd name="connsiteX48" fmla="*/ 8473861 w 9478756"/>
              <a:gd name="connsiteY48" fmla="*/ 2969091 h 3565707"/>
              <a:gd name="connsiteX49" fmla="*/ 8523621 w 9478756"/>
              <a:gd name="connsiteY49" fmla="*/ 2976096 h 3565707"/>
              <a:gd name="connsiteX50" fmla="*/ 8623140 w 9478756"/>
              <a:gd name="connsiteY50" fmla="*/ 2990288 h 3565707"/>
              <a:gd name="connsiteX51" fmla="*/ 8722040 w 9478756"/>
              <a:gd name="connsiteY51" fmla="*/ 3005636 h 3565707"/>
              <a:gd name="connsiteX52" fmla="*/ 8820408 w 9478756"/>
              <a:gd name="connsiteY52" fmla="*/ 3021960 h 3565707"/>
              <a:gd name="connsiteX53" fmla="*/ 8918334 w 9478756"/>
              <a:gd name="connsiteY53" fmla="*/ 3039015 h 3565707"/>
              <a:gd name="connsiteX54" fmla="*/ 9112060 w 9478756"/>
              <a:gd name="connsiteY54" fmla="*/ 3076717 h 3565707"/>
              <a:gd name="connsiteX55" fmla="*/ 9160403 w 9478756"/>
              <a:gd name="connsiteY55" fmla="*/ 3086097 h 3565707"/>
              <a:gd name="connsiteX56" fmla="*/ 9184486 w 9478756"/>
              <a:gd name="connsiteY56" fmla="*/ 3090787 h 3565707"/>
              <a:gd name="connsiteX57" fmla="*/ 9208392 w 9478756"/>
              <a:gd name="connsiteY57" fmla="*/ 3096086 h 3565707"/>
              <a:gd name="connsiteX58" fmla="*/ 9303484 w 9478756"/>
              <a:gd name="connsiteY58" fmla="*/ 3117587 h 3565707"/>
              <a:gd name="connsiteX59" fmla="*/ 9398399 w 9478756"/>
              <a:gd name="connsiteY59" fmla="*/ 3138966 h 3565707"/>
              <a:gd name="connsiteX60" fmla="*/ 9478756 w 9478756"/>
              <a:gd name="connsiteY60" fmla="*/ 3157999 h 3565707"/>
              <a:gd name="connsiteX61" fmla="*/ 9478732 w 9478756"/>
              <a:gd name="connsiteY61" fmla="*/ 3158075 h 3565707"/>
              <a:gd name="connsiteX62" fmla="*/ 9468966 w 9478756"/>
              <a:gd name="connsiteY62" fmla="*/ 3155717 h 3565707"/>
              <a:gd name="connsiteX63" fmla="*/ 9429566 w 9478756"/>
              <a:gd name="connsiteY63" fmla="*/ 3147006 h 3565707"/>
              <a:gd name="connsiteX64" fmla="*/ 9421419 w 9478756"/>
              <a:gd name="connsiteY64" fmla="*/ 3145605 h 3565707"/>
              <a:gd name="connsiteX65" fmla="*/ 9444053 w 9478756"/>
              <a:gd name="connsiteY65" fmla="*/ 3150752 h 3565707"/>
              <a:gd name="connsiteX66" fmla="*/ 9478299 w 9478756"/>
              <a:gd name="connsiteY66" fmla="*/ 3159439 h 3565707"/>
              <a:gd name="connsiteX67" fmla="*/ 9477253 w 9478756"/>
              <a:gd name="connsiteY67" fmla="*/ 3162738 h 3565707"/>
              <a:gd name="connsiteX68" fmla="*/ 9464982 w 9478756"/>
              <a:gd name="connsiteY68" fmla="*/ 3159614 h 3565707"/>
              <a:gd name="connsiteX69" fmla="*/ 9411857 w 9478756"/>
              <a:gd name="connsiteY69" fmla="*/ 3147433 h 3565707"/>
              <a:gd name="connsiteX70" fmla="*/ 9206533 w 9478756"/>
              <a:gd name="connsiteY70" fmla="*/ 3101142 h 3565707"/>
              <a:gd name="connsiteX71" fmla="*/ 9182361 w 9478756"/>
              <a:gd name="connsiteY71" fmla="*/ 3095782 h 3565707"/>
              <a:gd name="connsiteX72" fmla="*/ 9158367 w 9478756"/>
              <a:gd name="connsiteY72" fmla="*/ 3091152 h 3565707"/>
              <a:gd name="connsiteX73" fmla="*/ 9112060 w 9478756"/>
              <a:gd name="connsiteY73" fmla="*/ 3082138 h 3565707"/>
              <a:gd name="connsiteX74" fmla="*/ 9026796 w 9478756"/>
              <a:gd name="connsiteY74" fmla="*/ 3065632 h 3565707"/>
              <a:gd name="connsiteX75" fmla="*/ 8894428 w 9478756"/>
              <a:gd name="connsiteY75" fmla="*/ 3040172 h 3565707"/>
              <a:gd name="connsiteX76" fmla="*/ 8829439 w 9478756"/>
              <a:gd name="connsiteY76" fmla="*/ 3029208 h 3565707"/>
              <a:gd name="connsiteX77" fmla="*/ 8852903 w 9478756"/>
              <a:gd name="connsiteY77" fmla="*/ 3033411 h 3565707"/>
              <a:gd name="connsiteX78" fmla="*/ 8904079 w 9478756"/>
              <a:gd name="connsiteY78" fmla="*/ 3042304 h 3565707"/>
              <a:gd name="connsiteX79" fmla="*/ 8983765 w 9478756"/>
              <a:gd name="connsiteY79" fmla="*/ 3057957 h 3565707"/>
              <a:gd name="connsiteX80" fmla="*/ 9190684 w 9478756"/>
              <a:gd name="connsiteY80" fmla="*/ 3098705 h 3565707"/>
              <a:gd name="connsiteX81" fmla="*/ 9334296 w 9478756"/>
              <a:gd name="connsiteY81" fmla="*/ 3131109 h 3565707"/>
              <a:gd name="connsiteX82" fmla="*/ 9411857 w 9478756"/>
              <a:gd name="connsiteY82" fmla="*/ 3148773 h 3565707"/>
              <a:gd name="connsiteX83" fmla="*/ 9450993 w 9478756"/>
              <a:gd name="connsiteY83" fmla="*/ 3157605 h 3565707"/>
              <a:gd name="connsiteX84" fmla="*/ 9476815 w 9478756"/>
              <a:gd name="connsiteY84" fmla="*/ 3164119 h 3565707"/>
              <a:gd name="connsiteX85" fmla="*/ 9474306 w 9478756"/>
              <a:gd name="connsiteY85" fmla="*/ 3172029 h 3565707"/>
              <a:gd name="connsiteX86" fmla="*/ 9298376 w 9478756"/>
              <a:gd name="connsiteY86" fmla="*/ 3129974 h 3565707"/>
              <a:gd name="connsiteX87" fmla="*/ 9019270 w 9478756"/>
              <a:gd name="connsiteY87" fmla="*/ 3072027 h 3565707"/>
              <a:gd name="connsiteX88" fmla="*/ 8948969 w 9478756"/>
              <a:gd name="connsiteY88" fmla="*/ 3058383 h 3565707"/>
              <a:gd name="connsiteX89" fmla="*/ 8878136 w 9478756"/>
              <a:gd name="connsiteY89" fmla="*/ 3045227 h 3565707"/>
              <a:gd name="connsiteX90" fmla="*/ 8736472 w 9478756"/>
              <a:gd name="connsiteY90" fmla="*/ 3021229 h 3565707"/>
              <a:gd name="connsiteX91" fmla="*/ 8593922 w 9478756"/>
              <a:gd name="connsiteY91" fmla="*/ 2999302 h 3565707"/>
              <a:gd name="connsiteX92" fmla="*/ 8450753 w 9478756"/>
              <a:gd name="connsiteY92" fmla="*/ 2979323 h 3565707"/>
              <a:gd name="connsiteX93" fmla="*/ 7872673 w 9478756"/>
              <a:gd name="connsiteY93" fmla="*/ 2919328 h 3565707"/>
              <a:gd name="connsiteX94" fmla="*/ 6703498 w 9478756"/>
              <a:gd name="connsiteY94" fmla="*/ 2889970 h 3565707"/>
              <a:gd name="connsiteX95" fmla="*/ 4407471 w 9478756"/>
              <a:gd name="connsiteY95" fmla="*/ 3189216 h 3565707"/>
              <a:gd name="connsiteX96" fmla="*/ 3859407 w 9478756"/>
              <a:gd name="connsiteY96" fmla="*/ 3333510 h 3565707"/>
              <a:gd name="connsiteX97" fmla="*/ 3314352 w 9478756"/>
              <a:gd name="connsiteY97" fmla="*/ 3485417 h 3565707"/>
              <a:gd name="connsiteX98" fmla="*/ 3033325 w 9478756"/>
              <a:gd name="connsiteY98" fmla="*/ 3546874 h 3565707"/>
              <a:gd name="connsiteX99" fmla="*/ 2887057 w 9478756"/>
              <a:gd name="connsiteY99" fmla="*/ 3563867 h 3565707"/>
              <a:gd name="connsiteX100" fmla="*/ 2738045 w 9478756"/>
              <a:gd name="connsiteY100" fmla="*/ 3560274 h 3565707"/>
              <a:gd name="connsiteX101" fmla="*/ 2665529 w 9478756"/>
              <a:gd name="connsiteY101" fmla="*/ 3546752 h 3565707"/>
              <a:gd name="connsiteX102" fmla="*/ 2630821 w 9478756"/>
              <a:gd name="connsiteY102" fmla="*/ 3536702 h 3565707"/>
              <a:gd name="connsiteX103" fmla="*/ 2597884 w 9478756"/>
              <a:gd name="connsiteY103" fmla="*/ 3524155 h 3565707"/>
              <a:gd name="connsiteX104" fmla="*/ 2537500 w 9478756"/>
              <a:gd name="connsiteY104" fmla="*/ 3493700 h 3565707"/>
              <a:gd name="connsiteX105" fmla="*/ 2510938 w 9478756"/>
              <a:gd name="connsiteY105" fmla="*/ 3475428 h 3565707"/>
              <a:gd name="connsiteX106" fmla="*/ 2497834 w 9478756"/>
              <a:gd name="connsiteY106" fmla="*/ 3465500 h 3565707"/>
              <a:gd name="connsiteX107" fmla="*/ 2486235 w 9478756"/>
              <a:gd name="connsiteY107" fmla="*/ 3455267 h 3565707"/>
              <a:gd name="connsiteX108" fmla="*/ 2464897 w 9478756"/>
              <a:gd name="connsiteY108" fmla="*/ 3433765 h 3565707"/>
              <a:gd name="connsiteX109" fmla="*/ 2447189 w 9478756"/>
              <a:gd name="connsiteY109" fmla="*/ 3410925 h 3565707"/>
              <a:gd name="connsiteX110" fmla="*/ 2432935 w 9478756"/>
              <a:gd name="connsiteY110" fmla="*/ 3386988 h 3565707"/>
              <a:gd name="connsiteX111" fmla="*/ 2427090 w 9478756"/>
              <a:gd name="connsiteY111" fmla="*/ 3374806 h 3565707"/>
              <a:gd name="connsiteX112" fmla="*/ 2421778 w 9478756"/>
              <a:gd name="connsiteY112" fmla="*/ 3362624 h 3565707"/>
              <a:gd name="connsiteX113" fmla="*/ 2399465 w 9478756"/>
              <a:gd name="connsiteY113" fmla="*/ 3261394 h 3565707"/>
              <a:gd name="connsiteX114" fmla="*/ 2408319 w 9478756"/>
              <a:gd name="connsiteY114" fmla="*/ 3058505 h 3565707"/>
              <a:gd name="connsiteX115" fmla="*/ 2440726 w 9478756"/>
              <a:gd name="connsiteY115" fmla="*/ 2857506 h 3565707"/>
              <a:gd name="connsiteX116" fmla="*/ 2521563 w 9478756"/>
              <a:gd name="connsiteY116" fmla="*/ 2457151 h 3565707"/>
              <a:gd name="connsiteX117" fmla="*/ 2680935 w 9478756"/>
              <a:gd name="connsiteY117" fmla="*/ 1657172 h 3565707"/>
              <a:gd name="connsiteX118" fmla="*/ 2751767 w 9478756"/>
              <a:gd name="connsiteY118" fmla="*/ 1256757 h 3565707"/>
              <a:gd name="connsiteX119" fmla="*/ 2812064 w 9478756"/>
              <a:gd name="connsiteY119" fmla="*/ 855975 h 3565707"/>
              <a:gd name="connsiteX120" fmla="*/ 2852526 w 9478756"/>
              <a:gd name="connsiteY120" fmla="*/ 454585 h 3565707"/>
              <a:gd name="connsiteX121" fmla="*/ 2856068 w 9478756"/>
              <a:gd name="connsiteY121" fmla="*/ 253890 h 3565707"/>
              <a:gd name="connsiteX122" fmla="*/ 2853412 w 9478756"/>
              <a:gd name="connsiteY122" fmla="*/ 203822 h 3565707"/>
              <a:gd name="connsiteX123" fmla="*/ 2848011 w 9478756"/>
              <a:gd name="connsiteY123" fmla="*/ 153877 h 3565707"/>
              <a:gd name="connsiteX124" fmla="*/ 2365572 w 9478756"/>
              <a:gd name="connsiteY124" fmla="*/ 0 h 3565707"/>
              <a:gd name="connsiteX125" fmla="*/ 2378634 w 9478756"/>
              <a:gd name="connsiteY125" fmla="*/ 4143 h 3565707"/>
              <a:gd name="connsiteX126" fmla="*/ 2375559 w 9478756"/>
              <a:gd name="connsiteY126" fmla="*/ 5076 h 3565707"/>
              <a:gd name="connsiteX127" fmla="*/ 2343154 w 9478756"/>
              <a:gd name="connsiteY127" fmla="*/ 16161 h 3565707"/>
              <a:gd name="connsiteX128" fmla="*/ 2095241 w 9478756"/>
              <a:gd name="connsiteY128" fmla="*/ 119707 h 3565707"/>
              <a:gd name="connsiteX129" fmla="*/ 1862911 w 9478756"/>
              <a:gd name="connsiteY129" fmla="*/ 240185 h 3565707"/>
              <a:gd name="connsiteX130" fmla="*/ 1426408 w 9478756"/>
              <a:gd name="connsiteY130" fmla="*/ 504713 h 3565707"/>
              <a:gd name="connsiteX131" fmla="*/ 1013101 w 9478756"/>
              <a:gd name="connsiteY131" fmla="*/ 785504 h 3565707"/>
              <a:gd name="connsiteX132" fmla="*/ 613873 w 9478756"/>
              <a:gd name="connsiteY132" fmla="*/ 1075613 h 3565707"/>
              <a:gd name="connsiteX133" fmla="*/ 515770 w 9478756"/>
              <a:gd name="connsiteY133" fmla="*/ 1149008 h 3565707"/>
              <a:gd name="connsiteX134" fmla="*/ 418376 w 9478756"/>
              <a:gd name="connsiteY134" fmla="*/ 1222952 h 3565707"/>
              <a:gd name="connsiteX135" fmla="*/ 225181 w 9478756"/>
              <a:gd name="connsiteY135" fmla="*/ 1371509 h 3565707"/>
              <a:gd name="connsiteX136" fmla="*/ 34819 w 9478756"/>
              <a:gd name="connsiteY136" fmla="*/ 1519152 h 3565707"/>
              <a:gd name="connsiteX137" fmla="*/ 207030 w 9478756"/>
              <a:gd name="connsiteY137" fmla="*/ 1383203 h 3565707"/>
              <a:gd name="connsiteX138" fmla="*/ 458573 w 9478756"/>
              <a:gd name="connsiteY138" fmla="*/ 1189087 h 3565707"/>
              <a:gd name="connsiteX139" fmla="*/ 222436 w 9478756"/>
              <a:gd name="connsiteY139" fmla="*/ 1369864 h 3565707"/>
              <a:gd name="connsiteX140" fmla="*/ 225093 w 9478756"/>
              <a:gd name="connsiteY140" fmla="*/ 1367610 h 3565707"/>
              <a:gd name="connsiteX141" fmla="*/ 233150 w 9478756"/>
              <a:gd name="connsiteY141" fmla="*/ 1361154 h 3565707"/>
              <a:gd name="connsiteX142" fmla="*/ 265644 w 9478756"/>
              <a:gd name="connsiteY142" fmla="*/ 1335390 h 3565707"/>
              <a:gd name="connsiteX143" fmla="*/ 397303 w 9478756"/>
              <a:gd name="connsiteY143" fmla="*/ 1233002 h 3565707"/>
              <a:gd name="connsiteX144" fmla="*/ 619805 w 9478756"/>
              <a:gd name="connsiteY144" fmla="*/ 1064223 h 3565707"/>
              <a:gd name="connsiteX145" fmla="*/ 654120 w 9478756"/>
              <a:gd name="connsiteY145" fmla="*/ 1038558 h 3565707"/>
              <a:gd name="connsiteX146" fmla="*/ 713038 w 9478756"/>
              <a:gd name="connsiteY146" fmla="*/ 994922 h 3565707"/>
              <a:gd name="connsiteX147" fmla="*/ 766339 w 9478756"/>
              <a:gd name="connsiteY147" fmla="*/ 956048 h 3565707"/>
              <a:gd name="connsiteX148" fmla="*/ 937399 w 9478756"/>
              <a:gd name="connsiteY148" fmla="*/ 832160 h 3565707"/>
              <a:gd name="connsiteX149" fmla="*/ 845760 w 9478756"/>
              <a:gd name="connsiteY149" fmla="*/ 897576 h 3565707"/>
              <a:gd name="connsiteX150" fmla="*/ 754918 w 9478756"/>
              <a:gd name="connsiteY150" fmla="*/ 963906 h 3565707"/>
              <a:gd name="connsiteX151" fmla="*/ 713038 w 9478756"/>
              <a:gd name="connsiteY151" fmla="*/ 994922 h 3565707"/>
              <a:gd name="connsiteX152" fmla="*/ 689841 w 9478756"/>
              <a:gd name="connsiteY152" fmla="*/ 1011841 h 3565707"/>
              <a:gd name="connsiteX153" fmla="*/ 654120 w 9478756"/>
              <a:gd name="connsiteY153" fmla="*/ 1038558 h 3565707"/>
              <a:gd name="connsiteX154" fmla="*/ 574561 w 9478756"/>
              <a:gd name="connsiteY154" fmla="*/ 1097480 h 3565707"/>
              <a:gd name="connsiteX155" fmla="*/ 573056 w 9478756"/>
              <a:gd name="connsiteY155" fmla="*/ 1096566 h 3565707"/>
              <a:gd name="connsiteX156" fmla="*/ 738272 w 9478756"/>
              <a:gd name="connsiteY156" fmla="*/ 974017 h 3565707"/>
              <a:gd name="connsiteX157" fmla="*/ 792990 w 9478756"/>
              <a:gd name="connsiteY157" fmla="*/ 933817 h 3565707"/>
              <a:gd name="connsiteX158" fmla="*/ 813531 w 9478756"/>
              <a:gd name="connsiteY158" fmla="*/ 918528 h 3565707"/>
              <a:gd name="connsiteX159" fmla="*/ 812380 w 9478756"/>
              <a:gd name="connsiteY159" fmla="*/ 917737 h 3565707"/>
              <a:gd name="connsiteX160" fmla="*/ 702856 w 9478756"/>
              <a:gd name="connsiteY160" fmla="*/ 997954 h 3565707"/>
              <a:gd name="connsiteX161" fmla="*/ 571639 w 9478756"/>
              <a:gd name="connsiteY161" fmla="*/ 1095408 h 3565707"/>
              <a:gd name="connsiteX162" fmla="*/ 457023 w 9478756"/>
              <a:gd name="connsiteY162" fmla="*/ 1181932 h 3565707"/>
              <a:gd name="connsiteX163" fmla="*/ 497000 w 9478756"/>
              <a:gd name="connsiteY163" fmla="*/ 1151567 h 3565707"/>
              <a:gd name="connsiteX164" fmla="*/ 550921 w 9478756"/>
              <a:gd name="connsiteY164" fmla="*/ 1110879 h 3565707"/>
              <a:gd name="connsiteX165" fmla="*/ 571285 w 9478756"/>
              <a:gd name="connsiteY165" fmla="*/ 1095409 h 3565707"/>
              <a:gd name="connsiteX166" fmla="*/ 570134 w 9478756"/>
              <a:gd name="connsiteY166" fmla="*/ 1094677 h 3565707"/>
              <a:gd name="connsiteX167" fmla="*/ 769228 w 9478756"/>
              <a:gd name="connsiteY167" fmla="*/ 947171 h 3565707"/>
              <a:gd name="connsiteX168" fmla="*/ 814289 w 9478756"/>
              <a:gd name="connsiteY168" fmla="*/ 914821 h 3565707"/>
              <a:gd name="connsiteX169" fmla="*/ 1092461 w 9478756"/>
              <a:gd name="connsiteY169" fmla="*/ 717646 h 3565707"/>
              <a:gd name="connsiteX170" fmla="*/ 1223982 w 9478756"/>
              <a:gd name="connsiteY170" fmla="*/ 626615 h 3565707"/>
              <a:gd name="connsiteX171" fmla="*/ 1434819 w 9478756"/>
              <a:gd name="connsiteY171" fmla="*/ 487050 h 3565707"/>
              <a:gd name="connsiteX172" fmla="*/ 1434022 w 9478756"/>
              <a:gd name="connsiteY172" fmla="*/ 486501 h 3565707"/>
              <a:gd name="connsiteX173" fmla="*/ 1222931 w 9478756"/>
              <a:gd name="connsiteY173" fmla="*/ 625998 h 3565707"/>
              <a:gd name="connsiteX174" fmla="*/ 1171370 w 9478756"/>
              <a:gd name="connsiteY174" fmla="*/ 661712 h 3565707"/>
              <a:gd name="connsiteX175" fmla="*/ 1241712 w 9478756"/>
              <a:gd name="connsiteY175" fmla="*/ 611852 h 3565707"/>
              <a:gd name="connsiteX176" fmla="*/ 1479341 w 9478756"/>
              <a:gd name="connsiteY176" fmla="*/ 456610 h 3565707"/>
              <a:gd name="connsiteX177" fmla="*/ 1830063 w 9478756"/>
              <a:gd name="connsiteY177" fmla="*/ 243778 h 3565707"/>
              <a:gd name="connsiteX178" fmla="*/ 1678216 w 9478756"/>
              <a:gd name="connsiteY178" fmla="*/ 332036 h 3565707"/>
              <a:gd name="connsiteX179" fmla="*/ 1530177 w 9478756"/>
              <a:gd name="connsiteY179" fmla="*/ 423399 h 3565707"/>
              <a:gd name="connsiteX180" fmla="*/ 1479341 w 9478756"/>
              <a:gd name="connsiteY180" fmla="*/ 456610 h 3565707"/>
              <a:gd name="connsiteX181" fmla="*/ 1432694 w 9478756"/>
              <a:gd name="connsiteY181" fmla="*/ 484917 h 3565707"/>
              <a:gd name="connsiteX182" fmla="*/ 1692117 w 9478756"/>
              <a:gd name="connsiteY182" fmla="*/ 322595 h 3565707"/>
              <a:gd name="connsiteX183" fmla="*/ 1774991 w 9478756"/>
              <a:gd name="connsiteY183" fmla="*/ 273868 h 3565707"/>
              <a:gd name="connsiteX184" fmla="*/ 1863974 w 9478756"/>
              <a:gd name="connsiteY184" fmla="*/ 223679 h 3565707"/>
              <a:gd name="connsiteX185" fmla="*/ 1958269 w 9478756"/>
              <a:gd name="connsiteY185" fmla="*/ 172941 h 3565707"/>
              <a:gd name="connsiteX186" fmla="*/ 2007409 w 9478756"/>
              <a:gd name="connsiteY186" fmla="*/ 147786 h 3565707"/>
              <a:gd name="connsiteX187" fmla="*/ 2032200 w 9478756"/>
              <a:gd name="connsiteY187" fmla="*/ 135117 h 3565707"/>
              <a:gd name="connsiteX188" fmla="*/ 2057611 w 9478756"/>
              <a:gd name="connsiteY188" fmla="*/ 122935 h 3565707"/>
              <a:gd name="connsiteX189" fmla="*/ 2108788 w 9478756"/>
              <a:gd name="connsiteY189" fmla="*/ 98267 h 3565707"/>
              <a:gd name="connsiteX190" fmla="*/ 2161292 w 9478756"/>
              <a:gd name="connsiteY190" fmla="*/ 74512 h 3565707"/>
              <a:gd name="connsiteX191" fmla="*/ 2214416 w 9478756"/>
              <a:gd name="connsiteY191" fmla="*/ 51489 h 3565707"/>
              <a:gd name="connsiteX192" fmla="*/ 2268869 w 9478756"/>
              <a:gd name="connsiteY192" fmla="*/ 29501 h 3565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9478756" h="3565707">
                <a:moveTo>
                  <a:pt x="457023" y="1181932"/>
                </a:moveTo>
                <a:lnTo>
                  <a:pt x="421121" y="1209202"/>
                </a:lnTo>
                <a:cubicBezTo>
                  <a:pt x="393341" y="1230261"/>
                  <a:pt x="363747" y="1252736"/>
                  <a:pt x="334351" y="1275333"/>
                </a:cubicBezTo>
                <a:cubicBezTo>
                  <a:pt x="363570" y="1252554"/>
                  <a:pt x="400845" y="1224048"/>
                  <a:pt x="441574" y="1193594"/>
                </a:cubicBezTo>
                <a:close/>
                <a:moveTo>
                  <a:pt x="751941" y="959015"/>
                </a:moveTo>
                <a:lnTo>
                  <a:pt x="664192" y="1023551"/>
                </a:lnTo>
                <a:cubicBezTo>
                  <a:pt x="630845" y="1048257"/>
                  <a:pt x="599043" y="1072004"/>
                  <a:pt x="569249" y="1094433"/>
                </a:cubicBezTo>
                <a:lnTo>
                  <a:pt x="673638" y="1015800"/>
                </a:lnTo>
                <a:cubicBezTo>
                  <a:pt x="681075" y="1010197"/>
                  <a:pt x="684794" y="1007395"/>
                  <a:pt x="686565" y="1005933"/>
                </a:cubicBezTo>
                <a:cubicBezTo>
                  <a:pt x="688335" y="1004471"/>
                  <a:pt x="688247" y="1004349"/>
                  <a:pt x="688070" y="1004289"/>
                </a:cubicBezTo>
                <a:close/>
                <a:moveTo>
                  <a:pt x="1171370" y="661712"/>
                </a:moveTo>
                <a:lnTo>
                  <a:pt x="1092461" y="717646"/>
                </a:lnTo>
                <a:lnTo>
                  <a:pt x="994419" y="785504"/>
                </a:lnTo>
                <a:lnTo>
                  <a:pt x="814289" y="914821"/>
                </a:lnTo>
                <a:lnTo>
                  <a:pt x="751941" y="959015"/>
                </a:lnTo>
                <a:lnTo>
                  <a:pt x="768398" y="946912"/>
                </a:lnTo>
                <a:cubicBezTo>
                  <a:pt x="840337" y="894378"/>
                  <a:pt x="916592" y="839438"/>
                  <a:pt x="993445" y="784955"/>
                </a:cubicBezTo>
                <a:close/>
                <a:moveTo>
                  <a:pt x="2847791" y="152962"/>
                </a:moveTo>
                <a:lnTo>
                  <a:pt x="2864284" y="158194"/>
                </a:lnTo>
                <a:lnTo>
                  <a:pt x="2870234" y="192371"/>
                </a:lnTo>
                <a:cubicBezTo>
                  <a:pt x="2873599" y="230562"/>
                  <a:pt x="2875015" y="268995"/>
                  <a:pt x="2874927" y="307672"/>
                </a:cubicBezTo>
                <a:cubicBezTo>
                  <a:pt x="2874927" y="384966"/>
                  <a:pt x="2870677" y="463112"/>
                  <a:pt x="2864479" y="541928"/>
                </a:cubicBezTo>
                <a:cubicBezTo>
                  <a:pt x="2851818" y="699561"/>
                  <a:pt x="2830922" y="859873"/>
                  <a:pt x="2807105" y="1022135"/>
                </a:cubicBezTo>
                <a:cubicBezTo>
                  <a:pt x="2758940" y="1346536"/>
                  <a:pt x="2697138" y="1678429"/>
                  <a:pt x="2631530" y="2010262"/>
                </a:cubicBezTo>
                <a:cubicBezTo>
                  <a:pt x="2598593" y="2176178"/>
                  <a:pt x="2564150" y="2342033"/>
                  <a:pt x="2529798" y="2506975"/>
                </a:cubicBezTo>
                <a:cubicBezTo>
                  <a:pt x="2512912" y="2589689"/>
                  <a:pt x="2496036" y="2671958"/>
                  <a:pt x="2479152" y="2753777"/>
                </a:cubicBezTo>
                <a:cubicBezTo>
                  <a:pt x="2462949" y="2835701"/>
                  <a:pt x="2447366" y="2917318"/>
                  <a:pt x="2434882" y="2998632"/>
                </a:cubicBezTo>
                <a:cubicBezTo>
                  <a:pt x="2422397" y="3079945"/>
                  <a:pt x="2412570" y="3161076"/>
                  <a:pt x="2416111" y="3241354"/>
                </a:cubicBezTo>
                <a:cubicBezTo>
                  <a:pt x="2417094" y="3281183"/>
                  <a:pt x="2424637" y="3320804"/>
                  <a:pt x="2438600" y="3359457"/>
                </a:cubicBezTo>
                <a:cubicBezTo>
                  <a:pt x="2440105" y="3364269"/>
                  <a:pt x="2442673" y="3368898"/>
                  <a:pt x="2444798" y="3373587"/>
                </a:cubicBezTo>
                <a:cubicBezTo>
                  <a:pt x="2446923" y="3378278"/>
                  <a:pt x="2449136" y="3382968"/>
                  <a:pt x="2451704" y="3387536"/>
                </a:cubicBezTo>
                <a:cubicBezTo>
                  <a:pt x="2456884" y="3396648"/>
                  <a:pt x="2462790" y="3405553"/>
                  <a:pt x="2469412" y="3414214"/>
                </a:cubicBezTo>
                <a:cubicBezTo>
                  <a:pt x="2482295" y="3431549"/>
                  <a:pt x="2498400" y="3447665"/>
                  <a:pt x="2517313" y="3462149"/>
                </a:cubicBezTo>
                <a:cubicBezTo>
                  <a:pt x="2554872" y="3491160"/>
                  <a:pt x="2601072" y="3514263"/>
                  <a:pt x="2652779" y="3529880"/>
                </a:cubicBezTo>
                <a:cubicBezTo>
                  <a:pt x="2678421" y="3537463"/>
                  <a:pt x="2705124" y="3543219"/>
                  <a:pt x="2732466" y="3547057"/>
                </a:cubicBezTo>
                <a:cubicBezTo>
                  <a:pt x="2759896" y="3550638"/>
                  <a:pt x="2787697" y="3552672"/>
                  <a:pt x="2815605" y="3553147"/>
                </a:cubicBezTo>
                <a:cubicBezTo>
                  <a:pt x="2871270" y="3553470"/>
                  <a:pt x="2926829" y="3549737"/>
                  <a:pt x="2981352" y="3542001"/>
                </a:cubicBezTo>
                <a:cubicBezTo>
                  <a:pt x="3035486" y="3534326"/>
                  <a:pt x="3089008" y="3524733"/>
                  <a:pt x="3141699" y="3513252"/>
                </a:cubicBezTo>
                <a:cubicBezTo>
                  <a:pt x="3267603" y="3486026"/>
                  <a:pt x="3391206" y="3451978"/>
                  <a:pt x="3514985" y="3417320"/>
                </a:cubicBezTo>
                <a:lnTo>
                  <a:pt x="3887562" y="3311765"/>
                </a:lnTo>
                <a:cubicBezTo>
                  <a:pt x="4137512" y="3241780"/>
                  <a:pt x="4392242" y="3175816"/>
                  <a:pt x="4653259" y="3119171"/>
                </a:cubicBezTo>
                <a:cubicBezTo>
                  <a:pt x="4915020" y="3062093"/>
                  <a:pt x="5181021" y="3014663"/>
                  <a:pt x="5450122" y="2977070"/>
                </a:cubicBezTo>
                <a:cubicBezTo>
                  <a:pt x="5720842" y="2939629"/>
                  <a:pt x="5994335" y="2912422"/>
                  <a:pt x="6269385" y="2895574"/>
                </a:cubicBezTo>
                <a:cubicBezTo>
                  <a:pt x="6544400" y="2878495"/>
                  <a:pt x="6820504" y="2871131"/>
                  <a:pt x="7096617" y="2873525"/>
                </a:cubicBezTo>
                <a:cubicBezTo>
                  <a:pt x="7234386" y="2874743"/>
                  <a:pt x="7371862" y="2878294"/>
                  <a:pt x="7509038" y="2884184"/>
                </a:cubicBezTo>
                <a:cubicBezTo>
                  <a:pt x="7646214" y="2890074"/>
                  <a:pt x="7782743" y="2898558"/>
                  <a:pt x="7918625" y="2909643"/>
                </a:cubicBezTo>
                <a:cubicBezTo>
                  <a:pt x="8054384" y="2920808"/>
                  <a:pt x="8189355" y="2934269"/>
                  <a:pt x="8323520" y="2950026"/>
                </a:cubicBezTo>
                <a:lnTo>
                  <a:pt x="8423836" y="2962696"/>
                </a:lnTo>
                <a:lnTo>
                  <a:pt x="8473861" y="2969091"/>
                </a:lnTo>
                <a:lnTo>
                  <a:pt x="8523621" y="2976096"/>
                </a:lnTo>
                <a:cubicBezTo>
                  <a:pt x="8556824" y="2980846"/>
                  <a:pt x="8590115" y="2985293"/>
                  <a:pt x="8623140" y="2990288"/>
                </a:cubicBezTo>
                <a:lnTo>
                  <a:pt x="8722040" y="3005636"/>
                </a:lnTo>
                <a:cubicBezTo>
                  <a:pt x="8754977" y="3010570"/>
                  <a:pt x="8787737" y="3016356"/>
                  <a:pt x="8820408" y="3021960"/>
                </a:cubicBezTo>
                <a:cubicBezTo>
                  <a:pt x="8853080" y="3027563"/>
                  <a:pt x="8885928" y="3032802"/>
                  <a:pt x="8918334" y="3039015"/>
                </a:cubicBezTo>
                <a:lnTo>
                  <a:pt x="9112060" y="3076717"/>
                </a:lnTo>
                <a:lnTo>
                  <a:pt x="9160403" y="3086097"/>
                </a:lnTo>
                <a:lnTo>
                  <a:pt x="9184486" y="3090787"/>
                </a:lnTo>
                <a:cubicBezTo>
                  <a:pt x="9192543" y="3092432"/>
                  <a:pt x="9200423" y="3094319"/>
                  <a:pt x="9208392" y="3096086"/>
                </a:cubicBezTo>
                <a:lnTo>
                  <a:pt x="9303484" y="3117587"/>
                </a:lnTo>
                <a:lnTo>
                  <a:pt x="9398399" y="3138966"/>
                </a:lnTo>
                <a:lnTo>
                  <a:pt x="9478756" y="3157999"/>
                </a:lnTo>
                <a:lnTo>
                  <a:pt x="9478732" y="3158075"/>
                </a:lnTo>
                <a:lnTo>
                  <a:pt x="9468966" y="3155717"/>
                </a:lnTo>
                <a:cubicBezTo>
                  <a:pt x="9456128" y="3152366"/>
                  <a:pt x="9440101" y="3149625"/>
                  <a:pt x="9429566" y="3147006"/>
                </a:cubicBezTo>
                <a:cubicBezTo>
                  <a:pt x="9419030" y="3144387"/>
                  <a:pt x="9413628" y="3143717"/>
                  <a:pt x="9421419" y="3145605"/>
                </a:cubicBezTo>
                <a:cubicBezTo>
                  <a:pt x="9425315" y="3146550"/>
                  <a:pt x="9432598" y="3148072"/>
                  <a:pt x="9444053" y="3150752"/>
                </a:cubicBezTo>
                <a:lnTo>
                  <a:pt x="9478299" y="3159439"/>
                </a:lnTo>
                <a:lnTo>
                  <a:pt x="9477253" y="3162738"/>
                </a:lnTo>
                <a:lnTo>
                  <a:pt x="9464982" y="3159614"/>
                </a:lnTo>
                <a:cubicBezTo>
                  <a:pt x="9447274" y="3155107"/>
                  <a:pt x="9429566" y="3151453"/>
                  <a:pt x="9411857" y="3147433"/>
                </a:cubicBezTo>
                <a:lnTo>
                  <a:pt x="9206533" y="3101142"/>
                </a:lnTo>
                <a:cubicBezTo>
                  <a:pt x="9198387" y="3099376"/>
                  <a:pt x="9190418" y="3097426"/>
                  <a:pt x="9182361" y="3095782"/>
                </a:cubicBezTo>
                <a:lnTo>
                  <a:pt x="9158367" y="3091152"/>
                </a:lnTo>
                <a:lnTo>
                  <a:pt x="9112060" y="3082138"/>
                </a:lnTo>
                <a:lnTo>
                  <a:pt x="9026796" y="3065632"/>
                </a:lnTo>
                <a:cubicBezTo>
                  <a:pt x="8973672" y="3055399"/>
                  <a:pt x="8928516" y="3046385"/>
                  <a:pt x="8894428" y="3040172"/>
                </a:cubicBezTo>
                <a:lnTo>
                  <a:pt x="8829439" y="3029208"/>
                </a:lnTo>
                <a:cubicBezTo>
                  <a:pt x="8821382" y="3027868"/>
                  <a:pt x="8828111" y="3029208"/>
                  <a:pt x="8852903" y="3033411"/>
                </a:cubicBezTo>
                <a:lnTo>
                  <a:pt x="8904079" y="3042304"/>
                </a:lnTo>
                <a:lnTo>
                  <a:pt x="8983765" y="3057957"/>
                </a:lnTo>
                <a:lnTo>
                  <a:pt x="9190684" y="3098705"/>
                </a:lnTo>
                <a:lnTo>
                  <a:pt x="9334296" y="3131109"/>
                </a:lnTo>
                <a:lnTo>
                  <a:pt x="9411857" y="3148773"/>
                </a:lnTo>
                <a:lnTo>
                  <a:pt x="9450993" y="3157605"/>
                </a:lnTo>
                <a:lnTo>
                  <a:pt x="9476815" y="3164119"/>
                </a:lnTo>
                <a:lnTo>
                  <a:pt x="9474306" y="3172029"/>
                </a:lnTo>
                <a:lnTo>
                  <a:pt x="9298376" y="3129974"/>
                </a:lnTo>
                <a:cubicBezTo>
                  <a:pt x="9205957" y="3109343"/>
                  <a:pt x="9112901" y="3090023"/>
                  <a:pt x="9019270" y="3072027"/>
                </a:cubicBezTo>
                <a:lnTo>
                  <a:pt x="8948969" y="3058383"/>
                </a:lnTo>
                <a:cubicBezTo>
                  <a:pt x="8925594" y="3053937"/>
                  <a:pt x="8902308" y="3049003"/>
                  <a:pt x="8878136" y="3045227"/>
                </a:cubicBezTo>
                <a:cubicBezTo>
                  <a:pt x="8830856" y="3037248"/>
                  <a:pt x="8783753" y="3028782"/>
                  <a:pt x="8736472" y="3021229"/>
                </a:cubicBezTo>
                <a:cubicBezTo>
                  <a:pt x="8689192" y="3013676"/>
                  <a:pt x="8641557" y="3006246"/>
                  <a:pt x="8593922" y="2999302"/>
                </a:cubicBezTo>
                <a:cubicBezTo>
                  <a:pt x="8546287" y="2992358"/>
                  <a:pt x="8498564" y="2985659"/>
                  <a:pt x="8450753" y="2979323"/>
                </a:cubicBezTo>
                <a:cubicBezTo>
                  <a:pt x="8259444" y="2954108"/>
                  <a:pt x="8066754" y="2934111"/>
                  <a:pt x="7872673" y="2919328"/>
                </a:cubicBezTo>
                <a:cubicBezTo>
                  <a:pt x="7484521" y="2889843"/>
                  <a:pt x="7093740" y="2880030"/>
                  <a:pt x="6703498" y="2889970"/>
                </a:cubicBezTo>
                <a:cubicBezTo>
                  <a:pt x="5920306" y="2907719"/>
                  <a:pt x="5145818" y="3008658"/>
                  <a:pt x="4407471" y="3189216"/>
                </a:cubicBezTo>
                <a:cubicBezTo>
                  <a:pt x="4223396" y="3234045"/>
                  <a:pt x="4040648" y="3282772"/>
                  <a:pt x="3859407" y="3333510"/>
                </a:cubicBezTo>
                <a:cubicBezTo>
                  <a:pt x="3678165" y="3384247"/>
                  <a:pt x="3498073" y="3437725"/>
                  <a:pt x="3314352" y="3485417"/>
                </a:cubicBezTo>
                <a:cubicBezTo>
                  <a:pt x="3222571" y="3509792"/>
                  <a:pt x="3128719" y="3530313"/>
                  <a:pt x="3033325" y="3546874"/>
                </a:cubicBezTo>
                <a:cubicBezTo>
                  <a:pt x="2985257" y="3555041"/>
                  <a:pt x="2936365" y="3560718"/>
                  <a:pt x="2887057" y="3563867"/>
                </a:cubicBezTo>
                <a:cubicBezTo>
                  <a:pt x="2837378" y="3567205"/>
                  <a:pt x="2787264" y="3565999"/>
                  <a:pt x="2738045" y="3560274"/>
                </a:cubicBezTo>
                <a:cubicBezTo>
                  <a:pt x="2713306" y="3557350"/>
                  <a:pt x="2689028" y="3552825"/>
                  <a:pt x="2665529" y="3546752"/>
                </a:cubicBezTo>
                <a:cubicBezTo>
                  <a:pt x="2653577" y="3544012"/>
                  <a:pt x="2642331" y="3540113"/>
                  <a:pt x="2630821" y="3536702"/>
                </a:cubicBezTo>
                <a:cubicBezTo>
                  <a:pt x="2619311" y="3533291"/>
                  <a:pt x="2608422" y="3528845"/>
                  <a:pt x="2597884" y="3524155"/>
                </a:cubicBezTo>
                <a:cubicBezTo>
                  <a:pt x="2576431" y="3515310"/>
                  <a:pt x="2556208" y="3505115"/>
                  <a:pt x="2537500" y="3493700"/>
                </a:cubicBezTo>
                <a:cubicBezTo>
                  <a:pt x="2528168" y="3487950"/>
                  <a:pt x="2519296" y="3481847"/>
                  <a:pt x="2510938" y="3475428"/>
                </a:cubicBezTo>
                <a:lnTo>
                  <a:pt x="2497834" y="3465500"/>
                </a:lnTo>
                <a:lnTo>
                  <a:pt x="2486235" y="3455267"/>
                </a:lnTo>
                <a:cubicBezTo>
                  <a:pt x="2478523" y="3448390"/>
                  <a:pt x="2471397" y="3441215"/>
                  <a:pt x="2464897" y="3433765"/>
                </a:cubicBezTo>
                <a:cubicBezTo>
                  <a:pt x="2458168" y="3426457"/>
                  <a:pt x="2452944" y="3418538"/>
                  <a:pt x="2447189" y="3410925"/>
                </a:cubicBezTo>
                <a:cubicBezTo>
                  <a:pt x="2441433" y="3403311"/>
                  <a:pt x="2437096" y="3395088"/>
                  <a:pt x="2432935" y="3386988"/>
                </a:cubicBezTo>
                <a:lnTo>
                  <a:pt x="2427090" y="3374806"/>
                </a:lnTo>
                <a:cubicBezTo>
                  <a:pt x="2425018" y="3370810"/>
                  <a:pt x="2423247" y="3366742"/>
                  <a:pt x="2421778" y="3362624"/>
                </a:cubicBezTo>
                <a:cubicBezTo>
                  <a:pt x="2409293" y="3329502"/>
                  <a:pt x="2401821" y="3295575"/>
                  <a:pt x="2399465" y="3261394"/>
                </a:cubicBezTo>
                <a:cubicBezTo>
                  <a:pt x="2395632" y="3193705"/>
                  <a:pt x="2398589" y="3125913"/>
                  <a:pt x="2408319" y="3058505"/>
                </a:cubicBezTo>
                <a:cubicBezTo>
                  <a:pt x="2417174" y="2991506"/>
                  <a:pt x="2428418" y="2924506"/>
                  <a:pt x="2440726" y="2857506"/>
                </a:cubicBezTo>
                <a:cubicBezTo>
                  <a:pt x="2465782" y="2723505"/>
                  <a:pt x="2493849" y="2590480"/>
                  <a:pt x="2521563" y="2457151"/>
                </a:cubicBezTo>
                <a:cubicBezTo>
                  <a:pt x="2577166" y="2190552"/>
                  <a:pt x="2631441" y="1924015"/>
                  <a:pt x="2680935" y="1657172"/>
                </a:cubicBezTo>
                <a:cubicBezTo>
                  <a:pt x="2705965" y="1523781"/>
                  <a:pt x="2729571" y="1390312"/>
                  <a:pt x="2751767" y="1256757"/>
                </a:cubicBezTo>
                <a:cubicBezTo>
                  <a:pt x="2773964" y="1123201"/>
                  <a:pt x="2794063" y="989609"/>
                  <a:pt x="2812064" y="855975"/>
                </a:cubicBezTo>
                <a:cubicBezTo>
                  <a:pt x="2829771" y="721975"/>
                  <a:pt x="2844292" y="588463"/>
                  <a:pt x="2852526" y="454585"/>
                </a:cubicBezTo>
                <a:cubicBezTo>
                  <a:pt x="2856245" y="387585"/>
                  <a:pt x="2858281" y="320585"/>
                  <a:pt x="2856068" y="253890"/>
                </a:cubicBezTo>
                <a:cubicBezTo>
                  <a:pt x="2855626" y="237140"/>
                  <a:pt x="2854297" y="220512"/>
                  <a:pt x="2853412" y="203822"/>
                </a:cubicBezTo>
                <a:cubicBezTo>
                  <a:pt x="2852526" y="187133"/>
                  <a:pt x="2851021" y="170323"/>
                  <a:pt x="2848011" y="153877"/>
                </a:cubicBezTo>
                <a:close/>
                <a:moveTo>
                  <a:pt x="2365572" y="0"/>
                </a:moveTo>
                <a:lnTo>
                  <a:pt x="2378634" y="4143"/>
                </a:lnTo>
                <a:lnTo>
                  <a:pt x="2375559" y="5076"/>
                </a:lnTo>
                <a:cubicBezTo>
                  <a:pt x="2364669" y="8609"/>
                  <a:pt x="2353957" y="12507"/>
                  <a:pt x="2343154" y="16161"/>
                </a:cubicBezTo>
                <a:cubicBezTo>
                  <a:pt x="2257172" y="46733"/>
                  <a:pt x="2174334" y="81330"/>
                  <a:pt x="2095241" y="119707"/>
                </a:cubicBezTo>
                <a:cubicBezTo>
                  <a:pt x="2015555" y="157470"/>
                  <a:pt x="1938702" y="198523"/>
                  <a:pt x="1862911" y="240185"/>
                </a:cubicBezTo>
                <a:cubicBezTo>
                  <a:pt x="1712393" y="324178"/>
                  <a:pt x="1567541" y="413288"/>
                  <a:pt x="1426408" y="504713"/>
                </a:cubicBezTo>
                <a:cubicBezTo>
                  <a:pt x="1285274" y="596137"/>
                  <a:pt x="1147948" y="689815"/>
                  <a:pt x="1013101" y="785504"/>
                </a:cubicBezTo>
                <a:cubicBezTo>
                  <a:pt x="878254" y="881191"/>
                  <a:pt x="744824" y="977671"/>
                  <a:pt x="613873" y="1075613"/>
                </a:cubicBezTo>
                <a:lnTo>
                  <a:pt x="515770" y="1149008"/>
                </a:lnTo>
                <a:lnTo>
                  <a:pt x="418376" y="1222952"/>
                </a:lnTo>
                <a:cubicBezTo>
                  <a:pt x="353210" y="1272045"/>
                  <a:pt x="289550" y="1322051"/>
                  <a:pt x="225181" y="1371509"/>
                </a:cubicBezTo>
                <a:cubicBezTo>
                  <a:pt x="-8300" y="1553688"/>
                  <a:pt x="-37252" y="1576650"/>
                  <a:pt x="34819" y="1519152"/>
                </a:cubicBezTo>
                <a:lnTo>
                  <a:pt x="207030" y="1383203"/>
                </a:lnTo>
                <a:cubicBezTo>
                  <a:pt x="282113" y="1324974"/>
                  <a:pt x="369502" y="1256574"/>
                  <a:pt x="458573" y="1189087"/>
                </a:cubicBezTo>
                <a:cubicBezTo>
                  <a:pt x="340283" y="1279171"/>
                  <a:pt x="339841" y="1278867"/>
                  <a:pt x="222436" y="1369864"/>
                </a:cubicBezTo>
                <a:lnTo>
                  <a:pt x="225093" y="1367610"/>
                </a:lnTo>
                <a:lnTo>
                  <a:pt x="233150" y="1361154"/>
                </a:lnTo>
                <a:lnTo>
                  <a:pt x="265644" y="1335390"/>
                </a:lnTo>
                <a:cubicBezTo>
                  <a:pt x="294862" y="1312610"/>
                  <a:pt x="338247" y="1278135"/>
                  <a:pt x="397303" y="1233002"/>
                </a:cubicBezTo>
                <a:cubicBezTo>
                  <a:pt x="456360" y="1187868"/>
                  <a:pt x="530114" y="1131162"/>
                  <a:pt x="619805" y="1064223"/>
                </a:cubicBezTo>
                <a:lnTo>
                  <a:pt x="654120" y="1038558"/>
                </a:lnTo>
                <a:lnTo>
                  <a:pt x="713038" y="994922"/>
                </a:lnTo>
                <a:lnTo>
                  <a:pt x="766339" y="956048"/>
                </a:lnTo>
                <a:cubicBezTo>
                  <a:pt x="818932" y="917067"/>
                  <a:pt x="876218" y="875953"/>
                  <a:pt x="937399" y="832160"/>
                </a:cubicBezTo>
                <a:lnTo>
                  <a:pt x="845760" y="897576"/>
                </a:lnTo>
                <a:cubicBezTo>
                  <a:pt x="815214" y="919503"/>
                  <a:pt x="785199" y="941796"/>
                  <a:pt x="754918" y="963906"/>
                </a:cubicBezTo>
                <a:lnTo>
                  <a:pt x="713038" y="994922"/>
                </a:lnTo>
                <a:lnTo>
                  <a:pt x="689841" y="1011841"/>
                </a:lnTo>
                <a:lnTo>
                  <a:pt x="654120" y="1038558"/>
                </a:lnTo>
                <a:lnTo>
                  <a:pt x="574561" y="1097480"/>
                </a:lnTo>
                <a:cubicBezTo>
                  <a:pt x="454589" y="1186650"/>
                  <a:pt x="573676" y="1096931"/>
                  <a:pt x="573056" y="1096566"/>
                </a:cubicBezTo>
                <a:cubicBezTo>
                  <a:pt x="632998" y="1051797"/>
                  <a:pt x="692762" y="1007091"/>
                  <a:pt x="738272" y="974017"/>
                </a:cubicBezTo>
                <a:lnTo>
                  <a:pt x="792990" y="933817"/>
                </a:lnTo>
                <a:cubicBezTo>
                  <a:pt x="806183" y="924132"/>
                  <a:pt x="813531" y="918528"/>
                  <a:pt x="813531" y="918528"/>
                </a:cubicBezTo>
                <a:lnTo>
                  <a:pt x="812380" y="917737"/>
                </a:lnTo>
                <a:lnTo>
                  <a:pt x="702856" y="997954"/>
                </a:lnTo>
                <a:cubicBezTo>
                  <a:pt x="661242" y="1028409"/>
                  <a:pt x="616706" y="1062091"/>
                  <a:pt x="571639" y="1095408"/>
                </a:cubicBezTo>
                <a:lnTo>
                  <a:pt x="457023" y="1181932"/>
                </a:lnTo>
                <a:lnTo>
                  <a:pt x="497000" y="1151567"/>
                </a:lnTo>
                <a:lnTo>
                  <a:pt x="550921" y="1110879"/>
                </a:lnTo>
                <a:cubicBezTo>
                  <a:pt x="563936" y="1101073"/>
                  <a:pt x="571285" y="1095409"/>
                  <a:pt x="571285" y="1095409"/>
                </a:cubicBezTo>
                <a:lnTo>
                  <a:pt x="570134" y="1094677"/>
                </a:lnTo>
                <a:cubicBezTo>
                  <a:pt x="629678" y="1049726"/>
                  <a:pt x="697278" y="999629"/>
                  <a:pt x="769228" y="947171"/>
                </a:cubicBezTo>
                <a:lnTo>
                  <a:pt x="814289" y="914821"/>
                </a:lnTo>
                <a:lnTo>
                  <a:pt x="1092461" y="717646"/>
                </a:lnTo>
                <a:lnTo>
                  <a:pt x="1223982" y="626615"/>
                </a:lnTo>
                <a:cubicBezTo>
                  <a:pt x="1298732" y="575976"/>
                  <a:pt x="1370362" y="528559"/>
                  <a:pt x="1434819" y="487050"/>
                </a:cubicBezTo>
                <a:lnTo>
                  <a:pt x="1434022" y="486501"/>
                </a:lnTo>
                <a:cubicBezTo>
                  <a:pt x="1369432" y="528010"/>
                  <a:pt x="1297715" y="575382"/>
                  <a:pt x="1222931" y="625998"/>
                </a:cubicBezTo>
                <a:lnTo>
                  <a:pt x="1171370" y="661712"/>
                </a:lnTo>
                <a:lnTo>
                  <a:pt x="1241712" y="611852"/>
                </a:lnTo>
                <a:lnTo>
                  <a:pt x="1479341" y="456610"/>
                </a:lnTo>
                <a:lnTo>
                  <a:pt x="1830063" y="243778"/>
                </a:lnTo>
                <a:cubicBezTo>
                  <a:pt x="1778532" y="272467"/>
                  <a:pt x="1727710" y="301581"/>
                  <a:pt x="1678216" y="332036"/>
                </a:cubicBezTo>
                <a:cubicBezTo>
                  <a:pt x="1628722" y="362490"/>
                  <a:pt x="1578697" y="392336"/>
                  <a:pt x="1530177" y="423399"/>
                </a:cubicBezTo>
                <a:lnTo>
                  <a:pt x="1479341" y="456610"/>
                </a:lnTo>
                <a:lnTo>
                  <a:pt x="1432694" y="484917"/>
                </a:lnTo>
                <a:cubicBezTo>
                  <a:pt x="1496354" y="443073"/>
                  <a:pt x="1585957" y="386488"/>
                  <a:pt x="1692117" y="322595"/>
                </a:cubicBezTo>
                <a:lnTo>
                  <a:pt x="1774991" y="273868"/>
                </a:lnTo>
                <a:lnTo>
                  <a:pt x="1863974" y="223679"/>
                </a:lnTo>
                <a:lnTo>
                  <a:pt x="1958269" y="172941"/>
                </a:lnTo>
                <a:lnTo>
                  <a:pt x="2007409" y="147786"/>
                </a:lnTo>
                <a:lnTo>
                  <a:pt x="2032200" y="135117"/>
                </a:lnTo>
                <a:lnTo>
                  <a:pt x="2057611" y="122935"/>
                </a:lnTo>
                <a:lnTo>
                  <a:pt x="2108788" y="98267"/>
                </a:lnTo>
                <a:lnTo>
                  <a:pt x="2161292" y="74512"/>
                </a:lnTo>
                <a:cubicBezTo>
                  <a:pt x="2179000" y="66412"/>
                  <a:pt x="2196708" y="59042"/>
                  <a:pt x="2214416" y="51489"/>
                </a:cubicBezTo>
                <a:cubicBezTo>
                  <a:pt x="2232124" y="43936"/>
                  <a:pt x="2250365" y="36323"/>
                  <a:pt x="2268869" y="29501"/>
                </a:cubicBezTo>
                <a:close/>
              </a:path>
            </a:pathLst>
          </a:custGeom>
          <a:noFill/>
          <a:ln w="25400">
            <a:solidFill>
              <a:srgbClr val="FFC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579">
              <a:solidFill>
                <a:schemeClr val="lt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E02FE4-CC18-F549-A2B2-8423F5161F08}"/>
              </a:ext>
            </a:extLst>
          </p:cNvPr>
          <p:cNvCxnSpPr>
            <a:cxnSpLocks/>
          </p:cNvCxnSpPr>
          <p:nvPr userDrawn="1"/>
        </p:nvCxnSpPr>
        <p:spPr>
          <a:xfrm>
            <a:off x="3206817" y="-12289"/>
            <a:ext cx="0" cy="7584256"/>
          </a:xfrm>
          <a:prstGeom prst="line">
            <a:avLst/>
          </a:prstGeom>
          <a:noFill/>
          <a:ln w="25400">
            <a:solidFill>
              <a:srgbClr val="FFC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561D234-64D5-904A-8DF4-517D17B7C3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20172" y="-19842"/>
            <a:ext cx="7485321" cy="7599358"/>
          </a:xfrm>
          <a:custGeom>
            <a:avLst/>
            <a:gdLst/>
            <a:ahLst/>
            <a:cxnLst/>
            <a:rect l="l" t="t" r="r" b="b"/>
            <a:pathLst>
              <a:path w="8535600" h="6894000">
                <a:moveTo>
                  <a:pt x="7084232" y="6563402"/>
                </a:moveTo>
                <a:lnTo>
                  <a:pt x="7084232" y="6575308"/>
                </a:lnTo>
                <a:lnTo>
                  <a:pt x="7213862" y="6575308"/>
                </a:lnTo>
                <a:lnTo>
                  <a:pt x="7213862" y="6563402"/>
                </a:lnTo>
                <a:close/>
                <a:moveTo>
                  <a:pt x="0" y="0"/>
                </a:moveTo>
                <a:lnTo>
                  <a:pt x="8535600" y="0"/>
                </a:lnTo>
                <a:lnTo>
                  <a:pt x="8535600" y="6894000"/>
                </a:lnTo>
                <a:lnTo>
                  <a:pt x="0" y="6894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CD67E2-2794-5947-BEEE-D52723BD1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64" y="1976230"/>
            <a:ext cx="2405658" cy="1166690"/>
          </a:xfrm>
          <a:solidFill>
            <a:schemeClr val="bg1"/>
          </a:solidFill>
        </p:spPr>
        <p:txBody>
          <a:bodyPr/>
          <a:lstStyle/>
          <a:p>
            <a:r>
              <a:rPr lang="en-GB"/>
              <a:t>Click to edit Master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1011C5C-1596-5A44-AB00-A263C54E8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2464" y="3952460"/>
            <a:ext cx="1695326" cy="2137278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754">
                <a:solidFill>
                  <a:schemeClr val="accent2"/>
                </a:solidFill>
                <a:latin typeface="+mj-lt"/>
              </a:defRPr>
            </a:lvl1pPr>
            <a:lvl2pPr marL="400964" indent="0">
              <a:buNone/>
              <a:defRPr sz="1754">
                <a:solidFill>
                  <a:schemeClr val="accent2"/>
                </a:solidFill>
                <a:latin typeface="+mj-lt"/>
              </a:defRPr>
            </a:lvl2pPr>
            <a:lvl3pPr marL="801929" indent="0">
              <a:buNone/>
              <a:defRPr sz="1754">
                <a:solidFill>
                  <a:schemeClr val="accent2"/>
                </a:solidFill>
                <a:latin typeface="+mj-lt"/>
              </a:defRPr>
            </a:lvl3pPr>
            <a:lvl4pPr marL="1202893" indent="0">
              <a:buNone/>
              <a:defRPr sz="1754">
                <a:solidFill>
                  <a:schemeClr val="accent2"/>
                </a:solidFill>
                <a:latin typeface="+mj-lt"/>
              </a:defRPr>
            </a:lvl4pPr>
            <a:lvl5pPr marL="1603858" indent="0">
              <a:buNone/>
              <a:defRPr sz="1754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858DAA91-ECFF-8945-A41D-D8D6F503447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ECCB45B1-FCF2-4B4F-8998-DA8A3C54F4C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3E9C48AE-E823-0B40-82B2-DA25648BEDB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2502466-665A-3D45-9E9D-4950A8844361}" type="slidenum">
              <a:rPr lang="en-GB" smtClean="0"/>
              <a:pPr/>
              <a:t>‹N°›</a:t>
            </a:fld>
            <a:endParaRPr lang="en-GB" i="1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19D89AF-9336-2F4D-8C2B-B5B5AA2E22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415" y="469572"/>
            <a:ext cx="1453418" cy="340472"/>
          </a:xfrm>
          <a:prstGeom prst="rect">
            <a:avLst/>
          </a:prstGeom>
        </p:spPr>
      </p:pic>
      <p:sp>
        <p:nvSpPr>
          <p:cNvPr id="22" name="Elipse 318">
            <a:extLst>
              <a:ext uri="{FF2B5EF4-FFF2-40B4-BE49-F238E27FC236}">
                <a16:creationId xmlns:a16="http://schemas.microsoft.com/office/drawing/2014/main" id="{EB2D6DE5-11F1-5E46-AB66-E20D84333A83}"/>
              </a:ext>
            </a:extLst>
          </p:cNvPr>
          <p:cNvSpPr/>
          <p:nvPr userDrawn="1"/>
        </p:nvSpPr>
        <p:spPr>
          <a:xfrm rot="7130192">
            <a:off x="609623" y="3478990"/>
            <a:ext cx="381818" cy="303757"/>
          </a:xfrm>
          <a:prstGeom prst="ellipse">
            <a:avLst/>
          </a:prstGeom>
          <a:solidFill>
            <a:srgbClr val="FFCF5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79"/>
          </a:p>
        </p:txBody>
      </p:sp>
      <p:sp>
        <p:nvSpPr>
          <p:cNvPr id="23" name="Elipse 317">
            <a:extLst>
              <a:ext uri="{FF2B5EF4-FFF2-40B4-BE49-F238E27FC236}">
                <a16:creationId xmlns:a16="http://schemas.microsoft.com/office/drawing/2014/main" id="{9CAB66D9-489A-C14D-A9E9-A64ED973875C}"/>
              </a:ext>
            </a:extLst>
          </p:cNvPr>
          <p:cNvSpPr>
            <a:spLocks noChangeAspect="1"/>
          </p:cNvSpPr>
          <p:nvPr userDrawn="1"/>
        </p:nvSpPr>
        <p:spPr>
          <a:xfrm rot="7130192">
            <a:off x="956791" y="3383574"/>
            <a:ext cx="166593" cy="132534"/>
          </a:xfrm>
          <a:prstGeom prst="ellipse">
            <a:avLst/>
          </a:prstGeom>
          <a:solidFill>
            <a:srgbClr val="FFC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79"/>
          </a:p>
        </p:txBody>
      </p:sp>
      <p:sp>
        <p:nvSpPr>
          <p:cNvPr id="25" name="Text Placeholder 42">
            <a:extLst>
              <a:ext uri="{FF2B5EF4-FFF2-40B4-BE49-F238E27FC236}">
                <a16:creationId xmlns:a16="http://schemas.microsoft.com/office/drawing/2014/main" id="{C068041C-EE1A-AE4D-A90A-34154D336C2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29479" y="3079427"/>
            <a:ext cx="1452234" cy="402483"/>
          </a:xfrm>
        </p:spPr>
        <p:txBody>
          <a:bodyPr lIns="180000">
            <a:noAutofit/>
          </a:bodyPr>
          <a:lstStyle>
            <a:lvl1pPr marL="0" indent="0">
              <a:lnSpc>
                <a:spcPct val="100000"/>
              </a:lnSpc>
              <a:buNone/>
              <a:defRPr sz="965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/>
              <a:t>TEXT</a:t>
            </a:r>
            <a:endParaRPr lang="fr-FR"/>
          </a:p>
        </p:txBody>
      </p:sp>
      <p:sp>
        <p:nvSpPr>
          <p:cNvPr id="26" name="Text Placeholder 42">
            <a:extLst>
              <a:ext uri="{FF2B5EF4-FFF2-40B4-BE49-F238E27FC236}">
                <a16:creationId xmlns:a16="http://schemas.microsoft.com/office/drawing/2014/main" id="{A17B2634-FAA7-5F4C-923C-30B6392FC5C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05890" y="3079427"/>
            <a:ext cx="1452234" cy="402483"/>
          </a:xfrm>
        </p:spPr>
        <p:txBody>
          <a:bodyPr lIns="180000">
            <a:noAutofit/>
          </a:bodyPr>
          <a:lstStyle>
            <a:lvl1pPr marL="0" indent="0">
              <a:lnSpc>
                <a:spcPct val="100000"/>
              </a:lnSpc>
              <a:buNone/>
              <a:defRPr sz="965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/>
              <a:t>TEXT</a:t>
            </a:r>
            <a:endParaRPr lang="fr-FR"/>
          </a:p>
        </p:txBody>
      </p:sp>
      <p:sp>
        <p:nvSpPr>
          <p:cNvPr id="27" name="Text Placeholder 42">
            <a:extLst>
              <a:ext uri="{FF2B5EF4-FFF2-40B4-BE49-F238E27FC236}">
                <a16:creationId xmlns:a16="http://schemas.microsoft.com/office/drawing/2014/main" id="{738B3884-84CB-7345-ABBC-35759525115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82301" y="3079427"/>
            <a:ext cx="1452234" cy="402483"/>
          </a:xfrm>
        </p:spPr>
        <p:txBody>
          <a:bodyPr lIns="180000">
            <a:noAutofit/>
          </a:bodyPr>
          <a:lstStyle>
            <a:lvl1pPr marL="0" indent="0">
              <a:lnSpc>
                <a:spcPct val="100000"/>
              </a:lnSpc>
              <a:buNone/>
              <a:defRPr sz="965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/>
              <a:t>TEXT</a:t>
            </a:r>
            <a:endParaRPr lang="fr-FR"/>
          </a:p>
        </p:txBody>
      </p:sp>
      <p:sp>
        <p:nvSpPr>
          <p:cNvPr id="28" name="Text Placeholder 42">
            <a:extLst>
              <a:ext uri="{FF2B5EF4-FFF2-40B4-BE49-F238E27FC236}">
                <a16:creationId xmlns:a16="http://schemas.microsoft.com/office/drawing/2014/main" id="{6B36511A-557E-2947-A1D0-B01E9A4E05F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58712" y="3079427"/>
            <a:ext cx="1452234" cy="402483"/>
          </a:xfrm>
        </p:spPr>
        <p:txBody>
          <a:bodyPr lIns="180000">
            <a:noAutofit/>
          </a:bodyPr>
          <a:lstStyle>
            <a:lvl1pPr marL="0" indent="0">
              <a:lnSpc>
                <a:spcPct val="100000"/>
              </a:lnSpc>
              <a:buNone/>
              <a:defRPr sz="965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/>
              <a:t>TEXT</a:t>
            </a:r>
            <a:endParaRPr lang="fr-FR"/>
          </a:p>
        </p:txBody>
      </p:sp>
      <p:sp>
        <p:nvSpPr>
          <p:cNvPr id="30" name="Text Placeholder 42">
            <a:extLst>
              <a:ext uri="{FF2B5EF4-FFF2-40B4-BE49-F238E27FC236}">
                <a16:creationId xmlns:a16="http://schemas.microsoft.com/office/drawing/2014/main" id="{C17A1961-2182-6147-8770-D3F1271F7B0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29479" y="3992144"/>
            <a:ext cx="1452234" cy="402483"/>
          </a:xfrm>
        </p:spPr>
        <p:txBody>
          <a:bodyPr lIns="180000">
            <a:noAutofit/>
          </a:bodyPr>
          <a:lstStyle>
            <a:lvl1pPr marL="0" indent="0">
              <a:lnSpc>
                <a:spcPct val="100000"/>
              </a:lnSpc>
              <a:buNone/>
              <a:defRPr sz="965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/>
              <a:t>TEXT</a:t>
            </a:r>
            <a:endParaRPr lang="fr-FR"/>
          </a:p>
        </p:txBody>
      </p:sp>
      <p:sp>
        <p:nvSpPr>
          <p:cNvPr id="31" name="Text Placeholder 42">
            <a:extLst>
              <a:ext uri="{FF2B5EF4-FFF2-40B4-BE49-F238E27FC236}">
                <a16:creationId xmlns:a16="http://schemas.microsoft.com/office/drawing/2014/main" id="{861FD18D-85B5-9945-84D0-4C8E9C5E2D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405890" y="3992144"/>
            <a:ext cx="1452234" cy="402483"/>
          </a:xfrm>
        </p:spPr>
        <p:txBody>
          <a:bodyPr lIns="180000">
            <a:noAutofit/>
          </a:bodyPr>
          <a:lstStyle>
            <a:lvl1pPr marL="0" indent="0">
              <a:lnSpc>
                <a:spcPct val="100000"/>
              </a:lnSpc>
              <a:buNone/>
              <a:defRPr sz="965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/>
              <a:t>TEXT</a:t>
            </a:r>
            <a:endParaRPr lang="fr-FR"/>
          </a:p>
        </p:txBody>
      </p:sp>
      <p:sp>
        <p:nvSpPr>
          <p:cNvPr id="32" name="Text Placeholder 42">
            <a:extLst>
              <a:ext uri="{FF2B5EF4-FFF2-40B4-BE49-F238E27FC236}">
                <a16:creationId xmlns:a16="http://schemas.microsoft.com/office/drawing/2014/main" id="{53B2557F-2D17-9B44-929E-F0B7B0D660B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982301" y="3992144"/>
            <a:ext cx="1452234" cy="402483"/>
          </a:xfrm>
        </p:spPr>
        <p:txBody>
          <a:bodyPr lIns="180000">
            <a:noAutofit/>
          </a:bodyPr>
          <a:lstStyle>
            <a:lvl1pPr marL="0" indent="0">
              <a:lnSpc>
                <a:spcPct val="100000"/>
              </a:lnSpc>
              <a:buNone/>
              <a:defRPr sz="965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/>
              <a:t>TEXT</a:t>
            </a:r>
            <a:endParaRPr lang="fr-FR"/>
          </a:p>
        </p:txBody>
      </p:sp>
      <p:sp>
        <p:nvSpPr>
          <p:cNvPr id="33" name="Text Placeholder 42">
            <a:extLst>
              <a:ext uri="{FF2B5EF4-FFF2-40B4-BE49-F238E27FC236}">
                <a16:creationId xmlns:a16="http://schemas.microsoft.com/office/drawing/2014/main" id="{0BF77211-1FF7-7043-9CC8-22D60E38AA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58712" y="3992144"/>
            <a:ext cx="1452234" cy="402483"/>
          </a:xfrm>
        </p:spPr>
        <p:txBody>
          <a:bodyPr lIns="180000">
            <a:noAutofit/>
          </a:bodyPr>
          <a:lstStyle>
            <a:lvl1pPr marL="0" indent="0">
              <a:lnSpc>
                <a:spcPct val="100000"/>
              </a:lnSpc>
              <a:buNone/>
              <a:defRPr sz="965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/>
              <a:t>TEXT</a:t>
            </a:r>
            <a:endParaRPr lang="fr-FR"/>
          </a:p>
        </p:txBody>
      </p:sp>
      <p:sp>
        <p:nvSpPr>
          <p:cNvPr id="34" name="Text Placeholder 42">
            <a:extLst>
              <a:ext uri="{FF2B5EF4-FFF2-40B4-BE49-F238E27FC236}">
                <a16:creationId xmlns:a16="http://schemas.microsoft.com/office/drawing/2014/main" id="{345D2930-5292-D74A-9310-52015451369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9479" y="4900892"/>
            <a:ext cx="1452234" cy="402483"/>
          </a:xfrm>
        </p:spPr>
        <p:txBody>
          <a:bodyPr lIns="180000">
            <a:noAutofit/>
          </a:bodyPr>
          <a:lstStyle>
            <a:lvl1pPr marL="0" indent="0">
              <a:lnSpc>
                <a:spcPct val="100000"/>
              </a:lnSpc>
              <a:buNone/>
              <a:defRPr sz="965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/>
              <a:t>TEXT</a:t>
            </a:r>
            <a:endParaRPr lang="fr-FR"/>
          </a:p>
        </p:txBody>
      </p:sp>
      <p:sp>
        <p:nvSpPr>
          <p:cNvPr id="35" name="Text Placeholder 42">
            <a:extLst>
              <a:ext uri="{FF2B5EF4-FFF2-40B4-BE49-F238E27FC236}">
                <a16:creationId xmlns:a16="http://schemas.microsoft.com/office/drawing/2014/main" id="{7839E41F-FE34-4B46-B1B4-D43E1D1EB0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405890" y="4900892"/>
            <a:ext cx="1452234" cy="402483"/>
          </a:xfrm>
        </p:spPr>
        <p:txBody>
          <a:bodyPr lIns="180000">
            <a:noAutofit/>
          </a:bodyPr>
          <a:lstStyle>
            <a:lvl1pPr marL="0" indent="0">
              <a:lnSpc>
                <a:spcPct val="100000"/>
              </a:lnSpc>
              <a:buNone/>
              <a:defRPr sz="965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/>
              <a:t>TEXT</a:t>
            </a:r>
            <a:endParaRPr lang="fr-FR"/>
          </a:p>
        </p:txBody>
      </p:sp>
      <p:sp>
        <p:nvSpPr>
          <p:cNvPr id="36" name="Text Placeholder 42">
            <a:extLst>
              <a:ext uri="{FF2B5EF4-FFF2-40B4-BE49-F238E27FC236}">
                <a16:creationId xmlns:a16="http://schemas.microsoft.com/office/drawing/2014/main" id="{5E949B33-0CE6-5847-815B-137343E0DB9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82301" y="4900892"/>
            <a:ext cx="1452234" cy="402483"/>
          </a:xfrm>
        </p:spPr>
        <p:txBody>
          <a:bodyPr lIns="180000">
            <a:noAutofit/>
          </a:bodyPr>
          <a:lstStyle>
            <a:lvl1pPr marL="0" indent="0">
              <a:lnSpc>
                <a:spcPct val="100000"/>
              </a:lnSpc>
              <a:buNone/>
              <a:defRPr sz="965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/>
              <a:t>TEXT</a:t>
            </a:r>
            <a:endParaRPr lang="fr-FR"/>
          </a:p>
        </p:txBody>
      </p:sp>
      <p:sp>
        <p:nvSpPr>
          <p:cNvPr id="38" name="Text Placeholder 42">
            <a:extLst>
              <a:ext uri="{FF2B5EF4-FFF2-40B4-BE49-F238E27FC236}">
                <a16:creationId xmlns:a16="http://schemas.microsoft.com/office/drawing/2014/main" id="{9B2DEF90-37DC-8D45-BF1C-2E841069CA2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829479" y="5813609"/>
            <a:ext cx="1452234" cy="402483"/>
          </a:xfrm>
        </p:spPr>
        <p:txBody>
          <a:bodyPr lIns="180000">
            <a:noAutofit/>
          </a:bodyPr>
          <a:lstStyle>
            <a:lvl1pPr marL="0" indent="0">
              <a:lnSpc>
                <a:spcPct val="100000"/>
              </a:lnSpc>
              <a:buNone/>
              <a:defRPr sz="965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/>
              <a:t>TEXT</a:t>
            </a:r>
            <a:endParaRPr lang="fr-FR"/>
          </a:p>
        </p:txBody>
      </p:sp>
      <p:sp>
        <p:nvSpPr>
          <p:cNvPr id="39" name="Text Placeholder 42">
            <a:extLst>
              <a:ext uri="{FF2B5EF4-FFF2-40B4-BE49-F238E27FC236}">
                <a16:creationId xmlns:a16="http://schemas.microsoft.com/office/drawing/2014/main" id="{8F1FCE85-A614-6C4D-A77B-9AB2E0FBCCF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405890" y="5813609"/>
            <a:ext cx="1452234" cy="402483"/>
          </a:xfrm>
        </p:spPr>
        <p:txBody>
          <a:bodyPr lIns="180000">
            <a:noAutofit/>
          </a:bodyPr>
          <a:lstStyle>
            <a:lvl1pPr marL="0" indent="0">
              <a:lnSpc>
                <a:spcPct val="100000"/>
              </a:lnSpc>
              <a:buNone/>
              <a:defRPr sz="965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/>
              <a:t>TEXT</a:t>
            </a:r>
            <a:endParaRPr lang="fr-FR"/>
          </a:p>
        </p:txBody>
      </p:sp>
      <p:sp>
        <p:nvSpPr>
          <p:cNvPr id="40" name="Text Placeholder 42">
            <a:extLst>
              <a:ext uri="{FF2B5EF4-FFF2-40B4-BE49-F238E27FC236}">
                <a16:creationId xmlns:a16="http://schemas.microsoft.com/office/drawing/2014/main" id="{5FF2CF23-1458-5046-8AD3-EF4D9F5689D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82301" y="5813609"/>
            <a:ext cx="1452234" cy="402483"/>
          </a:xfrm>
        </p:spPr>
        <p:txBody>
          <a:bodyPr lIns="180000">
            <a:noAutofit/>
          </a:bodyPr>
          <a:lstStyle>
            <a:lvl1pPr marL="0" indent="0">
              <a:lnSpc>
                <a:spcPct val="100000"/>
              </a:lnSpc>
              <a:buNone/>
              <a:defRPr sz="965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/>
              <a:t>TEXT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1612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aphic 52">
            <a:extLst>
              <a:ext uri="{FF2B5EF4-FFF2-40B4-BE49-F238E27FC236}">
                <a16:creationId xmlns:a16="http://schemas.microsoft.com/office/drawing/2014/main" id="{47463F73-C317-EF49-B18F-71AE3196B2A9}"/>
              </a:ext>
            </a:extLst>
          </p:cNvPr>
          <p:cNvGrpSpPr/>
          <p:nvPr userDrawn="1"/>
        </p:nvGrpSpPr>
        <p:grpSpPr>
          <a:xfrm rot="1286213">
            <a:off x="-330894" y="2057457"/>
            <a:ext cx="4347934" cy="1362677"/>
            <a:chOff x="-689219" y="2281280"/>
            <a:chExt cx="13636869" cy="3400130"/>
          </a:xfrm>
          <a:solidFill>
            <a:srgbClr val="FFCF59"/>
          </a:solidFill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20D3C5E0-D4E6-0044-B5D9-C8C572E74CF2}"/>
                </a:ext>
              </a:extLst>
            </p:cNvPr>
            <p:cNvSpPr/>
            <p:nvPr/>
          </p:nvSpPr>
          <p:spPr>
            <a:xfrm>
              <a:off x="11215369" y="5115559"/>
              <a:ext cx="188595" cy="46355"/>
            </a:xfrm>
            <a:custGeom>
              <a:avLst/>
              <a:gdLst>
                <a:gd name="connsiteX0" fmla="*/ 188595 w 188595"/>
                <a:gd name="connsiteY0" fmla="*/ 0 h 46355"/>
                <a:gd name="connsiteX1" fmla="*/ 0 w 188595"/>
                <a:gd name="connsiteY1" fmla="*/ 46355 h 46355"/>
                <a:gd name="connsiteX2" fmla="*/ 95886 w 188595"/>
                <a:gd name="connsiteY2" fmla="*/ 26035 h 46355"/>
                <a:gd name="connsiteX3" fmla="*/ 188595 w 188595"/>
                <a:gd name="connsiteY3" fmla="*/ 0 h 4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595" h="46355">
                  <a:moveTo>
                    <a:pt x="188595" y="0"/>
                  </a:moveTo>
                  <a:cubicBezTo>
                    <a:pt x="125730" y="15240"/>
                    <a:pt x="62865" y="31115"/>
                    <a:pt x="0" y="46355"/>
                  </a:cubicBezTo>
                  <a:cubicBezTo>
                    <a:pt x="31750" y="39370"/>
                    <a:pt x="63500" y="32385"/>
                    <a:pt x="95886" y="26035"/>
                  </a:cubicBezTo>
                  <a:cubicBezTo>
                    <a:pt x="137161" y="17145"/>
                    <a:pt x="158115" y="9525"/>
                    <a:pt x="188595" y="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579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1C6723BC-E669-7944-BACB-8BEF1974DFE2}"/>
                </a:ext>
              </a:extLst>
            </p:cNvPr>
            <p:cNvSpPr/>
            <p:nvPr/>
          </p:nvSpPr>
          <p:spPr>
            <a:xfrm>
              <a:off x="10977880" y="5203825"/>
              <a:ext cx="62229" cy="15240"/>
            </a:xfrm>
            <a:custGeom>
              <a:avLst/>
              <a:gdLst>
                <a:gd name="connsiteX0" fmla="*/ 62230 w 62229"/>
                <a:gd name="connsiteY0" fmla="*/ 0 h 15240"/>
                <a:gd name="connsiteX1" fmla="*/ 28575 w 62229"/>
                <a:gd name="connsiteY1" fmla="*/ 7620 h 15240"/>
                <a:gd name="connsiteX2" fmla="*/ 0 w 62229"/>
                <a:gd name="connsiteY2" fmla="*/ 15240 h 15240"/>
                <a:gd name="connsiteX3" fmla="*/ 62230 w 62229"/>
                <a:gd name="connsiteY3" fmla="*/ 0 h 1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29" h="15240">
                  <a:moveTo>
                    <a:pt x="62230" y="0"/>
                  </a:moveTo>
                  <a:cubicBezTo>
                    <a:pt x="50800" y="2540"/>
                    <a:pt x="39370" y="5080"/>
                    <a:pt x="28575" y="7620"/>
                  </a:cubicBezTo>
                  <a:cubicBezTo>
                    <a:pt x="18414" y="10160"/>
                    <a:pt x="8889" y="12700"/>
                    <a:pt x="0" y="15240"/>
                  </a:cubicBezTo>
                  <a:cubicBezTo>
                    <a:pt x="20955" y="10160"/>
                    <a:pt x="41910" y="5080"/>
                    <a:pt x="62230" y="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579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82E43015-4E32-E841-836C-0898C882EB85}"/>
                </a:ext>
              </a:extLst>
            </p:cNvPr>
            <p:cNvSpPr/>
            <p:nvPr/>
          </p:nvSpPr>
          <p:spPr>
            <a:xfrm>
              <a:off x="10710544" y="5243829"/>
              <a:ext cx="168275" cy="38100"/>
            </a:xfrm>
            <a:custGeom>
              <a:avLst/>
              <a:gdLst>
                <a:gd name="connsiteX0" fmla="*/ 0 w 168275"/>
                <a:gd name="connsiteY0" fmla="*/ 38100 h 38100"/>
                <a:gd name="connsiteX1" fmla="*/ 168275 w 168275"/>
                <a:gd name="connsiteY1" fmla="*/ 0 h 38100"/>
                <a:gd name="connsiteX2" fmla="*/ 0 w 168275"/>
                <a:gd name="connsiteY2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275" h="38100">
                  <a:moveTo>
                    <a:pt x="0" y="38100"/>
                  </a:moveTo>
                  <a:cubicBezTo>
                    <a:pt x="58420" y="25400"/>
                    <a:pt x="114300" y="12700"/>
                    <a:pt x="168275" y="0"/>
                  </a:cubicBezTo>
                  <a:cubicBezTo>
                    <a:pt x="120650" y="9525"/>
                    <a:pt x="65405" y="22225"/>
                    <a:pt x="0" y="3810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579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83ECAB58-8EA9-0A45-A899-644D4DAF227A}"/>
                </a:ext>
              </a:extLst>
            </p:cNvPr>
            <p:cNvSpPr/>
            <p:nvPr/>
          </p:nvSpPr>
          <p:spPr>
            <a:xfrm>
              <a:off x="10878819" y="5219065"/>
              <a:ext cx="99060" cy="24764"/>
            </a:xfrm>
            <a:custGeom>
              <a:avLst/>
              <a:gdLst>
                <a:gd name="connsiteX0" fmla="*/ 95250 w 99060"/>
                <a:gd name="connsiteY0" fmla="*/ 5080 h 24764"/>
                <a:gd name="connsiteX1" fmla="*/ 97790 w 99060"/>
                <a:gd name="connsiteY1" fmla="*/ 635 h 24764"/>
                <a:gd name="connsiteX2" fmla="*/ 99061 w 99060"/>
                <a:gd name="connsiteY2" fmla="*/ 0 h 24764"/>
                <a:gd name="connsiteX3" fmla="*/ 0 w 99060"/>
                <a:gd name="connsiteY3" fmla="*/ 24765 h 24764"/>
                <a:gd name="connsiteX4" fmla="*/ 95250 w 99060"/>
                <a:gd name="connsiteY4" fmla="*/ 5080 h 2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060" h="24764">
                  <a:moveTo>
                    <a:pt x="95250" y="5080"/>
                  </a:moveTo>
                  <a:cubicBezTo>
                    <a:pt x="74930" y="8255"/>
                    <a:pt x="64136" y="9525"/>
                    <a:pt x="97790" y="635"/>
                  </a:cubicBezTo>
                  <a:cubicBezTo>
                    <a:pt x="98425" y="635"/>
                    <a:pt x="98425" y="635"/>
                    <a:pt x="99061" y="0"/>
                  </a:cubicBezTo>
                  <a:cubicBezTo>
                    <a:pt x="66040" y="8255"/>
                    <a:pt x="33655" y="15875"/>
                    <a:pt x="0" y="24765"/>
                  </a:cubicBezTo>
                  <a:cubicBezTo>
                    <a:pt x="35561" y="16510"/>
                    <a:pt x="67945" y="10160"/>
                    <a:pt x="95250" y="508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579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5846FAB2-C3EE-2346-9E83-313D2F42BE61}"/>
                </a:ext>
              </a:extLst>
            </p:cNvPr>
            <p:cNvSpPr/>
            <p:nvPr/>
          </p:nvSpPr>
          <p:spPr>
            <a:xfrm>
              <a:off x="10974069" y="5212715"/>
              <a:ext cx="62230" cy="11429"/>
            </a:xfrm>
            <a:custGeom>
              <a:avLst/>
              <a:gdLst>
                <a:gd name="connsiteX0" fmla="*/ 0 w 62230"/>
                <a:gd name="connsiteY0" fmla="*/ 11430 h 11429"/>
                <a:gd name="connsiteX1" fmla="*/ 62230 w 62230"/>
                <a:gd name="connsiteY1" fmla="*/ 0 h 11429"/>
                <a:gd name="connsiteX2" fmla="*/ 0 w 62230"/>
                <a:gd name="connsiteY2" fmla="*/ 11430 h 1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230" h="11429">
                  <a:moveTo>
                    <a:pt x="0" y="11430"/>
                  </a:moveTo>
                  <a:cubicBezTo>
                    <a:pt x="19686" y="7620"/>
                    <a:pt x="51436" y="1905"/>
                    <a:pt x="62230" y="0"/>
                  </a:cubicBezTo>
                  <a:cubicBezTo>
                    <a:pt x="44450" y="3175"/>
                    <a:pt x="23495" y="6985"/>
                    <a:pt x="0" y="1143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579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35D1B56D-2A67-5B4E-9E55-29128D159580}"/>
                </a:ext>
              </a:extLst>
            </p:cNvPr>
            <p:cNvSpPr/>
            <p:nvPr/>
          </p:nvSpPr>
          <p:spPr>
            <a:xfrm>
              <a:off x="9744673" y="5071745"/>
              <a:ext cx="1941232" cy="442526"/>
            </a:xfrm>
            <a:custGeom>
              <a:avLst/>
              <a:gdLst>
                <a:gd name="connsiteX0" fmla="*/ 1153832 w 1941232"/>
                <a:gd name="connsiteY0" fmla="*/ 203200 h 442526"/>
                <a:gd name="connsiteX1" fmla="*/ 1061122 w 1941232"/>
                <a:gd name="connsiteY1" fmla="*/ 217805 h 442526"/>
                <a:gd name="connsiteX2" fmla="*/ 949362 w 1941232"/>
                <a:gd name="connsiteY2" fmla="*/ 245110 h 442526"/>
                <a:gd name="connsiteX3" fmla="*/ 842046 w 1941232"/>
                <a:gd name="connsiteY3" fmla="*/ 270510 h 442526"/>
                <a:gd name="connsiteX4" fmla="*/ 736637 w 1941232"/>
                <a:gd name="connsiteY4" fmla="*/ 294640 h 442526"/>
                <a:gd name="connsiteX5" fmla="*/ 629321 w 1941232"/>
                <a:gd name="connsiteY5" fmla="*/ 317500 h 442526"/>
                <a:gd name="connsiteX6" fmla="*/ 391196 w 1941232"/>
                <a:gd name="connsiteY6" fmla="*/ 358775 h 442526"/>
                <a:gd name="connsiteX7" fmla="*/ 242607 w 1941232"/>
                <a:gd name="connsiteY7" fmla="*/ 389890 h 442526"/>
                <a:gd name="connsiteX8" fmla="*/ 160057 w 1941232"/>
                <a:gd name="connsiteY8" fmla="*/ 407670 h 442526"/>
                <a:gd name="connsiteX9" fmla="*/ 85127 w 1941232"/>
                <a:gd name="connsiteY9" fmla="*/ 422910 h 442526"/>
                <a:gd name="connsiteX10" fmla="*/ 73062 w 1941232"/>
                <a:gd name="connsiteY10" fmla="*/ 431165 h 442526"/>
                <a:gd name="connsiteX11" fmla="*/ 537246 w 1941232"/>
                <a:gd name="connsiteY11" fmla="*/ 341630 h 442526"/>
                <a:gd name="connsiteX12" fmla="*/ 748702 w 1941232"/>
                <a:gd name="connsiteY12" fmla="*/ 296545 h 442526"/>
                <a:gd name="connsiteX13" fmla="*/ 972221 w 1941232"/>
                <a:gd name="connsiteY13" fmla="*/ 246380 h 442526"/>
                <a:gd name="connsiteX14" fmla="*/ 1731682 w 1941232"/>
                <a:gd name="connsiteY14" fmla="*/ 53340 h 442526"/>
                <a:gd name="connsiteX15" fmla="*/ 1941232 w 1941232"/>
                <a:gd name="connsiteY15" fmla="*/ 0 h 442526"/>
                <a:gd name="connsiteX16" fmla="*/ 1804072 w 1941232"/>
                <a:gd name="connsiteY16" fmla="*/ 33655 h 442526"/>
                <a:gd name="connsiteX17" fmla="*/ 1657387 w 1941232"/>
                <a:gd name="connsiteY17" fmla="*/ 68580 h 442526"/>
                <a:gd name="connsiteX18" fmla="*/ 1433867 w 1941232"/>
                <a:gd name="connsiteY18" fmla="*/ 127635 h 442526"/>
                <a:gd name="connsiteX19" fmla="*/ 1302422 w 1941232"/>
                <a:gd name="connsiteY19" fmla="*/ 163830 h 442526"/>
                <a:gd name="connsiteX20" fmla="*/ 1153832 w 1941232"/>
                <a:gd name="connsiteY20" fmla="*/ 203200 h 44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41232" h="442526">
                  <a:moveTo>
                    <a:pt x="1153832" y="203200"/>
                  </a:moveTo>
                  <a:cubicBezTo>
                    <a:pt x="1120812" y="212090"/>
                    <a:pt x="1126527" y="201295"/>
                    <a:pt x="1061122" y="217805"/>
                  </a:cubicBezTo>
                  <a:cubicBezTo>
                    <a:pt x="1022387" y="227330"/>
                    <a:pt x="985557" y="236220"/>
                    <a:pt x="949362" y="245110"/>
                  </a:cubicBezTo>
                  <a:cubicBezTo>
                    <a:pt x="913167" y="254000"/>
                    <a:pt x="877607" y="262255"/>
                    <a:pt x="842046" y="270510"/>
                  </a:cubicBezTo>
                  <a:cubicBezTo>
                    <a:pt x="807121" y="278765"/>
                    <a:pt x="772196" y="287020"/>
                    <a:pt x="736637" y="294640"/>
                  </a:cubicBezTo>
                  <a:cubicBezTo>
                    <a:pt x="701077" y="302260"/>
                    <a:pt x="665517" y="309880"/>
                    <a:pt x="629321" y="317500"/>
                  </a:cubicBezTo>
                  <a:cubicBezTo>
                    <a:pt x="563282" y="333375"/>
                    <a:pt x="456602" y="343535"/>
                    <a:pt x="391196" y="358775"/>
                  </a:cubicBezTo>
                  <a:cubicBezTo>
                    <a:pt x="352462" y="367030"/>
                    <a:pt x="297852" y="378460"/>
                    <a:pt x="242607" y="389890"/>
                  </a:cubicBezTo>
                  <a:cubicBezTo>
                    <a:pt x="214667" y="395605"/>
                    <a:pt x="186727" y="401955"/>
                    <a:pt x="160057" y="407670"/>
                  </a:cubicBezTo>
                  <a:cubicBezTo>
                    <a:pt x="133387" y="413385"/>
                    <a:pt x="107987" y="418465"/>
                    <a:pt x="85127" y="422910"/>
                  </a:cubicBezTo>
                  <a:cubicBezTo>
                    <a:pt x="-4408" y="441960"/>
                    <a:pt x="-45048" y="451485"/>
                    <a:pt x="73062" y="431165"/>
                  </a:cubicBezTo>
                  <a:cubicBezTo>
                    <a:pt x="250227" y="400050"/>
                    <a:pt x="396277" y="370205"/>
                    <a:pt x="537246" y="341630"/>
                  </a:cubicBezTo>
                  <a:cubicBezTo>
                    <a:pt x="607732" y="326390"/>
                    <a:pt x="676946" y="311785"/>
                    <a:pt x="748702" y="296545"/>
                  </a:cubicBezTo>
                  <a:cubicBezTo>
                    <a:pt x="819821" y="280670"/>
                    <a:pt x="893482" y="264160"/>
                    <a:pt x="972221" y="246380"/>
                  </a:cubicBezTo>
                  <a:cubicBezTo>
                    <a:pt x="1227492" y="186055"/>
                    <a:pt x="1471967" y="122555"/>
                    <a:pt x="1731682" y="53340"/>
                  </a:cubicBezTo>
                  <a:cubicBezTo>
                    <a:pt x="1804707" y="34290"/>
                    <a:pt x="1872652" y="17780"/>
                    <a:pt x="1941232" y="0"/>
                  </a:cubicBezTo>
                  <a:cubicBezTo>
                    <a:pt x="1896147" y="10795"/>
                    <a:pt x="1851062" y="22225"/>
                    <a:pt x="1804072" y="33655"/>
                  </a:cubicBezTo>
                  <a:cubicBezTo>
                    <a:pt x="1757082" y="45085"/>
                    <a:pt x="1708822" y="57150"/>
                    <a:pt x="1657387" y="68580"/>
                  </a:cubicBezTo>
                  <a:cubicBezTo>
                    <a:pt x="1590077" y="83820"/>
                    <a:pt x="1517052" y="104775"/>
                    <a:pt x="1433867" y="127635"/>
                  </a:cubicBezTo>
                  <a:cubicBezTo>
                    <a:pt x="1392592" y="139065"/>
                    <a:pt x="1348777" y="151765"/>
                    <a:pt x="1302422" y="163830"/>
                  </a:cubicBezTo>
                  <a:cubicBezTo>
                    <a:pt x="1255432" y="177800"/>
                    <a:pt x="1205902" y="190500"/>
                    <a:pt x="1153832" y="20320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579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0D5ECA09-31B9-C648-91A3-56E5CD3356EC}"/>
                </a:ext>
              </a:extLst>
            </p:cNvPr>
            <p:cNvSpPr/>
            <p:nvPr/>
          </p:nvSpPr>
          <p:spPr>
            <a:xfrm>
              <a:off x="12240259" y="4723765"/>
              <a:ext cx="604520" cy="174625"/>
            </a:xfrm>
            <a:custGeom>
              <a:avLst/>
              <a:gdLst>
                <a:gd name="connsiteX0" fmla="*/ 545465 w 604520"/>
                <a:gd name="connsiteY0" fmla="*/ 12065 h 174625"/>
                <a:gd name="connsiteX1" fmla="*/ 449580 w 604520"/>
                <a:gd name="connsiteY1" fmla="*/ 44450 h 174625"/>
                <a:gd name="connsiteX2" fmla="*/ 0 w 604520"/>
                <a:gd name="connsiteY2" fmla="*/ 174625 h 174625"/>
                <a:gd name="connsiteX3" fmla="*/ 69215 w 604520"/>
                <a:gd name="connsiteY3" fmla="*/ 159385 h 174625"/>
                <a:gd name="connsiteX4" fmla="*/ 87630 w 604520"/>
                <a:gd name="connsiteY4" fmla="*/ 148590 h 174625"/>
                <a:gd name="connsiteX5" fmla="*/ 604520 w 604520"/>
                <a:gd name="connsiteY5" fmla="*/ 0 h 174625"/>
                <a:gd name="connsiteX6" fmla="*/ 545465 w 604520"/>
                <a:gd name="connsiteY6" fmla="*/ 12065 h 17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4520" h="174625">
                  <a:moveTo>
                    <a:pt x="545465" y="12065"/>
                  </a:moveTo>
                  <a:cubicBezTo>
                    <a:pt x="513715" y="22860"/>
                    <a:pt x="449580" y="44450"/>
                    <a:pt x="449580" y="44450"/>
                  </a:cubicBezTo>
                  <a:cubicBezTo>
                    <a:pt x="303530" y="81915"/>
                    <a:pt x="151765" y="128905"/>
                    <a:pt x="0" y="174625"/>
                  </a:cubicBezTo>
                  <a:cubicBezTo>
                    <a:pt x="22860" y="169545"/>
                    <a:pt x="45720" y="164465"/>
                    <a:pt x="69215" y="159385"/>
                  </a:cubicBezTo>
                  <a:cubicBezTo>
                    <a:pt x="156210" y="133985"/>
                    <a:pt x="165735" y="128270"/>
                    <a:pt x="87630" y="148590"/>
                  </a:cubicBezTo>
                  <a:cubicBezTo>
                    <a:pt x="266700" y="102870"/>
                    <a:pt x="434340" y="53975"/>
                    <a:pt x="604520" y="0"/>
                  </a:cubicBezTo>
                  <a:cubicBezTo>
                    <a:pt x="592455" y="1905"/>
                    <a:pt x="593725" y="-1270"/>
                    <a:pt x="545465" y="12065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579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36B0750D-63B7-A042-BAEF-E86D5398B2E0}"/>
                </a:ext>
              </a:extLst>
            </p:cNvPr>
            <p:cNvSpPr/>
            <p:nvPr/>
          </p:nvSpPr>
          <p:spPr>
            <a:xfrm>
              <a:off x="12844144" y="4691379"/>
              <a:ext cx="103505" cy="33654"/>
            </a:xfrm>
            <a:custGeom>
              <a:avLst/>
              <a:gdLst>
                <a:gd name="connsiteX0" fmla="*/ 99695 w 103505"/>
                <a:gd name="connsiteY0" fmla="*/ 1270 h 33654"/>
                <a:gd name="connsiteX1" fmla="*/ 0 w 103505"/>
                <a:gd name="connsiteY1" fmla="*/ 33655 h 33654"/>
                <a:gd name="connsiteX2" fmla="*/ 3811 w 103505"/>
                <a:gd name="connsiteY2" fmla="*/ 33020 h 33654"/>
                <a:gd name="connsiteX3" fmla="*/ 103505 w 103505"/>
                <a:gd name="connsiteY3" fmla="*/ 0 h 33654"/>
                <a:gd name="connsiteX4" fmla="*/ 99695 w 103505"/>
                <a:gd name="connsiteY4" fmla="*/ 1270 h 33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505" h="33654">
                  <a:moveTo>
                    <a:pt x="99695" y="1270"/>
                  </a:moveTo>
                  <a:cubicBezTo>
                    <a:pt x="66675" y="12065"/>
                    <a:pt x="33020" y="22860"/>
                    <a:pt x="0" y="33655"/>
                  </a:cubicBezTo>
                  <a:cubicBezTo>
                    <a:pt x="636" y="33655"/>
                    <a:pt x="2540" y="33655"/>
                    <a:pt x="3811" y="33020"/>
                  </a:cubicBezTo>
                  <a:cubicBezTo>
                    <a:pt x="37465" y="22225"/>
                    <a:pt x="70486" y="10795"/>
                    <a:pt x="103505" y="0"/>
                  </a:cubicBezTo>
                  <a:cubicBezTo>
                    <a:pt x="102236" y="635"/>
                    <a:pt x="100965" y="635"/>
                    <a:pt x="99695" y="127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579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28AF28BE-435F-844C-A808-E4CFDFE153D1}"/>
                </a:ext>
              </a:extLst>
            </p:cNvPr>
            <p:cNvSpPr/>
            <p:nvPr/>
          </p:nvSpPr>
          <p:spPr>
            <a:xfrm>
              <a:off x="-689219" y="2281280"/>
              <a:ext cx="11002254" cy="3400130"/>
            </a:xfrm>
            <a:custGeom>
              <a:avLst/>
              <a:gdLst>
                <a:gd name="connsiteX0" fmla="*/ 10698089 w 11002254"/>
                <a:gd name="connsiteY0" fmla="*/ 3153049 h 3400130"/>
                <a:gd name="connsiteX1" fmla="*/ 10369795 w 11002254"/>
                <a:gd name="connsiteY1" fmla="*/ 3211469 h 3400130"/>
                <a:gd name="connsiteX2" fmla="*/ 10208504 w 11002254"/>
                <a:gd name="connsiteY2" fmla="*/ 3236869 h 3400130"/>
                <a:gd name="connsiteX3" fmla="*/ 10128495 w 11002254"/>
                <a:gd name="connsiteY3" fmla="*/ 3248934 h 3400130"/>
                <a:gd name="connsiteX4" fmla="*/ 10049120 w 11002254"/>
                <a:gd name="connsiteY4" fmla="*/ 3260364 h 3400130"/>
                <a:gd name="connsiteX5" fmla="*/ 9969745 w 11002254"/>
                <a:gd name="connsiteY5" fmla="*/ 3271794 h 3400130"/>
                <a:gd name="connsiteX6" fmla="*/ 9891004 w 11002254"/>
                <a:gd name="connsiteY6" fmla="*/ 3281954 h 3400130"/>
                <a:gd name="connsiteX7" fmla="*/ 9734160 w 11002254"/>
                <a:gd name="connsiteY7" fmla="*/ 3301004 h 3400130"/>
                <a:gd name="connsiteX8" fmla="*/ 9577950 w 11002254"/>
                <a:gd name="connsiteY8" fmla="*/ 3318149 h 3400130"/>
                <a:gd name="connsiteX9" fmla="*/ 9423010 w 11002254"/>
                <a:gd name="connsiteY9" fmla="*/ 3332119 h 3400130"/>
                <a:gd name="connsiteX10" fmla="*/ 9326489 w 11002254"/>
                <a:gd name="connsiteY10" fmla="*/ 3342279 h 3400130"/>
                <a:gd name="connsiteX11" fmla="*/ 9229335 w 11002254"/>
                <a:gd name="connsiteY11" fmla="*/ 3346089 h 3400130"/>
                <a:gd name="connsiteX12" fmla="*/ 9139164 w 11002254"/>
                <a:gd name="connsiteY12" fmla="*/ 3350534 h 3400130"/>
                <a:gd name="connsiteX13" fmla="*/ 9048995 w 11002254"/>
                <a:gd name="connsiteY13" fmla="*/ 3354344 h 3400130"/>
                <a:gd name="connsiteX14" fmla="*/ 9017245 w 11002254"/>
                <a:gd name="connsiteY14" fmla="*/ 3356249 h 3400130"/>
                <a:gd name="connsiteX15" fmla="*/ 8985495 w 11002254"/>
                <a:gd name="connsiteY15" fmla="*/ 3357519 h 3400130"/>
                <a:gd name="connsiteX16" fmla="*/ 8983589 w 11002254"/>
                <a:gd name="connsiteY16" fmla="*/ 3357519 h 3400130"/>
                <a:gd name="connsiteX17" fmla="*/ 8981050 w 11002254"/>
                <a:gd name="connsiteY17" fmla="*/ 3361329 h 3400130"/>
                <a:gd name="connsiteX18" fmla="*/ 9014704 w 11002254"/>
                <a:gd name="connsiteY18" fmla="*/ 3361964 h 3400130"/>
                <a:gd name="connsiteX19" fmla="*/ 9044550 w 11002254"/>
                <a:gd name="connsiteY19" fmla="*/ 3362599 h 3400130"/>
                <a:gd name="connsiteX20" fmla="*/ 9015975 w 11002254"/>
                <a:gd name="connsiteY20" fmla="*/ 3362599 h 3400130"/>
                <a:gd name="connsiteX21" fmla="*/ 8981050 w 11002254"/>
                <a:gd name="connsiteY21" fmla="*/ 3361329 h 3400130"/>
                <a:gd name="connsiteX22" fmla="*/ 8883895 w 11002254"/>
                <a:gd name="connsiteY22" fmla="*/ 3360694 h 3400130"/>
                <a:gd name="connsiteX23" fmla="*/ 8841985 w 11002254"/>
                <a:gd name="connsiteY23" fmla="*/ 3361964 h 3400130"/>
                <a:gd name="connsiteX24" fmla="*/ 8799439 w 11002254"/>
                <a:gd name="connsiteY24" fmla="*/ 3361964 h 3400130"/>
                <a:gd name="connsiteX25" fmla="*/ 8711810 w 11002254"/>
                <a:gd name="connsiteY25" fmla="*/ 3361329 h 3400130"/>
                <a:gd name="connsiteX26" fmla="*/ 8804520 w 11002254"/>
                <a:gd name="connsiteY26" fmla="*/ 3360694 h 3400130"/>
                <a:gd name="connsiteX27" fmla="*/ 8883895 w 11002254"/>
                <a:gd name="connsiteY27" fmla="*/ 3360059 h 3400130"/>
                <a:gd name="connsiteX28" fmla="*/ 8985495 w 11002254"/>
                <a:gd name="connsiteY28" fmla="*/ 3356884 h 3400130"/>
                <a:gd name="connsiteX29" fmla="*/ 9014704 w 11002254"/>
                <a:gd name="connsiteY29" fmla="*/ 3355614 h 3400130"/>
                <a:gd name="connsiteX30" fmla="*/ 8911200 w 11002254"/>
                <a:gd name="connsiteY30" fmla="*/ 3357519 h 3400130"/>
                <a:gd name="connsiteX31" fmla="*/ 8808329 w 11002254"/>
                <a:gd name="connsiteY31" fmla="*/ 3358789 h 3400130"/>
                <a:gd name="connsiteX32" fmla="*/ 8602589 w 11002254"/>
                <a:gd name="connsiteY32" fmla="*/ 3355614 h 3400130"/>
                <a:gd name="connsiteX33" fmla="*/ 8516229 w 11002254"/>
                <a:gd name="connsiteY33" fmla="*/ 3353709 h 3400130"/>
                <a:gd name="connsiteX34" fmla="*/ 8256515 w 11002254"/>
                <a:gd name="connsiteY34" fmla="*/ 3336564 h 3400130"/>
                <a:gd name="connsiteX35" fmla="*/ 8182855 w 11002254"/>
                <a:gd name="connsiteY35" fmla="*/ 3329579 h 3400130"/>
                <a:gd name="connsiteX36" fmla="*/ 8196825 w 11002254"/>
                <a:gd name="connsiteY36" fmla="*/ 3331484 h 3400130"/>
                <a:gd name="connsiteX37" fmla="*/ 8169520 w 11002254"/>
                <a:gd name="connsiteY37" fmla="*/ 3327674 h 3400130"/>
                <a:gd name="connsiteX38" fmla="*/ 8015215 w 11002254"/>
                <a:gd name="connsiteY38" fmla="*/ 3309259 h 3400130"/>
                <a:gd name="connsiteX39" fmla="*/ 7860910 w 11002254"/>
                <a:gd name="connsiteY39" fmla="*/ 3285129 h 3400130"/>
                <a:gd name="connsiteX40" fmla="*/ 7657710 w 11002254"/>
                <a:gd name="connsiteY40" fmla="*/ 3248934 h 3400130"/>
                <a:gd name="connsiteX41" fmla="*/ 7632310 w 11002254"/>
                <a:gd name="connsiteY41" fmla="*/ 3241314 h 3400130"/>
                <a:gd name="connsiteX42" fmla="*/ 7591035 w 11002254"/>
                <a:gd name="connsiteY42" fmla="*/ 3227979 h 3400130"/>
                <a:gd name="connsiteX43" fmla="*/ 7478640 w 11002254"/>
                <a:gd name="connsiteY43" fmla="*/ 3200039 h 3400130"/>
                <a:gd name="connsiteX44" fmla="*/ 7625960 w 11002254"/>
                <a:gd name="connsiteY44" fmla="*/ 3249569 h 3400130"/>
                <a:gd name="connsiteX45" fmla="*/ 7860275 w 11002254"/>
                <a:gd name="connsiteY45" fmla="*/ 3297829 h 3400130"/>
                <a:gd name="connsiteX46" fmla="*/ 7625960 w 11002254"/>
                <a:gd name="connsiteY46" fmla="*/ 3249569 h 3400130"/>
                <a:gd name="connsiteX47" fmla="*/ 7478640 w 11002254"/>
                <a:gd name="connsiteY47" fmla="*/ 3200039 h 3400130"/>
                <a:gd name="connsiteX48" fmla="*/ 7325605 w 11002254"/>
                <a:gd name="connsiteY48" fmla="*/ 3145429 h 3400130"/>
                <a:gd name="connsiteX49" fmla="*/ 7177015 w 11002254"/>
                <a:gd name="connsiteY49" fmla="*/ 3072404 h 3400130"/>
                <a:gd name="connsiteX50" fmla="*/ 7337670 w 11002254"/>
                <a:gd name="connsiteY50" fmla="*/ 3144159 h 3400130"/>
                <a:gd name="connsiteX51" fmla="*/ 7478640 w 11002254"/>
                <a:gd name="connsiteY51" fmla="*/ 3199404 h 3400130"/>
                <a:gd name="connsiteX52" fmla="*/ 7591035 w 11002254"/>
                <a:gd name="connsiteY52" fmla="*/ 3227344 h 3400130"/>
                <a:gd name="connsiteX53" fmla="*/ 7632310 w 11002254"/>
                <a:gd name="connsiteY53" fmla="*/ 3240679 h 3400130"/>
                <a:gd name="connsiteX54" fmla="*/ 7657710 w 11002254"/>
                <a:gd name="connsiteY54" fmla="*/ 3248299 h 3400130"/>
                <a:gd name="connsiteX55" fmla="*/ 7860910 w 11002254"/>
                <a:gd name="connsiteY55" fmla="*/ 3284494 h 3400130"/>
                <a:gd name="connsiteX56" fmla="*/ 7561825 w 11002254"/>
                <a:gd name="connsiteY56" fmla="*/ 3217184 h 3400130"/>
                <a:gd name="connsiteX57" fmla="*/ 7269090 w 11002254"/>
                <a:gd name="connsiteY57" fmla="*/ 3113044 h 3400130"/>
                <a:gd name="connsiteX58" fmla="*/ 7049380 w 11002254"/>
                <a:gd name="connsiteY58" fmla="*/ 2993029 h 3400130"/>
                <a:gd name="connsiteX59" fmla="*/ 6859515 w 11002254"/>
                <a:gd name="connsiteY59" fmla="*/ 2834279 h 3400130"/>
                <a:gd name="connsiteX60" fmla="*/ 6715370 w 11002254"/>
                <a:gd name="connsiteY60" fmla="*/ 2636159 h 3400130"/>
                <a:gd name="connsiteX61" fmla="*/ 6625835 w 11002254"/>
                <a:gd name="connsiteY61" fmla="*/ 2409464 h 3400130"/>
                <a:gd name="connsiteX62" fmla="*/ 6582020 w 11002254"/>
                <a:gd name="connsiteY62" fmla="*/ 2169434 h 3400130"/>
                <a:gd name="connsiteX63" fmla="*/ 6557890 w 11002254"/>
                <a:gd name="connsiteY63" fmla="*/ 1924324 h 3400130"/>
                <a:gd name="connsiteX64" fmla="*/ 6535030 w 11002254"/>
                <a:gd name="connsiteY64" fmla="*/ 1801134 h 3400130"/>
                <a:gd name="connsiteX65" fmla="*/ 6511535 w 11002254"/>
                <a:gd name="connsiteY65" fmla="*/ 1740809 h 3400130"/>
                <a:gd name="connsiteX66" fmla="*/ 6493755 w 11002254"/>
                <a:gd name="connsiteY66" fmla="*/ 1712869 h 3400130"/>
                <a:gd name="connsiteX67" fmla="*/ 6470260 w 11002254"/>
                <a:gd name="connsiteY67" fmla="*/ 1688104 h 3400130"/>
                <a:gd name="connsiteX68" fmla="*/ 6411205 w 11002254"/>
                <a:gd name="connsiteY68" fmla="*/ 1655719 h 3400130"/>
                <a:gd name="connsiteX69" fmla="*/ 6345800 w 11002254"/>
                <a:gd name="connsiteY69" fmla="*/ 1646194 h 3400130"/>
                <a:gd name="connsiteX70" fmla="*/ 6220705 w 11002254"/>
                <a:gd name="connsiteY70" fmla="*/ 1655719 h 3400130"/>
                <a:gd name="connsiteX71" fmla="*/ 5976865 w 11002254"/>
                <a:gd name="connsiteY71" fmla="*/ 1702074 h 3400130"/>
                <a:gd name="connsiteX72" fmla="*/ 5735565 w 11002254"/>
                <a:gd name="connsiteY72" fmla="*/ 1761764 h 3400130"/>
                <a:gd name="connsiteX73" fmla="*/ 5253600 w 11002254"/>
                <a:gd name="connsiteY73" fmla="*/ 1896384 h 3400130"/>
                <a:gd name="connsiteX74" fmla="*/ 4266175 w 11002254"/>
                <a:gd name="connsiteY74" fmla="*/ 2182134 h 3400130"/>
                <a:gd name="connsiteX75" fmla="*/ 3720075 w 11002254"/>
                <a:gd name="connsiteY75" fmla="*/ 2324374 h 3400130"/>
                <a:gd name="connsiteX76" fmla="*/ 3448295 w 11002254"/>
                <a:gd name="connsiteY76" fmla="*/ 2382159 h 3400130"/>
                <a:gd name="connsiteX77" fmla="*/ 3177150 w 11002254"/>
                <a:gd name="connsiteY77" fmla="*/ 2420259 h 3400130"/>
                <a:gd name="connsiteX78" fmla="*/ 3043165 w 11002254"/>
                <a:gd name="connsiteY78" fmla="*/ 2422799 h 3400130"/>
                <a:gd name="connsiteX79" fmla="*/ 2979030 w 11002254"/>
                <a:gd name="connsiteY79" fmla="*/ 2414544 h 3400130"/>
                <a:gd name="connsiteX80" fmla="*/ 2924420 w 11002254"/>
                <a:gd name="connsiteY80" fmla="*/ 2393589 h 3400130"/>
                <a:gd name="connsiteX81" fmla="*/ 2897750 w 11002254"/>
                <a:gd name="connsiteY81" fmla="*/ 2356124 h 3400130"/>
                <a:gd name="connsiteX82" fmla="*/ 2901560 w 11002254"/>
                <a:gd name="connsiteY82" fmla="*/ 2301514 h 3400130"/>
                <a:gd name="connsiteX83" fmla="*/ 2924420 w 11002254"/>
                <a:gd name="connsiteY83" fmla="*/ 2243094 h 3400130"/>
                <a:gd name="connsiteX84" fmla="*/ 2956170 w 11002254"/>
                <a:gd name="connsiteY84" fmla="*/ 2185944 h 3400130"/>
                <a:gd name="connsiteX85" fmla="*/ 3032370 w 11002254"/>
                <a:gd name="connsiteY85" fmla="*/ 2077359 h 3400130"/>
                <a:gd name="connsiteX86" fmla="*/ 3116825 w 11002254"/>
                <a:gd name="connsiteY86" fmla="*/ 1973219 h 3400130"/>
                <a:gd name="connsiteX87" fmla="*/ 3296530 w 11002254"/>
                <a:gd name="connsiteY87" fmla="*/ 1773829 h 3400130"/>
                <a:gd name="connsiteX88" fmla="*/ 4022970 w 11002254"/>
                <a:gd name="connsiteY88" fmla="*/ 1010559 h 3400130"/>
                <a:gd name="connsiteX89" fmla="*/ 4193150 w 11002254"/>
                <a:gd name="connsiteY89" fmla="*/ 813074 h 3400130"/>
                <a:gd name="connsiteX90" fmla="*/ 4349360 w 11002254"/>
                <a:gd name="connsiteY90" fmla="*/ 603524 h 3400130"/>
                <a:gd name="connsiteX91" fmla="*/ 4417940 w 11002254"/>
                <a:gd name="connsiteY91" fmla="*/ 490494 h 3400130"/>
                <a:gd name="connsiteX92" fmla="*/ 4473185 w 11002254"/>
                <a:gd name="connsiteY92" fmla="*/ 367304 h 3400130"/>
                <a:gd name="connsiteX93" fmla="*/ 4496680 w 11002254"/>
                <a:gd name="connsiteY93" fmla="*/ 226969 h 3400130"/>
                <a:gd name="connsiteX94" fmla="*/ 4480170 w 11002254"/>
                <a:gd name="connsiteY94" fmla="*/ 152039 h 3400130"/>
                <a:gd name="connsiteX95" fmla="*/ 4436990 w 11002254"/>
                <a:gd name="connsiteY95" fmla="*/ 86634 h 3400130"/>
                <a:gd name="connsiteX96" fmla="*/ 4423020 w 11002254"/>
                <a:gd name="connsiteY96" fmla="*/ 73299 h 3400130"/>
                <a:gd name="connsiteX97" fmla="*/ 4408415 w 11002254"/>
                <a:gd name="connsiteY97" fmla="*/ 61234 h 3400130"/>
                <a:gd name="connsiteX98" fmla="*/ 4391905 w 11002254"/>
                <a:gd name="connsiteY98" fmla="*/ 50439 h 3400130"/>
                <a:gd name="connsiteX99" fmla="*/ 4375395 w 11002254"/>
                <a:gd name="connsiteY99" fmla="*/ 40914 h 3400130"/>
                <a:gd name="connsiteX100" fmla="*/ 4306815 w 11002254"/>
                <a:gd name="connsiteY100" fmla="*/ 16784 h 3400130"/>
                <a:gd name="connsiteX101" fmla="*/ 4238235 w 11002254"/>
                <a:gd name="connsiteY101" fmla="*/ 4719 h 3400130"/>
                <a:gd name="connsiteX102" fmla="*/ 4170925 w 11002254"/>
                <a:gd name="connsiteY102" fmla="*/ 274 h 3400130"/>
                <a:gd name="connsiteX103" fmla="*/ 3907400 w 11002254"/>
                <a:gd name="connsiteY103" fmla="*/ 18054 h 3400130"/>
                <a:gd name="connsiteX104" fmla="*/ 3394320 w 11002254"/>
                <a:gd name="connsiteY104" fmla="*/ 122194 h 3400130"/>
                <a:gd name="connsiteX105" fmla="*/ 2885685 w 11002254"/>
                <a:gd name="connsiteY105" fmla="*/ 263799 h 3400130"/>
                <a:gd name="connsiteX106" fmla="*/ 2373240 w 11002254"/>
                <a:gd name="connsiteY106" fmla="*/ 425724 h 3400130"/>
                <a:gd name="connsiteX107" fmla="*/ 1909690 w 11002254"/>
                <a:gd name="connsiteY107" fmla="*/ 587649 h 3400130"/>
                <a:gd name="connsiteX108" fmla="*/ 1369305 w 11002254"/>
                <a:gd name="connsiteY108" fmla="*/ 792119 h 3400130"/>
                <a:gd name="connsiteX109" fmla="*/ 393310 w 11002254"/>
                <a:gd name="connsiteY109" fmla="*/ 1192169 h 3400130"/>
                <a:gd name="connsiteX110" fmla="*/ 72000 w 11002254"/>
                <a:gd name="connsiteY110" fmla="*/ 1347744 h 3400130"/>
                <a:gd name="connsiteX111" fmla="*/ 14215 w 11002254"/>
                <a:gd name="connsiteY111" fmla="*/ 1384574 h 3400130"/>
                <a:gd name="connsiteX112" fmla="*/ 2785 w 11002254"/>
                <a:gd name="connsiteY112" fmla="*/ 1396004 h 3400130"/>
                <a:gd name="connsiteX113" fmla="*/ 1515 w 11002254"/>
                <a:gd name="connsiteY113" fmla="*/ 1402354 h 3400130"/>
                <a:gd name="connsiteX114" fmla="*/ 7230 w 11002254"/>
                <a:gd name="connsiteY114" fmla="*/ 1401719 h 3400130"/>
                <a:gd name="connsiteX115" fmla="*/ 12945 w 11002254"/>
                <a:gd name="connsiteY115" fmla="*/ 1401084 h 3400130"/>
                <a:gd name="connsiteX116" fmla="*/ 27550 w 11002254"/>
                <a:gd name="connsiteY116" fmla="*/ 1398544 h 3400130"/>
                <a:gd name="connsiteX117" fmla="*/ 66285 w 11002254"/>
                <a:gd name="connsiteY117" fmla="*/ 1388384 h 3400130"/>
                <a:gd name="connsiteX118" fmla="*/ 129785 w 11002254"/>
                <a:gd name="connsiteY118" fmla="*/ 1368064 h 3400130"/>
                <a:gd name="connsiteX119" fmla="*/ 432045 w 11002254"/>
                <a:gd name="connsiteY119" fmla="*/ 1255669 h 3400130"/>
                <a:gd name="connsiteX120" fmla="*/ 754625 w 11002254"/>
                <a:gd name="connsiteY120" fmla="*/ 1127399 h 3400130"/>
                <a:gd name="connsiteX121" fmla="*/ 1156580 w 11002254"/>
                <a:gd name="connsiteY121" fmla="*/ 968014 h 3400130"/>
                <a:gd name="connsiteX122" fmla="*/ 1699505 w 11002254"/>
                <a:gd name="connsiteY122" fmla="*/ 766719 h 3400130"/>
                <a:gd name="connsiteX123" fmla="*/ 1530595 w 11002254"/>
                <a:gd name="connsiteY123" fmla="*/ 823234 h 3400130"/>
                <a:gd name="connsiteX124" fmla="*/ 1759195 w 11002254"/>
                <a:gd name="connsiteY124" fmla="*/ 731159 h 3400130"/>
                <a:gd name="connsiteX125" fmla="*/ 2200520 w 11002254"/>
                <a:gd name="connsiteY125" fmla="*/ 571774 h 3400130"/>
                <a:gd name="connsiteX126" fmla="*/ 2666610 w 11002254"/>
                <a:gd name="connsiteY126" fmla="*/ 423184 h 3400130"/>
                <a:gd name="connsiteX127" fmla="*/ 3324470 w 11002254"/>
                <a:gd name="connsiteY127" fmla="*/ 240304 h 3400130"/>
                <a:gd name="connsiteX128" fmla="*/ 3688325 w 11002254"/>
                <a:gd name="connsiteY128" fmla="*/ 153944 h 3400130"/>
                <a:gd name="connsiteX129" fmla="*/ 3876920 w 11002254"/>
                <a:gd name="connsiteY129" fmla="*/ 119019 h 3400130"/>
                <a:gd name="connsiteX130" fmla="*/ 4068690 w 11002254"/>
                <a:gd name="connsiteY130" fmla="*/ 96794 h 3400130"/>
                <a:gd name="connsiteX131" fmla="*/ 4256015 w 11002254"/>
                <a:gd name="connsiteY131" fmla="*/ 101874 h 3400130"/>
                <a:gd name="connsiteX132" fmla="*/ 4336025 w 11002254"/>
                <a:gd name="connsiteY132" fmla="*/ 126004 h 3400130"/>
                <a:gd name="connsiteX133" fmla="*/ 4344280 w 11002254"/>
                <a:gd name="connsiteY133" fmla="*/ 130449 h 3400130"/>
                <a:gd name="connsiteX134" fmla="*/ 4351265 w 11002254"/>
                <a:gd name="connsiteY134" fmla="*/ 135529 h 3400130"/>
                <a:gd name="connsiteX135" fmla="*/ 4365870 w 11002254"/>
                <a:gd name="connsiteY135" fmla="*/ 146959 h 3400130"/>
                <a:gd name="connsiteX136" fmla="*/ 4388095 w 11002254"/>
                <a:gd name="connsiteY136" fmla="*/ 174264 h 3400130"/>
                <a:gd name="connsiteX137" fmla="*/ 4405240 w 11002254"/>
                <a:gd name="connsiteY137" fmla="*/ 244114 h 3400130"/>
                <a:gd name="connsiteX138" fmla="*/ 4390635 w 11002254"/>
                <a:gd name="connsiteY138" fmla="*/ 328569 h 3400130"/>
                <a:gd name="connsiteX139" fmla="*/ 4309355 w 11002254"/>
                <a:gd name="connsiteY139" fmla="*/ 500019 h 3400130"/>
                <a:gd name="connsiteX140" fmla="*/ 4198865 w 11002254"/>
                <a:gd name="connsiteY140" fmla="*/ 662579 h 3400130"/>
                <a:gd name="connsiteX141" fmla="*/ 4075675 w 11002254"/>
                <a:gd name="connsiteY141" fmla="*/ 816884 h 3400130"/>
                <a:gd name="connsiteX142" fmla="*/ 3814690 w 11002254"/>
                <a:gd name="connsiteY142" fmla="*/ 1106444 h 3400130"/>
                <a:gd name="connsiteX143" fmla="*/ 3537830 w 11002254"/>
                <a:gd name="connsiteY143" fmla="*/ 1395369 h 3400130"/>
                <a:gd name="connsiteX144" fmla="*/ 3234935 w 11002254"/>
                <a:gd name="connsiteY144" fmla="*/ 1714139 h 3400130"/>
                <a:gd name="connsiteX145" fmla="*/ 3034275 w 11002254"/>
                <a:gd name="connsiteY145" fmla="*/ 1938294 h 3400130"/>
                <a:gd name="connsiteX146" fmla="*/ 2940295 w 11002254"/>
                <a:gd name="connsiteY146" fmla="*/ 2057674 h 3400130"/>
                <a:gd name="connsiteX147" fmla="*/ 2856475 w 11002254"/>
                <a:gd name="connsiteY147" fmla="*/ 2189119 h 3400130"/>
                <a:gd name="connsiteX148" fmla="*/ 2823455 w 11002254"/>
                <a:gd name="connsiteY148" fmla="*/ 2265954 h 3400130"/>
                <a:gd name="connsiteX149" fmla="*/ 2812660 w 11002254"/>
                <a:gd name="connsiteY149" fmla="*/ 2311039 h 3400130"/>
                <a:gd name="connsiteX150" fmla="*/ 2812025 w 11002254"/>
                <a:gd name="connsiteY150" fmla="*/ 2363744 h 3400130"/>
                <a:gd name="connsiteX151" fmla="*/ 2832345 w 11002254"/>
                <a:gd name="connsiteY151" fmla="*/ 2420259 h 3400130"/>
                <a:gd name="connsiteX152" fmla="*/ 2873620 w 11002254"/>
                <a:gd name="connsiteY152" fmla="*/ 2463439 h 3400130"/>
                <a:gd name="connsiteX153" fmla="*/ 2918705 w 11002254"/>
                <a:gd name="connsiteY153" fmla="*/ 2486299 h 3400130"/>
                <a:gd name="connsiteX154" fmla="*/ 2961885 w 11002254"/>
                <a:gd name="connsiteY154" fmla="*/ 2498364 h 3400130"/>
                <a:gd name="connsiteX155" fmla="*/ 3043800 w 11002254"/>
                <a:gd name="connsiteY155" fmla="*/ 2508524 h 3400130"/>
                <a:gd name="connsiteX156" fmla="*/ 3121905 w 11002254"/>
                <a:gd name="connsiteY156" fmla="*/ 2508524 h 3400130"/>
                <a:gd name="connsiteX157" fmla="*/ 3273035 w 11002254"/>
                <a:gd name="connsiteY157" fmla="*/ 2495189 h 3400130"/>
                <a:gd name="connsiteX158" fmla="*/ 3565135 w 11002254"/>
                <a:gd name="connsiteY158" fmla="*/ 2443754 h 3400130"/>
                <a:gd name="connsiteX159" fmla="*/ 3850885 w 11002254"/>
                <a:gd name="connsiteY159" fmla="*/ 2376444 h 3400130"/>
                <a:gd name="connsiteX160" fmla="*/ 4415400 w 11002254"/>
                <a:gd name="connsiteY160" fmla="*/ 2221504 h 3400130"/>
                <a:gd name="connsiteX161" fmla="*/ 5549510 w 11002254"/>
                <a:gd name="connsiteY161" fmla="*/ 1886859 h 3400130"/>
                <a:gd name="connsiteX162" fmla="*/ 5839070 w 11002254"/>
                <a:gd name="connsiteY162" fmla="*/ 1808119 h 3400130"/>
                <a:gd name="connsiteX163" fmla="*/ 6133075 w 11002254"/>
                <a:gd name="connsiteY163" fmla="*/ 1741444 h 3400130"/>
                <a:gd name="connsiteX164" fmla="*/ 6280395 w 11002254"/>
                <a:gd name="connsiteY164" fmla="*/ 1719854 h 3400130"/>
                <a:gd name="connsiteX165" fmla="*/ 6316590 w 11002254"/>
                <a:gd name="connsiteY165" fmla="*/ 1717314 h 3400130"/>
                <a:gd name="connsiteX166" fmla="*/ 6350245 w 11002254"/>
                <a:gd name="connsiteY166" fmla="*/ 1716679 h 3400130"/>
                <a:gd name="connsiteX167" fmla="*/ 6379455 w 11002254"/>
                <a:gd name="connsiteY167" fmla="*/ 1720489 h 3400130"/>
                <a:gd name="connsiteX168" fmla="*/ 6404220 w 11002254"/>
                <a:gd name="connsiteY168" fmla="*/ 1728744 h 3400130"/>
                <a:gd name="connsiteX169" fmla="*/ 6441685 w 11002254"/>
                <a:gd name="connsiteY169" fmla="*/ 1761764 h 3400130"/>
                <a:gd name="connsiteX170" fmla="*/ 6467085 w 11002254"/>
                <a:gd name="connsiteY170" fmla="*/ 1817644 h 3400130"/>
                <a:gd name="connsiteX171" fmla="*/ 6491850 w 11002254"/>
                <a:gd name="connsiteY171" fmla="*/ 1961789 h 3400130"/>
                <a:gd name="connsiteX172" fmla="*/ 6507725 w 11002254"/>
                <a:gd name="connsiteY172" fmla="*/ 2124984 h 3400130"/>
                <a:gd name="connsiteX173" fmla="*/ 6529950 w 11002254"/>
                <a:gd name="connsiteY173" fmla="*/ 2286909 h 3400130"/>
                <a:gd name="connsiteX174" fmla="*/ 6622025 w 11002254"/>
                <a:gd name="connsiteY174" fmla="*/ 2592344 h 3400130"/>
                <a:gd name="connsiteX175" fmla="*/ 6791570 w 11002254"/>
                <a:gd name="connsiteY175" fmla="*/ 2848249 h 3400130"/>
                <a:gd name="connsiteX176" fmla="*/ 7017630 w 11002254"/>
                <a:gd name="connsiteY176" fmla="*/ 3037479 h 3400130"/>
                <a:gd name="connsiteX177" fmla="*/ 7397360 w 11002254"/>
                <a:gd name="connsiteY177" fmla="*/ 3221629 h 3400130"/>
                <a:gd name="connsiteX178" fmla="*/ 7764390 w 11002254"/>
                <a:gd name="connsiteY178" fmla="*/ 3321324 h 3400130"/>
                <a:gd name="connsiteX179" fmla="*/ 8257150 w 11002254"/>
                <a:gd name="connsiteY179" fmla="*/ 3385459 h 3400130"/>
                <a:gd name="connsiteX180" fmla="*/ 8706095 w 11002254"/>
                <a:gd name="connsiteY180" fmla="*/ 3400064 h 3400130"/>
                <a:gd name="connsiteX181" fmla="*/ 8259690 w 11002254"/>
                <a:gd name="connsiteY181" fmla="*/ 3383554 h 3400130"/>
                <a:gd name="connsiteX182" fmla="*/ 8036170 w 11002254"/>
                <a:gd name="connsiteY182" fmla="*/ 3361964 h 3400130"/>
                <a:gd name="connsiteX183" fmla="*/ 7787250 w 11002254"/>
                <a:gd name="connsiteY183" fmla="*/ 3323864 h 3400130"/>
                <a:gd name="connsiteX184" fmla="*/ 7726290 w 11002254"/>
                <a:gd name="connsiteY184" fmla="*/ 3311164 h 3400130"/>
                <a:gd name="connsiteX185" fmla="*/ 7715495 w 11002254"/>
                <a:gd name="connsiteY185" fmla="*/ 3307354 h 3400130"/>
                <a:gd name="connsiteX186" fmla="*/ 7801220 w 11002254"/>
                <a:gd name="connsiteY186" fmla="*/ 3320054 h 3400130"/>
                <a:gd name="connsiteX187" fmla="*/ 7961875 w 11002254"/>
                <a:gd name="connsiteY187" fmla="*/ 3341644 h 3400130"/>
                <a:gd name="connsiteX188" fmla="*/ 8113640 w 11002254"/>
                <a:gd name="connsiteY188" fmla="*/ 3357519 h 3400130"/>
                <a:gd name="connsiteX189" fmla="*/ 8356210 w 11002254"/>
                <a:gd name="connsiteY189" fmla="*/ 3384189 h 3400130"/>
                <a:gd name="connsiteX190" fmla="*/ 8799439 w 11002254"/>
                <a:gd name="connsiteY190" fmla="*/ 3390539 h 3400130"/>
                <a:gd name="connsiteX191" fmla="*/ 8859764 w 11002254"/>
                <a:gd name="connsiteY191" fmla="*/ 3392444 h 3400130"/>
                <a:gd name="connsiteX192" fmla="*/ 8894054 w 11002254"/>
                <a:gd name="connsiteY192" fmla="*/ 3394984 h 3400130"/>
                <a:gd name="connsiteX193" fmla="*/ 8973429 w 11002254"/>
                <a:gd name="connsiteY193" fmla="*/ 3392444 h 3400130"/>
                <a:gd name="connsiteX194" fmla="*/ 9011529 w 11002254"/>
                <a:gd name="connsiteY194" fmla="*/ 3391174 h 3400130"/>
                <a:gd name="connsiteX195" fmla="*/ 9048360 w 11002254"/>
                <a:gd name="connsiteY195" fmla="*/ 3388634 h 3400130"/>
                <a:gd name="connsiteX196" fmla="*/ 9184885 w 11002254"/>
                <a:gd name="connsiteY196" fmla="*/ 3377839 h 3400130"/>
                <a:gd name="connsiteX197" fmla="*/ 9247750 w 11002254"/>
                <a:gd name="connsiteY197" fmla="*/ 3372124 h 3400130"/>
                <a:gd name="connsiteX198" fmla="*/ 9306804 w 11002254"/>
                <a:gd name="connsiteY198" fmla="*/ 3366409 h 3400130"/>
                <a:gd name="connsiteX199" fmla="*/ 9362685 w 11002254"/>
                <a:gd name="connsiteY199" fmla="*/ 3361964 h 3400130"/>
                <a:gd name="connsiteX200" fmla="*/ 9389354 w 11002254"/>
                <a:gd name="connsiteY200" fmla="*/ 3360059 h 3400130"/>
                <a:gd name="connsiteX201" fmla="*/ 9415389 w 11002254"/>
                <a:gd name="connsiteY201" fmla="*/ 3358154 h 3400130"/>
                <a:gd name="connsiteX202" fmla="*/ 9565885 w 11002254"/>
                <a:gd name="connsiteY202" fmla="*/ 3346089 h 3400130"/>
                <a:gd name="connsiteX203" fmla="*/ 9706854 w 11002254"/>
                <a:gd name="connsiteY203" fmla="*/ 3332754 h 3400130"/>
                <a:gd name="connsiteX204" fmla="*/ 9794485 w 11002254"/>
                <a:gd name="connsiteY204" fmla="*/ 3323229 h 3400130"/>
                <a:gd name="connsiteX205" fmla="*/ 9884020 w 11002254"/>
                <a:gd name="connsiteY205" fmla="*/ 3311799 h 3400130"/>
                <a:gd name="connsiteX206" fmla="*/ 10000225 w 11002254"/>
                <a:gd name="connsiteY206" fmla="*/ 3294019 h 3400130"/>
                <a:gd name="connsiteX207" fmla="*/ 9946250 w 11002254"/>
                <a:gd name="connsiteY207" fmla="*/ 3291479 h 3400130"/>
                <a:gd name="connsiteX208" fmla="*/ 10042770 w 11002254"/>
                <a:gd name="connsiteY208" fmla="*/ 3279414 h 3400130"/>
                <a:gd name="connsiteX209" fmla="*/ 10139289 w 11002254"/>
                <a:gd name="connsiteY209" fmla="*/ 3266714 h 3400130"/>
                <a:gd name="connsiteX210" fmla="*/ 10042770 w 11002254"/>
                <a:gd name="connsiteY210" fmla="*/ 3279414 h 3400130"/>
                <a:gd name="connsiteX211" fmla="*/ 9946250 w 11002254"/>
                <a:gd name="connsiteY211" fmla="*/ 3291479 h 3400130"/>
                <a:gd name="connsiteX212" fmla="*/ 10000225 w 11002254"/>
                <a:gd name="connsiteY212" fmla="*/ 3294019 h 3400130"/>
                <a:gd name="connsiteX213" fmla="*/ 10903195 w 11002254"/>
                <a:gd name="connsiteY213" fmla="*/ 3126379 h 3400130"/>
                <a:gd name="connsiteX214" fmla="*/ 10898750 w 11002254"/>
                <a:gd name="connsiteY214" fmla="*/ 3126379 h 3400130"/>
                <a:gd name="connsiteX215" fmla="*/ 10369160 w 11002254"/>
                <a:gd name="connsiteY215" fmla="*/ 3217184 h 3400130"/>
                <a:gd name="connsiteX216" fmla="*/ 10422500 w 11002254"/>
                <a:gd name="connsiteY216" fmla="*/ 3211469 h 3400130"/>
                <a:gd name="connsiteX217" fmla="*/ 10348839 w 11002254"/>
                <a:gd name="connsiteY217" fmla="*/ 3226074 h 3400130"/>
                <a:gd name="connsiteX218" fmla="*/ 10278989 w 11002254"/>
                <a:gd name="connsiteY218" fmla="*/ 3232424 h 3400130"/>
                <a:gd name="connsiteX219" fmla="*/ 10396464 w 11002254"/>
                <a:gd name="connsiteY219" fmla="*/ 3211469 h 3400130"/>
                <a:gd name="connsiteX220" fmla="*/ 10512670 w 11002254"/>
                <a:gd name="connsiteY220" fmla="*/ 3190514 h 3400130"/>
                <a:gd name="connsiteX221" fmla="*/ 10740635 w 11002254"/>
                <a:gd name="connsiteY221" fmla="*/ 3153684 h 3400130"/>
                <a:gd name="connsiteX222" fmla="*/ 10778100 w 11002254"/>
                <a:gd name="connsiteY222" fmla="*/ 3145429 h 3400130"/>
                <a:gd name="connsiteX223" fmla="*/ 10840329 w 11002254"/>
                <a:gd name="connsiteY223" fmla="*/ 3131459 h 3400130"/>
                <a:gd name="connsiteX224" fmla="*/ 10899385 w 11002254"/>
                <a:gd name="connsiteY224" fmla="*/ 3126379 h 3400130"/>
                <a:gd name="connsiteX225" fmla="*/ 11002254 w 11002254"/>
                <a:gd name="connsiteY225" fmla="*/ 3105424 h 3400130"/>
                <a:gd name="connsiteX226" fmla="*/ 10822550 w 11002254"/>
                <a:gd name="connsiteY226" fmla="*/ 3133999 h 3400130"/>
                <a:gd name="connsiteX227" fmla="*/ 10734920 w 11002254"/>
                <a:gd name="connsiteY227" fmla="*/ 3147969 h 3400130"/>
                <a:gd name="connsiteX228" fmla="*/ 10698089 w 11002254"/>
                <a:gd name="connsiteY228" fmla="*/ 3153049 h 340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</a:cxnLst>
              <a:rect l="l" t="t" r="r" b="b"/>
              <a:pathLst>
                <a:path w="11002254" h="3400130">
                  <a:moveTo>
                    <a:pt x="10698089" y="3153049"/>
                  </a:moveTo>
                  <a:cubicBezTo>
                    <a:pt x="10587600" y="3174004"/>
                    <a:pt x="10477745" y="3192419"/>
                    <a:pt x="10369795" y="3211469"/>
                  </a:cubicBezTo>
                  <a:cubicBezTo>
                    <a:pt x="10315820" y="3220359"/>
                    <a:pt x="10261845" y="3228614"/>
                    <a:pt x="10208504" y="3236869"/>
                  </a:cubicBezTo>
                  <a:cubicBezTo>
                    <a:pt x="10181835" y="3241314"/>
                    <a:pt x="10155164" y="3245124"/>
                    <a:pt x="10128495" y="3248934"/>
                  </a:cubicBezTo>
                  <a:cubicBezTo>
                    <a:pt x="10101825" y="3252744"/>
                    <a:pt x="10075154" y="3256554"/>
                    <a:pt x="10049120" y="3260364"/>
                  </a:cubicBezTo>
                  <a:cubicBezTo>
                    <a:pt x="10022450" y="3264174"/>
                    <a:pt x="9996414" y="3267984"/>
                    <a:pt x="9969745" y="3271794"/>
                  </a:cubicBezTo>
                  <a:cubicBezTo>
                    <a:pt x="9943075" y="3274969"/>
                    <a:pt x="9917039" y="3278779"/>
                    <a:pt x="9891004" y="3281954"/>
                  </a:cubicBezTo>
                  <a:cubicBezTo>
                    <a:pt x="9838300" y="3288304"/>
                    <a:pt x="9786229" y="3295924"/>
                    <a:pt x="9734160" y="3301004"/>
                  </a:cubicBezTo>
                  <a:cubicBezTo>
                    <a:pt x="9682089" y="3306719"/>
                    <a:pt x="9630020" y="3312434"/>
                    <a:pt x="9577950" y="3318149"/>
                  </a:cubicBezTo>
                  <a:cubicBezTo>
                    <a:pt x="9525879" y="3322594"/>
                    <a:pt x="9474445" y="3327674"/>
                    <a:pt x="9423010" y="3332119"/>
                  </a:cubicBezTo>
                  <a:cubicBezTo>
                    <a:pt x="9391260" y="3337199"/>
                    <a:pt x="9369670" y="3340374"/>
                    <a:pt x="9326489" y="3342279"/>
                  </a:cubicBezTo>
                  <a:cubicBezTo>
                    <a:pt x="9294104" y="3342914"/>
                    <a:pt x="9261720" y="3344184"/>
                    <a:pt x="9229335" y="3346089"/>
                  </a:cubicBezTo>
                  <a:cubicBezTo>
                    <a:pt x="9199489" y="3348629"/>
                    <a:pt x="9169010" y="3349264"/>
                    <a:pt x="9139164" y="3350534"/>
                  </a:cubicBezTo>
                  <a:cubicBezTo>
                    <a:pt x="9109320" y="3351804"/>
                    <a:pt x="9078839" y="3353074"/>
                    <a:pt x="9048995" y="3354344"/>
                  </a:cubicBezTo>
                  <a:cubicBezTo>
                    <a:pt x="9038835" y="3354979"/>
                    <a:pt x="9028039" y="3355614"/>
                    <a:pt x="9017245" y="3356249"/>
                  </a:cubicBezTo>
                  <a:cubicBezTo>
                    <a:pt x="9006450" y="3356884"/>
                    <a:pt x="8995654" y="3356884"/>
                    <a:pt x="8985495" y="3357519"/>
                  </a:cubicBezTo>
                  <a:cubicBezTo>
                    <a:pt x="8985495" y="3357519"/>
                    <a:pt x="8984225" y="3357519"/>
                    <a:pt x="8983589" y="3357519"/>
                  </a:cubicBezTo>
                  <a:cubicBezTo>
                    <a:pt x="8949935" y="3359424"/>
                    <a:pt x="8960095" y="3360694"/>
                    <a:pt x="8981050" y="3361329"/>
                  </a:cubicBezTo>
                  <a:cubicBezTo>
                    <a:pt x="8992479" y="3361964"/>
                    <a:pt x="9003910" y="3361964"/>
                    <a:pt x="9014704" y="3361964"/>
                  </a:cubicBezTo>
                  <a:cubicBezTo>
                    <a:pt x="9025500" y="3361964"/>
                    <a:pt x="9035025" y="3361964"/>
                    <a:pt x="9044550" y="3362599"/>
                  </a:cubicBezTo>
                  <a:cubicBezTo>
                    <a:pt x="9038835" y="3362599"/>
                    <a:pt x="9028039" y="3362599"/>
                    <a:pt x="9015975" y="3362599"/>
                  </a:cubicBezTo>
                  <a:cubicBezTo>
                    <a:pt x="9003910" y="3361964"/>
                    <a:pt x="8991210" y="3361964"/>
                    <a:pt x="8981050" y="3361329"/>
                  </a:cubicBezTo>
                  <a:cubicBezTo>
                    <a:pt x="8952475" y="3360694"/>
                    <a:pt x="8920725" y="3360694"/>
                    <a:pt x="8883895" y="3360694"/>
                  </a:cubicBezTo>
                  <a:cubicBezTo>
                    <a:pt x="8869925" y="3361329"/>
                    <a:pt x="8855954" y="3361329"/>
                    <a:pt x="8841985" y="3361964"/>
                  </a:cubicBezTo>
                  <a:cubicBezTo>
                    <a:pt x="8828014" y="3361964"/>
                    <a:pt x="8813410" y="3361964"/>
                    <a:pt x="8799439" y="3361964"/>
                  </a:cubicBezTo>
                  <a:cubicBezTo>
                    <a:pt x="8770864" y="3361964"/>
                    <a:pt x="8741654" y="3361964"/>
                    <a:pt x="8711810" y="3361329"/>
                  </a:cubicBezTo>
                  <a:cubicBezTo>
                    <a:pt x="8744829" y="3361329"/>
                    <a:pt x="8775945" y="3361329"/>
                    <a:pt x="8804520" y="3360694"/>
                  </a:cubicBezTo>
                  <a:cubicBezTo>
                    <a:pt x="8833095" y="3360694"/>
                    <a:pt x="8859764" y="3360694"/>
                    <a:pt x="8883895" y="3360059"/>
                  </a:cubicBezTo>
                  <a:cubicBezTo>
                    <a:pt x="8918820" y="3358789"/>
                    <a:pt x="8952475" y="3358154"/>
                    <a:pt x="8985495" y="3356884"/>
                  </a:cubicBezTo>
                  <a:cubicBezTo>
                    <a:pt x="8995020" y="3356249"/>
                    <a:pt x="9004545" y="3356249"/>
                    <a:pt x="9014704" y="3355614"/>
                  </a:cubicBezTo>
                  <a:cubicBezTo>
                    <a:pt x="8980414" y="3356249"/>
                    <a:pt x="8945489" y="3356884"/>
                    <a:pt x="8911200" y="3357519"/>
                  </a:cubicBezTo>
                  <a:cubicBezTo>
                    <a:pt x="8876910" y="3358154"/>
                    <a:pt x="8842620" y="3358789"/>
                    <a:pt x="8808329" y="3358789"/>
                  </a:cubicBezTo>
                  <a:cubicBezTo>
                    <a:pt x="8739750" y="3358789"/>
                    <a:pt x="8671170" y="3357519"/>
                    <a:pt x="8602589" y="3355614"/>
                  </a:cubicBezTo>
                  <a:cubicBezTo>
                    <a:pt x="8570839" y="3354979"/>
                    <a:pt x="8540995" y="3354344"/>
                    <a:pt x="8516229" y="3353709"/>
                  </a:cubicBezTo>
                  <a:cubicBezTo>
                    <a:pt x="8416535" y="3351169"/>
                    <a:pt x="8317475" y="3346089"/>
                    <a:pt x="8256515" y="3336564"/>
                  </a:cubicBezTo>
                  <a:cubicBezTo>
                    <a:pt x="8232385" y="3334659"/>
                    <a:pt x="8207620" y="3332119"/>
                    <a:pt x="8182855" y="3329579"/>
                  </a:cubicBezTo>
                  <a:cubicBezTo>
                    <a:pt x="8187300" y="3330214"/>
                    <a:pt x="8192380" y="3330849"/>
                    <a:pt x="8196825" y="3331484"/>
                  </a:cubicBezTo>
                  <a:cubicBezTo>
                    <a:pt x="8186030" y="3330214"/>
                    <a:pt x="8176505" y="3328944"/>
                    <a:pt x="8169520" y="3327674"/>
                  </a:cubicBezTo>
                  <a:cubicBezTo>
                    <a:pt x="8118085" y="3322594"/>
                    <a:pt x="8066650" y="3316244"/>
                    <a:pt x="8015215" y="3309259"/>
                  </a:cubicBezTo>
                  <a:cubicBezTo>
                    <a:pt x="7963780" y="3302274"/>
                    <a:pt x="7912345" y="3294019"/>
                    <a:pt x="7860910" y="3285129"/>
                  </a:cubicBezTo>
                  <a:cubicBezTo>
                    <a:pt x="7794235" y="3275604"/>
                    <a:pt x="7725655" y="3263539"/>
                    <a:pt x="7657710" y="3248934"/>
                  </a:cubicBezTo>
                  <a:cubicBezTo>
                    <a:pt x="7657710" y="3248934"/>
                    <a:pt x="7646280" y="3245759"/>
                    <a:pt x="7632310" y="3241314"/>
                  </a:cubicBezTo>
                  <a:cubicBezTo>
                    <a:pt x="7618340" y="3236869"/>
                    <a:pt x="7601830" y="3231154"/>
                    <a:pt x="7591035" y="3227979"/>
                  </a:cubicBezTo>
                  <a:cubicBezTo>
                    <a:pt x="7563095" y="3222899"/>
                    <a:pt x="7523725" y="3214009"/>
                    <a:pt x="7478640" y="3200039"/>
                  </a:cubicBezTo>
                  <a:cubicBezTo>
                    <a:pt x="7531345" y="3219724"/>
                    <a:pt x="7580240" y="3235599"/>
                    <a:pt x="7625960" y="3249569"/>
                  </a:cubicBezTo>
                  <a:cubicBezTo>
                    <a:pt x="7693270" y="3271159"/>
                    <a:pt x="7780265" y="3275604"/>
                    <a:pt x="7860275" y="3297829"/>
                  </a:cubicBezTo>
                  <a:cubicBezTo>
                    <a:pt x="7780265" y="3275604"/>
                    <a:pt x="7693270" y="3271159"/>
                    <a:pt x="7625960" y="3249569"/>
                  </a:cubicBezTo>
                  <a:cubicBezTo>
                    <a:pt x="7580240" y="3236234"/>
                    <a:pt x="7531345" y="3219724"/>
                    <a:pt x="7478640" y="3200039"/>
                  </a:cubicBezTo>
                  <a:cubicBezTo>
                    <a:pt x="7431650" y="3186069"/>
                    <a:pt x="7378310" y="3167654"/>
                    <a:pt x="7325605" y="3145429"/>
                  </a:cubicBezTo>
                  <a:cubicBezTo>
                    <a:pt x="7272900" y="3123839"/>
                    <a:pt x="7221465" y="3098439"/>
                    <a:pt x="7177015" y="3072404"/>
                  </a:cubicBezTo>
                  <a:cubicBezTo>
                    <a:pt x="7234165" y="3099709"/>
                    <a:pt x="7287505" y="3123204"/>
                    <a:pt x="7337670" y="3144159"/>
                  </a:cubicBezTo>
                  <a:cubicBezTo>
                    <a:pt x="7387835" y="3165114"/>
                    <a:pt x="7434825" y="3183529"/>
                    <a:pt x="7478640" y="3199404"/>
                  </a:cubicBezTo>
                  <a:cubicBezTo>
                    <a:pt x="7523725" y="3212739"/>
                    <a:pt x="7563730" y="3222264"/>
                    <a:pt x="7591035" y="3227344"/>
                  </a:cubicBezTo>
                  <a:cubicBezTo>
                    <a:pt x="7601830" y="3231154"/>
                    <a:pt x="7618340" y="3236234"/>
                    <a:pt x="7632310" y="3240679"/>
                  </a:cubicBezTo>
                  <a:cubicBezTo>
                    <a:pt x="7646280" y="3245124"/>
                    <a:pt x="7657710" y="3248299"/>
                    <a:pt x="7657710" y="3248299"/>
                  </a:cubicBezTo>
                  <a:cubicBezTo>
                    <a:pt x="7725655" y="3262904"/>
                    <a:pt x="7794235" y="3274969"/>
                    <a:pt x="7860910" y="3284494"/>
                  </a:cubicBezTo>
                  <a:cubicBezTo>
                    <a:pt x="7760580" y="3266714"/>
                    <a:pt x="7660885" y="3245124"/>
                    <a:pt x="7561825" y="3217184"/>
                  </a:cubicBezTo>
                  <a:cubicBezTo>
                    <a:pt x="7462765" y="3189244"/>
                    <a:pt x="7364340" y="3155589"/>
                    <a:pt x="7269090" y="3113044"/>
                  </a:cubicBezTo>
                  <a:cubicBezTo>
                    <a:pt x="7192255" y="3078754"/>
                    <a:pt x="7118595" y="3039384"/>
                    <a:pt x="7049380" y="2993029"/>
                  </a:cubicBezTo>
                  <a:cubicBezTo>
                    <a:pt x="6980165" y="2946674"/>
                    <a:pt x="6916030" y="2893969"/>
                    <a:pt x="6859515" y="2834279"/>
                  </a:cubicBezTo>
                  <a:cubicBezTo>
                    <a:pt x="6803000" y="2774589"/>
                    <a:pt x="6754740" y="2707914"/>
                    <a:pt x="6715370" y="2636159"/>
                  </a:cubicBezTo>
                  <a:cubicBezTo>
                    <a:pt x="6676635" y="2564404"/>
                    <a:pt x="6646790" y="2488204"/>
                    <a:pt x="6625835" y="2409464"/>
                  </a:cubicBezTo>
                  <a:cubicBezTo>
                    <a:pt x="6604245" y="2330724"/>
                    <a:pt x="6591545" y="2250079"/>
                    <a:pt x="6582020" y="2169434"/>
                  </a:cubicBezTo>
                  <a:cubicBezTo>
                    <a:pt x="6572495" y="2088154"/>
                    <a:pt x="6567415" y="2006874"/>
                    <a:pt x="6557890" y="1924324"/>
                  </a:cubicBezTo>
                  <a:cubicBezTo>
                    <a:pt x="6552810" y="1883049"/>
                    <a:pt x="6547095" y="1841774"/>
                    <a:pt x="6535030" y="1801134"/>
                  </a:cubicBezTo>
                  <a:cubicBezTo>
                    <a:pt x="6529315" y="1780814"/>
                    <a:pt x="6521695" y="1760494"/>
                    <a:pt x="6511535" y="1740809"/>
                  </a:cubicBezTo>
                  <a:cubicBezTo>
                    <a:pt x="6506455" y="1731284"/>
                    <a:pt x="6500740" y="1721759"/>
                    <a:pt x="6493755" y="1712869"/>
                  </a:cubicBezTo>
                  <a:cubicBezTo>
                    <a:pt x="6486770" y="1703979"/>
                    <a:pt x="6479150" y="1695724"/>
                    <a:pt x="6470260" y="1688104"/>
                  </a:cubicBezTo>
                  <a:cubicBezTo>
                    <a:pt x="6453115" y="1672864"/>
                    <a:pt x="6432160" y="1662069"/>
                    <a:pt x="6411205" y="1655719"/>
                  </a:cubicBezTo>
                  <a:cubicBezTo>
                    <a:pt x="6389615" y="1648734"/>
                    <a:pt x="6367390" y="1646829"/>
                    <a:pt x="6345800" y="1646194"/>
                  </a:cubicBezTo>
                  <a:cubicBezTo>
                    <a:pt x="6303255" y="1645559"/>
                    <a:pt x="6261980" y="1650004"/>
                    <a:pt x="6220705" y="1655719"/>
                  </a:cubicBezTo>
                  <a:cubicBezTo>
                    <a:pt x="6138155" y="1667149"/>
                    <a:pt x="6057510" y="1683659"/>
                    <a:pt x="5976865" y="1702074"/>
                  </a:cubicBezTo>
                  <a:cubicBezTo>
                    <a:pt x="5896220" y="1720489"/>
                    <a:pt x="5816210" y="1740809"/>
                    <a:pt x="5735565" y="1761764"/>
                  </a:cubicBezTo>
                  <a:cubicBezTo>
                    <a:pt x="5574910" y="1803674"/>
                    <a:pt x="5414890" y="1849394"/>
                    <a:pt x="5253600" y="1896384"/>
                  </a:cubicBezTo>
                  <a:cubicBezTo>
                    <a:pt x="4931020" y="1989094"/>
                    <a:pt x="4603995" y="2087519"/>
                    <a:pt x="4266175" y="2182134"/>
                  </a:cubicBezTo>
                  <a:cubicBezTo>
                    <a:pt x="4083295" y="2232934"/>
                    <a:pt x="3901050" y="2281829"/>
                    <a:pt x="3720075" y="2324374"/>
                  </a:cubicBezTo>
                  <a:cubicBezTo>
                    <a:pt x="3629270" y="2345329"/>
                    <a:pt x="3539100" y="2365649"/>
                    <a:pt x="3448295" y="2382159"/>
                  </a:cubicBezTo>
                  <a:cubicBezTo>
                    <a:pt x="3357490" y="2398669"/>
                    <a:pt x="3267320" y="2413274"/>
                    <a:pt x="3177150" y="2420259"/>
                  </a:cubicBezTo>
                  <a:cubicBezTo>
                    <a:pt x="3132065" y="2423434"/>
                    <a:pt x="3086980" y="2425339"/>
                    <a:pt x="3043165" y="2422799"/>
                  </a:cubicBezTo>
                  <a:cubicBezTo>
                    <a:pt x="3021575" y="2421529"/>
                    <a:pt x="2999985" y="2418989"/>
                    <a:pt x="2979030" y="2414544"/>
                  </a:cubicBezTo>
                  <a:cubicBezTo>
                    <a:pt x="2958710" y="2410099"/>
                    <a:pt x="2939025" y="2403114"/>
                    <a:pt x="2924420" y="2393589"/>
                  </a:cubicBezTo>
                  <a:cubicBezTo>
                    <a:pt x="2909180" y="2383429"/>
                    <a:pt x="2900925" y="2371999"/>
                    <a:pt x="2897750" y="2356124"/>
                  </a:cubicBezTo>
                  <a:cubicBezTo>
                    <a:pt x="2894575" y="2340249"/>
                    <a:pt x="2896480" y="2321199"/>
                    <a:pt x="2901560" y="2301514"/>
                  </a:cubicBezTo>
                  <a:cubicBezTo>
                    <a:pt x="2906640" y="2281829"/>
                    <a:pt x="2914895" y="2262144"/>
                    <a:pt x="2924420" y="2243094"/>
                  </a:cubicBezTo>
                  <a:cubicBezTo>
                    <a:pt x="2933945" y="2224044"/>
                    <a:pt x="2944740" y="2204994"/>
                    <a:pt x="2956170" y="2185944"/>
                  </a:cubicBezTo>
                  <a:cubicBezTo>
                    <a:pt x="2979030" y="2148479"/>
                    <a:pt x="3005065" y="2112284"/>
                    <a:pt x="3032370" y="2077359"/>
                  </a:cubicBezTo>
                  <a:cubicBezTo>
                    <a:pt x="3059675" y="2041799"/>
                    <a:pt x="3087615" y="2007509"/>
                    <a:pt x="3116825" y="1973219"/>
                  </a:cubicBezTo>
                  <a:cubicBezTo>
                    <a:pt x="3174610" y="1905274"/>
                    <a:pt x="3234935" y="1839234"/>
                    <a:pt x="3296530" y="1773829"/>
                  </a:cubicBezTo>
                  <a:cubicBezTo>
                    <a:pt x="3541005" y="1514114"/>
                    <a:pt x="3791195" y="1269004"/>
                    <a:pt x="4022970" y="1010559"/>
                  </a:cubicBezTo>
                  <a:cubicBezTo>
                    <a:pt x="4080755" y="945789"/>
                    <a:pt x="4137905" y="880384"/>
                    <a:pt x="4193150" y="813074"/>
                  </a:cubicBezTo>
                  <a:cubicBezTo>
                    <a:pt x="4247760" y="745764"/>
                    <a:pt x="4301100" y="676549"/>
                    <a:pt x="4349360" y="603524"/>
                  </a:cubicBezTo>
                  <a:cubicBezTo>
                    <a:pt x="4373490" y="567329"/>
                    <a:pt x="4396985" y="529864"/>
                    <a:pt x="4417940" y="490494"/>
                  </a:cubicBezTo>
                  <a:cubicBezTo>
                    <a:pt x="4438895" y="451759"/>
                    <a:pt x="4458580" y="411119"/>
                    <a:pt x="4473185" y="367304"/>
                  </a:cubicBezTo>
                  <a:cubicBezTo>
                    <a:pt x="4487790" y="324124"/>
                    <a:pt x="4498585" y="277134"/>
                    <a:pt x="4496680" y="226969"/>
                  </a:cubicBezTo>
                  <a:cubicBezTo>
                    <a:pt x="4495410" y="202204"/>
                    <a:pt x="4490330" y="176169"/>
                    <a:pt x="4480170" y="152039"/>
                  </a:cubicBezTo>
                  <a:cubicBezTo>
                    <a:pt x="4470645" y="127274"/>
                    <a:pt x="4454770" y="105049"/>
                    <a:pt x="4436990" y="86634"/>
                  </a:cubicBezTo>
                  <a:cubicBezTo>
                    <a:pt x="4432545" y="81554"/>
                    <a:pt x="4427465" y="77744"/>
                    <a:pt x="4423020" y="73299"/>
                  </a:cubicBezTo>
                  <a:cubicBezTo>
                    <a:pt x="4417940" y="68854"/>
                    <a:pt x="4413495" y="65044"/>
                    <a:pt x="4408415" y="61234"/>
                  </a:cubicBezTo>
                  <a:cubicBezTo>
                    <a:pt x="4402700" y="57424"/>
                    <a:pt x="4397620" y="53614"/>
                    <a:pt x="4391905" y="50439"/>
                  </a:cubicBezTo>
                  <a:cubicBezTo>
                    <a:pt x="4386190" y="47264"/>
                    <a:pt x="4380475" y="44089"/>
                    <a:pt x="4375395" y="40914"/>
                  </a:cubicBezTo>
                  <a:cubicBezTo>
                    <a:pt x="4352535" y="29484"/>
                    <a:pt x="4329675" y="21864"/>
                    <a:pt x="4306815" y="16784"/>
                  </a:cubicBezTo>
                  <a:cubicBezTo>
                    <a:pt x="4283955" y="11069"/>
                    <a:pt x="4261095" y="7894"/>
                    <a:pt x="4238235" y="4719"/>
                  </a:cubicBezTo>
                  <a:cubicBezTo>
                    <a:pt x="4215375" y="2179"/>
                    <a:pt x="4193150" y="909"/>
                    <a:pt x="4170925" y="274"/>
                  </a:cubicBezTo>
                  <a:cubicBezTo>
                    <a:pt x="4081390" y="-1631"/>
                    <a:pt x="3994395" y="6624"/>
                    <a:pt x="3907400" y="18054"/>
                  </a:cubicBezTo>
                  <a:cubicBezTo>
                    <a:pt x="3734045" y="42184"/>
                    <a:pt x="3564500" y="79649"/>
                    <a:pt x="3394320" y="122194"/>
                  </a:cubicBezTo>
                  <a:cubicBezTo>
                    <a:pt x="3224775" y="164739"/>
                    <a:pt x="3055865" y="212999"/>
                    <a:pt x="2885685" y="263799"/>
                  </a:cubicBezTo>
                  <a:cubicBezTo>
                    <a:pt x="2716140" y="315234"/>
                    <a:pt x="2545325" y="369209"/>
                    <a:pt x="2373240" y="425724"/>
                  </a:cubicBezTo>
                  <a:cubicBezTo>
                    <a:pt x="2241160" y="469539"/>
                    <a:pt x="2081775" y="524784"/>
                    <a:pt x="1909690" y="587649"/>
                  </a:cubicBezTo>
                  <a:cubicBezTo>
                    <a:pt x="1737605" y="650514"/>
                    <a:pt x="1552820" y="720364"/>
                    <a:pt x="1369305" y="792119"/>
                  </a:cubicBezTo>
                  <a:cubicBezTo>
                    <a:pt x="1001640" y="936264"/>
                    <a:pt x="639690" y="1086759"/>
                    <a:pt x="393310" y="1192169"/>
                  </a:cubicBezTo>
                  <a:cubicBezTo>
                    <a:pt x="229480" y="1265829"/>
                    <a:pt x="129785" y="1315359"/>
                    <a:pt x="72000" y="1347744"/>
                  </a:cubicBezTo>
                  <a:cubicBezTo>
                    <a:pt x="43425" y="1364254"/>
                    <a:pt x="25010" y="1375684"/>
                    <a:pt x="14215" y="1384574"/>
                  </a:cubicBezTo>
                  <a:cubicBezTo>
                    <a:pt x="9135" y="1389019"/>
                    <a:pt x="5325" y="1392194"/>
                    <a:pt x="2785" y="1396004"/>
                  </a:cubicBezTo>
                  <a:cubicBezTo>
                    <a:pt x="-1660" y="1400449"/>
                    <a:pt x="245" y="1401719"/>
                    <a:pt x="1515" y="1402354"/>
                  </a:cubicBezTo>
                  <a:cubicBezTo>
                    <a:pt x="2785" y="1402354"/>
                    <a:pt x="4690" y="1401719"/>
                    <a:pt x="7230" y="1401719"/>
                  </a:cubicBezTo>
                  <a:cubicBezTo>
                    <a:pt x="8500" y="1401719"/>
                    <a:pt x="11040" y="1401084"/>
                    <a:pt x="12945" y="1401084"/>
                  </a:cubicBezTo>
                  <a:cubicBezTo>
                    <a:pt x="16755" y="1400449"/>
                    <a:pt x="21835" y="1399814"/>
                    <a:pt x="27550" y="1398544"/>
                  </a:cubicBezTo>
                  <a:cubicBezTo>
                    <a:pt x="38345" y="1396004"/>
                    <a:pt x="52315" y="1392829"/>
                    <a:pt x="66285" y="1388384"/>
                  </a:cubicBezTo>
                  <a:cubicBezTo>
                    <a:pt x="93590" y="1380129"/>
                    <a:pt x="122165" y="1371239"/>
                    <a:pt x="129785" y="1368064"/>
                  </a:cubicBezTo>
                  <a:cubicBezTo>
                    <a:pt x="233925" y="1331234"/>
                    <a:pt x="331080" y="1295039"/>
                    <a:pt x="432045" y="1255669"/>
                  </a:cubicBezTo>
                  <a:cubicBezTo>
                    <a:pt x="533010" y="1216299"/>
                    <a:pt x="637150" y="1174389"/>
                    <a:pt x="754625" y="1127399"/>
                  </a:cubicBezTo>
                  <a:cubicBezTo>
                    <a:pt x="872100" y="1080409"/>
                    <a:pt x="1002910" y="1027704"/>
                    <a:pt x="1156580" y="968014"/>
                  </a:cubicBezTo>
                  <a:cubicBezTo>
                    <a:pt x="1310885" y="908324"/>
                    <a:pt x="1488050" y="841649"/>
                    <a:pt x="1699505" y="766719"/>
                  </a:cubicBezTo>
                  <a:cubicBezTo>
                    <a:pt x="1555995" y="818154"/>
                    <a:pt x="1510275" y="833394"/>
                    <a:pt x="1530595" y="823234"/>
                  </a:cubicBezTo>
                  <a:cubicBezTo>
                    <a:pt x="1550915" y="813074"/>
                    <a:pt x="1637275" y="778149"/>
                    <a:pt x="1759195" y="731159"/>
                  </a:cubicBezTo>
                  <a:cubicBezTo>
                    <a:pt x="1881115" y="684804"/>
                    <a:pt x="2038595" y="627019"/>
                    <a:pt x="2200520" y="571774"/>
                  </a:cubicBezTo>
                  <a:cubicBezTo>
                    <a:pt x="2362445" y="515894"/>
                    <a:pt x="2528180" y="463189"/>
                    <a:pt x="2666610" y="423184"/>
                  </a:cubicBezTo>
                  <a:cubicBezTo>
                    <a:pt x="2867270" y="366034"/>
                    <a:pt x="3088250" y="301899"/>
                    <a:pt x="3324470" y="240304"/>
                  </a:cubicBezTo>
                  <a:cubicBezTo>
                    <a:pt x="3442580" y="209824"/>
                    <a:pt x="3563865" y="179979"/>
                    <a:pt x="3688325" y="153944"/>
                  </a:cubicBezTo>
                  <a:cubicBezTo>
                    <a:pt x="3750555" y="141244"/>
                    <a:pt x="3813420" y="129179"/>
                    <a:pt x="3876920" y="119019"/>
                  </a:cubicBezTo>
                  <a:cubicBezTo>
                    <a:pt x="3940420" y="109494"/>
                    <a:pt x="4004555" y="101239"/>
                    <a:pt x="4068690" y="96794"/>
                  </a:cubicBezTo>
                  <a:cubicBezTo>
                    <a:pt x="4132190" y="92984"/>
                    <a:pt x="4196960" y="92349"/>
                    <a:pt x="4256015" y="101874"/>
                  </a:cubicBezTo>
                  <a:cubicBezTo>
                    <a:pt x="4285860" y="106319"/>
                    <a:pt x="4313800" y="114574"/>
                    <a:pt x="4336025" y="126004"/>
                  </a:cubicBezTo>
                  <a:lnTo>
                    <a:pt x="4344280" y="130449"/>
                  </a:lnTo>
                  <a:lnTo>
                    <a:pt x="4351265" y="135529"/>
                  </a:lnTo>
                  <a:cubicBezTo>
                    <a:pt x="4356345" y="138704"/>
                    <a:pt x="4361425" y="143149"/>
                    <a:pt x="4365870" y="146959"/>
                  </a:cubicBezTo>
                  <a:cubicBezTo>
                    <a:pt x="4374760" y="155214"/>
                    <a:pt x="4382380" y="164104"/>
                    <a:pt x="4388095" y="174264"/>
                  </a:cubicBezTo>
                  <a:cubicBezTo>
                    <a:pt x="4400160" y="193949"/>
                    <a:pt x="4405240" y="217444"/>
                    <a:pt x="4405240" y="244114"/>
                  </a:cubicBezTo>
                  <a:cubicBezTo>
                    <a:pt x="4405240" y="270784"/>
                    <a:pt x="4399525" y="299994"/>
                    <a:pt x="4390635" y="328569"/>
                  </a:cubicBezTo>
                  <a:cubicBezTo>
                    <a:pt x="4372855" y="386354"/>
                    <a:pt x="4343010" y="444139"/>
                    <a:pt x="4309355" y="500019"/>
                  </a:cubicBezTo>
                  <a:cubicBezTo>
                    <a:pt x="4275700" y="555899"/>
                    <a:pt x="4238235" y="609874"/>
                    <a:pt x="4198865" y="662579"/>
                  </a:cubicBezTo>
                  <a:cubicBezTo>
                    <a:pt x="4159495" y="715284"/>
                    <a:pt x="4117585" y="766719"/>
                    <a:pt x="4075675" y="816884"/>
                  </a:cubicBezTo>
                  <a:cubicBezTo>
                    <a:pt x="3990585" y="917214"/>
                    <a:pt x="3902955" y="1013734"/>
                    <a:pt x="3814690" y="1106444"/>
                  </a:cubicBezTo>
                  <a:cubicBezTo>
                    <a:pt x="3726425" y="1199154"/>
                    <a:pt x="3634350" y="1295039"/>
                    <a:pt x="3537830" y="1395369"/>
                  </a:cubicBezTo>
                  <a:cubicBezTo>
                    <a:pt x="3441310" y="1495699"/>
                    <a:pt x="3340345" y="1600474"/>
                    <a:pt x="3234935" y="1714139"/>
                  </a:cubicBezTo>
                  <a:cubicBezTo>
                    <a:pt x="3166355" y="1787164"/>
                    <a:pt x="3099045" y="1861459"/>
                    <a:pt x="3034275" y="1938294"/>
                  </a:cubicBezTo>
                  <a:cubicBezTo>
                    <a:pt x="3001890" y="1977029"/>
                    <a:pt x="2970775" y="2016399"/>
                    <a:pt x="2940295" y="2057674"/>
                  </a:cubicBezTo>
                  <a:cubicBezTo>
                    <a:pt x="2910450" y="2098949"/>
                    <a:pt x="2881240" y="2141494"/>
                    <a:pt x="2856475" y="2189119"/>
                  </a:cubicBezTo>
                  <a:cubicBezTo>
                    <a:pt x="2843775" y="2212614"/>
                    <a:pt x="2832345" y="2238014"/>
                    <a:pt x="2823455" y="2265954"/>
                  </a:cubicBezTo>
                  <a:cubicBezTo>
                    <a:pt x="2819010" y="2279924"/>
                    <a:pt x="2815200" y="2294529"/>
                    <a:pt x="2812660" y="2311039"/>
                  </a:cubicBezTo>
                  <a:cubicBezTo>
                    <a:pt x="2810120" y="2326914"/>
                    <a:pt x="2809485" y="2344694"/>
                    <a:pt x="2812025" y="2363744"/>
                  </a:cubicBezTo>
                  <a:cubicBezTo>
                    <a:pt x="2814565" y="2382794"/>
                    <a:pt x="2820915" y="2402479"/>
                    <a:pt x="2832345" y="2420259"/>
                  </a:cubicBezTo>
                  <a:cubicBezTo>
                    <a:pt x="2843775" y="2438674"/>
                    <a:pt x="2859015" y="2452644"/>
                    <a:pt x="2873620" y="2463439"/>
                  </a:cubicBezTo>
                  <a:cubicBezTo>
                    <a:pt x="2888860" y="2474234"/>
                    <a:pt x="2904100" y="2481219"/>
                    <a:pt x="2918705" y="2486299"/>
                  </a:cubicBezTo>
                  <a:cubicBezTo>
                    <a:pt x="2933310" y="2492014"/>
                    <a:pt x="2947915" y="2495824"/>
                    <a:pt x="2961885" y="2498364"/>
                  </a:cubicBezTo>
                  <a:cubicBezTo>
                    <a:pt x="2990460" y="2504079"/>
                    <a:pt x="3017130" y="2506619"/>
                    <a:pt x="3043800" y="2508524"/>
                  </a:cubicBezTo>
                  <a:cubicBezTo>
                    <a:pt x="3070470" y="2509794"/>
                    <a:pt x="3096505" y="2509794"/>
                    <a:pt x="3121905" y="2508524"/>
                  </a:cubicBezTo>
                  <a:cubicBezTo>
                    <a:pt x="3173340" y="2506619"/>
                    <a:pt x="3223505" y="2501539"/>
                    <a:pt x="3273035" y="2495189"/>
                  </a:cubicBezTo>
                  <a:cubicBezTo>
                    <a:pt x="3372095" y="2482489"/>
                    <a:pt x="3468615" y="2464074"/>
                    <a:pt x="3565135" y="2443754"/>
                  </a:cubicBezTo>
                  <a:cubicBezTo>
                    <a:pt x="3661020" y="2423434"/>
                    <a:pt x="3756270" y="2400574"/>
                    <a:pt x="3850885" y="2376444"/>
                  </a:cubicBezTo>
                  <a:cubicBezTo>
                    <a:pt x="4040115" y="2328184"/>
                    <a:pt x="4228075" y="2275479"/>
                    <a:pt x="4415400" y="2221504"/>
                  </a:cubicBezTo>
                  <a:cubicBezTo>
                    <a:pt x="4790685" y="2112919"/>
                    <a:pt x="5165335" y="1996079"/>
                    <a:pt x="5549510" y="1886859"/>
                  </a:cubicBezTo>
                  <a:cubicBezTo>
                    <a:pt x="5645395" y="1859554"/>
                    <a:pt x="5741915" y="1833519"/>
                    <a:pt x="5839070" y="1808119"/>
                  </a:cubicBezTo>
                  <a:cubicBezTo>
                    <a:pt x="5936225" y="1783354"/>
                    <a:pt x="6034015" y="1759859"/>
                    <a:pt x="6133075" y="1741444"/>
                  </a:cubicBezTo>
                  <a:cubicBezTo>
                    <a:pt x="6181970" y="1732554"/>
                    <a:pt x="6231500" y="1724299"/>
                    <a:pt x="6280395" y="1719854"/>
                  </a:cubicBezTo>
                  <a:cubicBezTo>
                    <a:pt x="6292460" y="1718584"/>
                    <a:pt x="6304525" y="1717949"/>
                    <a:pt x="6316590" y="1717314"/>
                  </a:cubicBezTo>
                  <a:cubicBezTo>
                    <a:pt x="6328655" y="1716679"/>
                    <a:pt x="6340720" y="1716679"/>
                    <a:pt x="6350245" y="1716679"/>
                  </a:cubicBezTo>
                  <a:cubicBezTo>
                    <a:pt x="6360405" y="1717314"/>
                    <a:pt x="6370565" y="1718584"/>
                    <a:pt x="6379455" y="1720489"/>
                  </a:cubicBezTo>
                  <a:cubicBezTo>
                    <a:pt x="6388345" y="1722394"/>
                    <a:pt x="6397235" y="1725569"/>
                    <a:pt x="6404220" y="1728744"/>
                  </a:cubicBezTo>
                  <a:cubicBezTo>
                    <a:pt x="6419460" y="1735729"/>
                    <a:pt x="6430890" y="1746524"/>
                    <a:pt x="6441685" y="1761764"/>
                  </a:cubicBezTo>
                  <a:cubicBezTo>
                    <a:pt x="6451845" y="1777004"/>
                    <a:pt x="6460735" y="1796054"/>
                    <a:pt x="6467085" y="1817644"/>
                  </a:cubicBezTo>
                  <a:cubicBezTo>
                    <a:pt x="6480420" y="1860824"/>
                    <a:pt x="6486770" y="1910989"/>
                    <a:pt x="6491850" y="1961789"/>
                  </a:cubicBezTo>
                  <a:cubicBezTo>
                    <a:pt x="6496930" y="2017034"/>
                    <a:pt x="6502645" y="2071644"/>
                    <a:pt x="6507725" y="2124984"/>
                  </a:cubicBezTo>
                  <a:cubicBezTo>
                    <a:pt x="6513440" y="2179594"/>
                    <a:pt x="6520425" y="2233569"/>
                    <a:pt x="6529950" y="2286909"/>
                  </a:cubicBezTo>
                  <a:cubicBezTo>
                    <a:pt x="6549000" y="2393589"/>
                    <a:pt x="6578210" y="2497094"/>
                    <a:pt x="6622025" y="2592344"/>
                  </a:cubicBezTo>
                  <a:cubicBezTo>
                    <a:pt x="6665840" y="2687594"/>
                    <a:pt x="6723625" y="2773954"/>
                    <a:pt x="6791570" y="2848249"/>
                  </a:cubicBezTo>
                  <a:cubicBezTo>
                    <a:pt x="6859515" y="2922544"/>
                    <a:pt x="6936350" y="2984774"/>
                    <a:pt x="7017630" y="3037479"/>
                  </a:cubicBezTo>
                  <a:cubicBezTo>
                    <a:pt x="7135740" y="3114949"/>
                    <a:pt x="7267820" y="3175909"/>
                    <a:pt x="7397360" y="3221629"/>
                  </a:cubicBezTo>
                  <a:cubicBezTo>
                    <a:pt x="7526900" y="3267984"/>
                    <a:pt x="7653900" y="3299734"/>
                    <a:pt x="7764390" y="3321324"/>
                  </a:cubicBezTo>
                  <a:cubicBezTo>
                    <a:pt x="7938380" y="3355614"/>
                    <a:pt x="8101575" y="3374029"/>
                    <a:pt x="8257150" y="3385459"/>
                  </a:cubicBezTo>
                  <a:cubicBezTo>
                    <a:pt x="8412725" y="3396889"/>
                    <a:pt x="8561314" y="3400699"/>
                    <a:pt x="8706095" y="3400064"/>
                  </a:cubicBezTo>
                  <a:cubicBezTo>
                    <a:pt x="8544170" y="3398794"/>
                    <a:pt x="8403835" y="3393714"/>
                    <a:pt x="8259690" y="3383554"/>
                  </a:cubicBezTo>
                  <a:cubicBezTo>
                    <a:pt x="8187300" y="3378474"/>
                    <a:pt x="8113640" y="3371489"/>
                    <a:pt x="8036170" y="3361964"/>
                  </a:cubicBezTo>
                  <a:cubicBezTo>
                    <a:pt x="7958700" y="3352439"/>
                    <a:pt x="7876150" y="3341009"/>
                    <a:pt x="7787250" y="3323864"/>
                  </a:cubicBezTo>
                  <a:cubicBezTo>
                    <a:pt x="7757405" y="3318149"/>
                    <a:pt x="7737720" y="3313704"/>
                    <a:pt x="7726290" y="3311164"/>
                  </a:cubicBezTo>
                  <a:cubicBezTo>
                    <a:pt x="7714860" y="3308624"/>
                    <a:pt x="7711685" y="3307354"/>
                    <a:pt x="7715495" y="3307354"/>
                  </a:cubicBezTo>
                  <a:cubicBezTo>
                    <a:pt x="7722480" y="3307354"/>
                    <a:pt x="7755500" y="3313069"/>
                    <a:pt x="7801220" y="3320054"/>
                  </a:cubicBezTo>
                  <a:cubicBezTo>
                    <a:pt x="7846940" y="3327039"/>
                    <a:pt x="7904725" y="3334659"/>
                    <a:pt x="7961875" y="3341644"/>
                  </a:cubicBezTo>
                  <a:cubicBezTo>
                    <a:pt x="8018390" y="3347994"/>
                    <a:pt x="8073635" y="3353709"/>
                    <a:pt x="8113640" y="3357519"/>
                  </a:cubicBezTo>
                  <a:cubicBezTo>
                    <a:pt x="8181585" y="3363234"/>
                    <a:pt x="8287630" y="3382284"/>
                    <a:pt x="8356210" y="3384189"/>
                  </a:cubicBezTo>
                  <a:cubicBezTo>
                    <a:pt x="8504164" y="3393079"/>
                    <a:pt x="8640689" y="3393079"/>
                    <a:pt x="8799439" y="3390539"/>
                  </a:cubicBezTo>
                  <a:cubicBezTo>
                    <a:pt x="8833729" y="3389904"/>
                    <a:pt x="8848335" y="3391174"/>
                    <a:pt x="8859764" y="3392444"/>
                  </a:cubicBezTo>
                  <a:cubicBezTo>
                    <a:pt x="8870560" y="3394349"/>
                    <a:pt x="8876910" y="3396254"/>
                    <a:pt x="8894054" y="3394984"/>
                  </a:cubicBezTo>
                  <a:cubicBezTo>
                    <a:pt x="8921360" y="3394349"/>
                    <a:pt x="8947395" y="3393079"/>
                    <a:pt x="8973429" y="3392444"/>
                  </a:cubicBezTo>
                  <a:cubicBezTo>
                    <a:pt x="8986129" y="3391809"/>
                    <a:pt x="8998829" y="3391174"/>
                    <a:pt x="9011529" y="3391174"/>
                  </a:cubicBezTo>
                  <a:cubicBezTo>
                    <a:pt x="9024229" y="3390539"/>
                    <a:pt x="9036295" y="3389269"/>
                    <a:pt x="9048360" y="3388634"/>
                  </a:cubicBezTo>
                  <a:cubicBezTo>
                    <a:pt x="9096620" y="3384824"/>
                    <a:pt x="9141704" y="3381014"/>
                    <a:pt x="9184885" y="3377839"/>
                  </a:cubicBezTo>
                  <a:cubicBezTo>
                    <a:pt x="9206475" y="3376569"/>
                    <a:pt x="9227429" y="3374029"/>
                    <a:pt x="9247750" y="3372124"/>
                  </a:cubicBezTo>
                  <a:cubicBezTo>
                    <a:pt x="9268070" y="3370219"/>
                    <a:pt x="9287754" y="3368314"/>
                    <a:pt x="9306804" y="3366409"/>
                  </a:cubicBezTo>
                  <a:cubicBezTo>
                    <a:pt x="9325854" y="3364504"/>
                    <a:pt x="9344904" y="3363234"/>
                    <a:pt x="9362685" y="3361964"/>
                  </a:cubicBezTo>
                  <a:cubicBezTo>
                    <a:pt x="9371575" y="3361329"/>
                    <a:pt x="9380464" y="3360694"/>
                    <a:pt x="9389354" y="3360059"/>
                  </a:cubicBezTo>
                  <a:cubicBezTo>
                    <a:pt x="9398245" y="3359424"/>
                    <a:pt x="9407135" y="3358789"/>
                    <a:pt x="9415389" y="3358154"/>
                  </a:cubicBezTo>
                  <a:cubicBezTo>
                    <a:pt x="9467460" y="3354344"/>
                    <a:pt x="9517625" y="3349899"/>
                    <a:pt x="9565885" y="3346089"/>
                  </a:cubicBezTo>
                  <a:cubicBezTo>
                    <a:pt x="9614145" y="3342279"/>
                    <a:pt x="9660500" y="3337199"/>
                    <a:pt x="9706854" y="3332754"/>
                  </a:cubicBezTo>
                  <a:cubicBezTo>
                    <a:pt x="9736064" y="3329579"/>
                    <a:pt x="9764639" y="3327039"/>
                    <a:pt x="9794485" y="3323229"/>
                  </a:cubicBezTo>
                  <a:cubicBezTo>
                    <a:pt x="9823695" y="3319419"/>
                    <a:pt x="9853539" y="3315609"/>
                    <a:pt x="9884020" y="3311799"/>
                  </a:cubicBezTo>
                  <a:cubicBezTo>
                    <a:pt x="9922120" y="3306084"/>
                    <a:pt x="9961489" y="3300369"/>
                    <a:pt x="10000225" y="3294019"/>
                  </a:cubicBezTo>
                  <a:cubicBezTo>
                    <a:pt x="9968475" y="3295924"/>
                    <a:pt x="9957045" y="3293384"/>
                    <a:pt x="9946250" y="3291479"/>
                  </a:cubicBezTo>
                  <a:cubicBezTo>
                    <a:pt x="9974825" y="3288304"/>
                    <a:pt x="10008479" y="3283859"/>
                    <a:pt x="10042770" y="3279414"/>
                  </a:cubicBezTo>
                  <a:cubicBezTo>
                    <a:pt x="10077060" y="3274969"/>
                    <a:pt x="10111350" y="3270524"/>
                    <a:pt x="10139289" y="3266714"/>
                  </a:cubicBezTo>
                  <a:cubicBezTo>
                    <a:pt x="10110714" y="3270524"/>
                    <a:pt x="10077060" y="3274969"/>
                    <a:pt x="10042770" y="3279414"/>
                  </a:cubicBezTo>
                  <a:cubicBezTo>
                    <a:pt x="10008479" y="3283859"/>
                    <a:pt x="9974189" y="3288304"/>
                    <a:pt x="9946250" y="3291479"/>
                  </a:cubicBezTo>
                  <a:cubicBezTo>
                    <a:pt x="9957045" y="3293384"/>
                    <a:pt x="9969110" y="3295924"/>
                    <a:pt x="10000225" y="3294019"/>
                  </a:cubicBezTo>
                  <a:cubicBezTo>
                    <a:pt x="10281529" y="3249569"/>
                    <a:pt x="10604745" y="3189244"/>
                    <a:pt x="10903195" y="3126379"/>
                  </a:cubicBezTo>
                  <a:cubicBezTo>
                    <a:pt x="10901925" y="3126379"/>
                    <a:pt x="10900020" y="3126379"/>
                    <a:pt x="10898750" y="3126379"/>
                  </a:cubicBezTo>
                  <a:cubicBezTo>
                    <a:pt x="10724125" y="3162574"/>
                    <a:pt x="10552675" y="3191784"/>
                    <a:pt x="10369160" y="3217184"/>
                  </a:cubicBezTo>
                  <a:cubicBezTo>
                    <a:pt x="10408529" y="3211469"/>
                    <a:pt x="10426310" y="3209564"/>
                    <a:pt x="10422500" y="3211469"/>
                  </a:cubicBezTo>
                  <a:cubicBezTo>
                    <a:pt x="10418689" y="3212739"/>
                    <a:pt x="10393925" y="3218454"/>
                    <a:pt x="10348839" y="3226074"/>
                  </a:cubicBezTo>
                  <a:cubicBezTo>
                    <a:pt x="10325345" y="3227979"/>
                    <a:pt x="10301850" y="3230519"/>
                    <a:pt x="10278989" y="3232424"/>
                  </a:cubicBezTo>
                  <a:cubicBezTo>
                    <a:pt x="10318360" y="3225439"/>
                    <a:pt x="10357095" y="3218454"/>
                    <a:pt x="10396464" y="3211469"/>
                  </a:cubicBezTo>
                  <a:cubicBezTo>
                    <a:pt x="10435200" y="3204484"/>
                    <a:pt x="10473935" y="3196864"/>
                    <a:pt x="10512670" y="3190514"/>
                  </a:cubicBezTo>
                  <a:cubicBezTo>
                    <a:pt x="10590139" y="3177179"/>
                    <a:pt x="10665704" y="3163844"/>
                    <a:pt x="10740635" y="3153684"/>
                  </a:cubicBezTo>
                  <a:cubicBezTo>
                    <a:pt x="10740635" y="3153684"/>
                    <a:pt x="10757145" y="3149874"/>
                    <a:pt x="10778100" y="3145429"/>
                  </a:cubicBezTo>
                  <a:cubicBezTo>
                    <a:pt x="10799054" y="3140984"/>
                    <a:pt x="10823820" y="3135269"/>
                    <a:pt x="10840329" y="3131459"/>
                  </a:cubicBezTo>
                  <a:cubicBezTo>
                    <a:pt x="10889860" y="3123204"/>
                    <a:pt x="10888589" y="3126379"/>
                    <a:pt x="10899385" y="3126379"/>
                  </a:cubicBezTo>
                  <a:cubicBezTo>
                    <a:pt x="10933675" y="3119394"/>
                    <a:pt x="10967964" y="3112409"/>
                    <a:pt x="11002254" y="3105424"/>
                  </a:cubicBezTo>
                  <a:cubicBezTo>
                    <a:pt x="10965425" y="3110504"/>
                    <a:pt x="10889225" y="3122569"/>
                    <a:pt x="10822550" y="3133999"/>
                  </a:cubicBezTo>
                  <a:cubicBezTo>
                    <a:pt x="10788895" y="3139714"/>
                    <a:pt x="10757779" y="3144794"/>
                    <a:pt x="10734920" y="3147969"/>
                  </a:cubicBezTo>
                  <a:cubicBezTo>
                    <a:pt x="10712695" y="3150509"/>
                    <a:pt x="10698089" y="3153049"/>
                    <a:pt x="10698089" y="3153049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579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B93DCC5E-F133-244A-8CA8-3729A8E52111}"/>
                </a:ext>
              </a:extLst>
            </p:cNvPr>
            <p:cNvSpPr/>
            <p:nvPr/>
          </p:nvSpPr>
          <p:spPr>
            <a:xfrm>
              <a:off x="7929244" y="5638165"/>
              <a:ext cx="346075" cy="5075"/>
            </a:xfrm>
            <a:custGeom>
              <a:avLst/>
              <a:gdLst>
                <a:gd name="connsiteX0" fmla="*/ 260350 w 346075"/>
                <a:gd name="connsiteY0" fmla="*/ 3175 h 5075"/>
                <a:gd name="connsiteX1" fmla="*/ 346075 w 346075"/>
                <a:gd name="connsiteY1" fmla="*/ 635 h 5075"/>
                <a:gd name="connsiteX2" fmla="*/ 259715 w 346075"/>
                <a:gd name="connsiteY2" fmla="*/ 1905 h 5075"/>
                <a:gd name="connsiteX3" fmla="*/ 216536 w 346075"/>
                <a:gd name="connsiteY3" fmla="*/ 2540 h 5075"/>
                <a:gd name="connsiteX4" fmla="*/ 173355 w 346075"/>
                <a:gd name="connsiteY4" fmla="*/ 2540 h 5075"/>
                <a:gd name="connsiteX5" fmla="*/ 0 w 346075"/>
                <a:gd name="connsiteY5" fmla="*/ 0 h 5075"/>
                <a:gd name="connsiteX6" fmla="*/ 260350 w 346075"/>
                <a:gd name="connsiteY6" fmla="*/ 3175 h 5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6075" h="5075">
                  <a:moveTo>
                    <a:pt x="260350" y="3175"/>
                  </a:moveTo>
                  <a:cubicBezTo>
                    <a:pt x="284480" y="2540"/>
                    <a:pt x="314325" y="1905"/>
                    <a:pt x="346075" y="635"/>
                  </a:cubicBezTo>
                  <a:lnTo>
                    <a:pt x="259715" y="1905"/>
                  </a:lnTo>
                  <a:lnTo>
                    <a:pt x="216536" y="2540"/>
                  </a:lnTo>
                  <a:lnTo>
                    <a:pt x="173355" y="2540"/>
                  </a:lnTo>
                  <a:cubicBezTo>
                    <a:pt x="115570" y="2540"/>
                    <a:pt x="57786" y="1270"/>
                    <a:pt x="0" y="0"/>
                  </a:cubicBezTo>
                  <a:cubicBezTo>
                    <a:pt x="60961" y="5715"/>
                    <a:pt x="160655" y="6350"/>
                    <a:pt x="260350" y="3175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579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DCD67E2-2794-5947-BEEE-D52723BD1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778" y="2698467"/>
            <a:ext cx="4556243" cy="753983"/>
          </a:xfrm>
          <a:solidFill>
            <a:schemeClr val="bg1"/>
          </a:solidFill>
        </p:spPr>
        <p:txBody>
          <a:bodyPr/>
          <a:lstStyle/>
          <a:p>
            <a:r>
              <a:rPr lang="en-GB"/>
              <a:t>Click to edit Master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1011C5C-1596-5A44-AB00-A263C54E8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3522" y="3603247"/>
            <a:ext cx="1935260" cy="1190500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105">
                <a:solidFill>
                  <a:schemeClr val="accent2"/>
                </a:solidFill>
                <a:latin typeface="+mj-lt"/>
              </a:defRPr>
            </a:lvl1pPr>
            <a:lvl2pPr marL="400964" indent="0">
              <a:buNone/>
              <a:defRPr sz="1754">
                <a:solidFill>
                  <a:schemeClr val="accent2"/>
                </a:solidFill>
                <a:latin typeface="+mj-lt"/>
              </a:defRPr>
            </a:lvl2pPr>
            <a:lvl3pPr marL="801929" indent="0">
              <a:buNone/>
              <a:defRPr sz="1754">
                <a:solidFill>
                  <a:schemeClr val="accent2"/>
                </a:solidFill>
                <a:latin typeface="+mj-lt"/>
              </a:defRPr>
            </a:lvl3pPr>
            <a:lvl4pPr marL="1202893" indent="0">
              <a:buNone/>
              <a:defRPr sz="1754">
                <a:solidFill>
                  <a:schemeClr val="accent2"/>
                </a:solidFill>
                <a:latin typeface="+mj-lt"/>
              </a:defRPr>
            </a:lvl4pPr>
            <a:lvl5pPr marL="1603858" indent="0">
              <a:buNone/>
              <a:defRPr sz="1754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858DAA91-ECFF-8945-A41D-D8D6F503447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ECCB45B1-FCF2-4B4F-8998-DA8A3C54F4C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3E9C48AE-E823-0B40-82B2-DA25648BEDB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2502466-665A-3D45-9E9D-4950A8844361}" type="slidenum">
              <a:rPr lang="en-GB" smtClean="0"/>
              <a:pPr/>
              <a:t>‹N°›</a:t>
            </a:fld>
            <a:endParaRPr lang="en-GB" i="1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19D89AF-9336-2F4D-8C2B-B5B5AA2E22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415" y="469572"/>
            <a:ext cx="1453418" cy="340472"/>
          </a:xfrm>
          <a:prstGeom prst="rect">
            <a:avLst/>
          </a:prstGeom>
        </p:spPr>
      </p:pic>
      <p:sp>
        <p:nvSpPr>
          <p:cNvPr id="50" name="Text Placeholder 16">
            <a:extLst>
              <a:ext uri="{FF2B5EF4-FFF2-40B4-BE49-F238E27FC236}">
                <a16:creationId xmlns:a16="http://schemas.microsoft.com/office/drawing/2014/main" id="{3E95EFB2-C66C-CD4D-B212-A054482338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81263" y="543662"/>
            <a:ext cx="1502747" cy="507947"/>
          </a:xfrm>
        </p:spPr>
        <p:txBody>
          <a:bodyPr lIns="9000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052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52" name="Text Placeholder 16">
            <a:extLst>
              <a:ext uri="{FF2B5EF4-FFF2-40B4-BE49-F238E27FC236}">
                <a16:creationId xmlns:a16="http://schemas.microsoft.com/office/drawing/2014/main" id="{A9D2A69A-B687-4944-8F0D-9E2A8A24652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82851" y="1347442"/>
            <a:ext cx="1301158" cy="507947"/>
          </a:xfrm>
        </p:spPr>
        <p:txBody>
          <a:bodyPr lIns="90000" t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052" b="0" i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53" name="Text Placeholder 16">
            <a:extLst>
              <a:ext uri="{FF2B5EF4-FFF2-40B4-BE49-F238E27FC236}">
                <a16:creationId xmlns:a16="http://schemas.microsoft.com/office/drawing/2014/main" id="{8AD7D207-A56F-0F4D-BCFE-4F66C50316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94260" y="543662"/>
            <a:ext cx="1502747" cy="507947"/>
          </a:xfrm>
        </p:spPr>
        <p:txBody>
          <a:bodyPr lIns="9000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052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55" name="Text Placeholder 16">
            <a:extLst>
              <a:ext uri="{FF2B5EF4-FFF2-40B4-BE49-F238E27FC236}">
                <a16:creationId xmlns:a16="http://schemas.microsoft.com/office/drawing/2014/main" id="{8898C365-9C35-7E49-9408-CD887310AA7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95848" y="1347442"/>
            <a:ext cx="1301158" cy="507947"/>
          </a:xfrm>
        </p:spPr>
        <p:txBody>
          <a:bodyPr lIns="90000" t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052" b="0" i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56" name="Text Placeholder 16">
            <a:extLst>
              <a:ext uri="{FF2B5EF4-FFF2-40B4-BE49-F238E27FC236}">
                <a16:creationId xmlns:a16="http://schemas.microsoft.com/office/drawing/2014/main" id="{01C6C572-91B0-1B44-97CB-54019DFD0EE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5670" y="543662"/>
            <a:ext cx="1502747" cy="507947"/>
          </a:xfrm>
        </p:spPr>
        <p:txBody>
          <a:bodyPr lIns="9000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052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58" name="Text Placeholder 16">
            <a:extLst>
              <a:ext uri="{FF2B5EF4-FFF2-40B4-BE49-F238E27FC236}">
                <a16:creationId xmlns:a16="http://schemas.microsoft.com/office/drawing/2014/main" id="{BADFDDF9-180C-7240-98C3-D76E2A89EEC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37259" y="1347442"/>
            <a:ext cx="1301158" cy="507947"/>
          </a:xfrm>
        </p:spPr>
        <p:txBody>
          <a:bodyPr lIns="90000" t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052" b="0" i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59" name="Text Placeholder 16">
            <a:extLst>
              <a:ext uri="{FF2B5EF4-FFF2-40B4-BE49-F238E27FC236}">
                <a16:creationId xmlns:a16="http://schemas.microsoft.com/office/drawing/2014/main" id="{A063EE98-B660-0E40-8F68-12C8C9AA506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081263" y="5745695"/>
            <a:ext cx="1502747" cy="507947"/>
          </a:xfrm>
        </p:spPr>
        <p:txBody>
          <a:bodyPr lIns="9000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052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61" name="Text Placeholder 16">
            <a:extLst>
              <a:ext uri="{FF2B5EF4-FFF2-40B4-BE49-F238E27FC236}">
                <a16:creationId xmlns:a16="http://schemas.microsoft.com/office/drawing/2014/main" id="{A906F3A7-9E66-A543-B972-78A1D8A9ECD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82851" y="6549475"/>
            <a:ext cx="1301158" cy="507947"/>
          </a:xfrm>
        </p:spPr>
        <p:txBody>
          <a:bodyPr lIns="90000" t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052" b="0" i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62" name="Text Placeholder 16">
            <a:extLst>
              <a:ext uri="{FF2B5EF4-FFF2-40B4-BE49-F238E27FC236}">
                <a16:creationId xmlns:a16="http://schemas.microsoft.com/office/drawing/2014/main" id="{941C1990-8458-9648-ABE2-D324E8CBF52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594260" y="5745695"/>
            <a:ext cx="1502747" cy="507947"/>
          </a:xfrm>
        </p:spPr>
        <p:txBody>
          <a:bodyPr lIns="9000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052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64" name="Text Placeholder 16">
            <a:extLst>
              <a:ext uri="{FF2B5EF4-FFF2-40B4-BE49-F238E27FC236}">
                <a16:creationId xmlns:a16="http://schemas.microsoft.com/office/drawing/2014/main" id="{A43D3930-193F-9E47-A0A4-68E7BD78AB6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95848" y="6549475"/>
            <a:ext cx="1301158" cy="507947"/>
          </a:xfrm>
        </p:spPr>
        <p:txBody>
          <a:bodyPr lIns="90000" t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052" b="0" i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65" name="Text Placeholder 16">
            <a:extLst>
              <a:ext uri="{FF2B5EF4-FFF2-40B4-BE49-F238E27FC236}">
                <a16:creationId xmlns:a16="http://schemas.microsoft.com/office/drawing/2014/main" id="{B5BF8290-1668-ED40-8198-8B4BCF2F38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35670" y="5745695"/>
            <a:ext cx="1502747" cy="507947"/>
          </a:xfrm>
        </p:spPr>
        <p:txBody>
          <a:bodyPr lIns="9000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052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67" name="Text Placeholder 16">
            <a:extLst>
              <a:ext uri="{FF2B5EF4-FFF2-40B4-BE49-F238E27FC236}">
                <a16:creationId xmlns:a16="http://schemas.microsoft.com/office/drawing/2014/main" id="{AFAA434B-5B36-E649-8430-3396E029C4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37259" y="6549475"/>
            <a:ext cx="1301158" cy="507947"/>
          </a:xfrm>
        </p:spPr>
        <p:txBody>
          <a:bodyPr lIns="90000" t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052" b="0" i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68" name="Text Placeholder 16">
            <a:extLst>
              <a:ext uri="{FF2B5EF4-FFF2-40B4-BE49-F238E27FC236}">
                <a16:creationId xmlns:a16="http://schemas.microsoft.com/office/drawing/2014/main" id="{89C1BBB9-BDCC-D844-BA61-8B7181C5EDD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04018" y="5745695"/>
            <a:ext cx="1502747" cy="507947"/>
          </a:xfrm>
        </p:spPr>
        <p:txBody>
          <a:bodyPr lIns="9000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052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70" name="Text Placeholder 16">
            <a:extLst>
              <a:ext uri="{FF2B5EF4-FFF2-40B4-BE49-F238E27FC236}">
                <a16:creationId xmlns:a16="http://schemas.microsoft.com/office/drawing/2014/main" id="{92DEFF87-51DB-4D45-8F10-4EB7FEB9F48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05607" y="6549475"/>
            <a:ext cx="1301158" cy="507947"/>
          </a:xfrm>
        </p:spPr>
        <p:txBody>
          <a:bodyPr lIns="90000" t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052" b="0" i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51" name="Text Placeholder 16">
            <a:extLst>
              <a:ext uri="{FF2B5EF4-FFF2-40B4-BE49-F238E27FC236}">
                <a16:creationId xmlns:a16="http://schemas.microsoft.com/office/drawing/2014/main" id="{9D8F76B9-8196-EA42-9ED7-94E7005EB4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81324" y="1096010"/>
            <a:ext cx="1402686" cy="356895"/>
          </a:xfrm>
        </p:spPr>
        <p:txBody>
          <a:bodyPr lIns="90000" tIns="0" bIns="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579" b="1" i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54" name="Text Placeholder 16">
            <a:extLst>
              <a:ext uri="{FF2B5EF4-FFF2-40B4-BE49-F238E27FC236}">
                <a16:creationId xmlns:a16="http://schemas.microsoft.com/office/drawing/2014/main" id="{14BFCFE9-7A59-A946-A46D-F22FE2E69A8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94321" y="1096010"/>
            <a:ext cx="1402686" cy="356895"/>
          </a:xfrm>
        </p:spPr>
        <p:txBody>
          <a:bodyPr lIns="90000" tIns="0" bIns="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579" b="1" i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57" name="Text Placeholder 16">
            <a:extLst>
              <a:ext uri="{FF2B5EF4-FFF2-40B4-BE49-F238E27FC236}">
                <a16:creationId xmlns:a16="http://schemas.microsoft.com/office/drawing/2014/main" id="{B900C9C4-31D6-404C-B490-C36F35C033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5731" y="1096010"/>
            <a:ext cx="1402686" cy="356895"/>
          </a:xfrm>
        </p:spPr>
        <p:txBody>
          <a:bodyPr lIns="90000" tIns="0" bIns="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579" b="1" i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60" name="Text Placeholder 16">
            <a:extLst>
              <a:ext uri="{FF2B5EF4-FFF2-40B4-BE49-F238E27FC236}">
                <a16:creationId xmlns:a16="http://schemas.microsoft.com/office/drawing/2014/main" id="{E9654414-683A-014C-B666-D2F16FCB495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181324" y="6298043"/>
            <a:ext cx="1402686" cy="356895"/>
          </a:xfrm>
        </p:spPr>
        <p:txBody>
          <a:bodyPr lIns="90000" tIns="0" bIns="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579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63" name="Text Placeholder 16">
            <a:extLst>
              <a:ext uri="{FF2B5EF4-FFF2-40B4-BE49-F238E27FC236}">
                <a16:creationId xmlns:a16="http://schemas.microsoft.com/office/drawing/2014/main" id="{08540E02-B85C-1B40-9B2F-E7668464A1D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94321" y="6298043"/>
            <a:ext cx="1402686" cy="356895"/>
          </a:xfrm>
        </p:spPr>
        <p:txBody>
          <a:bodyPr lIns="90000" tIns="0" bIns="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579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66" name="Text Placeholder 16">
            <a:extLst>
              <a:ext uri="{FF2B5EF4-FFF2-40B4-BE49-F238E27FC236}">
                <a16:creationId xmlns:a16="http://schemas.microsoft.com/office/drawing/2014/main" id="{6C4CA89A-135F-B843-BF5D-E58C25E5286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235731" y="6298043"/>
            <a:ext cx="1402686" cy="356895"/>
          </a:xfrm>
        </p:spPr>
        <p:txBody>
          <a:bodyPr lIns="90000" tIns="0" bIns="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579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69" name="Text Placeholder 16">
            <a:extLst>
              <a:ext uri="{FF2B5EF4-FFF2-40B4-BE49-F238E27FC236}">
                <a16:creationId xmlns:a16="http://schemas.microsoft.com/office/drawing/2014/main" id="{5E57A945-9D81-DB4D-8729-15D016AFD0D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4080" y="6298043"/>
            <a:ext cx="1402686" cy="356895"/>
          </a:xfrm>
        </p:spPr>
        <p:txBody>
          <a:bodyPr lIns="90000" tIns="0" bIns="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579" b="1" i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71" name="Text Placeholder 16">
            <a:extLst>
              <a:ext uri="{FF2B5EF4-FFF2-40B4-BE49-F238E27FC236}">
                <a16:creationId xmlns:a16="http://schemas.microsoft.com/office/drawing/2014/main" id="{37E16B55-B97A-314B-99B9-FAB1A525FE0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135670" y="4000080"/>
            <a:ext cx="1502747" cy="507947"/>
          </a:xfrm>
        </p:spPr>
        <p:txBody>
          <a:bodyPr lIns="9000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052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72" name="Text Placeholder 16">
            <a:extLst>
              <a:ext uri="{FF2B5EF4-FFF2-40B4-BE49-F238E27FC236}">
                <a16:creationId xmlns:a16="http://schemas.microsoft.com/office/drawing/2014/main" id="{68220672-92A8-5948-B364-438CC87394B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337259" y="4803860"/>
            <a:ext cx="1301158" cy="507947"/>
          </a:xfrm>
        </p:spPr>
        <p:txBody>
          <a:bodyPr lIns="90000" t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052" b="0" i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73" name="Text Placeholder 16">
            <a:extLst>
              <a:ext uri="{FF2B5EF4-FFF2-40B4-BE49-F238E27FC236}">
                <a16:creationId xmlns:a16="http://schemas.microsoft.com/office/drawing/2014/main" id="{05E539AC-2573-4B45-BEE7-99A462A22F3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235731" y="4552429"/>
            <a:ext cx="1402686" cy="356895"/>
          </a:xfrm>
        </p:spPr>
        <p:txBody>
          <a:bodyPr lIns="90000" tIns="0" bIns="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579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74" name="Text Placeholder 16">
            <a:extLst>
              <a:ext uri="{FF2B5EF4-FFF2-40B4-BE49-F238E27FC236}">
                <a16:creationId xmlns:a16="http://schemas.microsoft.com/office/drawing/2014/main" id="{57B766D0-5BE4-F042-91D8-FCD023F9B2E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135670" y="2281564"/>
            <a:ext cx="1502747" cy="507947"/>
          </a:xfrm>
        </p:spPr>
        <p:txBody>
          <a:bodyPr lIns="9000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052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75" name="Text Placeholder 16">
            <a:extLst>
              <a:ext uri="{FF2B5EF4-FFF2-40B4-BE49-F238E27FC236}">
                <a16:creationId xmlns:a16="http://schemas.microsoft.com/office/drawing/2014/main" id="{E0621BDA-EA5D-904D-95FC-F024576C539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337259" y="3085345"/>
            <a:ext cx="1301158" cy="507947"/>
          </a:xfrm>
        </p:spPr>
        <p:txBody>
          <a:bodyPr lIns="90000" t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052" b="0" i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76" name="Text Placeholder 16">
            <a:extLst>
              <a:ext uri="{FF2B5EF4-FFF2-40B4-BE49-F238E27FC236}">
                <a16:creationId xmlns:a16="http://schemas.microsoft.com/office/drawing/2014/main" id="{D7B1D2CB-BC5F-1F4D-9BB6-03E23B9FB72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35731" y="2833913"/>
            <a:ext cx="1402686" cy="356895"/>
          </a:xfrm>
        </p:spPr>
        <p:txBody>
          <a:bodyPr lIns="90000" tIns="0" bIns="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579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807633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and l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AB3464E7-0859-354E-906E-D096FC26591D}"/>
              </a:ext>
            </a:extLst>
          </p:cNvPr>
          <p:cNvSpPr/>
          <p:nvPr userDrawn="1"/>
        </p:nvSpPr>
        <p:spPr>
          <a:xfrm flipV="1">
            <a:off x="-133" y="3248238"/>
            <a:ext cx="6864319" cy="4324941"/>
          </a:xfrm>
          <a:custGeom>
            <a:avLst/>
            <a:gdLst>
              <a:gd name="connsiteX0" fmla="*/ 32208 w 7715511"/>
              <a:gd name="connsiteY0" fmla="*/ 2533039 h 2847172"/>
              <a:gd name="connsiteX1" fmla="*/ 0 w 7715511"/>
              <a:gd name="connsiteY1" fmla="*/ 2504293 h 2847172"/>
              <a:gd name="connsiteX2" fmla="*/ 0 w 7715511"/>
              <a:gd name="connsiteY2" fmla="*/ 2507014 h 2847172"/>
              <a:gd name="connsiteX3" fmla="*/ 942565 w 7715511"/>
              <a:gd name="connsiteY3" fmla="*/ 2846963 h 2847172"/>
              <a:gd name="connsiteX4" fmla="*/ 1034907 w 7715511"/>
              <a:gd name="connsiteY4" fmla="*/ 2844867 h 2847172"/>
              <a:gd name="connsiteX5" fmla="*/ 1393632 w 7715511"/>
              <a:gd name="connsiteY5" fmla="*/ 2807434 h 2847172"/>
              <a:gd name="connsiteX6" fmla="*/ 2048936 w 7715511"/>
              <a:gd name="connsiteY6" fmla="*/ 2650271 h 2847172"/>
              <a:gd name="connsiteX7" fmla="*/ 2650226 w 7715511"/>
              <a:gd name="connsiteY7" fmla="*/ 2448532 h 2847172"/>
              <a:gd name="connsiteX8" fmla="*/ 3796476 w 7715511"/>
              <a:gd name="connsiteY8" fmla="*/ 2007239 h 2847172"/>
              <a:gd name="connsiteX9" fmla="*/ 4878646 w 7715511"/>
              <a:gd name="connsiteY9" fmla="*/ 1526988 h 2847172"/>
              <a:gd name="connsiteX10" fmla="*/ 5890933 w 7715511"/>
              <a:gd name="connsiteY10" fmla="*/ 1010447 h 2847172"/>
              <a:gd name="connsiteX11" fmla="*/ 6852107 w 7715511"/>
              <a:gd name="connsiteY11" fmla="*/ 470666 h 2847172"/>
              <a:gd name="connsiteX12" fmla="*/ 7332987 w 7715511"/>
              <a:gd name="connsiteY12" fmla="*/ 201394 h 2847172"/>
              <a:gd name="connsiteX13" fmla="*/ 7455530 w 7715511"/>
              <a:gd name="connsiteY13" fmla="*/ 134719 h 2847172"/>
              <a:gd name="connsiteX14" fmla="*/ 7579234 w 7715511"/>
              <a:gd name="connsiteY14" fmla="*/ 68996 h 2847172"/>
              <a:gd name="connsiteX15" fmla="*/ 7715511 w 7715511"/>
              <a:gd name="connsiteY15" fmla="*/ 0 h 2847172"/>
              <a:gd name="connsiteX16" fmla="*/ 7655999 w 7715511"/>
              <a:gd name="connsiteY16" fmla="*/ 0 h 2847172"/>
              <a:gd name="connsiteX17" fmla="*/ 7332987 w 7715511"/>
              <a:gd name="connsiteY17" fmla="*/ 170342 h 2847172"/>
              <a:gd name="connsiteX18" fmla="*/ 6677683 w 7715511"/>
              <a:gd name="connsiteY18" fmla="*/ 539055 h 2847172"/>
              <a:gd name="connsiteX19" fmla="*/ 6125756 w 7715511"/>
              <a:gd name="connsiteY19" fmla="*/ 851285 h 2847172"/>
              <a:gd name="connsiteX20" fmla="*/ 5837114 w 7715511"/>
              <a:gd name="connsiteY20" fmla="*/ 1010066 h 2847172"/>
              <a:gd name="connsiteX21" fmla="*/ 5538209 w 7715511"/>
              <a:gd name="connsiteY21" fmla="*/ 1168658 h 2847172"/>
              <a:gd name="connsiteX22" fmla="*/ 5385855 w 7715511"/>
              <a:gd name="connsiteY22" fmla="*/ 1248001 h 2847172"/>
              <a:gd name="connsiteX23" fmla="*/ 5230981 w 7715511"/>
              <a:gd name="connsiteY23" fmla="*/ 1326582 h 2847172"/>
              <a:gd name="connsiteX24" fmla="*/ 5153544 w 7715511"/>
              <a:gd name="connsiteY24" fmla="*/ 1365920 h 2847172"/>
              <a:gd name="connsiteX25" fmla="*/ 5074174 w 7715511"/>
              <a:gd name="connsiteY25" fmla="*/ 1404878 h 2847172"/>
              <a:gd name="connsiteX26" fmla="*/ 4914462 w 7715511"/>
              <a:gd name="connsiteY26" fmla="*/ 1482697 h 2847172"/>
              <a:gd name="connsiteX27" fmla="*/ 4752038 w 7715511"/>
              <a:gd name="connsiteY27" fmla="*/ 1559564 h 2847172"/>
              <a:gd name="connsiteX28" fmla="*/ 4588456 w 7715511"/>
              <a:gd name="connsiteY28" fmla="*/ 1635764 h 2847172"/>
              <a:gd name="connsiteX29" fmla="*/ 4422160 w 7715511"/>
              <a:gd name="connsiteY29" fmla="*/ 1711107 h 2847172"/>
              <a:gd name="connsiteX30" fmla="*/ 4338916 w 7715511"/>
              <a:gd name="connsiteY30" fmla="*/ 1749207 h 2847172"/>
              <a:gd name="connsiteX31" fmla="*/ 4254317 w 7715511"/>
              <a:gd name="connsiteY31" fmla="*/ 1786068 h 2847172"/>
              <a:gd name="connsiteX32" fmla="*/ 2866661 w 7715511"/>
              <a:gd name="connsiteY32" fmla="*/ 2344519 h 2847172"/>
              <a:gd name="connsiteX33" fmla="*/ 2161024 w 7715511"/>
              <a:gd name="connsiteY33" fmla="*/ 2592169 h 2847172"/>
              <a:gd name="connsiteX34" fmla="*/ 1427121 w 7715511"/>
              <a:gd name="connsiteY34" fmla="*/ 2781335 h 2847172"/>
              <a:gd name="connsiteX35" fmla="*/ 887585 w 7715511"/>
              <a:gd name="connsiteY35" fmla="*/ 2827341 h 2847172"/>
              <a:gd name="connsiteX36" fmla="*/ 592554 w 7715511"/>
              <a:gd name="connsiteY36" fmla="*/ 2796290 h 2847172"/>
              <a:gd name="connsiteX37" fmla="*/ 331595 w 7715511"/>
              <a:gd name="connsiteY37" fmla="*/ 2719232 h 2847172"/>
              <a:gd name="connsiteX38" fmla="*/ 130259 w 7715511"/>
              <a:gd name="connsiteY38" fmla="*/ 2612267 h 2847172"/>
              <a:gd name="connsiteX39" fmla="*/ 32208 w 7715511"/>
              <a:gd name="connsiteY39" fmla="*/ 2533039 h 2847172"/>
              <a:gd name="connsiteX40" fmla="*/ 96963 w 7715511"/>
              <a:gd name="connsiteY40" fmla="*/ 2590835 h 2847172"/>
              <a:gd name="connsiteX41" fmla="*/ 0 w 7715511"/>
              <a:gd name="connsiteY41" fmla="*/ 2508876 h 2847172"/>
              <a:gd name="connsiteX42" fmla="*/ 0 w 7715511"/>
              <a:gd name="connsiteY42" fmla="*/ 2539420 h 2847172"/>
              <a:gd name="connsiteX43" fmla="*/ 88251 w 7715511"/>
              <a:gd name="connsiteY43" fmla="*/ 2616077 h 2847172"/>
              <a:gd name="connsiteX44" fmla="*/ 204405 w 7715511"/>
              <a:gd name="connsiteY44" fmla="*/ 2686181 h 2847172"/>
              <a:gd name="connsiteX45" fmla="*/ 339917 w 7715511"/>
              <a:gd name="connsiteY45" fmla="*/ 2747236 h 2847172"/>
              <a:gd name="connsiteX46" fmla="*/ 496146 w 7715511"/>
              <a:gd name="connsiteY46" fmla="*/ 2795909 h 2847172"/>
              <a:gd name="connsiteX47" fmla="*/ 668440 w 7715511"/>
              <a:gd name="connsiteY47" fmla="*/ 2828960 h 2847172"/>
              <a:gd name="connsiteX48" fmla="*/ 850223 w 7715511"/>
              <a:gd name="connsiteY48" fmla="*/ 2844962 h 2847172"/>
              <a:gd name="connsiteX49" fmla="*/ 942565 w 7715511"/>
              <a:gd name="connsiteY49" fmla="*/ 2846963 h 284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715511" h="2847172">
                <a:moveTo>
                  <a:pt x="32208" y="2533039"/>
                </a:moveTo>
                <a:lnTo>
                  <a:pt x="0" y="2504293"/>
                </a:lnTo>
                <a:lnTo>
                  <a:pt x="0" y="2507014"/>
                </a:lnTo>
                <a:close/>
                <a:moveTo>
                  <a:pt x="942565" y="2846963"/>
                </a:moveTo>
                <a:cubicBezTo>
                  <a:pt x="973346" y="2846391"/>
                  <a:pt x="1004321" y="2846486"/>
                  <a:pt x="1034907" y="2844867"/>
                </a:cubicBezTo>
                <a:cubicBezTo>
                  <a:pt x="1157058" y="2839371"/>
                  <a:pt x="1277463" y="2826808"/>
                  <a:pt x="1393632" y="2807434"/>
                </a:cubicBezTo>
                <a:cubicBezTo>
                  <a:pt x="1625747" y="2769239"/>
                  <a:pt x="1841792" y="2712755"/>
                  <a:pt x="2048936" y="2650271"/>
                </a:cubicBezTo>
                <a:cubicBezTo>
                  <a:pt x="2256077" y="2587787"/>
                  <a:pt x="2454313" y="2518731"/>
                  <a:pt x="2650226" y="2448532"/>
                </a:cubicBezTo>
                <a:cubicBezTo>
                  <a:pt x="3041474" y="2307181"/>
                  <a:pt x="3423815" y="2160401"/>
                  <a:pt x="3796476" y="2007239"/>
                </a:cubicBezTo>
                <a:cubicBezTo>
                  <a:pt x="4169137" y="1854077"/>
                  <a:pt x="4529797" y="1693485"/>
                  <a:pt x="4878646" y="1526988"/>
                </a:cubicBezTo>
                <a:cubicBezTo>
                  <a:pt x="5227497" y="1360491"/>
                  <a:pt x="5564152" y="1187708"/>
                  <a:pt x="5890933" y="1010447"/>
                </a:cubicBezTo>
                <a:cubicBezTo>
                  <a:pt x="6217711" y="833187"/>
                  <a:pt x="6534426" y="651641"/>
                  <a:pt x="6852107" y="470666"/>
                </a:cubicBezTo>
                <a:cubicBezTo>
                  <a:pt x="7011433" y="380464"/>
                  <a:pt x="7170177" y="289881"/>
                  <a:pt x="7332987" y="201394"/>
                </a:cubicBezTo>
                <a:cubicBezTo>
                  <a:pt x="7373448" y="178629"/>
                  <a:pt x="7414293" y="156626"/>
                  <a:pt x="7455530" y="134719"/>
                </a:cubicBezTo>
                <a:cubicBezTo>
                  <a:pt x="7496765" y="112811"/>
                  <a:pt x="7537613" y="90713"/>
                  <a:pt x="7579234" y="68996"/>
                </a:cubicBezTo>
                <a:lnTo>
                  <a:pt x="7715511" y="0"/>
                </a:lnTo>
                <a:lnTo>
                  <a:pt x="7655999" y="0"/>
                </a:lnTo>
                <a:lnTo>
                  <a:pt x="7332987" y="170342"/>
                </a:lnTo>
                <a:cubicBezTo>
                  <a:pt x="7108421" y="292548"/>
                  <a:pt x="6891988" y="416564"/>
                  <a:pt x="6677683" y="539055"/>
                </a:cubicBezTo>
                <a:cubicBezTo>
                  <a:pt x="6498806" y="641068"/>
                  <a:pt x="6315668" y="745938"/>
                  <a:pt x="6125756" y="851285"/>
                </a:cubicBezTo>
                <a:cubicBezTo>
                  <a:pt x="6030704" y="904243"/>
                  <a:pt x="5936038" y="957584"/>
                  <a:pt x="5837114" y="1010066"/>
                </a:cubicBezTo>
                <a:cubicBezTo>
                  <a:pt x="5738189" y="1062549"/>
                  <a:pt x="5640231" y="1116270"/>
                  <a:pt x="5538209" y="1168658"/>
                </a:cubicBezTo>
                <a:lnTo>
                  <a:pt x="5385855" y="1248001"/>
                </a:lnTo>
                <a:cubicBezTo>
                  <a:pt x="5334224" y="1274099"/>
                  <a:pt x="5282611" y="1300293"/>
                  <a:pt x="5230981" y="1326582"/>
                </a:cubicBezTo>
                <a:lnTo>
                  <a:pt x="5153544" y="1365920"/>
                </a:lnTo>
                <a:lnTo>
                  <a:pt x="5074174" y="1404878"/>
                </a:lnTo>
                <a:lnTo>
                  <a:pt x="4914462" y="1482697"/>
                </a:lnTo>
                <a:cubicBezTo>
                  <a:pt x="4861223" y="1508700"/>
                  <a:pt x="4806632" y="1534418"/>
                  <a:pt x="4752038" y="1559564"/>
                </a:cubicBezTo>
                <a:cubicBezTo>
                  <a:pt x="4697445" y="1584710"/>
                  <a:pt x="4644016" y="1610713"/>
                  <a:pt x="4588456" y="1635764"/>
                </a:cubicBezTo>
                <a:lnTo>
                  <a:pt x="4422160" y="1711107"/>
                </a:lnTo>
                <a:lnTo>
                  <a:pt x="4338916" y="1749207"/>
                </a:lnTo>
                <a:lnTo>
                  <a:pt x="4254317" y="1786068"/>
                </a:lnTo>
                <a:cubicBezTo>
                  <a:pt x="3804414" y="1983807"/>
                  <a:pt x="3336505" y="2171069"/>
                  <a:pt x="2866661" y="2344519"/>
                </a:cubicBezTo>
                <a:cubicBezTo>
                  <a:pt x="2632224" y="2431387"/>
                  <a:pt x="2398560" y="2516159"/>
                  <a:pt x="2161024" y="2592169"/>
                </a:cubicBezTo>
                <a:cubicBezTo>
                  <a:pt x="1923488" y="2668178"/>
                  <a:pt x="1680531" y="2736282"/>
                  <a:pt x="1427121" y="2781335"/>
                </a:cubicBezTo>
                <a:cubicBezTo>
                  <a:pt x="1274185" y="2808672"/>
                  <a:pt x="1086597" y="2831913"/>
                  <a:pt x="887585" y="2827341"/>
                </a:cubicBezTo>
                <a:cubicBezTo>
                  <a:pt x="786497" y="2824836"/>
                  <a:pt x="686882" y="2814349"/>
                  <a:pt x="592554" y="2796290"/>
                </a:cubicBezTo>
                <a:cubicBezTo>
                  <a:pt x="497790" y="2777592"/>
                  <a:pt x="409697" y="2751579"/>
                  <a:pt x="331595" y="2719232"/>
                </a:cubicBezTo>
                <a:cubicBezTo>
                  <a:pt x="256075" y="2687647"/>
                  <a:pt x="188487" y="2651738"/>
                  <a:pt x="130259" y="2612267"/>
                </a:cubicBezTo>
                <a:lnTo>
                  <a:pt x="32208" y="2533039"/>
                </a:lnTo>
                <a:lnTo>
                  <a:pt x="96963" y="2590835"/>
                </a:lnTo>
                <a:lnTo>
                  <a:pt x="0" y="2508876"/>
                </a:lnTo>
                <a:lnTo>
                  <a:pt x="0" y="2539420"/>
                </a:lnTo>
                <a:lnTo>
                  <a:pt x="88251" y="2616077"/>
                </a:lnTo>
                <a:cubicBezTo>
                  <a:pt x="123650" y="2640727"/>
                  <a:pt x="162461" y="2664149"/>
                  <a:pt x="204405" y="2686181"/>
                </a:cubicBezTo>
                <a:cubicBezTo>
                  <a:pt x="245947" y="2708402"/>
                  <a:pt x="291284" y="2728824"/>
                  <a:pt x="339917" y="2747236"/>
                </a:cubicBezTo>
                <a:cubicBezTo>
                  <a:pt x="388624" y="2765943"/>
                  <a:pt x="440950" y="2782240"/>
                  <a:pt x="496146" y="2795909"/>
                </a:cubicBezTo>
                <a:cubicBezTo>
                  <a:pt x="551120" y="2809806"/>
                  <a:pt x="608855" y="2820883"/>
                  <a:pt x="668440" y="2828960"/>
                </a:cubicBezTo>
                <a:cubicBezTo>
                  <a:pt x="727822" y="2837219"/>
                  <a:pt x="788707" y="2842581"/>
                  <a:pt x="850223" y="2844962"/>
                </a:cubicBezTo>
                <a:cubicBezTo>
                  <a:pt x="881004" y="2846963"/>
                  <a:pt x="911784" y="2847534"/>
                  <a:pt x="942565" y="2846963"/>
                </a:cubicBezTo>
                <a:close/>
              </a:path>
            </a:pathLst>
          </a:custGeom>
          <a:solidFill>
            <a:srgbClr val="FFCF59"/>
          </a:solidFill>
          <a:ln w="95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579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6DB13E1-DAB8-E848-B152-0C6805E512EA}"/>
              </a:ext>
            </a:extLst>
          </p:cNvPr>
          <p:cNvSpPr/>
          <p:nvPr userDrawn="1"/>
        </p:nvSpPr>
        <p:spPr>
          <a:xfrm>
            <a:off x="1517" y="1348643"/>
            <a:ext cx="10690297" cy="5675708"/>
          </a:xfrm>
          <a:custGeom>
            <a:avLst/>
            <a:gdLst>
              <a:gd name="connsiteX0" fmla="*/ 186801 w 12190271"/>
              <a:gd name="connsiteY0" fmla="*/ 4812515 h 5148899"/>
              <a:gd name="connsiteX1" fmla="*/ 135274 w 12190271"/>
              <a:gd name="connsiteY1" fmla="*/ 4905268 h 5148899"/>
              <a:gd name="connsiteX2" fmla="*/ 43253 w 12190271"/>
              <a:gd name="connsiteY2" fmla="*/ 5070747 h 5148899"/>
              <a:gd name="connsiteX3" fmla="*/ 0 w 12190271"/>
              <a:gd name="connsiteY3" fmla="*/ 5148899 h 5148899"/>
              <a:gd name="connsiteX4" fmla="*/ 17193 w 12190271"/>
              <a:gd name="connsiteY4" fmla="*/ 5116516 h 5148899"/>
              <a:gd name="connsiteX5" fmla="*/ 108565 w 12190271"/>
              <a:gd name="connsiteY5" fmla="*/ 4952871 h 5148899"/>
              <a:gd name="connsiteX6" fmla="*/ 185339 w 12190271"/>
              <a:gd name="connsiteY6" fmla="*/ 4815026 h 5148899"/>
              <a:gd name="connsiteX7" fmla="*/ 229257 w 12190271"/>
              <a:gd name="connsiteY7" fmla="*/ 4739576 h 5148899"/>
              <a:gd name="connsiteX8" fmla="*/ 186801 w 12190271"/>
              <a:gd name="connsiteY8" fmla="*/ 4812515 h 5148899"/>
              <a:gd name="connsiteX9" fmla="*/ 195720 w 12190271"/>
              <a:gd name="connsiteY9" fmla="*/ 4796459 h 5148899"/>
              <a:gd name="connsiteX10" fmla="*/ 245705 w 12190271"/>
              <a:gd name="connsiteY10" fmla="*/ 4711678 h 5148899"/>
              <a:gd name="connsiteX11" fmla="*/ 229257 w 12190271"/>
              <a:gd name="connsiteY11" fmla="*/ 4739576 h 5148899"/>
              <a:gd name="connsiteX12" fmla="*/ 233783 w 12190271"/>
              <a:gd name="connsiteY12" fmla="*/ 4731800 h 5148899"/>
              <a:gd name="connsiteX13" fmla="*/ 5715694 w 12190271"/>
              <a:gd name="connsiteY13" fmla="*/ 4367968 h 5148899"/>
              <a:gd name="connsiteX14" fmla="*/ 5718427 w 12190271"/>
              <a:gd name="connsiteY14" fmla="*/ 4379458 h 5148899"/>
              <a:gd name="connsiteX15" fmla="*/ 5717243 w 12190271"/>
              <a:gd name="connsiteY15" fmla="*/ 4376190 h 5148899"/>
              <a:gd name="connsiteX16" fmla="*/ 549140 w 12190271"/>
              <a:gd name="connsiteY16" fmla="*/ 4211609 h 5148899"/>
              <a:gd name="connsiteX17" fmla="*/ 511900 w 12190271"/>
              <a:gd name="connsiteY17" fmla="*/ 4270768 h 5148899"/>
              <a:gd name="connsiteX18" fmla="*/ 445723 w 12190271"/>
              <a:gd name="connsiteY18" fmla="*/ 4375907 h 5148899"/>
              <a:gd name="connsiteX19" fmla="*/ 379870 w 12190271"/>
              <a:gd name="connsiteY19" fmla="*/ 4481369 h 5148899"/>
              <a:gd name="connsiteX20" fmla="*/ 287308 w 12190271"/>
              <a:gd name="connsiteY20" fmla="*/ 4637780 h 5148899"/>
              <a:gd name="connsiteX21" fmla="*/ 345376 w 12190271"/>
              <a:gd name="connsiteY21" fmla="*/ 4538903 h 5148899"/>
              <a:gd name="connsiteX22" fmla="*/ 526065 w 12190271"/>
              <a:gd name="connsiteY22" fmla="*/ 4246049 h 5148899"/>
              <a:gd name="connsiteX23" fmla="*/ 559743 w 12190271"/>
              <a:gd name="connsiteY23" fmla="*/ 4194938 h 5148899"/>
              <a:gd name="connsiteX24" fmla="*/ 551168 w 12190271"/>
              <a:gd name="connsiteY24" fmla="*/ 4208582 h 5148899"/>
              <a:gd name="connsiteX25" fmla="*/ 549140 w 12190271"/>
              <a:gd name="connsiteY25" fmla="*/ 4211609 h 5148899"/>
              <a:gd name="connsiteX26" fmla="*/ 554504 w 12190271"/>
              <a:gd name="connsiteY26" fmla="*/ 4203087 h 5148899"/>
              <a:gd name="connsiteX27" fmla="*/ 609327 w 12190271"/>
              <a:gd name="connsiteY27" fmla="*/ 4117811 h 5148899"/>
              <a:gd name="connsiteX28" fmla="*/ 559743 w 12190271"/>
              <a:gd name="connsiteY28" fmla="*/ 4194938 h 5148899"/>
              <a:gd name="connsiteX29" fmla="*/ 562830 w 12190271"/>
              <a:gd name="connsiteY29" fmla="*/ 4190026 h 5148899"/>
              <a:gd name="connsiteX30" fmla="*/ 609327 w 12190271"/>
              <a:gd name="connsiteY30" fmla="*/ 4117811 h 5148899"/>
              <a:gd name="connsiteX31" fmla="*/ 713023 w 12190271"/>
              <a:gd name="connsiteY31" fmla="*/ 3967005 h 5148899"/>
              <a:gd name="connsiteX32" fmla="*/ 690319 w 12190271"/>
              <a:gd name="connsiteY32" fmla="*/ 4001230 h 5148899"/>
              <a:gd name="connsiteX33" fmla="*/ 620465 w 12190271"/>
              <a:gd name="connsiteY33" fmla="*/ 4105613 h 5148899"/>
              <a:gd name="connsiteX34" fmla="*/ 585754 w 12190271"/>
              <a:gd name="connsiteY34" fmla="*/ 4157858 h 5148899"/>
              <a:gd name="connsiteX35" fmla="*/ 552342 w 12190271"/>
              <a:gd name="connsiteY35" fmla="*/ 4210967 h 5148899"/>
              <a:gd name="connsiteX36" fmla="*/ 417933 w 12190271"/>
              <a:gd name="connsiteY36" fmla="*/ 4423294 h 5148899"/>
              <a:gd name="connsiteX37" fmla="*/ 353053 w 12190271"/>
              <a:gd name="connsiteY37" fmla="*/ 4530591 h 5148899"/>
              <a:gd name="connsiteX38" fmla="*/ 289039 w 12190271"/>
              <a:gd name="connsiteY38" fmla="*/ 4638536 h 5148899"/>
              <a:gd name="connsiteX39" fmla="*/ 245705 w 12190271"/>
              <a:gd name="connsiteY39" fmla="*/ 4711678 h 5148899"/>
              <a:gd name="connsiteX40" fmla="*/ 266871 w 12190271"/>
              <a:gd name="connsiteY40" fmla="*/ 4675777 h 5148899"/>
              <a:gd name="connsiteX41" fmla="*/ 344619 w 12190271"/>
              <a:gd name="connsiteY41" fmla="*/ 4544300 h 5148899"/>
              <a:gd name="connsiteX42" fmla="*/ 385277 w 12190271"/>
              <a:gd name="connsiteY42" fmla="*/ 4475431 h 5148899"/>
              <a:gd name="connsiteX43" fmla="*/ 428530 w 12190271"/>
              <a:gd name="connsiteY43" fmla="*/ 4405807 h 5148899"/>
              <a:gd name="connsiteX44" fmla="*/ 517307 w 12190271"/>
              <a:gd name="connsiteY44" fmla="*/ 4262457 h 5148899"/>
              <a:gd name="connsiteX45" fmla="*/ 551168 w 12190271"/>
              <a:gd name="connsiteY45" fmla="*/ 4208582 h 5148899"/>
              <a:gd name="connsiteX46" fmla="*/ 800532 w 12190271"/>
              <a:gd name="connsiteY46" fmla="*/ 3836392 h 5148899"/>
              <a:gd name="connsiteX47" fmla="*/ 713023 w 12190271"/>
              <a:gd name="connsiteY47" fmla="*/ 3967005 h 5148899"/>
              <a:gd name="connsiteX48" fmla="*/ 759632 w 12190271"/>
              <a:gd name="connsiteY48" fmla="*/ 3896740 h 5148899"/>
              <a:gd name="connsiteX49" fmla="*/ 794667 w 12190271"/>
              <a:gd name="connsiteY49" fmla="*/ 3844710 h 5148899"/>
              <a:gd name="connsiteX50" fmla="*/ 798769 w 12190271"/>
              <a:gd name="connsiteY50" fmla="*/ 3823778 h 5148899"/>
              <a:gd name="connsiteX51" fmla="*/ 774338 w 12190271"/>
              <a:gd name="connsiteY51" fmla="*/ 3859822 h 5148899"/>
              <a:gd name="connsiteX52" fmla="*/ 790341 w 12190271"/>
              <a:gd name="connsiteY52" fmla="*/ 3835751 h 5148899"/>
              <a:gd name="connsiteX53" fmla="*/ 11020648 w 12190271"/>
              <a:gd name="connsiteY53" fmla="*/ 3612946 h 5148899"/>
              <a:gd name="connsiteX54" fmla="*/ 11040103 w 12190271"/>
              <a:gd name="connsiteY54" fmla="*/ 3626216 h 5148899"/>
              <a:gd name="connsiteX55" fmla="*/ 11000332 w 12190271"/>
              <a:gd name="connsiteY55" fmla="*/ 3666494 h 5148899"/>
              <a:gd name="connsiteX56" fmla="*/ 10909717 w 12190271"/>
              <a:gd name="connsiteY56" fmla="*/ 3756303 h 5148899"/>
              <a:gd name="connsiteX57" fmla="*/ 10816399 w 12190271"/>
              <a:gd name="connsiteY57" fmla="*/ 3843199 h 5148899"/>
              <a:gd name="connsiteX58" fmla="*/ 10793042 w 12190271"/>
              <a:gd name="connsiteY58" fmla="*/ 3864788 h 5148899"/>
              <a:gd name="connsiteX59" fmla="*/ 10769037 w 12190271"/>
              <a:gd name="connsiteY59" fmla="*/ 3885837 h 5148899"/>
              <a:gd name="connsiteX60" fmla="*/ 10720917 w 12190271"/>
              <a:gd name="connsiteY60" fmla="*/ 3927612 h 5148899"/>
              <a:gd name="connsiteX61" fmla="*/ 10672798 w 12190271"/>
              <a:gd name="connsiteY61" fmla="*/ 3969494 h 5148899"/>
              <a:gd name="connsiteX62" fmla="*/ 10623598 w 12190271"/>
              <a:gd name="connsiteY62" fmla="*/ 4010082 h 5148899"/>
              <a:gd name="connsiteX63" fmla="*/ 10213883 w 12190271"/>
              <a:gd name="connsiteY63" fmla="*/ 4313622 h 5148899"/>
              <a:gd name="connsiteX64" fmla="*/ 10160574 w 12190271"/>
              <a:gd name="connsiteY64" fmla="*/ 4348704 h 5148899"/>
              <a:gd name="connsiteX65" fmla="*/ 10106508 w 12190271"/>
              <a:gd name="connsiteY65" fmla="*/ 4383247 h 5148899"/>
              <a:gd name="connsiteX66" fmla="*/ 9997726 w 12190271"/>
              <a:gd name="connsiteY66" fmla="*/ 4449741 h 5148899"/>
              <a:gd name="connsiteX67" fmla="*/ 9886999 w 12190271"/>
              <a:gd name="connsiteY67" fmla="*/ 4513104 h 5148899"/>
              <a:gd name="connsiteX68" fmla="*/ 9831418 w 12190271"/>
              <a:gd name="connsiteY68" fmla="*/ 4544193 h 5148899"/>
              <a:gd name="connsiteX69" fmla="*/ 9774865 w 12190271"/>
              <a:gd name="connsiteY69" fmla="*/ 4573769 h 5148899"/>
              <a:gd name="connsiteX70" fmla="*/ 7824694 w 12190271"/>
              <a:gd name="connsiteY70" fmla="*/ 5118351 h 5148899"/>
              <a:gd name="connsiteX71" fmla="*/ 6809004 w 12190271"/>
              <a:gd name="connsiteY71" fmla="*/ 5056390 h 5148899"/>
              <a:gd name="connsiteX72" fmla="*/ 6746288 w 12190271"/>
              <a:gd name="connsiteY72" fmla="*/ 5045056 h 5148899"/>
              <a:gd name="connsiteX73" fmla="*/ 6714930 w 12190271"/>
              <a:gd name="connsiteY73" fmla="*/ 5039227 h 5148899"/>
              <a:gd name="connsiteX74" fmla="*/ 6683895 w 12190271"/>
              <a:gd name="connsiteY74" fmla="*/ 5032319 h 5148899"/>
              <a:gd name="connsiteX75" fmla="*/ 6559434 w 12190271"/>
              <a:gd name="connsiteY75" fmla="*/ 5004793 h 5148899"/>
              <a:gd name="connsiteX76" fmla="*/ 6313757 w 12190271"/>
              <a:gd name="connsiteY76" fmla="*/ 4937111 h 5148899"/>
              <a:gd name="connsiteX77" fmla="*/ 6078460 w 12190271"/>
              <a:gd name="connsiteY77" fmla="*/ 4838774 h 5148899"/>
              <a:gd name="connsiteX78" fmla="*/ 5970328 w 12190271"/>
              <a:gd name="connsiteY78" fmla="*/ 4770337 h 5148899"/>
              <a:gd name="connsiteX79" fmla="*/ 5920803 w 12190271"/>
              <a:gd name="connsiteY79" fmla="*/ 4729857 h 5148899"/>
              <a:gd name="connsiteX80" fmla="*/ 5874847 w 12190271"/>
              <a:gd name="connsiteY80" fmla="*/ 4685492 h 5148899"/>
              <a:gd name="connsiteX81" fmla="*/ 5853221 w 12190271"/>
              <a:gd name="connsiteY81" fmla="*/ 4661420 h 5148899"/>
              <a:gd name="connsiteX82" fmla="*/ 5832892 w 12190271"/>
              <a:gd name="connsiteY82" fmla="*/ 4636701 h 5148899"/>
              <a:gd name="connsiteX83" fmla="*/ 5796775 w 12190271"/>
              <a:gd name="connsiteY83" fmla="*/ 4584024 h 5148899"/>
              <a:gd name="connsiteX84" fmla="*/ 5739897 w 12190271"/>
              <a:gd name="connsiteY84" fmla="*/ 4469710 h 5148899"/>
              <a:gd name="connsiteX85" fmla="*/ 5718427 w 12190271"/>
              <a:gd name="connsiteY85" fmla="*/ 4379458 h 5148899"/>
              <a:gd name="connsiteX86" fmla="*/ 5770715 w 12190271"/>
              <a:gd name="connsiteY86" fmla="*/ 4523791 h 5148899"/>
              <a:gd name="connsiteX87" fmla="*/ 5856139 w 12190271"/>
              <a:gd name="connsiteY87" fmla="*/ 4654728 h 5148899"/>
              <a:gd name="connsiteX88" fmla="*/ 5969895 w 12190271"/>
              <a:gd name="connsiteY88" fmla="*/ 4762025 h 5148899"/>
              <a:gd name="connsiteX89" fmla="*/ 6102789 w 12190271"/>
              <a:gd name="connsiteY89" fmla="*/ 4844603 h 5148899"/>
              <a:gd name="connsiteX90" fmla="*/ 6248337 w 12190271"/>
              <a:gd name="connsiteY90" fmla="*/ 4906887 h 5148899"/>
              <a:gd name="connsiteX91" fmla="*/ 6397344 w 12190271"/>
              <a:gd name="connsiteY91" fmla="*/ 4954922 h 5148899"/>
              <a:gd name="connsiteX92" fmla="*/ 6548730 w 12190271"/>
              <a:gd name="connsiteY92" fmla="*/ 4994646 h 5148899"/>
              <a:gd name="connsiteX93" fmla="*/ 7161409 w 12190271"/>
              <a:gd name="connsiteY93" fmla="*/ 5097409 h 5148899"/>
              <a:gd name="connsiteX94" fmla="*/ 8376278 w 12190271"/>
              <a:gd name="connsiteY94" fmla="*/ 5044624 h 5148899"/>
              <a:gd name="connsiteX95" fmla="*/ 9494586 w 12190271"/>
              <a:gd name="connsiteY95" fmla="*/ 4695531 h 5148899"/>
              <a:gd name="connsiteX96" fmla="*/ 10662418 w 12190271"/>
              <a:gd name="connsiteY96" fmla="*/ 3953843 h 5148899"/>
              <a:gd name="connsiteX97" fmla="*/ 10921544 w 12190271"/>
              <a:gd name="connsiteY97" fmla="*/ 3716948 h 5148899"/>
              <a:gd name="connsiteX98" fmla="*/ 11058096 w 12190271"/>
              <a:gd name="connsiteY98" fmla="*/ 3607210 h 5148899"/>
              <a:gd name="connsiteX99" fmla="*/ 11075376 w 12190271"/>
              <a:gd name="connsiteY99" fmla="*/ 3618458 h 5148899"/>
              <a:gd name="connsiteX100" fmla="*/ 11113223 w 12190271"/>
              <a:gd name="connsiteY100" fmla="*/ 3641019 h 5148899"/>
              <a:gd name="connsiteX101" fmla="*/ 11151934 w 12190271"/>
              <a:gd name="connsiteY101" fmla="*/ 3662607 h 5148899"/>
              <a:gd name="connsiteX102" fmla="*/ 11191186 w 12190271"/>
              <a:gd name="connsiteY102" fmla="*/ 3682793 h 5148899"/>
              <a:gd name="connsiteX103" fmla="*/ 11271853 w 12190271"/>
              <a:gd name="connsiteY103" fmla="*/ 3719278 h 5148899"/>
              <a:gd name="connsiteX104" fmla="*/ 11354143 w 12190271"/>
              <a:gd name="connsiteY104" fmla="*/ 3751662 h 5148899"/>
              <a:gd name="connsiteX105" fmla="*/ 11437945 w 12190271"/>
              <a:gd name="connsiteY105" fmla="*/ 3780699 h 5148899"/>
              <a:gd name="connsiteX106" fmla="*/ 11779861 w 12190271"/>
              <a:gd name="connsiteY106" fmla="*/ 3877849 h 5148899"/>
              <a:gd name="connsiteX107" fmla="*/ 11866367 w 12190271"/>
              <a:gd name="connsiteY107" fmla="*/ 3900410 h 5148899"/>
              <a:gd name="connsiteX108" fmla="*/ 11952873 w 12190271"/>
              <a:gd name="connsiteY108" fmla="*/ 3920811 h 5148899"/>
              <a:gd name="connsiteX109" fmla="*/ 12125885 w 12190271"/>
              <a:gd name="connsiteY109" fmla="*/ 3961507 h 5148899"/>
              <a:gd name="connsiteX110" fmla="*/ 12190271 w 12190271"/>
              <a:gd name="connsiteY110" fmla="*/ 3974804 h 5148899"/>
              <a:gd name="connsiteX111" fmla="*/ 12190271 w 12190271"/>
              <a:gd name="connsiteY111" fmla="*/ 4000101 h 5148899"/>
              <a:gd name="connsiteX112" fmla="*/ 12044244 w 12190271"/>
              <a:gd name="connsiteY112" fmla="*/ 3971114 h 5148899"/>
              <a:gd name="connsiteX113" fmla="*/ 11920433 w 12190271"/>
              <a:gd name="connsiteY113" fmla="*/ 3941860 h 5148899"/>
              <a:gd name="connsiteX114" fmla="*/ 11797053 w 12190271"/>
              <a:gd name="connsiteY114" fmla="*/ 3911204 h 5148899"/>
              <a:gd name="connsiteX115" fmla="*/ 11551592 w 12190271"/>
              <a:gd name="connsiteY115" fmla="*/ 3844602 h 5148899"/>
              <a:gd name="connsiteX116" fmla="*/ 11079053 w 12190271"/>
              <a:gd name="connsiteY116" fmla="*/ 3652784 h 5148899"/>
              <a:gd name="connsiteX117" fmla="*/ 11040103 w 12190271"/>
              <a:gd name="connsiteY117" fmla="*/ 3626216 h 5148899"/>
              <a:gd name="connsiteX118" fmla="*/ 11045099 w 12190271"/>
              <a:gd name="connsiteY118" fmla="*/ 3621157 h 5148899"/>
              <a:gd name="connsiteX119" fmla="*/ 979400 w 12190271"/>
              <a:gd name="connsiteY119" fmla="*/ 3567688 h 5148899"/>
              <a:gd name="connsiteX120" fmla="*/ 913396 w 12190271"/>
              <a:gd name="connsiteY120" fmla="*/ 3661420 h 5148899"/>
              <a:gd name="connsiteX121" fmla="*/ 841704 w 12190271"/>
              <a:gd name="connsiteY121" fmla="*/ 3762780 h 5148899"/>
              <a:gd name="connsiteX122" fmla="*/ 807210 w 12190271"/>
              <a:gd name="connsiteY122" fmla="*/ 3811787 h 5148899"/>
              <a:gd name="connsiteX123" fmla="*/ 798769 w 12190271"/>
              <a:gd name="connsiteY123" fmla="*/ 3823778 h 5148899"/>
              <a:gd name="connsiteX124" fmla="*/ 804629 w 12190271"/>
              <a:gd name="connsiteY124" fmla="*/ 3815134 h 5148899"/>
              <a:gd name="connsiteX125" fmla="*/ 831756 w 12190271"/>
              <a:gd name="connsiteY125" fmla="*/ 3776597 h 5148899"/>
              <a:gd name="connsiteX126" fmla="*/ 875009 w 12190271"/>
              <a:gd name="connsiteY126" fmla="*/ 3714421 h 5148899"/>
              <a:gd name="connsiteX127" fmla="*/ 927237 w 12190271"/>
              <a:gd name="connsiteY127" fmla="*/ 3639939 h 5148899"/>
              <a:gd name="connsiteX128" fmla="*/ 946377 w 12190271"/>
              <a:gd name="connsiteY128" fmla="*/ 3612413 h 5148899"/>
              <a:gd name="connsiteX129" fmla="*/ 948756 w 12190271"/>
              <a:gd name="connsiteY129" fmla="*/ 3608311 h 5148899"/>
              <a:gd name="connsiteX130" fmla="*/ 1072427 w 12190271"/>
              <a:gd name="connsiteY130" fmla="*/ 3444366 h 5148899"/>
              <a:gd name="connsiteX131" fmla="*/ 1056131 w 12190271"/>
              <a:gd name="connsiteY131" fmla="*/ 3466148 h 5148899"/>
              <a:gd name="connsiteX132" fmla="*/ 1012878 w 12190271"/>
              <a:gd name="connsiteY132" fmla="*/ 3524114 h 5148899"/>
              <a:gd name="connsiteX133" fmla="*/ 968328 w 12190271"/>
              <a:gd name="connsiteY133" fmla="*/ 3586830 h 5148899"/>
              <a:gd name="connsiteX134" fmla="*/ 874144 w 12190271"/>
              <a:gd name="connsiteY134" fmla="*/ 3720574 h 5148899"/>
              <a:gd name="connsiteX135" fmla="*/ 825160 w 12190271"/>
              <a:gd name="connsiteY135" fmla="*/ 3790090 h 5148899"/>
              <a:gd name="connsiteX136" fmla="*/ 776284 w 12190271"/>
              <a:gd name="connsiteY136" fmla="*/ 3860686 h 5148899"/>
              <a:gd name="connsiteX137" fmla="*/ 590620 w 12190271"/>
              <a:gd name="connsiteY137" fmla="*/ 4139400 h 5148899"/>
              <a:gd name="connsiteX138" fmla="*/ 443452 w 12190271"/>
              <a:gd name="connsiteY138" fmla="*/ 4374072 h 5148899"/>
              <a:gd name="connsiteX139" fmla="*/ 562398 w 12190271"/>
              <a:gd name="connsiteY139" fmla="*/ 4183873 h 5148899"/>
              <a:gd name="connsiteX140" fmla="*/ 590620 w 12190271"/>
              <a:gd name="connsiteY140" fmla="*/ 4139183 h 5148899"/>
              <a:gd name="connsiteX141" fmla="*/ 618627 w 12190271"/>
              <a:gd name="connsiteY141" fmla="*/ 4097193 h 5148899"/>
              <a:gd name="connsiteX142" fmla="*/ 669882 w 12190271"/>
              <a:gd name="connsiteY142" fmla="*/ 4020013 h 5148899"/>
              <a:gd name="connsiteX143" fmla="*/ 775527 w 12190271"/>
              <a:gd name="connsiteY143" fmla="*/ 3860686 h 5148899"/>
              <a:gd name="connsiteX144" fmla="*/ 774770 w 12190271"/>
              <a:gd name="connsiteY144" fmla="*/ 3860686 h 5148899"/>
              <a:gd name="connsiteX145" fmla="*/ 790774 w 12190271"/>
              <a:gd name="connsiteY145" fmla="*/ 3836507 h 5148899"/>
              <a:gd name="connsiteX146" fmla="*/ 807643 w 12190271"/>
              <a:gd name="connsiteY146" fmla="*/ 3812543 h 5148899"/>
              <a:gd name="connsiteX147" fmla="*/ 842137 w 12190271"/>
              <a:gd name="connsiteY147" fmla="*/ 3763536 h 5148899"/>
              <a:gd name="connsiteX148" fmla="*/ 913829 w 12190271"/>
              <a:gd name="connsiteY148" fmla="*/ 3661852 h 5148899"/>
              <a:gd name="connsiteX149" fmla="*/ 988657 w 12190271"/>
              <a:gd name="connsiteY149" fmla="*/ 3555742 h 5148899"/>
              <a:gd name="connsiteX150" fmla="*/ 995258 w 12190271"/>
              <a:gd name="connsiteY150" fmla="*/ 3546667 h 5148899"/>
              <a:gd name="connsiteX151" fmla="*/ 1132689 w 12190271"/>
              <a:gd name="connsiteY151" fmla="*/ 3363816 h 5148899"/>
              <a:gd name="connsiteX152" fmla="*/ 1133022 w 12190271"/>
              <a:gd name="connsiteY152" fmla="*/ 3364038 h 5148899"/>
              <a:gd name="connsiteX153" fmla="*/ 1072427 w 12190271"/>
              <a:gd name="connsiteY153" fmla="*/ 3444366 h 5148899"/>
              <a:gd name="connsiteX154" fmla="*/ 1308542 w 12190271"/>
              <a:gd name="connsiteY154" fmla="*/ 3131358 h 5148899"/>
              <a:gd name="connsiteX155" fmla="*/ 1286305 w 12190271"/>
              <a:gd name="connsiteY155" fmla="*/ 3160838 h 5148899"/>
              <a:gd name="connsiteX156" fmla="*/ 1235523 w 12190271"/>
              <a:gd name="connsiteY156" fmla="*/ 3224999 h 5148899"/>
              <a:gd name="connsiteX157" fmla="*/ 1068459 w 12190271"/>
              <a:gd name="connsiteY157" fmla="*/ 3447797 h 5148899"/>
              <a:gd name="connsiteX158" fmla="*/ 1027909 w 12190271"/>
              <a:gd name="connsiteY158" fmla="*/ 3501770 h 5148899"/>
              <a:gd name="connsiteX159" fmla="*/ 995258 w 12190271"/>
              <a:gd name="connsiteY159" fmla="*/ 3546667 h 5148899"/>
              <a:gd name="connsiteX160" fmla="*/ 979400 w 12190271"/>
              <a:gd name="connsiteY160" fmla="*/ 3567688 h 5148899"/>
              <a:gd name="connsiteX161" fmla="*/ 988116 w 12190271"/>
              <a:gd name="connsiteY161" fmla="*/ 3555310 h 5148899"/>
              <a:gd name="connsiteX162" fmla="*/ 1027368 w 12190271"/>
              <a:gd name="connsiteY162" fmla="*/ 3501338 h 5148899"/>
              <a:gd name="connsiteX163" fmla="*/ 1067918 w 12190271"/>
              <a:gd name="connsiteY163" fmla="*/ 3447366 h 5148899"/>
              <a:gd name="connsiteX164" fmla="*/ 1234875 w 12190271"/>
              <a:gd name="connsiteY164" fmla="*/ 3224460 h 5148899"/>
              <a:gd name="connsiteX165" fmla="*/ 1408666 w 12190271"/>
              <a:gd name="connsiteY165" fmla="*/ 3004819 h 5148899"/>
              <a:gd name="connsiteX166" fmla="*/ 1308542 w 12190271"/>
              <a:gd name="connsiteY166" fmla="*/ 3131358 h 5148899"/>
              <a:gd name="connsiteX167" fmla="*/ 1363502 w 12190271"/>
              <a:gd name="connsiteY167" fmla="*/ 3058501 h 5148899"/>
              <a:gd name="connsiteX168" fmla="*/ 1763001 w 12190271"/>
              <a:gd name="connsiteY168" fmla="*/ 2583665 h 5148899"/>
              <a:gd name="connsiteX169" fmla="*/ 1737193 w 12190271"/>
              <a:gd name="connsiteY169" fmla="*/ 2614339 h 5148899"/>
              <a:gd name="connsiteX170" fmla="*/ 1685463 w 12190271"/>
              <a:gd name="connsiteY170" fmla="*/ 2672754 h 5148899"/>
              <a:gd name="connsiteX171" fmla="*/ 1595172 w 12190271"/>
              <a:gd name="connsiteY171" fmla="*/ 2780699 h 5148899"/>
              <a:gd name="connsiteX172" fmla="*/ 1503584 w 12190271"/>
              <a:gd name="connsiteY172" fmla="*/ 2889831 h 5148899"/>
              <a:gd name="connsiteX173" fmla="*/ 1457628 w 12190271"/>
              <a:gd name="connsiteY173" fmla="*/ 2944667 h 5148899"/>
              <a:gd name="connsiteX174" fmla="*/ 1428978 w 12190271"/>
              <a:gd name="connsiteY174" fmla="*/ 2980677 h 5148899"/>
              <a:gd name="connsiteX175" fmla="*/ 1408666 w 12190271"/>
              <a:gd name="connsiteY175" fmla="*/ 3004819 h 5148899"/>
              <a:gd name="connsiteX176" fmla="*/ 1412104 w 12190271"/>
              <a:gd name="connsiteY176" fmla="*/ 3000474 h 5148899"/>
              <a:gd name="connsiteX177" fmla="*/ 1456763 w 12190271"/>
              <a:gd name="connsiteY177" fmla="*/ 2944235 h 5148899"/>
              <a:gd name="connsiteX178" fmla="*/ 1502719 w 12190271"/>
              <a:gd name="connsiteY178" fmla="*/ 2889399 h 5148899"/>
              <a:gd name="connsiteX179" fmla="*/ 1594199 w 12190271"/>
              <a:gd name="connsiteY179" fmla="*/ 2780267 h 5148899"/>
              <a:gd name="connsiteX180" fmla="*/ 1684490 w 12190271"/>
              <a:gd name="connsiteY180" fmla="*/ 2672322 h 5148899"/>
              <a:gd name="connsiteX181" fmla="*/ 1846349 w 12190271"/>
              <a:gd name="connsiteY181" fmla="*/ 2489396 h 5148899"/>
              <a:gd name="connsiteX182" fmla="*/ 1775970 w 12190271"/>
              <a:gd name="connsiteY182" fmla="*/ 2569019 h 5148899"/>
              <a:gd name="connsiteX183" fmla="*/ 1763001 w 12190271"/>
              <a:gd name="connsiteY183" fmla="*/ 2583665 h 5148899"/>
              <a:gd name="connsiteX184" fmla="*/ 1806609 w 12190271"/>
              <a:gd name="connsiteY184" fmla="*/ 2531833 h 5148899"/>
              <a:gd name="connsiteX185" fmla="*/ 2118102 w 12190271"/>
              <a:gd name="connsiteY185" fmla="*/ 2194559 h 5148899"/>
              <a:gd name="connsiteX186" fmla="*/ 2118968 w 12190271"/>
              <a:gd name="connsiteY186" fmla="*/ 2195422 h 5148899"/>
              <a:gd name="connsiteX187" fmla="*/ 1952659 w 12190271"/>
              <a:gd name="connsiteY187" fmla="*/ 2372344 h 5148899"/>
              <a:gd name="connsiteX188" fmla="*/ 1909406 w 12190271"/>
              <a:gd name="connsiteY188" fmla="*/ 2419947 h 5148899"/>
              <a:gd name="connsiteX189" fmla="*/ 1876999 w 12190271"/>
              <a:gd name="connsiteY189" fmla="*/ 2456666 h 5148899"/>
              <a:gd name="connsiteX190" fmla="*/ 1846349 w 12190271"/>
              <a:gd name="connsiteY190" fmla="*/ 2489396 h 5148899"/>
              <a:gd name="connsiteX191" fmla="*/ 1865180 w 12190271"/>
              <a:gd name="connsiteY191" fmla="*/ 2468091 h 5148899"/>
              <a:gd name="connsiteX192" fmla="*/ 1908433 w 12190271"/>
              <a:gd name="connsiteY192" fmla="*/ 2419084 h 5148899"/>
              <a:gd name="connsiteX193" fmla="*/ 1951686 w 12190271"/>
              <a:gd name="connsiteY193" fmla="*/ 2371480 h 5148899"/>
              <a:gd name="connsiteX194" fmla="*/ 11502067 w 12190271"/>
              <a:gd name="connsiteY194" fmla="*/ 1353237 h 5148899"/>
              <a:gd name="connsiteX195" fmla="*/ 11631827 w 12190271"/>
              <a:gd name="connsiteY195" fmla="*/ 1368997 h 5148899"/>
              <a:gd name="connsiteX196" fmla="*/ 11750016 w 12190271"/>
              <a:gd name="connsiteY196" fmla="*/ 1424697 h 5148899"/>
              <a:gd name="connsiteX197" fmla="*/ 11840846 w 12190271"/>
              <a:gd name="connsiteY197" fmla="*/ 1518825 h 5148899"/>
              <a:gd name="connsiteX198" fmla="*/ 11857932 w 12190271"/>
              <a:gd name="connsiteY198" fmla="*/ 1546890 h 5148899"/>
              <a:gd name="connsiteX199" fmla="*/ 11872205 w 12190271"/>
              <a:gd name="connsiteY199" fmla="*/ 1576359 h 5148899"/>
              <a:gd name="connsiteX200" fmla="*/ 11893832 w 12190271"/>
              <a:gd name="connsiteY200" fmla="*/ 1637672 h 5148899"/>
              <a:gd name="connsiteX201" fmla="*/ 11917189 w 12190271"/>
              <a:gd name="connsiteY201" fmla="*/ 1893501 h 5148899"/>
              <a:gd name="connsiteX202" fmla="*/ 11828412 w 12190271"/>
              <a:gd name="connsiteY202" fmla="*/ 2395660 h 5148899"/>
              <a:gd name="connsiteX203" fmla="*/ 11624581 w 12190271"/>
              <a:gd name="connsiteY203" fmla="*/ 2863277 h 5148899"/>
              <a:gd name="connsiteX204" fmla="*/ 11339004 w 12190271"/>
              <a:gd name="connsiteY204" fmla="*/ 3285772 h 5148899"/>
              <a:gd name="connsiteX205" fmla="*/ 11299319 w 12190271"/>
              <a:gd name="connsiteY205" fmla="*/ 3335751 h 5148899"/>
              <a:gd name="connsiteX206" fmla="*/ 11258336 w 12190271"/>
              <a:gd name="connsiteY206" fmla="*/ 3384650 h 5148899"/>
              <a:gd name="connsiteX207" fmla="*/ 11174858 w 12190271"/>
              <a:gd name="connsiteY207" fmla="*/ 3481044 h 5148899"/>
              <a:gd name="connsiteX208" fmla="*/ 11153231 w 12190271"/>
              <a:gd name="connsiteY208" fmla="*/ 3504900 h 5148899"/>
              <a:gd name="connsiteX209" fmla="*/ 11131605 w 12190271"/>
              <a:gd name="connsiteY209" fmla="*/ 3528216 h 5148899"/>
              <a:gd name="connsiteX210" fmla="*/ 11088352 w 12190271"/>
              <a:gd name="connsiteY210" fmla="*/ 3574741 h 5148899"/>
              <a:gd name="connsiteX211" fmla="*/ 11058096 w 12190271"/>
              <a:gd name="connsiteY211" fmla="*/ 3607210 h 5148899"/>
              <a:gd name="connsiteX212" fmla="*/ 11038395 w 12190271"/>
              <a:gd name="connsiteY212" fmla="*/ 3594386 h 5148899"/>
              <a:gd name="connsiteX213" fmla="*/ 11038359 w 12190271"/>
              <a:gd name="connsiteY213" fmla="*/ 3594360 h 5148899"/>
              <a:gd name="connsiteX214" fmla="*/ 11163720 w 12190271"/>
              <a:gd name="connsiteY214" fmla="*/ 3462802 h 5148899"/>
              <a:gd name="connsiteX215" fmla="*/ 11221464 w 12190271"/>
              <a:gd name="connsiteY215" fmla="*/ 3396308 h 5148899"/>
              <a:gd name="connsiteX216" fmla="*/ 11278017 w 12190271"/>
              <a:gd name="connsiteY216" fmla="*/ 3328734 h 5148899"/>
              <a:gd name="connsiteX217" fmla="*/ 11386149 w 12190271"/>
              <a:gd name="connsiteY217" fmla="*/ 3189270 h 5148899"/>
              <a:gd name="connsiteX218" fmla="*/ 11580788 w 12190271"/>
              <a:gd name="connsiteY218" fmla="*/ 2894689 h 5148899"/>
              <a:gd name="connsiteX219" fmla="*/ 11603171 w 12190271"/>
              <a:gd name="connsiteY219" fmla="*/ 2856476 h 5148899"/>
              <a:gd name="connsiteX220" fmla="*/ 11624041 w 12190271"/>
              <a:gd name="connsiteY220" fmla="*/ 2817616 h 5148899"/>
              <a:gd name="connsiteX221" fmla="*/ 11665024 w 12190271"/>
              <a:gd name="connsiteY221" fmla="*/ 2739248 h 5148899"/>
              <a:gd name="connsiteX222" fmla="*/ 11703518 w 12190271"/>
              <a:gd name="connsiteY222" fmla="*/ 2659585 h 5148899"/>
              <a:gd name="connsiteX223" fmla="*/ 11738337 w 12190271"/>
              <a:gd name="connsiteY223" fmla="*/ 2578302 h 5148899"/>
              <a:gd name="connsiteX224" fmla="*/ 11846470 w 12190271"/>
              <a:gd name="connsiteY224" fmla="*/ 2241623 h 5148899"/>
              <a:gd name="connsiteX225" fmla="*/ 11893400 w 12190271"/>
              <a:gd name="connsiteY225" fmla="*/ 1890802 h 5148899"/>
              <a:gd name="connsiteX226" fmla="*/ 11885722 w 12190271"/>
              <a:gd name="connsiteY226" fmla="*/ 1714852 h 5148899"/>
              <a:gd name="connsiteX227" fmla="*/ 11831655 w 12190271"/>
              <a:gd name="connsiteY227" fmla="*/ 1550236 h 5148899"/>
              <a:gd name="connsiteX228" fmla="*/ 11711953 w 12190271"/>
              <a:gd name="connsiteY228" fmla="*/ 1428475 h 5148899"/>
              <a:gd name="connsiteX229" fmla="*/ 11547484 w 12190271"/>
              <a:gd name="connsiteY229" fmla="*/ 1378065 h 5148899"/>
              <a:gd name="connsiteX230" fmla="*/ 11504231 w 12190271"/>
              <a:gd name="connsiteY230" fmla="*/ 1376877 h 5148899"/>
              <a:gd name="connsiteX231" fmla="*/ 11460978 w 12190271"/>
              <a:gd name="connsiteY231" fmla="*/ 1380008 h 5148899"/>
              <a:gd name="connsiteX232" fmla="*/ 11417725 w 12190271"/>
              <a:gd name="connsiteY232" fmla="*/ 1387995 h 5148899"/>
              <a:gd name="connsiteX233" fmla="*/ 11375876 w 12190271"/>
              <a:gd name="connsiteY233" fmla="*/ 1400085 h 5148899"/>
              <a:gd name="connsiteX234" fmla="*/ 11224490 w 12190271"/>
              <a:gd name="connsiteY234" fmla="*/ 1485578 h 5148899"/>
              <a:gd name="connsiteX235" fmla="*/ 10995790 w 12190271"/>
              <a:gd name="connsiteY235" fmla="*/ 1753712 h 5148899"/>
              <a:gd name="connsiteX236" fmla="*/ 10907122 w 12190271"/>
              <a:gd name="connsiteY236" fmla="*/ 1908181 h 5148899"/>
              <a:gd name="connsiteX237" fmla="*/ 10829158 w 12190271"/>
              <a:gd name="connsiteY237" fmla="*/ 2068479 h 5148899"/>
              <a:gd name="connsiteX238" fmla="*/ 10710212 w 12190271"/>
              <a:gd name="connsiteY238" fmla="*/ 2403864 h 5148899"/>
              <a:gd name="connsiteX239" fmla="*/ 10653226 w 12190271"/>
              <a:gd name="connsiteY239" fmla="*/ 2753821 h 5148899"/>
              <a:gd name="connsiteX240" fmla="*/ 10687397 w 12190271"/>
              <a:gd name="connsiteY240" fmla="*/ 3104425 h 5148899"/>
              <a:gd name="connsiteX241" fmla="*/ 10844405 w 12190271"/>
              <a:gd name="connsiteY241" fmla="*/ 3416385 h 5148899"/>
              <a:gd name="connsiteX242" fmla="*/ 10858138 w 12190271"/>
              <a:gd name="connsiteY242" fmla="*/ 3433657 h 5148899"/>
              <a:gd name="connsiteX243" fmla="*/ 10872952 w 12190271"/>
              <a:gd name="connsiteY243" fmla="*/ 3449848 h 5148899"/>
              <a:gd name="connsiteX244" fmla="*/ 10902905 w 12190271"/>
              <a:gd name="connsiteY244" fmla="*/ 3482232 h 5148899"/>
              <a:gd name="connsiteX245" fmla="*/ 10934696 w 12190271"/>
              <a:gd name="connsiteY245" fmla="*/ 3512564 h 5148899"/>
              <a:gd name="connsiteX246" fmla="*/ 10968108 w 12190271"/>
              <a:gd name="connsiteY246" fmla="*/ 3541278 h 5148899"/>
              <a:gd name="connsiteX247" fmla="*/ 10985085 w 12190271"/>
              <a:gd name="connsiteY247" fmla="*/ 3555310 h 5148899"/>
              <a:gd name="connsiteX248" fmla="*/ 11002711 w 12190271"/>
              <a:gd name="connsiteY248" fmla="*/ 3568480 h 5148899"/>
              <a:gd name="connsiteX249" fmla="*/ 11038359 w 12190271"/>
              <a:gd name="connsiteY249" fmla="*/ 3594360 h 5148899"/>
              <a:gd name="connsiteX250" fmla="*/ 11020648 w 12190271"/>
              <a:gd name="connsiteY250" fmla="*/ 3612946 h 5148899"/>
              <a:gd name="connsiteX251" fmla="*/ 10972785 w 12190271"/>
              <a:gd name="connsiteY251" fmla="*/ 3580298 h 5148899"/>
              <a:gd name="connsiteX252" fmla="*/ 10876737 w 12190271"/>
              <a:gd name="connsiteY252" fmla="*/ 3494753 h 5148899"/>
              <a:gd name="connsiteX253" fmla="*/ 10727513 w 12190271"/>
              <a:gd name="connsiteY253" fmla="*/ 3285665 h 5148899"/>
              <a:gd name="connsiteX254" fmla="*/ 10645116 w 12190271"/>
              <a:gd name="connsiteY254" fmla="*/ 3042573 h 5148899"/>
              <a:gd name="connsiteX255" fmla="*/ 10625220 w 12190271"/>
              <a:gd name="connsiteY255" fmla="*/ 2787175 h 5148899"/>
              <a:gd name="connsiteX256" fmla="*/ 10717782 w 12190271"/>
              <a:gd name="connsiteY256" fmla="*/ 2285772 h 5148899"/>
              <a:gd name="connsiteX257" fmla="*/ 10926369 w 12190271"/>
              <a:gd name="connsiteY257" fmla="*/ 1820638 h 5148899"/>
              <a:gd name="connsiteX258" fmla="*/ 11068780 w 12190271"/>
              <a:gd name="connsiteY258" fmla="*/ 1608311 h 5148899"/>
              <a:gd name="connsiteX259" fmla="*/ 11257038 w 12190271"/>
              <a:gd name="connsiteY259" fmla="*/ 1433116 h 5148899"/>
              <a:gd name="connsiteX260" fmla="*/ 11502067 w 12190271"/>
              <a:gd name="connsiteY260" fmla="*/ 1353237 h 5148899"/>
              <a:gd name="connsiteX261" fmla="*/ 5467726 w 12190271"/>
              <a:gd name="connsiteY261" fmla="*/ 1445 h 5148899"/>
              <a:gd name="connsiteX262" fmla="*/ 5615545 w 12190271"/>
              <a:gd name="connsiteY262" fmla="*/ 31238 h 5148899"/>
              <a:gd name="connsiteX263" fmla="*/ 5746493 w 12190271"/>
              <a:gd name="connsiteY263" fmla="*/ 107879 h 5148899"/>
              <a:gd name="connsiteX264" fmla="*/ 5846083 w 12190271"/>
              <a:gd name="connsiteY264" fmla="*/ 222732 h 5148899"/>
              <a:gd name="connsiteX265" fmla="*/ 5960920 w 12190271"/>
              <a:gd name="connsiteY265" fmla="*/ 503388 h 5148899"/>
              <a:gd name="connsiteX266" fmla="*/ 5988819 w 12190271"/>
              <a:gd name="connsiteY266" fmla="*/ 653647 h 5148899"/>
              <a:gd name="connsiteX267" fmla="*/ 5997252 w 12190271"/>
              <a:gd name="connsiteY267" fmla="*/ 729209 h 5148899"/>
              <a:gd name="connsiteX268" fmla="*/ 6004065 w 12190271"/>
              <a:gd name="connsiteY268" fmla="*/ 805418 h 5148899"/>
              <a:gd name="connsiteX269" fmla="*/ 6008281 w 12190271"/>
              <a:gd name="connsiteY269" fmla="*/ 882058 h 5148899"/>
              <a:gd name="connsiteX270" fmla="*/ 6009364 w 12190271"/>
              <a:gd name="connsiteY270" fmla="*/ 901165 h 5148899"/>
              <a:gd name="connsiteX271" fmla="*/ 6009364 w 12190271"/>
              <a:gd name="connsiteY271" fmla="*/ 920379 h 5148899"/>
              <a:gd name="connsiteX272" fmla="*/ 6009364 w 12190271"/>
              <a:gd name="connsiteY272" fmla="*/ 958807 h 5148899"/>
              <a:gd name="connsiteX273" fmla="*/ 6009364 w 12190271"/>
              <a:gd name="connsiteY273" fmla="*/ 1035772 h 5148899"/>
              <a:gd name="connsiteX274" fmla="*/ 6006768 w 12190271"/>
              <a:gd name="connsiteY274" fmla="*/ 1112736 h 5148899"/>
              <a:gd name="connsiteX275" fmla="*/ 6002551 w 12190271"/>
              <a:gd name="connsiteY275" fmla="*/ 1189809 h 5148899"/>
              <a:gd name="connsiteX276" fmla="*/ 5996929 w 12190271"/>
              <a:gd name="connsiteY276" fmla="*/ 1266773 h 5148899"/>
              <a:gd name="connsiteX277" fmla="*/ 5989035 w 12190271"/>
              <a:gd name="connsiteY277" fmla="*/ 1343738 h 5148899"/>
              <a:gd name="connsiteX278" fmla="*/ 5985034 w 12190271"/>
              <a:gd name="connsiteY278" fmla="*/ 1382274 h 5148899"/>
              <a:gd name="connsiteX279" fmla="*/ 5979951 w 12190271"/>
              <a:gd name="connsiteY279" fmla="*/ 1420703 h 5148899"/>
              <a:gd name="connsiteX280" fmla="*/ 5969895 w 12190271"/>
              <a:gd name="connsiteY280" fmla="*/ 1497559 h 5148899"/>
              <a:gd name="connsiteX281" fmla="*/ 5958108 w 12190271"/>
              <a:gd name="connsiteY281" fmla="*/ 1574308 h 5148899"/>
              <a:gd name="connsiteX282" fmla="*/ 5932264 w 12190271"/>
              <a:gd name="connsiteY282" fmla="*/ 1727698 h 5148899"/>
              <a:gd name="connsiteX283" fmla="*/ 5810292 w 12190271"/>
              <a:gd name="connsiteY283" fmla="*/ 2340824 h 5148899"/>
              <a:gd name="connsiteX284" fmla="*/ 5754278 w 12190271"/>
              <a:gd name="connsiteY284" fmla="*/ 2649870 h 5148899"/>
              <a:gd name="connsiteX285" fmla="*/ 5711026 w 12190271"/>
              <a:gd name="connsiteY285" fmla="*/ 2961614 h 5148899"/>
              <a:gd name="connsiteX286" fmla="*/ 5668638 w 12190271"/>
              <a:gd name="connsiteY286" fmla="*/ 3591040 h 5148899"/>
              <a:gd name="connsiteX287" fmla="*/ 5668638 w 12190271"/>
              <a:gd name="connsiteY287" fmla="*/ 3906778 h 5148899"/>
              <a:gd name="connsiteX288" fmla="*/ 5688102 w 12190271"/>
              <a:gd name="connsiteY288" fmla="*/ 4221546 h 5148899"/>
              <a:gd name="connsiteX289" fmla="*/ 5715694 w 12190271"/>
              <a:gd name="connsiteY289" fmla="*/ 4367968 h 5148899"/>
              <a:gd name="connsiteX290" fmla="*/ 5680965 w 12190271"/>
              <a:gd name="connsiteY290" fmla="*/ 4221977 h 5148899"/>
              <a:gd name="connsiteX291" fmla="*/ 5663014 w 12190271"/>
              <a:gd name="connsiteY291" fmla="*/ 3968199 h 5148899"/>
              <a:gd name="connsiteX292" fmla="*/ 5658473 w 12190271"/>
              <a:gd name="connsiteY292" fmla="*/ 3714097 h 5148899"/>
              <a:gd name="connsiteX293" fmla="*/ 5734166 w 12190271"/>
              <a:gd name="connsiteY293" fmla="*/ 2701144 h 5148899"/>
              <a:gd name="connsiteX294" fmla="*/ 5920695 w 12190271"/>
              <a:gd name="connsiteY294" fmla="*/ 1703194 h 5148899"/>
              <a:gd name="connsiteX295" fmla="*/ 5984276 w 12190271"/>
              <a:gd name="connsiteY295" fmla="*/ 1201143 h 5148899"/>
              <a:gd name="connsiteX296" fmla="*/ 5974005 w 12190271"/>
              <a:gd name="connsiteY296" fmla="*/ 696933 h 5148899"/>
              <a:gd name="connsiteX297" fmla="*/ 5925345 w 12190271"/>
              <a:gd name="connsiteY297" fmla="*/ 450495 h 5148899"/>
              <a:gd name="connsiteX298" fmla="*/ 5882091 w 12190271"/>
              <a:gd name="connsiteY298" fmla="*/ 332943 h 5148899"/>
              <a:gd name="connsiteX299" fmla="*/ 5821862 w 12190271"/>
              <a:gd name="connsiteY299" fmla="*/ 223919 h 5148899"/>
              <a:gd name="connsiteX300" fmla="*/ 5638035 w 12190271"/>
              <a:gd name="connsiteY300" fmla="*/ 63189 h 5148899"/>
              <a:gd name="connsiteX301" fmla="*/ 5396360 w 12190271"/>
              <a:gd name="connsiteY301" fmla="*/ 21523 h 5148899"/>
              <a:gd name="connsiteX302" fmla="*/ 5271683 w 12190271"/>
              <a:gd name="connsiteY302" fmla="*/ 33397 h 5148899"/>
              <a:gd name="connsiteX303" fmla="*/ 5209723 w 12190271"/>
              <a:gd name="connsiteY303" fmla="*/ 44191 h 5148899"/>
              <a:gd name="connsiteX304" fmla="*/ 5147871 w 12190271"/>
              <a:gd name="connsiteY304" fmla="*/ 56389 h 5148899"/>
              <a:gd name="connsiteX305" fmla="*/ 5086559 w 12190271"/>
              <a:gd name="connsiteY305" fmla="*/ 71285 h 5148899"/>
              <a:gd name="connsiteX306" fmla="*/ 5055959 w 12190271"/>
              <a:gd name="connsiteY306" fmla="*/ 78841 h 5148899"/>
              <a:gd name="connsiteX307" fmla="*/ 5025681 w 12190271"/>
              <a:gd name="connsiteY307" fmla="*/ 87585 h 5148899"/>
              <a:gd name="connsiteX308" fmla="*/ 4965126 w 12190271"/>
              <a:gd name="connsiteY308" fmla="*/ 105288 h 5148899"/>
              <a:gd name="connsiteX309" fmla="*/ 4905329 w 12190271"/>
              <a:gd name="connsiteY309" fmla="*/ 125150 h 5148899"/>
              <a:gd name="connsiteX310" fmla="*/ 4444577 w 12190271"/>
              <a:gd name="connsiteY310" fmla="*/ 330245 h 5148899"/>
              <a:gd name="connsiteX311" fmla="*/ 4014100 w 12190271"/>
              <a:gd name="connsiteY311" fmla="*/ 594278 h 5148899"/>
              <a:gd name="connsiteX312" fmla="*/ 3807134 w 12190271"/>
              <a:gd name="connsiteY312" fmla="*/ 739247 h 5148899"/>
              <a:gd name="connsiteX313" fmla="*/ 3604060 w 12190271"/>
              <a:gd name="connsiteY313" fmla="*/ 890370 h 5148899"/>
              <a:gd name="connsiteX314" fmla="*/ 3404448 w 12190271"/>
              <a:gd name="connsiteY314" fmla="*/ 1044299 h 5148899"/>
              <a:gd name="connsiteX315" fmla="*/ 3305075 w 12190271"/>
              <a:gd name="connsiteY315" fmla="*/ 1122559 h 5148899"/>
              <a:gd name="connsiteX316" fmla="*/ 3255549 w 12190271"/>
              <a:gd name="connsiteY316" fmla="*/ 1161635 h 5148899"/>
              <a:gd name="connsiteX317" fmla="*/ 3207106 w 12190271"/>
              <a:gd name="connsiteY317" fmla="*/ 1202222 h 5148899"/>
              <a:gd name="connsiteX318" fmla="*/ 3013765 w 12190271"/>
              <a:gd name="connsiteY318" fmla="*/ 1364140 h 5148899"/>
              <a:gd name="connsiteX319" fmla="*/ 2918609 w 12190271"/>
              <a:gd name="connsiteY319" fmla="*/ 1447041 h 5148899"/>
              <a:gd name="connsiteX320" fmla="*/ 2824425 w 12190271"/>
              <a:gd name="connsiteY320" fmla="*/ 1531022 h 5148899"/>
              <a:gd name="connsiteX321" fmla="*/ 2730133 w 12190271"/>
              <a:gd name="connsiteY321" fmla="*/ 1614895 h 5148899"/>
              <a:gd name="connsiteX322" fmla="*/ 2683852 w 12190271"/>
              <a:gd name="connsiteY322" fmla="*/ 1658073 h 5148899"/>
              <a:gd name="connsiteX323" fmla="*/ 2638004 w 12190271"/>
              <a:gd name="connsiteY323" fmla="*/ 1701251 h 5148899"/>
              <a:gd name="connsiteX324" fmla="*/ 2454179 w 12190271"/>
              <a:gd name="connsiteY324" fmla="*/ 1873963 h 5148899"/>
              <a:gd name="connsiteX325" fmla="*/ 2275759 w 12190271"/>
              <a:gd name="connsiteY325" fmla="*/ 2052180 h 5148899"/>
              <a:gd name="connsiteX326" fmla="*/ 2186766 w 12190271"/>
              <a:gd name="connsiteY326" fmla="*/ 2141558 h 5148899"/>
              <a:gd name="connsiteX327" fmla="*/ 2100260 w 12190271"/>
              <a:gd name="connsiteY327" fmla="*/ 2233203 h 5148899"/>
              <a:gd name="connsiteX328" fmla="*/ 1927248 w 12190271"/>
              <a:gd name="connsiteY328" fmla="*/ 2416709 h 5148899"/>
              <a:gd name="connsiteX329" fmla="*/ 1760832 w 12190271"/>
              <a:gd name="connsiteY329" fmla="*/ 2605612 h 5148899"/>
              <a:gd name="connsiteX330" fmla="*/ 1596687 w 12190271"/>
              <a:gd name="connsiteY330" fmla="*/ 2796459 h 5148899"/>
              <a:gd name="connsiteX331" fmla="*/ 1515371 w 12190271"/>
              <a:gd name="connsiteY331" fmla="*/ 2892853 h 5148899"/>
              <a:gd name="connsiteX332" fmla="*/ 1435244 w 12190271"/>
              <a:gd name="connsiteY332" fmla="*/ 2990004 h 5148899"/>
              <a:gd name="connsiteX333" fmla="*/ 1278560 w 12190271"/>
              <a:gd name="connsiteY333" fmla="*/ 3186571 h 5148899"/>
              <a:gd name="connsiteX334" fmla="*/ 1239416 w 12190271"/>
              <a:gd name="connsiteY334" fmla="*/ 3235794 h 5148899"/>
              <a:gd name="connsiteX335" fmla="*/ 1201354 w 12190271"/>
              <a:gd name="connsiteY335" fmla="*/ 3285880 h 5148899"/>
              <a:gd name="connsiteX336" fmla="*/ 1125661 w 12190271"/>
              <a:gd name="connsiteY336" fmla="*/ 3386377 h 5148899"/>
              <a:gd name="connsiteX337" fmla="*/ 1049968 w 12190271"/>
              <a:gd name="connsiteY337" fmla="*/ 3486873 h 5148899"/>
              <a:gd name="connsiteX338" fmla="*/ 1012230 w 12190271"/>
              <a:gd name="connsiteY338" fmla="*/ 3537176 h 5148899"/>
              <a:gd name="connsiteX339" fmla="*/ 975789 w 12190271"/>
              <a:gd name="connsiteY339" fmla="*/ 3588341 h 5148899"/>
              <a:gd name="connsiteX340" fmla="*/ 830891 w 12190271"/>
              <a:gd name="connsiteY340" fmla="*/ 3793329 h 5148899"/>
              <a:gd name="connsiteX341" fmla="*/ 800532 w 12190271"/>
              <a:gd name="connsiteY341" fmla="*/ 3836392 h 5148899"/>
              <a:gd name="connsiteX342" fmla="*/ 905992 w 12190271"/>
              <a:gd name="connsiteY342" fmla="*/ 3678987 h 5148899"/>
              <a:gd name="connsiteX343" fmla="*/ 909179 w 12190271"/>
              <a:gd name="connsiteY343" fmla="*/ 3674481 h 5148899"/>
              <a:gd name="connsiteX344" fmla="*/ 912111 w 12190271"/>
              <a:gd name="connsiteY344" fmla="*/ 3670330 h 5148899"/>
              <a:gd name="connsiteX345" fmla="*/ 1321273 w 12190271"/>
              <a:gd name="connsiteY345" fmla="*/ 3123423 h 5148899"/>
              <a:gd name="connsiteX346" fmla="*/ 1042939 w 12190271"/>
              <a:gd name="connsiteY346" fmla="*/ 3488061 h 5148899"/>
              <a:gd name="connsiteX347" fmla="*/ 1008553 w 12190271"/>
              <a:gd name="connsiteY347" fmla="*/ 3533937 h 5148899"/>
              <a:gd name="connsiteX348" fmla="*/ 975356 w 12190271"/>
              <a:gd name="connsiteY348" fmla="*/ 3580785 h 5148899"/>
              <a:gd name="connsiteX349" fmla="*/ 912111 w 12190271"/>
              <a:gd name="connsiteY349" fmla="*/ 3670330 h 5148899"/>
              <a:gd name="connsiteX350" fmla="*/ 909053 w 12190271"/>
              <a:gd name="connsiteY350" fmla="*/ 3674418 h 5148899"/>
              <a:gd name="connsiteX351" fmla="*/ 905992 w 12190271"/>
              <a:gd name="connsiteY351" fmla="*/ 3678987 h 5148899"/>
              <a:gd name="connsiteX352" fmla="*/ 842894 w 12190271"/>
              <a:gd name="connsiteY352" fmla="*/ 3768177 h 5148899"/>
              <a:gd name="connsiteX353" fmla="*/ 809805 w 12190271"/>
              <a:gd name="connsiteY353" fmla="*/ 3815025 h 5148899"/>
              <a:gd name="connsiteX354" fmla="*/ 793261 w 12190271"/>
              <a:gd name="connsiteY354" fmla="*/ 3838450 h 5148899"/>
              <a:gd name="connsiteX355" fmla="*/ 777366 w 12190271"/>
              <a:gd name="connsiteY355" fmla="*/ 3862413 h 5148899"/>
              <a:gd name="connsiteX356" fmla="*/ 776392 w 12190271"/>
              <a:gd name="connsiteY356" fmla="*/ 3861766 h 5148899"/>
              <a:gd name="connsiteX357" fmla="*/ 792288 w 12190271"/>
              <a:gd name="connsiteY357" fmla="*/ 3837802 h 5148899"/>
              <a:gd name="connsiteX358" fmla="*/ 809265 w 12190271"/>
              <a:gd name="connsiteY358" fmla="*/ 3814162 h 5148899"/>
              <a:gd name="connsiteX359" fmla="*/ 841704 w 12190271"/>
              <a:gd name="connsiteY359" fmla="*/ 3767746 h 5148899"/>
              <a:gd name="connsiteX360" fmla="*/ 905503 w 12190271"/>
              <a:gd name="connsiteY360" fmla="*/ 3677396 h 5148899"/>
              <a:gd name="connsiteX361" fmla="*/ 1018934 w 12190271"/>
              <a:gd name="connsiteY361" fmla="*/ 3517638 h 5148899"/>
              <a:gd name="connsiteX362" fmla="*/ 1133663 w 12190271"/>
              <a:gd name="connsiteY362" fmla="*/ 3364464 h 5148899"/>
              <a:gd name="connsiteX363" fmla="*/ 1133022 w 12190271"/>
              <a:gd name="connsiteY363" fmla="*/ 3364038 h 5148899"/>
              <a:gd name="connsiteX364" fmla="*/ 1286305 w 12190271"/>
              <a:gd name="connsiteY364" fmla="*/ 3160838 h 5148899"/>
              <a:gd name="connsiteX365" fmla="*/ 1412969 w 12190271"/>
              <a:gd name="connsiteY365" fmla="*/ 3000798 h 5148899"/>
              <a:gd name="connsiteX366" fmla="*/ 1428978 w 12190271"/>
              <a:gd name="connsiteY366" fmla="*/ 2980677 h 5148899"/>
              <a:gd name="connsiteX367" fmla="*/ 1737193 w 12190271"/>
              <a:gd name="connsiteY367" fmla="*/ 2614339 h 5148899"/>
              <a:gd name="connsiteX368" fmla="*/ 1776944 w 12190271"/>
              <a:gd name="connsiteY368" fmla="*/ 2569451 h 5148899"/>
              <a:gd name="connsiteX369" fmla="*/ 1866153 w 12190271"/>
              <a:gd name="connsiteY369" fmla="*/ 2468954 h 5148899"/>
              <a:gd name="connsiteX370" fmla="*/ 1876999 w 12190271"/>
              <a:gd name="connsiteY370" fmla="*/ 2456666 h 5148899"/>
              <a:gd name="connsiteX371" fmla="*/ 2277109 w 12190271"/>
              <a:gd name="connsiteY371" fmla="*/ 2029399 h 5148899"/>
              <a:gd name="connsiteX372" fmla="*/ 2774035 w 12190271"/>
              <a:gd name="connsiteY372" fmla="*/ 1552287 h 5148899"/>
              <a:gd name="connsiteX373" fmla="*/ 2688718 w 12190271"/>
              <a:gd name="connsiteY373" fmla="*/ 1629144 h 5148899"/>
              <a:gd name="connsiteX374" fmla="*/ 2605456 w 12190271"/>
              <a:gd name="connsiteY374" fmla="*/ 1708052 h 5148899"/>
              <a:gd name="connsiteX375" fmla="*/ 2438933 w 12190271"/>
              <a:gd name="connsiteY375" fmla="*/ 1865975 h 5148899"/>
              <a:gd name="connsiteX376" fmla="*/ 2276733 w 12190271"/>
              <a:gd name="connsiteY376" fmla="*/ 2028648 h 5148899"/>
              <a:gd name="connsiteX377" fmla="*/ 2195741 w 12190271"/>
              <a:gd name="connsiteY377" fmla="*/ 2109930 h 5148899"/>
              <a:gd name="connsiteX378" fmla="*/ 2116805 w 12190271"/>
              <a:gd name="connsiteY378" fmla="*/ 2193155 h 5148899"/>
              <a:gd name="connsiteX379" fmla="*/ 2157788 w 12190271"/>
              <a:gd name="connsiteY379" fmla="*/ 2149222 h 5148899"/>
              <a:gd name="connsiteX380" fmla="*/ 2179413 w 12190271"/>
              <a:gd name="connsiteY380" fmla="*/ 2125906 h 5148899"/>
              <a:gd name="connsiteX381" fmla="*/ 2202662 w 12190271"/>
              <a:gd name="connsiteY381" fmla="*/ 2102374 h 5148899"/>
              <a:gd name="connsiteX382" fmla="*/ 2304415 w 12190271"/>
              <a:gd name="connsiteY382" fmla="*/ 1999718 h 5148899"/>
              <a:gd name="connsiteX383" fmla="*/ 2418170 w 12190271"/>
              <a:gd name="connsiteY383" fmla="*/ 1885189 h 5148899"/>
              <a:gd name="connsiteX384" fmla="*/ 2480347 w 12190271"/>
              <a:gd name="connsiteY384" fmla="*/ 1825064 h 5148899"/>
              <a:gd name="connsiteX385" fmla="*/ 2545227 w 12190271"/>
              <a:gd name="connsiteY385" fmla="*/ 1763212 h 5148899"/>
              <a:gd name="connsiteX386" fmla="*/ 2682230 w 12190271"/>
              <a:gd name="connsiteY386" fmla="*/ 1633678 h 5148899"/>
              <a:gd name="connsiteX387" fmla="*/ 2830263 w 12190271"/>
              <a:gd name="connsiteY387" fmla="*/ 1500366 h 5148899"/>
              <a:gd name="connsiteX388" fmla="*/ 2906930 w 12190271"/>
              <a:gd name="connsiteY388" fmla="*/ 1431929 h 5148899"/>
              <a:gd name="connsiteX389" fmla="*/ 2945750 w 12190271"/>
              <a:gd name="connsiteY389" fmla="*/ 1397171 h 5148899"/>
              <a:gd name="connsiteX390" fmla="*/ 2965214 w 12190271"/>
              <a:gd name="connsiteY390" fmla="*/ 1379792 h 5148899"/>
              <a:gd name="connsiteX391" fmla="*/ 2985326 w 12190271"/>
              <a:gd name="connsiteY391" fmla="*/ 1362844 h 5148899"/>
              <a:gd name="connsiteX392" fmla="*/ 3148390 w 12190271"/>
              <a:gd name="connsiteY392" fmla="*/ 1225539 h 5148899"/>
              <a:gd name="connsiteX393" fmla="*/ 3231111 w 12190271"/>
              <a:gd name="connsiteY393" fmla="*/ 1156022 h 5148899"/>
              <a:gd name="connsiteX394" fmla="*/ 3316104 w 12190271"/>
              <a:gd name="connsiteY394" fmla="*/ 1088341 h 5148899"/>
              <a:gd name="connsiteX395" fmla="*/ 3487710 w 12190271"/>
              <a:gd name="connsiteY395" fmla="*/ 952546 h 5148899"/>
              <a:gd name="connsiteX396" fmla="*/ 3574217 w 12190271"/>
              <a:gd name="connsiteY396" fmla="*/ 886592 h 5148899"/>
              <a:gd name="connsiteX397" fmla="*/ 3661263 w 12190271"/>
              <a:gd name="connsiteY397" fmla="*/ 821825 h 5148899"/>
              <a:gd name="connsiteX398" fmla="*/ 3747770 w 12190271"/>
              <a:gd name="connsiteY398" fmla="*/ 757706 h 5148899"/>
              <a:gd name="connsiteX399" fmla="*/ 3833627 w 12190271"/>
              <a:gd name="connsiteY399" fmla="*/ 694774 h 5148899"/>
              <a:gd name="connsiteX400" fmla="*/ 4173379 w 12190271"/>
              <a:gd name="connsiteY400" fmla="*/ 465176 h 5148899"/>
              <a:gd name="connsiteX401" fmla="*/ 4494318 w 12190271"/>
              <a:gd name="connsiteY401" fmla="*/ 279835 h 5148899"/>
              <a:gd name="connsiteX402" fmla="*/ 4754700 w 12190271"/>
              <a:gd name="connsiteY402" fmla="*/ 159152 h 5148899"/>
              <a:gd name="connsiteX403" fmla="*/ 4822068 w 12190271"/>
              <a:gd name="connsiteY403" fmla="*/ 132922 h 5148899"/>
              <a:gd name="connsiteX404" fmla="*/ 4856021 w 12190271"/>
              <a:gd name="connsiteY404" fmla="*/ 120076 h 5148899"/>
              <a:gd name="connsiteX405" fmla="*/ 4890408 w 12190271"/>
              <a:gd name="connsiteY405" fmla="*/ 108202 h 5148899"/>
              <a:gd name="connsiteX406" fmla="*/ 4959504 w 12190271"/>
              <a:gd name="connsiteY406" fmla="*/ 85210 h 5148899"/>
              <a:gd name="connsiteX407" fmla="*/ 5029682 w 12190271"/>
              <a:gd name="connsiteY407" fmla="*/ 64701 h 5148899"/>
              <a:gd name="connsiteX408" fmla="*/ 5100725 w 12190271"/>
              <a:gd name="connsiteY408" fmla="*/ 46458 h 5148899"/>
              <a:gd name="connsiteX409" fmla="*/ 5172526 w 12190271"/>
              <a:gd name="connsiteY409" fmla="*/ 30266 h 5148899"/>
              <a:gd name="connsiteX410" fmla="*/ 5244974 w 12190271"/>
              <a:gd name="connsiteY410" fmla="*/ 16233 h 5148899"/>
              <a:gd name="connsiteX411" fmla="*/ 5318396 w 12190271"/>
              <a:gd name="connsiteY411" fmla="*/ 5979 h 5148899"/>
              <a:gd name="connsiteX412" fmla="*/ 5467726 w 12190271"/>
              <a:gd name="connsiteY412" fmla="*/ 1445 h 514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</a:cxnLst>
            <a:rect l="l" t="t" r="r" b="b"/>
            <a:pathLst>
              <a:path w="12190271" h="5148899">
                <a:moveTo>
                  <a:pt x="186801" y="4812515"/>
                </a:moveTo>
                <a:lnTo>
                  <a:pt x="135274" y="4905268"/>
                </a:lnTo>
                <a:lnTo>
                  <a:pt x="43253" y="5070747"/>
                </a:lnTo>
                <a:cubicBezTo>
                  <a:pt x="19248" y="5112414"/>
                  <a:pt x="4758" y="5139940"/>
                  <a:pt x="0" y="5148899"/>
                </a:cubicBezTo>
                <a:cubicBezTo>
                  <a:pt x="6275" y="5138396"/>
                  <a:pt x="12013" y="5127591"/>
                  <a:pt x="17193" y="5116516"/>
                </a:cubicBezTo>
                <a:lnTo>
                  <a:pt x="108565" y="4952871"/>
                </a:lnTo>
                <a:lnTo>
                  <a:pt x="185339" y="4815026"/>
                </a:lnTo>
                <a:close/>
                <a:moveTo>
                  <a:pt x="229257" y="4739576"/>
                </a:moveTo>
                <a:lnTo>
                  <a:pt x="186801" y="4812515"/>
                </a:lnTo>
                <a:lnTo>
                  <a:pt x="195720" y="4796459"/>
                </a:lnTo>
                <a:close/>
                <a:moveTo>
                  <a:pt x="245705" y="4711678"/>
                </a:moveTo>
                <a:lnTo>
                  <a:pt x="229257" y="4739576"/>
                </a:lnTo>
                <a:lnTo>
                  <a:pt x="233783" y="4731800"/>
                </a:lnTo>
                <a:close/>
                <a:moveTo>
                  <a:pt x="5715694" y="4367968"/>
                </a:moveTo>
                <a:lnTo>
                  <a:pt x="5718427" y="4379458"/>
                </a:lnTo>
                <a:lnTo>
                  <a:pt x="5717243" y="4376190"/>
                </a:lnTo>
                <a:close/>
                <a:moveTo>
                  <a:pt x="549140" y="4211609"/>
                </a:moveTo>
                <a:lnTo>
                  <a:pt x="511900" y="4270768"/>
                </a:lnTo>
                <a:lnTo>
                  <a:pt x="445723" y="4375907"/>
                </a:lnTo>
                <a:cubicBezTo>
                  <a:pt x="425502" y="4408290"/>
                  <a:pt x="404416" y="4440674"/>
                  <a:pt x="379870" y="4481369"/>
                </a:cubicBezTo>
                <a:cubicBezTo>
                  <a:pt x="355324" y="4522064"/>
                  <a:pt x="326344" y="4571934"/>
                  <a:pt x="287308" y="4637780"/>
                </a:cubicBezTo>
                <a:lnTo>
                  <a:pt x="345376" y="4538903"/>
                </a:lnTo>
                <a:cubicBezTo>
                  <a:pt x="383114" y="4472301"/>
                  <a:pt x="445074" y="4375799"/>
                  <a:pt x="526065" y="4246049"/>
                </a:cubicBezTo>
                <a:close/>
                <a:moveTo>
                  <a:pt x="559743" y="4194938"/>
                </a:moveTo>
                <a:lnTo>
                  <a:pt x="551168" y="4208582"/>
                </a:lnTo>
                <a:lnTo>
                  <a:pt x="549140" y="4211609"/>
                </a:lnTo>
                <a:lnTo>
                  <a:pt x="554504" y="4203087"/>
                </a:lnTo>
                <a:close/>
                <a:moveTo>
                  <a:pt x="609327" y="4117811"/>
                </a:moveTo>
                <a:lnTo>
                  <a:pt x="559743" y="4194938"/>
                </a:lnTo>
                <a:lnTo>
                  <a:pt x="562830" y="4190026"/>
                </a:lnTo>
                <a:cubicBezTo>
                  <a:pt x="577861" y="4165738"/>
                  <a:pt x="593216" y="4141451"/>
                  <a:pt x="609327" y="4117811"/>
                </a:cubicBezTo>
                <a:close/>
                <a:moveTo>
                  <a:pt x="713023" y="3967005"/>
                </a:moveTo>
                <a:lnTo>
                  <a:pt x="690319" y="4001230"/>
                </a:lnTo>
                <a:lnTo>
                  <a:pt x="620465" y="4105613"/>
                </a:lnTo>
                <a:cubicBezTo>
                  <a:pt x="608895" y="4122992"/>
                  <a:pt x="596892" y="4140263"/>
                  <a:pt x="585754" y="4157858"/>
                </a:cubicBezTo>
                <a:lnTo>
                  <a:pt x="552342" y="4210967"/>
                </a:lnTo>
                <a:lnTo>
                  <a:pt x="417933" y="4423294"/>
                </a:lnTo>
                <a:cubicBezTo>
                  <a:pt x="395225" y="4458484"/>
                  <a:pt x="374031" y="4494538"/>
                  <a:pt x="353053" y="4530591"/>
                </a:cubicBezTo>
                <a:lnTo>
                  <a:pt x="289039" y="4638536"/>
                </a:lnTo>
                <a:lnTo>
                  <a:pt x="245705" y="4711678"/>
                </a:lnTo>
                <a:lnTo>
                  <a:pt x="266871" y="4675777"/>
                </a:lnTo>
                <a:cubicBezTo>
                  <a:pt x="291742" y="4633571"/>
                  <a:pt x="317802" y="4589421"/>
                  <a:pt x="344619" y="4544300"/>
                </a:cubicBezTo>
                <a:lnTo>
                  <a:pt x="385277" y="4475431"/>
                </a:lnTo>
                <a:cubicBezTo>
                  <a:pt x="399118" y="4452223"/>
                  <a:pt x="414148" y="4429339"/>
                  <a:pt x="428530" y="4405807"/>
                </a:cubicBezTo>
                <a:lnTo>
                  <a:pt x="517307" y="4262457"/>
                </a:lnTo>
                <a:lnTo>
                  <a:pt x="551168" y="4208582"/>
                </a:lnTo>
                <a:close/>
                <a:moveTo>
                  <a:pt x="800532" y="3836392"/>
                </a:moveTo>
                <a:lnTo>
                  <a:pt x="713023" y="3967005"/>
                </a:lnTo>
                <a:lnTo>
                  <a:pt x="759632" y="3896740"/>
                </a:lnTo>
                <a:lnTo>
                  <a:pt x="794667" y="3844710"/>
                </a:lnTo>
                <a:close/>
                <a:moveTo>
                  <a:pt x="798769" y="3823778"/>
                </a:moveTo>
                <a:lnTo>
                  <a:pt x="774338" y="3859822"/>
                </a:lnTo>
                <a:lnTo>
                  <a:pt x="790341" y="3835751"/>
                </a:lnTo>
                <a:close/>
                <a:moveTo>
                  <a:pt x="11020648" y="3612946"/>
                </a:moveTo>
                <a:lnTo>
                  <a:pt x="11040103" y="3626216"/>
                </a:lnTo>
                <a:lnTo>
                  <a:pt x="11000332" y="3666494"/>
                </a:lnTo>
                <a:cubicBezTo>
                  <a:pt x="10970055" y="3696394"/>
                  <a:pt x="10940211" y="3726619"/>
                  <a:pt x="10909717" y="3756303"/>
                </a:cubicBezTo>
                <a:lnTo>
                  <a:pt x="10816399" y="3843199"/>
                </a:lnTo>
                <a:lnTo>
                  <a:pt x="10793042" y="3864788"/>
                </a:lnTo>
                <a:cubicBezTo>
                  <a:pt x="10785148" y="3871912"/>
                  <a:pt x="10777038" y="3878821"/>
                  <a:pt x="10769037" y="3885837"/>
                </a:cubicBezTo>
                <a:lnTo>
                  <a:pt x="10720917" y="3927612"/>
                </a:lnTo>
                <a:lnTo>
                  <a:pt x="10672798" y="3969494"/>
                </a:lnTo>
                <a:cubicBezTo>
                  <a:pt x="10656903" y="3983527"/>
                  <a:pt x="10640358" y="3996481"/>
                  <a:pt x="10623598" y="4010082"/>
                </a:cubicBezTo>
                <a:cubicBezTo>
                  <a:pt x="10492465" y="4118383"/>
                  <a:pt x="10355699" y="4219700"/>
                  <a:pt x="10213883" y="4313622"/>
                </a:cubicBezTo>
                <a:lnTo>
                  <a:pt x="10160574" y="4348704"/>
                </a:lnTo>
                <a:cubicBezTo>
                  <a:pt x="10142840" y="4360363"/>
                  <a:pt x="10125323" y="4372344"/>
                  <a:pt x="10106508" y="4383247"/>
                </a:cubicBezTo>
                <a:lnTo>
                  <a:pt x="9997726" y="4449741"/>
                </a:lnTo>
                <a:cubicBezTo>
                  <a:pt x="9961286" y="4471330"/>
                  <a:pt x="9923872" y="4491947"/>
                  <a:pt x="9886999" y="4513104"/>
                </a:cubicBezTo>
                <a:cubicBezTo>
                  <a:pt x="9868508" y="4523899"/>
                  <a:pt x="9850126" y="4534693"/>
                  <a:pt x="9831418" y="4544193"/>
                </a:cubicBezTo>
                <a:lnTo>
                  <a:pt x="9774865" y="4573769"/>
                </a:lnTo>
                <a:cubicBezTo>
                  <a:pt x="9172999" y="4889832"/>
                  <a:pt x="8504090" y="5081434"/>
                  <a:pt x="7824694" y="5118351"/>
                </a:cubicBezTo>
                <a:cubicBezTo>
                  <a:pt x="7484865" y="5136906"/>
                  <a:pt x="7144031" y="5116116"/>
                  <a:pt x="6809004" y="5056390"/>
                </a:cubicBezTo>
                <a:lnTo>
                  <a:pt x="6746288" y="5045056"/>
                </a:lnTo>
                <a:lnTo>
                  <a:pt x="6714930" y="5039227"/>
                </a:lnTo>
                <a:lnTo>
                  <a:pt x="6683895" y="5032319"/>
                </a:lnTo>
                <a:lnTo>
                  <a:pt x="6559434" y="5004793"/>
                </a:lnTo>
                <a:cubicBezTo>
                  <a:pt x="6477362" y="4983204"/>
                  <a:pt x="6394641" y="4963558"/>
                  <a:pt x="6313757" y="4937111"/>
                </a:cubicBezTo>
                <a:cubicBezTo>
                  <a:pt x="6232462" y="4911636"/>
                  <a:pt x="6153688" y="4878713"/>
                  <a:pt x="6078460" y="4838774"/>
                </a:cubicBezTo>
                <a:cubicBezTo>
                  <a:pt x="6040808" y="4818599"/>
                  <a:pt x="6004671" y="4795725"/>
                  <a:pt x="5970328" y="4770337"/>
                </a:cubicBezTo>
                <a:cubicBezTo>
                  <a:pt x="5953567" y="4757275"/>
                  <a:pt x="5936374" y="4744538"/>
                  <a:pt x="5920803" y="4729857"/>
                </a:cubicBezTo>
                <a:cubicBezTo>
                  <a:pt x="5905232" y="4715177"/>
                  <a:pt x="5889768" y="4700712"/>
                  <a:pt x="5874847" y="4685492"/>
                </a:cubicBezTo>
                <a:cubicBezTo>
                  <a:pt x="5867168" y="4678044"/>
                  <a:pt x="5860788" y="4669408"/>
                  <a:pt x="5853221" y="4661420"/>
                </a:cubicBezTo>
                <a:cubicBezTo>
                  <a:pt x="5845651" y="4653433"/>
                  <a:pt x="5838947" y="4645553"/>
                  <a:pt x="5832892" y="4636701"/>
                </a:cubicBezTo>
                <a:cubicBezTo>
                  <a:pt x="5819937" y="4619786"/>
                  <a:pt x="5807881" y="4602202"/>
                  <a:pt x="5796775" y="4584024"/>
                </a:cubicBezTo>
                <a:cubicBezTo>
                  <a:pt x="5773926" y="4547970"/>
                  <a:pt x="5754862" y="4509672"/>
                  <a:pt x="5739897" y="4469710"/>
                </a:cubicBezTo>
                <a:lnTo>
                  <a:pt x="5718427" y="4379458"/>
                </a:lnTo>
                <a:lnTo>
                  <a:pt x="5770715" y="4523791"/>
                </a:lnTo>
                <a:cubicBezTo>
                  <a:pt x="5793693" y="4570779"/>
                  <a:pt x="5822381" y="4614756"/>
                  <a:pt x="5856139" y="4654728"/>
                </a:cubicBezTo>
                <a:cubicBezTo>
                  <a:pt x="5889758" y="4694786"/>
                  <a:pt x="5927928" y="4730797"/>
                  <a:pt x="5969895" y="4762025"/>
                </a:cubicBezTo>
                <a:cubicBezTo>
                  <a:pt x="6011819" y="4793189"/>
                  <a:pt x="6056272" y="4820812"/>
                  <a:pt x="6102789" y="4844603"/>
                </a:cubicBezTo>
                <a:cubicBezTo>
                  <a:pt x="6149991" y="4868297"/>
                  <a:pt x="6198596" y="4889098"/>
                  <a:pt x="6248337" y="4906887"/>
                </a:cubicBezTo>
                <a:cubicBezTo>
                  <a:pt x="6297321" y="4924914"/>
                  <a:pt x="6347170" y="4940782"/>
                  <a:pt x="6397344" y="4954922"/>
                </a:cubicBezTo>
                <a:cubicBezTo>
                  <a:pt x="6447517" y="4969063"/>
                  <a:pt x="6498231" y="4981369"/>
                  <a:pt x="6548730" y="4994646"/>
                </a:cubicBezTo>
                <a:cubicBezTo>
                  <a:pt x="6750191" y="5043685"/>
                  <a:pt x="6954962" y="5078033"/>
                  <a:pt x="7161409" y="5097409"/>
                </a:cubicBezTo>
                <a:cubicBezTo>
                  <a:pt x="7566883" y="5135007"/>
                  <a:pt x="7975605" y="5117250"/>
                  <a:pt x="8376278" y="5044624"/>
                </a:cubicBezTo>
                <a:cubicBezTo>
                  <a:pt x="8762160" y="4975216"/>
                  <a:pt x="9137834" y="4857945"/>
                  <a:pt x="9494586" y="4695531"/>
                </a:cubicBezTo>
                <a:cubicBezTo>
                  <a:pt x="9916865" y="4504361"/>
                  <a:pt x="10310013" y="4254663"/>
                  <a:pt x="10662418" y="3953843"/>
                </a:cubicBezTo>
                <a:cubicBezTo>
                  <a:pt x="10751519" y="3877850"/>
                  <a:pt x="10837944" y="3798837"/>
                  <a:pt x="10921544" y="3716948"/>
                </a:cubicBezTo>
                <a:close/>
                <a:moveTo>
                  <a:pt x="11058096" y="3607210"/>
                </a:moveTo>
                <a:lnTo>
                  <a:pt x="11075376" y="3618458"/>
                </a:lnTo>
                <a:cubicBezTo>
                  <a:pt x="11087487" y="3626662"/>
                  <a:pt x="11100679" y="3633462"/>
                  <a:pt x="11113223" y="3641019"/>
                </a:cubicBezTo>
                <a:cubicBezTo>
                  <a:pt x="11125767" y="3648575"/>
                  <a:pt x="11138634" y="3655915"/>
                  <a:pt x="11151934" y="3662607"/>
                </a:cubicBezTo>
                <a:cubicBezTo>
                  <a:pt x="11165234" y="3669300"/>
                  <a:pt x="11177994" y="3676209"/>
                  <a:pt x="11191186" y="3682793"/>
                </a:cubicBezTo>
                <a:cubicBezTo>
                  <a:pt x="11217894" y="3695315"/>
                  <a:pt x="11244496" y="3708160"/>
                  <a:pt x="11271853" y="3719278"/>
                </a:cubicBezTo>
                <a:cubicBezTo>
                  <a:pt x="11299210" y="3730397"/>
                  <a:pt x="11326677" y="3740867"/>
                  <a:pt x="11354143" y="3751662"/>
                </a:cubicBezTo>
                <a:cubicBezTo>
                  <a:pt x="11381607" y="3762456"/>
                  <a:pt x="11409722" y="3771740"/>
                  <a:pt x="11437945" y="3780699"/>
                </a:cubicBezTo>
                <a:cubicBezTo>
                  <a:pt x="11550079" y="3818372"/>
                  <a:pt x="11665672" y="3846761"/>
                  <a:pt x="11779861" y="3877849"/>
                </a:cubicBezTo>
                <a:cubicBezTo>
                  <a:pt x="11808515" y="3885298"/>
                  <a:pt x="11836954" y="3893825"/>
                  <a:pt x="11866367" y="3900410"/>
                </a:cubicBezTo>
                <a:lnTo>
                  <a:pt x="11952873" y="3920811"/>
                </a:lnTo>
                <a:cubicBezTo>
                  <a:pt x="12010507" y="3934412"/>
                  <a:pt x="12068033" y="3948445"/>
                  <a:pt x="12125885" y="3961507"/>
                </a:cubicBezTo>
                <a:lnTo>
                  <a:pt x="12190271" y="3974804"/>
                </a:lnTo>
                <a:lnTo>
                  <a:pt x="12190271" y="4000101"/>
                </a:lnTo>
                <a:lnTo>
                  <a:pt x="12044244" y="3971114"/>
                </a:lnTo>
                <a:lnTo>
                  <a:pt x="11920433" y="3941860"/>
                </a:lnTo>
                <a:cubicBezTo>
                  <a:pt x="11879234" y="3932037"/>
                  <a:pt x="11837928" y="3922754"/>
                  <a:pt x="11797053" y="3911204"/>
                </a:cubicBezTo>
                <a:cubicBezTo>
                  <a:pt x="11715305" y="3888968"/>
                  <a:pt x="11633232" y="3868026"/>
                  <a:pt x="11551592" y="3844602"/>
                </a:cubicBezTo>
                <a:cubicBezTo>
                  <a:pt x="11389393" y="3797215"/>
                  <a:pt x="11226221" y="3740975"/>
                  <a:pt x="11079053" y="3652784"/>
                </a:cubicBezTo>
                <a:lnTo>
                  <a:pt x="11040103" y="3626216"/>
                </a:lnTo>
                <a:lnTo>
                  <a:pt x="11045099" y="3621157"/>
                </a:lnTo>
                <a:close/>
                <a:moveTo>
                  <a:pt x="979400" y="3567688"/>
                </a:moveTo>
                <a:lnTo>
                  <a:pt x="913396" y="3661420"/>
                </a:lnTo>
                <a:lnTo>
                  <a:pt x="841704" y="3762780"/>
                </a:lnTo>
                <a:lnTo>
                  <a:pt x="807210" y="3811787"/>
                </a:lnTo>
                <a:lnTo>
                  <a:pt x="798769" y="3823778"/>
                </a:lnTo>
                <a:lnTo>
                  <a:pt x="804629" y="3815134"/>
                </a:lnTo>
                <a:cubicBezTo>
                  <a:pt x="814320" y="3801398"/>
                  <a:pt x="823484" y="3788687"/>
                  <a:pt x="831756" y="3776597"/>
                </a:cubicBezTo>
                <a:cubicBezTo>
                  <a:pt x="848300" y="3752418"/>
                  <a:pt x="863115" y="3732124"/>
                  <a:pt x="875009" y="3714421"/>
                </a:cubicBezTo>
                <a:cubicBezTo>
                  <a:pt x="899772" y="3679231"/>
                  <a:pt x="916208" y="3655699"/>
                  <a:pt x="927237" y="3639939"/>
                </a:cubicBezTo>
                <a:lnTo>
                  <a:pt x="946377" y="3612413"/>
                </a:lnTo>
                <a:cubicBezTo>
                  <a:pt x="948972" y="3608419"/>
                  <a:pt x="948864" y="3608419"/>
                  <a:pt x="948756" y="3608311"/>
                </a:cubicBezTo>
                <a:close/>
                <a:moveTo>
                  <a:pt x="1072427" y="3444366"/>
                </a:moveTo>
                <a:lnTo>
                  <a:pt x="1056131" y="3466148"/>
                </a:lnTo>
                <a:lnTo>
                  <a:pt x="1012878" y="3524114"/>
                </a:lnTo>
                <a:cubicBezTo>
                  <a:pt x="998064" y="3544192"/>
                  <a:pt x="983574" y="3565457"/>
                  <a:pt x="968328" y="3586830"/>
                </a:cubicBezTo>
                <a:lnTo>
                  <a:pt x="874144" y="3720574"/>
                </a:lnTo>
                <a:lnTo>
                  <a:pt x="825160" y="3790090"/>
                </a:lnTo>
                <a:cubicBezTo>
                  <a:pt x="808724" y="3813406"/>
                  <a:pt x="791855" y="3836614"/>
                  <a:pt x="776284" y="3860686"/>
                </a:cubicBezTo>
                <a:lnTo>
                  <a:pt x="590620" y="4139400"/>
                </a:lnTo>
                <a:lnTo>
                  <a:pt x="443452" y="4374072"/>
                </a:lnTo>
                <a:cubicBezTo>
                  <a:pt x="483894" y="4309305"/>
                  <a:pt x="524443" y="4244538"/>
                  <a:pt x="562398" y="4183873"/>
                </a:cubicBezTo>
                <a:cubicBezTo>
                  <a:pt x="572022" y="4168761"/>
                  <a:pt x="581105" y="4153648"/>
                  <a:pt x="590620" y="4139183"/>
                </a:cubicBezTo>
                <a:lnTo>
                  <a:pt x="618627" y="4097193"/>
                </a:lnTo>
                <a:lnTo>
                  <a:pt x="669882" y="4020013"/>
                </a:lnTo>
                <a:cubicBezTo>
                  <a:pt x="733247" y="3924589"/>
                  <a:pt x="774230" y="3862737"/>
                  <a:pt x="775527" y="3860686"/>
                </a:cubicBezTo>
                <a:lnTo>
                  <a:pt x="774770" y="3860686"/>
                </a:lnTo>
                <a:lnTo>
                  <a:pt x="790774" y="3836507"/>
                </a:lnTo>
                <a:lnTo>
                  <a:pt x="807643" y="3812543"/>
                </a:lnTo>
                <a:lnTo>
                  <a:pt x="842137" y="3763536"/>
                </a:lnTo>
                <a:lnTo>
                  <a:pt x="913829" y="3661852"/>
                </a:lnTo>
                <a:lnTo>
                  <a:pt x="988657" y="3555742"/>
                </a:lnTo>
                <a:lnTo>
                  <a:pt x="995258" y="3546667"/>
                </a:lnTo>
                <a:close/>
                <a:moveTo>
                  <a:pt x="1132689" y="3363816"/>
                </a:moveTo>
                <a:lnTo>
                  <a:pt x="1133022" y="3364038"/>
                </a:lnTo>
                <a:lnTo>
                  <a:pt x="1072427" y="3444366"/>
                </a:lnTo>
                <a:close/>
                <a:moveTo>
                  <a:pt x="1308542" y="3131358"/>
                </a:moveTo>
                <a:lnTo>
                  <a:pt x="1286305" y="3160838"/>
                </a:lnTo>
                <a:lnTo>
                  <a:pt x="1235523" y="3224999"/>
                </a:lnTo>
                <a:cubicBezTo>
                  <a:pt x="1178321" y="3300021"/>
                  <a:pt x="1122525" y="3375151"/>
                  <a:pt x="1068459" y="3447797"/>
                </a:cubicBezTo>
                <a:lnTo>
                  <a:pt x="1027909" y="3501770"/>
                </a:lnTo>
                <a:lnTo>
                  <a:pt x="995258" y="3546667"/>
                </a:lnTo>
                <a:lnTo>
                  <a:pt x="979400" y="3567688"/>
                </a:lnTo>
                <a:lnTo>
                  <a:pt x="988116" y="3555310"/>
                </a:lnTo>
                <a:cubicBezTo>
                  <a:pt x="1000659" y="3536960"/>
                  <a:pt x="1013960" y="3519149"/>
                  <a:pt x="1027368" y="3501338"/>
                </a:cubicBezTo>
                <a:lnTo>
                  <a:pt x="1067918" y="3447366"/>
                </a:lnTo>
                <a:cubicBezTo>
                  <a:pt x="1122417" y="3374719"/>
                  <a:pt x="1177672" y="3300021"/>
                  <a:pt x="1234875" y="3224460"/>
                </a:cubicBezTo>
                <a:close/>
                <a:moveTo>
                  <a:pt x="1408666" y="3004819"/>
                </a:moveTo>
                <a:lnTo>
                  <a:pt x="1308542" y="3131358"/>
                </a:lnTo>
                <a:lnTo>
                  <a:pt x="1363502" y="3058501"/>
                </a:lnTo>
                <a:close/>
                <a:moveTo>
                  <a:pt x="1763001" y="2583665"/>
                </a:moveTo>
                <a:lnTo>
                  <a:pt x="1737193" y="2614339"/>
                </a:lnTo>
                <a:lnTo>
                  <a:pt x="1685463" y="2672754"/>
                </a:lnTo>
                <a:lnTo>
                  <a:pt x="1595172" y="2780699"/>
                </a:lnTo>
                <a:cubicBezTo>
                  <a:pt x="1564679" y="2816893"/>
                  <a:pt x="1534153" y="2853270"/>
                  <a:pt x="1503584" y="2889831"/>
                </a:cubicBezTo>
                <a:lnTo>
                  <a:pt x="1457628" y="2944667"/>
                </a:lnTo>
                <a:lnTo>
                  <a:pt x="1428978" y="2980677"/>
                </a:lnTo>
                <a:lnTo>
                  <a:pt x="1408666" y="3004819"/>
                </a:lnTo>
                <a:lnTo>
                  <a:pt x="1412104" y="3000474"/>
                </a:lnTo>
                <a:lnTo>
                  <a:pt x="1456763" y="2944235"/>
                </a:lnTo>
                <a:lnTo>
                  <a:pt x="1502719" y="2889399"/>
                </a:lnTo>
                <a:lnTo>
                  <a:pt x="1594199" y="2780267"/>
                </a:lnTo>
                <a:cubicBezTo>
                  <a:pt x="1624477" y="2743890"/>
                  <a:pt x="1653997" y="2707404"/>
                  <a:pt x="1684490" y="2672322"/>
                </a:cubicBezTo>
                <a:close/>
                <a:moveTo>
                  <a:pt x="1846349" y="2489396"/>
                </a:moveTo>
                <a:lnTo>
                  <a:pt x="1775970" y="2569019"/>
                </a:lnTo>
                <a:lnTo>
                  <a:pt x="1763001" y="2583665"/>
                </a:lnTo>
                <a:lnTo>
                  <a:pt x="1806609" y="2531833"/>
                </a:lnTo>
                <a:close/>
                <a:moveTo>
                  <a:pt x="2118102" y="2194559"/>
                </a:moveTo>
                <a:lnTo>
                  <a:pt x="2118968" y="2195422"/>
                </a:lnTo>
                <a:lnTo>
                  <a:pt x="1952659" y="2372344"/>
                </a:lnTo>
                <a:cubicBezTo>
                  <a:pt x="1937953" y="2387564"/>
                  <a:pt x="1923679" y="2403648"/>
                  <a:pt x="1909406" y="2419947"/>
                </a:cubicBezTo>
                <a:lnTo>
                  <a:pt x="1876999" y="2456666"/>
                </a:lnTo>
                <a:lnTo>
                  <a:pt x="1846349" y="2489396"/>
                </a:lnTo>
                <a:lnTo>
                  <a:pt x="1865180" y="2468091"/>
                </a:lnTo>
                <a:lnTo>
                  <a:pt x="1908433" y="2419084"/>
                </a:lnTo>
                <a:cubicBezTo>
                  <a:pt x="1922706" y="2402784"/>
                  <a:pt x="1936980" y="2386808"/>
                  <a:pt x="1951686" y="2371480"/>
                </a:cubicBezTo>
                <a:close/>
                <a:moveTo>
                  <a:pt x="11502067" y="1353237"/>
                </a:moveTo>
                <a:cubicBezTo>
                  <a:pt x="11545862" y="1351812"/>
                  <a:pt x="11589655" y="1357123"/>
                  <a:pt x="11631827" y="1368997"/>
                </a:cubicBezTo>
                <a:cubicBezTo>
                  <a:pt x="11674215" y="1380569"/>
                  <a:pt x="11714115" y="1399416"/>
                  <a:pt x="11750016" y="1424697"/>
                </a:cubicBezTo>
                <a:cubicBezTo>
                  <a:pt x="11785699" y="1450420"/>
                  <a:pt x="11816410" y="1482296"/>
                  <a:pt x="11840846" y="1518825"/>
                </a:cubicBezTo>
                <a:lnTo>
                  <a:pt x="11857932" y="1546890"/>
                </a:lnTo>
                <a:cubicBezTo>
                  <a:pt x="11862906" y="1556605"/>
                  <a:pt x="11868096" y="1566212"/>
                  <a:pt x="11872205" y="1576359"/>
                </a:cubicBezTo>
                <a:cubicBezTo>
                  <a:pt x="11880856" y="1596243"/>
                  <a:pt x="11888102" y="1616741"/>
                  <a:pt x="11893832" y="1637672"/>
                </a:cubicBezTo>
                <a:cubicBezTo>
                  <a:pt x="11917189" y="1721437"/>
                  <a:pt x="11920217" y="1808332"/>
                  <a:pt x="11917189" y="1893501"/>
                </a:cubicBezTo>
                <a:cubicBezTo>
                  <a:pt x="11909728" y="2064043"/>
                  <a:pt x="11879883" y="2232858"/>
                  <a:pt x="11828412" y="2395660"/>
                </a:cubicBezTo>
                <a:cubicBezTo>
                  <a:pt x="11776941" y="2558171"/>
                  <a:pt x="11708600" y="2714885"/>
                  <a:pt x="11624581" y="2863277"/>
                </a:cubicBezTo>
                <a:cubicBezTo>
                  <a:pt x="11540563" y="3011323"/>
                  <a:pt x="11445081" y="3152579"/>
                  <a:pt x="11339004" y="3285772"/>
                </a:cubicBezTo>
                <a:lnTo>
                  <a:pt x="11299319" y="3335751"/>
                </a:lnTo>
                <a:lnTo>
                  <a:pt x="11258336" y="3384650"/>
                </a:lnTo>
                <a:cubicBezTo>
                  <a:pt x="11231303" y="3417573"/>
                  <a:pt x="11203080" y="3449417"/>
                  <a:pt x="11174858" y="3481044"/>
                </a:cubicBezTo>
                <a:lnTo>
                  <a:pt x="11153231" y="3504900"/>
                </a:lnTo>
                <a:lnTo>
                  <a:pt x="11131605" y="3528216"/>
                </a:lnTo>
                <a:lnTo>
                  <a:pt x="11088352" y="3574741"/>
                </a:lnTo>
                <a:lnTo>
                  <a:pt x="11058096" y="3607210"/>
                </a:lnTo>
                <a:lnTo>
                  <a:pt x="11038395" y="3594386"/>
                </a:lnTo>
                <a:lnTo>
                  <a:pt x="11038359" y="3594360"/>
                </a:lnTo>
                <a:lnTo>
                  <a:pt x="11163720" y="3462802"/>
                </a:lnTo>
                <a:cubicBezTo>
                  <a:pt x="11182860" y="3440565"/>
                  <a:pt x="11202757" y="3418976"/>
                  <a:pt x="11221464" y="3396308"/>
                </a:cubicBezTo>
                <a:lnTo>
                  <a:pt x="11278017" y="3328734"/>
                </a:lnTo>
                <a:cubicBezTo>
                  <a:pt x="11314458" y="3282642"/>
                  <a:pt x="11351439" y="3236873"/>
                  <a:pt x="11386149" y="3189270"/>
                </a:cubicBezTo>
                <a:cubicBezTo>
                  <a:pt x="11456544" y="3094861"/>
                  <a:pt x="11521532" y="2996502"/>
                  <a:pt x="11580788" y="2894689"/>
                </a:cubicBezTo>
                <a:cubicBezTo>
                  <a:pt x="11588249" y="2881951"/>
                  <a:pt x="11596035" y="2869429"/>
                  <a:pt x="11603171" y="2856476"/>
                </a:cubicBezTo>
                <a:lnTo>
                  <a:pt x="11624041" y="2817616"/>
                </a:lnTo>
                <a:cubicBezTo>
                  <a:pt x="11637774" y="2791493"/>
                  <a:pt x="11652697" y="2766018"/>
                  <a:pt x="11665024" y="2739248"/>
                </a:cubicBezTo>
                <a:lnTo>
                  <a:pt x="11703518" y="2659585"/>
                </a:lnTo>
                <a:lnTo>
                  <a:pt x="11738337" y="2578302"/>
                </a:lnTo>
                <a:cubicBezTo>
                  <a:pt x="11783212" y="2469105"/>
                  <a:pt x="11819436" y="2356530"/>
                  <a:pt x="11846470" y="2241623"/>
                </a:cubicBezTo>
                <a:cubicBezTo>
                  <a:pt x="11872205" y="2126262"/>
                  <a:pt x="11887993" y="2008883"/>
                  <a:pt x="11893400" y="1890802"/>
                </a:cubicBezTo>
                <a:cubicBezTo>
                  <a:pt x="11896212" y="1832037"/>
                  <a:pt x="11893615" y="1773153"/>
                  <a:pt x="11885722" y="1714852"/>
                </a:cubicBezTo>
                <a:cubicBezTo>
                  <a:pt x="11878261" y="1657069"/>
                  <a:pt x="11859878" y="1601208"/>
                  <a:pt x="11831655" y="1550236"/>
                </a:cubicBezTo>
                <a:cubicBezTo>
                  <a:pt x="11802785" y="1500107"/>
                  <a:pt x="11761586" y="1458181"/>
                  <a:pt x="11711953" y="1428475"/>
                </a:cubicBezTo>
                <a:cubicBezTo>
                  <a:pt x="11661779" y="1399286"/>
                  <a:pt x="11605443" y="1382037"/>
                  <a:pt x="11547484" y="1378065"/>
                </a:cubicBezTo>
                <a:cubicBezTo>
                  <a:pt x="11533101" y="1376920"/>
                  <a:pt x="11518612" y="1376521"/>
                  <a:pt x="11504231" y="1376877"/>
                </a:cubicBezTo>
                <a:cubicBezTo>
                  <a:pt x="11489740" y="1376877"/>
                  <a:pt x="11475359" y="1379036"/>
                  <a:pt x="11460978" y="1380008"/>
                </a:cubicBezTo>
                <a:cubicBezTo>
                  <a:pt x="11446703" y="1382814"/>
                  <a:pt x="11432214" y="1384433"/>
                  <a:pt x="11417725" y="1387995"/>
                </a:cubicBezTo>
                <a:cubicBezTo>
                  <a:pt x="11403559" y="1391320"/>
                  <a:pt x="11389609" y="1395357"/>
                  <a:pt x="11375876" y="1400085"/>
                </a:cubicBezTo>
                <a:cubicBezTo>
                  <a:pt x="11321053" y="1420120"/>
                  <a:pt x="11269907" y="1448995"/>
                  <a:pt x="11224490" y="1485578"/>
                </a:cubicBezTo>
                <a:cubicBezTo>
                  <a:pt x="11132254" y="1558656"/>
                  <a:pt x="11059048" y="1653647"/>
                  <a:pt x="10995790" y="1753712"/>
                </a:cubicBezTo>
                <a:cubicBezTo>
                  <a:pt x="10964216" y="1803799"/>
                  <a:pt x="10935020" y="1855720"/>
                  <a:pt x="10907122" y="1908181"/>
                </a:cubicBezTo>
                <a:cubicBezTo>
                  <a:pt x="10879224" y="1960642"/>
                  <a:pt x="10853056" y="2014183"/>
                  <a:pt x="10829158" y="2068479"/>
                </a:cubicBezTo>
                <a:cubicBezTo>
                  <a:pt x="10780856" y="2177029"/>
                  <a:pt x="10741084" y="2289162"/>
                  <a:pt x="10710212" y="2403864"/>
                </a:cubicBezTo>
                <a:cubicBezTo>
                  <a:pt x="10678767" y="2518155"/>
                  <a:pt x="10659660" y="2635470"/>
                  <a:pt x="10653226" y="2753821"/>
                </a:cubicBezTo>
                <a:cubicBezTo>
                  <a:pt x="10646284" y="2871750"/>
                  <a:pt x="10657822" y="2990036"/>
                  <a:pt x="10687397" y="3104425"/>
                </a:cubicBezTo>
                <a:cubicBezTo>
                  <a:pt x="10717360" y="3218210"/>
                  <a:pt x="10770842" y="3324470"/>
                  <a:pt x="10844405" y="3416385"/>
                </a:cubicBezTo>
                <a:cubicBezTo>
                  <a:pt x="10849054" y="3422107"/>
                  <a:pt x="10853380" y="3428043"/>
                  <a:pt x="10858138" y="3433657"/>
                </a:cubicBezTo>
                <a:lnTo>
                  <a:pt x="10872952" y="3449848"/>
                </a:lnTo>
                <a:cubicBezTo>
                  <a:pt x="10882900" y="3460643"/>
                  <a:pt x="10892307" y="3471977"/>
                  <a:pt x="10902905" y="3482232"/>
                </a:cubicBezTo>
                <a:lnTo>
                  <a:pt x="10934696" y="3512564"/>
                </a:lnTo>
                <a:cubicBezTo>
                  <a:pt x="10945509" y="3522819"/>
                  <a:pt x="10957079" y="3531670"/>
                  <a:pt x="10968108" y="3541278"/>
                </a:cubicBezTo>
                <a:lnTo>
                  <a:pt x="10985085" y="3555310"/>
                </a:lnTo>
                <a:cubicBezTo>
                  <a:pt x="10990817" y="3559844"/>
                  <a:pt x="10996872" y="3564054"/>
                  <a:pt x="11002711" y="3568480"/>
                </a:cubicBezTo>
                <a:lnTo>
                  <a:pt x="11038359" y="3594360"/>
                </a:lnTo>
                <a:lnTo>
                  <a:pt x="11020648" y="3612946"/>
                </a:lnTo>
                <a:lnTo>
                  <a:pt x="10972785" y="3580298"/>
                </a:lnTo>
                <a:cubicBezTo>
                  <a:pt x="10938994" y="3553905"/>
                  <a:pt x="10906905" y="3525334"/>
                  <a:pt x="10876737" y="3494753"/>
                </a:cubicBezTo>
                <a:cubicBezTo>
                  <a:pt x="10816614" y="3433085"/>
                  <a:pt x="10766257" y="3362564"/>
                  <a:pt x="10727513" y="3285665"/>
                </a:cubicBezTo>
                <a:cubicBezTo>
                  <a:pt x="10688910" y="3208829"/>
                  <a:pt x="10661174" y="3127018"/>
                  <a:pt x="10645116" y="3042573"/>
                </a:cubicBezTo>
                <a:cubicBezTo>
                  <a:pt x="10629264" y="2958408"/>
                  <a:pt x="10622592" y="2872776"/>
                  <a:pt x="10625220" y="2787175"/>
                </a:cubicBezTo>
                <a:cubicBezTo>
                  <a:pt x="10629545" y="2616083"/>
                  <a:pt x="10665229" y="2447581"/>
                  <a:pt x="10717782" y="2285772"/>
                </a:cubicBezTo>
                <a:cubicBezTo>
                  <a:pt x="10771480" y="2124125"/>
                  <a:pt x="10841377" y="1968296"/>
                  <a:pt x="10926369" y="1820638"/>
                </a:cubicBezTo>
                <a:cubicBezTo>
                  <a:pt x="10968325" y="1746297"/>
                  <a:pt x="11015903" y="1675312"/>
                  <a:pt x="11068780" y="1608311"/>
                </a:cubicBezTo>
                <a:cubicBezTo>
                  <a:pt x="11121873" y="1540349"/>
                  <a:pt x="11185455" y="1481217"/>
                  <a:pt x="11257038" y="1433116"/>
                </a:cubicBezTo>
                <a:cubicBezTo>
                  <a:pt x="11329488" y="1383926"/>
                  <a:pt x="11414480" y="1356227"/>
                  <a:pt x="11502067" y="1353237"/>
                </a:cubicBezTo>
                <a:close/>
                <a:moveTo>
                  <a:pt x="5467726" y="1445"/>
                </a:moveTo>
                <a:cubicBezTo>
                  <a:pt x="5518170" y="4322"/>
                  <a:pt x="5567933" y="14354"/>
                  <a:pt x="5615545" y="31238"/>
                </a:cubicBezTo>
                <a:cubicBezTo>
                  <a:pt x="5663437" y="48760"/>
                  <a:pt x="5707782" y="74718"/>
                  <a:pt x="5746493" y="107879"/>
                </a:cubicBezTo>
                <a:cubicBezTo>
                  <a:pt x="5785054" y="141181"/>
                  <a:pt x="5818595" y="179864"/>
                  <a:pt x="5846083" y="222732"/>
                </a:cubicBezTo>
                <a:cubicBezTo>
                  <a:pt x="5901771" y="308116"/>
                  <a:pt x="5936374" y="405158"/>
                  <a:pt x="5960920" y="503388"/>
                </a:cubicBezTo>
                <a:cubicBezTo>
                  <a:pt x="5972880" y="552947"/>
                  <a:pt x="5982190" y="603103"/>
                  <a:pt x="5988819" y="653647"/>
                </a:cubicBezTo>
                <a:cubicBezTo>
                  <a:pt x="5992061" y="678906"/>
                  <a:pt x="5994442" y="704273"/>
                  <a:pt x="5997252" y="729209"/>
                </a:cubicBezTo>
                <a:cubicBezTo>
                  <a:pt x="6000064" y="754144"/>
                  <a:pt x="6003200" y="779835"/>
                  <a:pt x="6004065" y="805418"/>
                </a:cubicBezTo>
                <a:lnTo>
                  <a:pt x="6008281" y="882058"/>
                </a:lnTo>
                <a:lnTo>
                  <a:pt x="6009364" y="901165"/>
                </a:lnTo>
                <a:lnTo>
                  <a:pt x="6009364" y="920379"/>
                </a:lnTo>
                <a:lnTo>
                  <a:pt x="6009364" y="958807"/>
                </a:lnTo>
                <a:cubicBezTo>
                  <a:pt x="6009364" y="984390"/>
                  <a:pt x="6010336" y="1010081"/>
                  <a:pt x="6009364" y="1035772"/>
                </a:cubicBezTo>
                <a:lnTo>
                  <a:pt x="6006768" y="1112736"/>
                </a:lnTo>
                <a:cubicBezTo>
                  <a:pt x="6006768" y="1138427"/>
                  <a:pt x="6004390" y="1164118"/>
                  <a:pt x="6002551" y="1189809"/>
                </a:cubicBezTo>
                <a:cubicBezTo>
                  <a:pt x="6000712" y="1215500"/>
                  <a:pt x="5998767" y="1241083"/>
                  <a:pt x="5996929" y="1266773"/>
                </a:cubicBezTo>
                <a:cubicBezTo>
                  <a:pt x="5995091" y="1292464"/>
                  <a:pt x="5991630" y="1318047"/>
                  <a:pt x="5989035" y="1343738"/>
                </a:cubicBezTo>
                <a:lnTo>
                  <a:pt x="5985034" y="1382274"/>
                </a:lnTo>
                <a:lnTo>
                  <a:pt x="5979951" y="1420703"/>
                </a:lnTo>
                <a:lnTo>
                  <a:pt x="5969895" y="1497559"/>
                </a:lnTo>
                <a:lnTo>
                  <a:pt x="5958108" y="1574308"/>
                </a:lnTo>
                <a:cubicBezTo>
                  <a:pt x="5950539" y="1625582"/>
                  <a:pt x="5941132" y="1676532"/>
                  <a:pt x="5932264" y="1727698"/>
                </a:cubicBezTo>
                <a:cubicBezTo>
                  <a:pt x="5895500" y="1932037"/>
                  <a:pt x="5850950" y="2135729"/>
                  <a:pt x="5810292" y="2340824"/>
                </a:cubicBezTo>
                <a:cubicBezTo>
                  <a:pt x="5790396" y="2443479"/>
                  <a:pt x="5770715" y="2545919"/>
                  <a:pt x="5754278" y="2649870"/>
                </a:cubicBezTo>
                <a:cubicBezTo>
                  <a:pt x="5737842" y="2753821"/>
                  <a:pt x="5723353" y="2857339"/>
                  <a:pt x="5711026" y="2961614"/>
                </a:cubicBezTo>
                <a:cubicBezTo>
                  <a:pt x="5687021" y="3170304"/>
                  <a:pt x="5672888" y="3380116"/>
                  <a:pt x="5668638" y="3591040"/>
                </a:cubicBezTo>
                <a:cubicBezTo>
                  <a:pt x="5666399" y="3696319"/>
                  <a:pt x="5666399" y="3801565"/>
                  <a:pt x="5668638" y="3906778"/>
                </a:cubicBezTo>
                <a:cubicBezTo>
                  <a:pt x="5671665" y="4012025"/>
                  <a:pt x="5674801" y="4117379"/>
                  <a:pt x="5688102" y="4221546"/>
                </a:cubicBezTo>
                <a:lnTo>
                  <a:pt x="5715694" y="4367968"/>
                </a:lnTo>
                <a:lnTo>
                  <a:pt x="5680965" y="4221977"/>
                </a:lnTo>
                <a:cubicBezTo>
                  <a:pt x="5670152" y="4137672"/>
                  <a:pt x="5665718" y="4052936"/>
                  <a:pt x="5663014" y="3968199"/>
                </a:cubicBezTo>
                <a:cubicBezTo>
                  <a:pt x="5660312" y="3883462"/>
                  <a:pt x="5658581" y="3798834"/>
                  <a:pt x="5658473" y="3714097"/>
                </a:cubicBezTo>
                <a:cubicBezTo>
                  <a:pt x="5658733" y="3375043"/>
                  <a:pt x="5684036" y="3036485"/>
                  <a:pt x="5734166" y="2701144"/>
                </a:cubicBezTo>
                <a:cubicBezTo>
                  <a:pt x="5783799" y="2365759"/>
                  <a:pt x="5863060" y="2036096"/>
                  <a:pt x="5920695" y="1703194"/>
                </a:cubicBezTo>
                <a:cubicBezTo>
                  <a:pt x="5950659" y="1537067"/>
                  <a:pt x="5971874" y="1369483"/>
                  <a:pt x="5984276" y="1201143"/>
                </a:cubicBezTo>
                <a:cubicBezTo>
                  <a:pt x="5996593" y="1033121"/>
                  <a:pt x="5993155" y="864317"/>
                  <a:pt x="5974005" y="696933"/>
                </a:cubicBezTo>
                <a:cubicBezTo>
                  <a:pt x="5965322" y="613482"/>
                  <a:pt x="5949026" y="530995"/>
                  <a:pt x="5925345" y="450495"/>
                </a:cubicBezTo>
                <a:cubicBezTo>
                  <a:pt x="5913189" y="410518"/>
                  <a:pt x="5898744" y="371270"/>
                  <a:pt x="5882091" y="332943"/>
                </a:cubicBezTo>
                <a:cubicBezTo>
                  <a:pt x="5864953" y="295060"/>
                  <a:pt x="5844808" y="258603"/>
                  <a:pt x="5821862" y="223919"/>
                </a:cubicBezTo>
                <a:cubicBezTo>
                  <a:pt x="5775148" y="155806"/>
                  <a:pt x="5713729" y="97084"/>
                  <a:pt x="5638035" y="63189"/>
                </a:cubicBezTo>
                <a:cubicBezTo>
                  <a:pt x="5562344" y="29295"/>
                  <a:pt x="5479405" y="18716"/>
                  <a:pt x="5396360" y="21523"/>
                </a:cubicBezTo>
                <a:cubicBezTo>
                  <a:pt x="5354599" y="22954"/>
                  <a:pt x="5312956" y="26919"/>
                  <a:pt x="5271683" y="33397"/>
                </a:cubicBezTo>
                <a:cubicBezTo>
                  <a:pt x="5250922" y="36527"/>
                  <a:pt x="5230268" y="40521"/>
                  <a:pt x="5209723" y="44191"/>
                </a:cubicBezTo>
                <a:lnTo>
                  <a:pt x="5147871" y="56389"/>
                </a:lnTo>
                <a:lnTo>
                  <a:pt x="5086559" y="71285"/>
                </a:lnTo>
                <a:lnTo>
                  <a:pt x="5055959" y="78841"/>
                </a:lnTo>
                <a:lnTo>
                  <a:pt x="5025681" y="87585"/>
                </a:lnTo>
                <a:lnTo>
                  <a:pt x="4965126" y="105288"/>
                </a:lnTo>
                <a:cubicBezTo>
                  <a:pt x="4945123" y="111657"/>
                  <a:pt x="4925334" y="118565"/>
                  <a:pt x="4905329" y="125150"/>
                </a:cubicBezTo>
                <a:cubicBezTo>
                  <a:pt x="4746267" y="180512"/>
                  <a:pt x="4592134" y="249118"/>
                  <a:pt x="4444577" y="330245"/>
                </a:cubicBezTo>
                <a:cubicBezTo>
                  <a:pt x="4296716" y="410960"/>
                  <a:pt x="4153039" y="499083"/>
                  <a:pt x="4014100" y="594278"/>
                </a:cubicBezTo>
                <a:cubicBezTo>
                  <a:pt x="3944247" y="641414"/>
                  <a:pt x="3875257" y="689736"/>
                  <a:pt x="3807134" y="739247"/>
                </a:cubicBezTo>
                <a:lnTo>
                  <a:pt x="3604060" y="890370"/>
                </a:lnTo>
                <a:cubicBezTo>
                  <a:pt x="3535721" y="939053"/>
                  <a:pt x="3470409" y="992270"/>
                  <a:pt x="3404448" y="1044299"/>
                </a:cubicBezTo>
                <a:lnTo>
                  <a:pt x="3305075" y="1122559"/>
                </a:lnTo>
                <a:lnTo>
                  <a:pt x="3255549" y="1161635"/>
                </a:lnTo>
                <a:lnTo>
                  <a:pt x="3207106" y="1202222"/>
                </a:lnTo>
                <a:lnTo>
                  <a:pt x="3013765" y="1364140"/>
                </a:lnTo>
                <a:cubicBezTo>
                  <a:pt x="2981325" y="1390694"/>
                  <a:pt x="2950076" y="1419084"/>
                  <a:pt x="2918609" y="1447041"/>
                </a:cubicBezTo>
                <a:lnTo>
                  <a:pt x="2824425" y="1531022"/>
                </a:lnTo>
                <a:lnTo>
                  <a:pt x="2730133" y="1614895"/>
                </a:lnTo>
                <a:cubicBezTo>
                  <a:pt x="2714345" y="1628712"/>
                  <a:pt x="2699099" y="1643177"/>
                  <a:pt x="2683852" y="1658073"/>
                </a:cubicBezTo>
                <a:lnTo>
                  <a:pt x="2638004" y="1701251"/>
                </a:lnTo>
                <a:lnTo>
                  <a:pt x="2454179" y="1873963"/>
                </a:lnTo>
                <a:lnTo>
                  <a:pt x="2275759" y="2052180"/>
                </a:lnTo>
                <a:cubicBezTo>
                  <a:pt x="2246131" y="2081972"/>
                  <a:pt x="2216178" y="2111549"/>
                  <a:pt x="2186766" y="2141558"/>
                </a:cubicBezTo>
                <a:lnTo>
                  <a:pt x="2100260" y="2233203"/>
                </a:lnTo>
                <a:cubicBezTo>
                  <a:pt x="2042842" y="2294408"/>
                  <a:pt x="1984558" y="2354965"/>
                  <a:pt x="1927248" y="2416709"/>
                </a:cubicBezTo>
                <a:lnTo>
                  <a:pt x="1760832" y="2605612"/>
                </a:lnTo>
                <a:cubicBezTo>
                  <a:pt x="1704170" y="2667573"/>
                  <a:pt x="1650753" y="2732340"/>
                  <a:pt x="1596687" y="2796459"/>
                </a:cubicBezTo>
                <a:lnTo>
                  <a:pt x="1515371" y="2892853"/>
                </a:lnTo>
                <a:cubicBezTo>
                  <a:pt x="1488338" y="2925237"/>
                  <a:pt x="1461304" y="2956757"/>
                  <a:pt x="1435244" y="2990004"/>
                </a:cubicBezTo>
                <a:lnTo>
                  <a:pt x="1278560" y="3186571"/>
                </a:lnTo>
                <a:lnTo>
                  <a:pt x="1239416" y="3235794"/>
                </a:lnTo>
                <a:cubicBezTo>
                  <a:pt x="1226440" y="3252309"/>
                  <a:pt x="1214113" y="3269257"/>
                  <a:pt x="1201354" y="3285880"/>
                </a:cubicBezTo>
                <a:lnTo>
                  <a:pt x="1125661" y="3386377"/>
                </a:lnTo>
                <a:lnTo>
                  <a:pt x="1049968" y="3486873"/>
                </a:lnTo>
                <a:lnTo>
                  <a:pt x="1012230" y="3537176"/>
                </a:lnTo>
                <a:lnTo>
                  <a:pt x="975789" y="3588341"/>
                </a:lnTo>
                <a:lnTo>
                  <a:pt x="830891" y="3793329"/>
                </a:lnTo>
                <a:lnTo>
                  <a:pt x="800532" y="3836392"/>
                </a:lnTo>
                <a:lnTo>
                  <a:pt x="905992" y="3678987"/>
                </a:lnTo>
                <a:lnTo>
                  <a:pt x="909179" y="3674481"/>
                </a:lnTo>
                <a:lnTo>
                  <a:pt x="912111" y="3670330"/>
                </a:lnTo>
                <a:lnTo>
                  <a:pt x="1321273" y="3123423"/>
                </a:lnTo>
                <a:cubicBezTo>
                  <a:pt x="1224602" y="3242162"/>
                  <a:pt x="1135068" y="3366083"/>
                  <a:pt x="1042939" y="3488061"/>
                </a:cubicBezTo>
                <a:lnTo>
                  <a:pt x="1008553" y="3533937"/>
                </a:lnTo>
                <a:lnTo>
                  <a:pt x="975356" y="3580785"/>
                </a:lnTo>
                <a:lnTo>
                  <a:pt x="912111" y="3670330"/>
                </a:lnTo>
                <a:lnTo>
                  <a:pt x="909053" y="3674418"/>
                </a:lnTo>
                <a:lnTo>
                  <a:pt x="905992" y="3678987"/>
                </a:lnTo>
                <a:lnTo>
                  <a:pt x="842894" y="3768177"/>
                </a:lnTo>
                <a:lnTo>
                  <a:pt x="809805" y="3815025"/>
                </a:lnTo>
                <a:lnTo>
                  <a:pt x="793261" y="3838450"/>
                </a:lnTo>
                <a:lnTo>
                  <a:pt x="777366" y="3862413"/>
                </a:lnTo>
                <a:cubicBezTo>
                  <a:pt x="607489" y="4116839"/>
                  <a:pt x="776717" y="3862413"/>
                  <a:pt x="776392" y="3861766"/>
                </a:cubicBezTo>
                <a:lnTo>
                  <a:pt x="792288" y="3837802"/>
                </a:lnTo>
                <a:lnTo>
                  <a:pt x="809265" y="3814162"/>
                </a:lnTo>
                <a:lnTo>
                  <a:pt x="841704" y="3767746"/>
                </a:lnTo>
                <a:lnTo>
                  <a:pt x="905503" y="3677396"/>
                </a:lnTo>
                <a:cubicBezTo>
                  <a:pt x="947026" y="3618998"/>
                  <a:pt x="984980" y="3563838"/>
                  <a:pt x="1018934" y="3517638"/>
                </a:cubicBezTo>
                <a:lnTo>
                  <a:pt x="1133663" y="3364464"/>
                </a:lnTo>
                <a:lnTo>
                  <a:pt x="1133022" y="3364038"/>
                </a:lnTo>
                <a:lnTo>
                  <a:pt x="1286305" y="3160838"/>
                </a:lnTo>
                <a:lnTo>
                  <a:pt x="1412969" y="3000798"/>
                </a:lnTo>
                <a:lnTo>
                  <a:pt x="1428978" y="2980677"/>
                </a:lnTo>
                <a:lnTo>
                  <a:pt x="1737193" y="2614339"/>
                </a:lnTo>
                <a:lnTo>
                  <a:pt x="1776944" y="2569451"/>
                </a:lnTo>
                <a:lnTo>
                  <a:pt x="1866153" y="2468954"/>
                </a:lnTo>
                <a:lnTo>
                  <a:pt x="1876999" y="2456666"/>
                </a:lnTo>
                <a:lnTo>
                  <a:pt x="2277109" y="2029399"/>
                </a:lnTo>
                <a:cubicBezTo>
                  <a:pt x="2438401" y="1866081"/>
                  <a:pt x="2604097" y="1706983"/>
                  <a:pt x="2774035" y="1552287"/>
                </a:cubicBezTo>
                <a:cubicBezTo>
                  <a:pt x="2745704" y="1577978"/>
                  <a:pt x="2716724" y="1603021"/>
                  <a:pt x="2688718" y="1629144"/>
                </a:cubicBezTo>
                <a:lnTo>
                  <a:pt x="2605456" y="1708052"/>
                </a:lnTo>
                <a:lnTo>
                  <a:pt x="2438933" y="1865975"/>
                </a:lnTo>
                <a:lnTo>
                  <a:pt x="2276733" y="2028648"/>
                </a:lnTo>
                <a:lnTo>
                  <a:pt x="2195741" y="2109930"/>
                </a:lnTo>
                <a:cubicBezTo>
                  <a:pt x="2168709" y="2136916"/>
                  <a:pt x="2143189" y="2165414"/>
                  <a:pt x="2116805" y="2193155"/>
                </a:cubicBezTo>
                <a:lnTo>
                  <a:pt x="2157788" y="2149222"/>
                </a:lnTo>
                <a:lnTo>
                  <a:pt x="2179413" y="2125906"/>
                </a:lnTo>
                <a:lnTo>
                  <a:pt x="2202662" y="2102374"/>
                </a:lnTo>
                <a:lnTo>
                  <a:pt x="2304415" y="1999718"/>
                </a:lnTo>
                <a:lnTo>
                  <a:pt x="2418170" y="1885189"/>
                </a:lnTo>
                <a:cubicBezTo>
                  <a:pt x="2437742" y="1864895"/>
                  <a:pt x="2459152" y="1845465"/>
                  <a:pt x="2480347" y="1825064"/>
                </a:cubicBezTo>
                <a:lnTo>
                  <a:pt x="2545227" y="1763212"/>
                </a:lnTo>
                <a:lnTo>
                  <a:pt x="2682230" y="1633678"/>
                </a:lnTo>
                <a:cubicBezTo>
                  <a:pt x="2729700" y="1589528"/>
                  <a:pt x="2779549" y="1545811"/>
                  <a:pt x="2830263" y="1500366"/>
                </a:cubicBezTo>
                <a:lnTo>
                  <a:pt x="2906930" y="1431929"/>
                </a:lnTo>
                <a:lnTo>
                  <a:pt x="2945750" y="1397171"/>
                </a:lnTo>
                <a:lnTo>
                  <a:pt x="2965214" y="1379792"/>
                </a:lnTo>
                <a:lnTo>
                  <a:pt x="2985326" y="1362844"/>
                </a:lnTo>
                <a:lnTo>
                  <a:pt x="3148390" y="1225539"/>
                </a:lnTo>
                <a:lnTo>
                  <a:pt x="3231111" y="1156022"/>
                </a:lnTo>
                <a:cubicBezTo>
                  <a:pt x="3258901" y="1133030"/>
                  <a:pt x="3287665" y="1110901"/>
                  <a:pt x="3316104" y="1088341"/>
                </a:cubicBezTo>
                <a:lnTo>
                  <a:pt x="3487710" y="952546"/>
                </a:lnTo>
                <a:cubicBezTo>
                  <a:pt x="3515932" y="929662"/>
                  <a:pt x="3545236" y="908181"/>
                  <a:pt x="3574217" y="886592"/>
                </a:cubicBezTo>
                <a:lnTo>
                  <a:pt x="3661263" y="821825"/>
                </a:lnTo>
                <a:lnTo>
                  <a:pt x="3747770" y="757706"/>
                </a:lnTo>
                <a:cubicBezTo>
                  <a:pt x="3776532" y="736117"/>
                  <a:pt x="3804755" y="714528"/>
                  <a:pt x="3833627" y="694774"/>
                </a:cubicBezTo>
                <a:cubicBezTo>
                  <a:pt x="3948572" y="612736"/>
                  <a:pt x="4062436" y="535124"/>
                  <a:pt x="4173379" y="465176"/>
                </a:cubicBezTo>
                <a:cubicBezTo>
                  <a:pt x="4284324" y="395227"/>
                  <a:pt x="4392131" y="332943"/>
                  <a:pt x="4494318" y="279835"/>
                </a:cubicBezTo>
                <a:cubicBezTo>
                  <a:pt x="4578984" y="236657"/>
                  <a:pt x="4665383" y="195422"/>
                  <a:pt x="4754700" y="159152"/>
                </a:cubicBezTo>
                <a:cubicBezTo>
                  <a:pt x="4776326" y="149653"/>
                  <a:pt x="4799576" y="141773"/>
                  <a:pt x="4822068" y="132922"/>
                </a:cubicBezTo>
                <a:lnTo>
                  <a:pt x="4856021" y="120076"/>
                </a:lnTo>
                <a:cubicBezTo>
                  <a:pt x="4867374" y="115758"/>
                  <a:pt x="4878945" y="112196"/>
                  <a:pt x="4890408" y="108202"/>
                </a:cubicBezTo>
                <a:cubicBezTo>
                  <a:pt x="4913440" y="100538"/>
                  <a:pt x="4936364" y="92550"/>
                  <a:pt x="4959504" y="85210"/>
                </a:cubicBezTo>
                <a:lnTo>
                  <a:pt x="5029682" y="64701"/>
                </a:lnTo>
                <a:cubicBezTo>
                  <a:pt x="5053038" y="57360"/>
                  <a:pt x="5077043" y="52503"/>
                  <a:pt x="5100725" y="46458"/>
                </a:cubicBezTo>
                <a:cubicBezTo>
                  <a:pt x="5124406" y="40413"/>
                  <a:pt x="5148304" y="34476"/>
                  <a:pt x="5172526" y="30266"/>
                </a:cubicBezTo>
                <a:lnTo>
                  <a:pt x="5244974" y="16233"/>
                </a:lnTo>
                <a:cubicBezTo>
                  <a:pt x="5269304" y="12347"/>
                  <a:pt x="5293742" y="8461"/>
                  <a:pt x="5318396" y="5979"/>
                </a:cubicBezTo>
                <a:cubicBezTo>
                  <a:pt x="5367943" y="37"/>
                  <a:pt x="5417911" y="-1480"/>
                  <a:pt x="5467726" y="1445"/>
                </a:cubicBezTo>
                <a:close/>
              </a:path>
            </a:pathLst>
          </a:custGeom>
          <a:solidFill>
            <a:srgbClr val="F2F6F9"/>
          </a:solidFill>
          <a:ln w="108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579"/>
          </a:p>
        </p:txBody>
      </p:sp>
      <p:sp>
        <p:nvSpPr>
          <p:cNvPr id="9" name="Rectángulo 36">
            <a:extLst>
              <a:ext uri="{FF2B5EF4-FFF2-40B4-BE49-F238E27FC236}">
                <a16:creationId xmlns:a16="http://schemas.microsoft.com/office/drawing/2014/main" id="{20416CB3-9668-A045-83A8-5C2BBC4B0A55}"/>
              </a:ext>
            </a:extLst>
          </p:cNvPr>
          <p:cNvSpPr/>
          <p:nvPr userDrawn="1"/>
        </p:nvSpPr>
        <p:spPr>
          <a:xfrm>
            <a:off x="4711128" y="707382"/>
            <a:ext cx="5165354" cy="6845375"/>
          </a:xfrm>
          <a:prstGeom prst="rect">
            <a:avLst/>
          </a:prstGeom>
          <a:solidFill>
            <a:srgbClr val="F2F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79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D4B792-8E25-4D48-9B53-40049612F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415" y="4373636"/>
            <a:ext cx="1921185" cy="783163"/>
          </a:xfrm>
          <a:solidFill>
            <a:schemeClr val="bg1"/>
          </a:solidFill>
        </p:spPr>
        <p:txBody>
          <a:bodyPr wrap="square" anchor="b">
            <a:spAutoFit/>
          </a:bodyPr>
          <a:lstStyle>
            <a:lvl1pPr>
              <a:lnSpc>
                <a:spcPct val="80000"/>
              </a:lnSpc>
              <a:defRPr sz="2806"/>
            </a:lvl1pPr>
          </a:lstStyle>
          <a:p>
            <a:r>
              <a:rPr lang="en-GB"/>
              <a:t>Click to edit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0556EB-7683-B345-BE3A-F86066C30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2466-665A-3D45-9E9D-4950A8844361}" type="slidenum">
              <a:rPr lang="en-GB" smtClean="0"/>
              <a:pPr/>
              <a:t>‹N°›</a:t>
            </a:fld>
            <a:endParaRPr lang="en-GB" i="1"/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34AA8866-A286-4B4A-A303-657F63E9BCEE}"/>
              </a:ext>
            </a:extLst>
          </p:cNvPr>
          <p:cNvSpPr txBox="1">
            <a:spLocks/>
          </p:cNvSpPr>
          <p:nvPr userDrawn="1"/>
        </p:nvSpPr>
        <p:spPr>
          <a:xfrm>
            <a:off x="9342539" y="7006699"/>
            <a:ext cx="307105" cy="402483"/>
          </a:xfrm>
          <a:prstGeom prst="rect">
            <a:avLst/>
          </a:prstGeom>
        </p:spPr>
        <p:txBody>
          <a:bodyPr vert="horz" lIns="80189" tIns="40094" rIns="80189" bIns="40094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rgbClr val="313C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2"/>
              <a:t>—</a:t>
            </a:r>
          </a:p>
        </p:txBody>
      </p:sp>
      <p:sp>
        <p:nvSpPr>
          <p:cNvPr id="11" name="Elipse 318">
            <a:extLst>
              <a:ext uri="{FF2B5EF4-FFF2-40B4-BE49-F238E27FC236}">
                <a16:creationId xmlns:a16="http://schemas.microsoft.com/office/drawing/2014/main" id="{0ABC1186-C1BF-A544-9A8C-EFE7715779D7}"/>
              </a:ext>
            </a:extLst>
          </p:cNvPr>
          <p:cNvSpPr/>
          <p:nvPr userDrawn="1"/>
        </p:nvSpPr>
        <p:spPr>
          <a:xfrm>
            <a:off x="9971801" y="953028"/>
            <a:ext cx="144713" cy="181902"/>
          </a:xfrm>
          <a:prstGeom prst="ellipse">
            <a:avLst/>
          </a:prstGeom>
          <a:solidFill>
            <a:srgbClr val="FFC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79"/>
          </a:p>
        </p:txBody>
      </p:sp>
      <p:sp>
        <p:nvSpPr>
          <p:cNvPr id="12" name="Elipse 317">
            <a:extLst>
              <a:ext uri="{FF2B5EF4-FFF2-40B4-BE49-F238E27FC236}">
                <a16:creationId xmlns:a16="http://schemas.microsoft.com/office/drawing/2014/main" id="{57C2AF09-1E74-084D-8052-9D9B7BB66E33}"/>
              </a:ext>
            </a:extLst>
          </p:cNvPr>
          <p:cNvSpPr>
            <a:spLocks noChangeAspect="1"/>
          </p:cNvSpPr>
          <p:nvPr userDrawn="1"/>
        </p:nvSpPr>
        <p:spPr>
          <a:xfrm>
            <a:off x="10477052" y="662955"/>
            <a:ext cx="63141" cy="79367"/>
          </a:xfrm>
          <a:prstGeom prst="ellipse">
            <a:avLst/>
          </a:prstGeom>
          <a:solidFill>
            <a:srgbClr val="FFC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79"/>
          </a:p>
        </p:txBody>
      </p:sp>
      <p:sp>
        <p:nvSpPr>
          <p:cNvPr id="13" name="Elipse 317">
            <a:extLst>
              <a:ext uri="{FF2B5EF4-FFF2-40B4-BE49-F238E27FC236}">
                <a16:creationId xmlns:a16="http://schemas.microsoft.com/office/drawing/2014/main" id="{FF84C7C2-56DB-EB42-ADD4-C9621C09AA41}"/>
              </a:ext>
            </a:extLst>
          </p:cNvPr>
          <p:cNvSpPr>
            <a:spLocks noChangeAspect="1"/>
          </p:cNvSpPr>
          <p:nvPr userDrawn="1"/>
        </p:nvSpPr>
        <p:spPr>
          <a:xfrm>
            <a:off x="9971391" y="451032"/>
            <a:ext cx="63141" cy="79367"/>
          </a:xfrm>
          <a:prstGeom prst="ellipse">
            <a:avLst/>
          </a:prstGeom>
          <a:solidFill>
            <a:srgbClr val="FFC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79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099D2B0-B60B-864C-9F2F-187483B308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1794" y="4661570"/>
            <a:ext cx="3217289" cy="495228"/>
          </a:xfrm>
        </p:spPr>
        <p:txBody>
          <a:bodyPr anchor="b"/>
          <a:lstStyle>
            <a:lvl1pPr marL="0" indent="0" algn="ctr">
              <a:lnSpc>
                <a:spcPct val="80000"/>
              </a:lnSpc>
              <a:buNone/>
              <a:defRPr sz="2105" i="0">
                <a:solidFill>
                  <a:srgbClr val="5C73B6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3099F97F-B03C-A844-AF33-7766C40034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1794" y="5414344"/>
            <a:ext cx="957604" cy="416140"/>
          </a:xfrm>
        </p:spPr>
        <p:txBody>
          <a:bodyPr anchor="b">
            <a:spAutoFit/>
          </a:bodyPr>
          <a:lstStyle>
            <a:lvl1pPr marL="0" indent="0" algn="ctr">
              <a:lnSpc>
                <a:spcPct val="100000"/>
              </a:lnSpc>
              <a:buNone/>
              <a:defRPr sz="1052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4C70A6CF-87FE-D14B-B707-68CBA8D569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31794" y="6255316"/>
            <a:ext cx="957604" cy="416140"/>
          </a:xfrm>
        </p:spPr>
        <p:txBody>
          <a:bodyPr anchor="t">
            <a:spAutoFit/>
          </a:bodyPr>
          <a:lstStyle>
            <a:lvl1pPr marL="0" indent="0" algn="ctr">
              <a:lnSpc>
                <a:spcPct val="100000"/>
              </a:lnSpc>
              <a:buNone/>
              <a:defRPr sz="1052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34" name="Text Placeholder 16">
            <a:extLst>
              <a:ext uri="{FF2B5EF4-FFF2-40B4-BE49-F238E27FC236}">
                <a16:creationId xmlns:a16="http://schemas.microsoft.com/office/drawing/2014/main" id="{8E0B6D05-83E6-F44F-938C-6548706043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91480" y="5414344"/>
            <a:ext cx="957604" cy="416140"/>
          </a:xfrm>
        </p:spPr>
        <p:txBody>
          <a:bodyPr anchor="b">
            <a:spAutoFit/>
          </a:bodyPr>
          <a:lstStyle>
            <a:lvl1pPr marL="0" indent="0" algn="ctr">
              <a:lnSpc>
                <a:spcPct val="100000"/>
              </a:lnSpc>
              <a:buNone/>
              <a:defRPr sz="1052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35" name="Text Placeholder 16">
            <a:extLst>
              <a:ext uri="{FF2B5EF4-FFF2-40B4-BE49-F238E27FC236}">
                <a16:creationId xmlns:a16="http://schemas.microsoft.com/office/drawing/2014/main" id="{398B06B9-899E-2D41-9678-59D5D24FE2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91480" y="6255316"/>
            <a:ext cx="957604" cy="416140"/>
          </a:xfrm>
        </p:spPr>
        <p:txBody>
          <a:bodyPr anchor="t">
            <a:spAutoFit/>
          </a:bodyPr>
          <a:lstStyle>
            <a:lvl1pPr marL="0" indent="0" algn="ctr">
              <a:lnSpc>
                <a:spcPct val="100000"/>
              </a:lnSpc>
              <a:buNone/>
              <a:defRPr sz="1052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36" name="Text Placeholder 16">
            <a:extLst>
              <a:ext uri="{FF2B5EF4-FFF2-40B4-BE49-F238E27FC236}">
                <a16:creationId xmlns:a16="http://schemas.microsoft.com/office/drawing/2014/main" id="{8A602926-A092-4B46-A691-6752876869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61637" y="5414344"/>
            <a:ext cx="957604" cy="416140"/>
          </a:xfrm>
        </p:spPr>
        <p:txBody>
          <a:bodyPr anchor="b">
            <a:spAutoFit/>
          </a:bodyPr>
          <a:lstStyle>
            <a:lvl1pPr marL="0" indent="0" algn="ctr">
              <a:lnSpc>
                <a:spcPct val="100000"/>
              </a:lnSpc>
              <a:buNone/>
              <a:defRPr sz="1052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37" name="Text Placeholder 16">
            <a:extLst>
              <a:ext uri="{FF2B5EF4-FFF2-40B4-BE49-F238E27FC236}">
                <a16:creationId xmlns:a16="http://schemas.microsoft.com/office/drawing/2014/main" id="{933DFCFE-CD42-734C-91F7-8627959544E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61637" y="6255316"/>
            <a:ext cx="957604" cy="416140"/>
          </a:xfrm>
        </p:spPr>
        <p:txBody>
          <a:bodyPr anchor="t">
            <a:spAutoFit/>
          </a:bodyPr>
          <a:lstStyle>
            <a:lvl1pPr marL="0" indent="0" algn="ctr">
              <a:lnSpc>
                <a:spcPct val="100000"/>
              </a:lnSpc>
              <a:buNone/>
              <a:defRPr sz="1052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B651BEC7-2D09-4444-AB8A-5B87C88D38C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902678" y="714300"/>
            <a:ext cx="3333825" cy="6845375"/>
          </a:xfrm>
          <a:pattFill prst="pct10">
            <a:fgClr>
              <a:srgbClr val="A7B3BF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GB"/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E5EAD208-AE41-4D48-9CEB-DE69FC44B8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3100" y="1112002"/>
            <a:ext cx="4385117" cy="573861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3"/>
            </a:solidFill>
          </a:ln>
          <a:effectLst>
            <a:outerShdw blurRad="152400" dist="38100" dir="5400000" algn="ctr" rotWithShape="0">
              <a:schemeClr val="accent6">
                <a:lumMod val="10000"/>
                <a:alpha val="11000"/>
              </a:schemeClr>
            </a:outerShdw>
          </a:effectLst>
        </p:spPr>
        <p:txBody>
          <a:bodyPr lIns="90000" tIns="216000" rIns="648000" bIns="180000" anchor="ctr">
            <a:spAutoFit/>
          </a:bodyPr>
          <a:lstStyle>
            <a:lvl1pPr marL="0" indent="0" algn="ctr">
              <a:lnSpc>
                <a:spcPct val="80000"/>
              </a:lnSpc>
              <a:buNone/>
              <a:defRPr sz="965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insert link</a:t>
            </a:r>
          </a:p>
        </p:txBody>
      </p:sp>
    </p:spTree>
    <p:extLst>
      <p:ext uri="{BB962C8B-B14F-4D97-AF65-F5344CB8AC3E}">
        <p14:creationId xmlns:p14="http://schemas.microsoft.com/office/powerpoint/2010/main" val="1346716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2 pictures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7B4C947F-465E-F64C-9EC5-E479459CABC6}"/>
              </a:ext>
            </a:extLst>
          </p:cNvPr>
          <p:cNvSpPr/>
          <p:nvPr userDrawn="1"/>
        </p:nvSpPr>
        <p:spPr>
          <a:xfrm>
            <a:off x="3575685" y="3307369"/>
            <a:ext cx="7125169" cy="4598774"/>
          </a:xfrm>
          <a:custGeom>
            <a:avLst/>
            <a:gdLst>
              <a:gd name="connsiteX0" fmla="*/ 6171301 w 8124914"/>
              <a:gd name="connsiteY0" fmla="*/ 808 h 4171924"/>
              <a:gd name="connsiteX1" fmla="*/ 6634979 w 8124914"/>
              <a:gd name="connsiteY1" fmla="*/ 15382 h 4171924"/>
              <a:gd name="connsiteX2" fmla="*/ 7090314 w 8124914"/>
              <a:gd name="connsiteY2" fmla="*/ 86474 h 4171924"/>
              <a:gd name="connsiteX3" fmla="*/ 7201617 w 8124914"/>
              <a:gd name="connsiteY3" fmla="*/ 114022 h 4171924"/>
              <a:gd name="connsiteX4" fmla="*/ 7257003 w 8124914"/>
              <a:gd name="connsiteY4" fmla="*/ 128063 h 4171924"/>
              <a:gd name="connsiteX5" fmla="*/ 7311679 w 8124914"/>
              <a:gd name="connsiteY5" fmla="*/ 144769 h 4171924"/>
              <a:gd name="connsiteX6" fmla="*/ 7420675 w 8124914"/>
              <a:gd name="connsiteY6" fmla="*/ 178893 h 4171924"/>
              <a:gd name="connsiteX7" fmla="*/ 7527186 w 8124914"/>
              <a:gd name="connsiteY7" fmla="*/ 218349 h 4171924"/>
              <a:gd name="connsiteX8" fmla="*/ 7525410 w 8124914"/>
              <a:gd name="connsiteY8" fmla="*/ 222793 h 4171924"/>
              <a:gd name="connsiteX9" fmla="*/ 7560914 w 8124914"/>
              <a:gd name="connsiteY9" fmla="*/ 235767 h 4171924"/>
              <a:gd name="connsiteX10" fmla="*/ 7594110 w 8124914"/>
              <a:gd name="connsiteY10" fmla="*/ 249985 h 4171924"/>
              <a:gd name="connsiteX11" fmla="*/ 7657129 w 8124914"/>
              <a:gd name="connsiteY11" fmla="*/ 277711 h 4171924"/>
              <a:gd name="connsiteX12" fmla="*/ 7715888 w 8124914"/>
              <a:gd name="connsiteY12" fmla="*/ 302949 h 4171924"/>
              <a:gd name="connsiteX13" fmla="*/ 7769143 w 8124914"/>
              <a:gd name="connsiteY13" fmla="*/ 330319 h 4171924"/>
              <a:gd name="connsiteX14" fmla="*/ 7865180 w 8124914"/>
              <a:gd name="connsiteY14" fmla="*/ 379372 h 4171924"/>
              <a:gd name="connsiteX15" fmla="*/ 7945064 w 8124914"/>
              <a:gd name="connsiteY15" fmla="*/ 427359 h 4171924"/>
              <a:gd name="connsiteX16" fmla="*/ 8012343 w 8124914"/>
              <a:gd name="connsiteY16" fmla="*/ 467349 h 4171924"/>
              <a:gd name="connsiteX17" fmla="*/ 8065598 w 8124914"/>
              <a:gd name="connsiteY17" fmla="*/ 504139 h 4171924"/>
              <a:gd name="connsiteX18" fmla="*/ 8124914 w 8124914"/>
              <a:gd name="connsiteY18" fmla="*/ 543992 h 4171924"/>
              <a:gd name="connsiteX19" fmla="*/ 8124914 w 8124914"/>
              <a:gd name="connsiteY19" fmla="*/ 550028 h 4171924"/>
              <a:gd name="connsiteX20" fmla="*/ 8075983 w 8124914"/>
              <a:gd name="connsiteY20" fmla="*/ 517291 h 4171924"/>
              <a:gd name="connsiteX21" fmla="*/ 7995479 w 8124914"/>
              <a:gd name="connsiteY21" fmla="*/ 464505 h 4171924"/>
              <a:gd name="connsiteX22" fmla="*/ 7867666 w 8124914"/>
              <a:gd name="connsiteY22" fmla="*/ 391813 h 4171924"/>
              <a:gd name="connsiteX23" fmla="*/ 7851334 w 8124914"/>
              <a:gd name="connsiteY23" fmla="*/ 383282 h 4171924"/>
              <a:gd name="connsiteX24" fmla="*/ 7886838 w 8124914"/>
              <a:gd name="connsiteY24" fmla="*/ 403544 h 4171924"/>
              <a:gd name="connsiteX25" fmla="*/ 7848401 w 8124914"/>
              <a:gd name="connsiteY25" fmla="*/ 384333 h 4171924"/>
              <a:gd name="connsiteX26" fmla="*/ 7846897 w 8124914"/>
              <a:gd name="connsiteY26" fmla="*/ 383460 h 4171924"/>
              <a:gd name="connsiteX27" fmla="*/ 7772693 w 8124914"/>
              <a:gd name="connsiteY27" fmla="*/ 345782 h 4171924"/>
              <a:gd name="connsiteX28" fmla="*/ 7733640 w 8124914"/>
              <a:gd name="connsiteY28" fmla="*/ 326054 h 4171924"/>
              <a:gd name="connsiteX29" fmla="*/ 7697523 w 8124914"/>
              <a:gd name="connsiteY29" fmla="*/ 308926 h 4171924"/>
              <a:gd name="connsiteX30" fmla="*/ 7664741 w 8124914"/>
              <a:gd name="connsiteY30" fmla="*/ 292542 h 4171924"/>
              <a:gd name="connsiteX31" fmla="*/ 7614150 w 8124914"/>
              <a:gd name="connsiteY31" fmla="*/ 272457 h 4171924"/>
              <a:gd name="connsiteX32" fmla="*/ 7608666 w 8124914"/>
              <a:gd name="connsiteY32" fmla="*/ 270069 h 4171924"/>
              <a:gd name="connsiteX33" fmla="*/ 7565707 w 8124914"/>
              <a:gd name="connsiteY33" fmla="*/ 252296 h 4171924"/>
              <a:gd name="connsiteX34" fmla="*/ 7521683 w 8124914"/>
              <a:gd name="connsiteY34" fmla="*/ 235589 h 4171924"/>
              <a:gd name="connsiteX35" fmla="*/ 7516285 w 8124914"/>
              <a:gd name="connsiteY35" fmla="*/ 233604 h 4171924"/>
              <a:gd name="connsiteX36" fmla="*/ 7433989 w 8124914"/>
              <a:gd name="connsiteY36" fmla="*/ 200932 h 4171924"/>
              <a:gd name="connsiteX37" fmla="*/ 7373810 w 8124914"/>
              <a:gd name="connsiteY37" fmla="*/ 181026 h 4171924"/>
              <a:gd name="connsiteX38" fmla="*/ 7314342 w 8124914"/>
              <a:gd name="connsiteY38" fmla="*/ 163253 h 4171924"/>
              <a:gd name="connsiteX39" fmla="*/ 7255938 w 8124914"/>
              <a:gd name="connsiteY39" fmla="*/ 145480 h 4171924"/>
              <a:gd name="connsiteX40" fmla="*/ 7198422 w 8124914"/>
              <a:gd name="connsiteY40" fmla="*/ 131084 h 4171924"/>
              <a:gd name="connsiteX41" fmla="*/ 7089603 w 8124914"/>
              <a:gd name="connsiteY41" fmla="*/ 104069 h 4171924"/>
              <a:gd name="connsiteX42" fmla="*/ 6990193 w 8124914"/>
              <a:gd name="connsiteY42" fmla="*/ 82564 h 4171924"/>
              <a:gd name="connsiteX43" fmla="*/ 6945636 w 8124914"/>
              <a:gd name="connsiteY43" fmla="*/ 73678 h 4171924"/>
              <a:gd name="connsiteX44" fmla="*/ 6904807 w 8124914"/>
              <a:gd name="connsiteY44" fmla="*/ 67279 h 4171924"/>
              <a:gd name="connsiteX45" fmla="*/ 6835930 w 8124914"/>
              <a:gd name="connsiteY45" fmla="*/ 56793 h 4171924"/>
              <a:gd name="connsiteX46" fmla="*/ 6786935 w 8124914"/>
              <a:gd name="connsiteY46" fmla="*/ 49506 h 4171924"/>
              <a:gd name="connsiteX47" fmla="*/ 6761372 w 8124914"/>
              <a:gd name="connsiteY47" fmla="*/ 46840 h 4171924"/>
              <a:gd name="connsiteX48" fmla="*/ 6788709 w 8124914"/>
              <a:gd name="connsiteY48" fmla="*/ 50395 h 4171924"/>
              <a:gd name="connsiteX49" fmla="*/ 6941553 w 8124914"/>
              <a:gd name="connsiteY49" fmla="*/ 74566 h 4171924"/>
              <a:gd name="connsiteX50" fmla="*/ 7040786 w 8124914"/>
              <a:gd name="connsiteY50" fmla="*/ 94827 h 4171924"/>
              <a:gd name="connsiteX51" fmla="*/ 7106823 w 8124914"/>
              <a:gd name="connsiteY51" fmla="*/ 108690 h 4171924"/>
              <a:gd name="connsiteX52" fmla="*/ 7180670 w 8124914"/>
              <a:gd name="connsiteY52" fmla="*/ 127530 h 4171924"/>
              <a:gd name="connsiteX53" fmla="*/ 7261263 w 8124914"/>
              <a:gd name="connsiteY53" fmla="*/ 148324 h 4171924"/>
              <a:gd name="connsiteX54" fmla="*/ 7345939 w 8124914"/>
              <a:gd name="connsiteY54" fmla="*/ 174628 h 4171924"/>
              <a:gd name="connsiteX55" fmla="*/ 7433545 w 8124914"/>
              <a:gd name="connsiteY55" fmla="*/ 203176 h 4171924"/>
              <a:gd name="connsiteX56" fmla="*/ 7516285 w 8124914"/>
              <a:gd name="connsiteY56" fmla="*/ 233604 h 4171924"/>
              <a:gd name="connsiteX57" fmla="*/ 7614150 w 8124914"/>
              <a:gd name="connsiteY57" fmla="*/ 272457 h 4171924"/>
              <a:gd name="connsiteX58" fmla="*/ 7693165 w 8124914"/>
              <a:gd name="connsiteY58" fmla="*/ 306859 h 4171924"/>
              <a:gd name="connsiteX59" fmla="*/ 7697523 w 8124914"/>
              <a:gd name="connsiteY59" fmla="*/ 308926 h 4171924"/>
              <a:gd name="connsiteX60" fmla="*/ 7848401 w 8124914"/>
              <a:gd name="connsiteY60" fmla="*/ 384333 h 4171924"/>
              <a:gd name="connsiteX61" fmla="*/ 7971181 w 8124914"/>
              <a:gd name="connsiteY61" fmla="*/ 455641 h 4171924"/>
              <a:gd name="connsiteX62" fmla="*/ 8056190 w 8124914"/>
              <a:gd name="connsiteY62" fmla="*/ 510359 h 4171924"/>
              <a:gd name="connsiteX63" fmla="*/ 8052284 w 8124914"/>
              <a:gd name="connsiteY63" fmla="*/ 516402 h 4171924"/>
              <a:gd name="connsiteX64" fmla="*/ 8124914 w 8124914"/>
              <a:gd name="connsiteY64" fmla="*/ 568031 h 4171924"/>
              <a:gd name="connsiteX65" fmla="*/ 8124914 w 8124914"/>
              <a:gd name="connsiteY65" fmla="*/ 580956 h 4171924"/>
              <a:gd name="connsiteX66" fmla="*/ 8046928 w 8124914"/>
              <a:gd name="connsiteY66" fmla="*/ 526596 h 4171924"/>
              <a:gd name="connsiteX67" fmla="*/ 7611507 w 8124914"/>
              <a:gd name="connsiteY67" fmla="*/ 293529 h 4171924"/>
              <a:gd name="connsiteX68" fmla="*/ 6980252 w 8124914"/>
              <a:gd name="connsiteY68" fmla="*/ 103181 h 4171924"/>
              <a:gd name="connsiteX69" fmla="*/ 6322370 w 8124914"/>
              <a:gd name="connsiteY69" fmla="*/ 39020 h 4171924"/>
              <a:gd name="connsiteX70" fmla="*/ 5660759 w 8124914"/>
              <a:gd name="connsiteY70" fmla="*/ 80076 h 4171924"/>
              <a:gd name="connsiteX71" fmla="*/ 5332883 w 8124914"/>
              <a:gd name="connsiteY71" fmla="*/ 133395 h 4171924"/>
              <a:gd name="connsiteX72" fmla="*/ 5008379 w 8124914"/>
              <a:gd name="connsiteY72" fmla="*/ 204487 h 4171924"/>
              <a:gd name="connsiteX73" fmla="*/ 4687781 w 8124914"/>
              <a:gd name="connsiteY73" fmla="*/ 293351 h 4171924"/>
              <a:gd name="connsiteX74" fmla="*/ 4371977 w 8124914"/>
              <a:gd name="connsiteY74" fmla="*/ 397679 h 4171924"/>
              <a:gd name="connsiteX75" fmla="*/ 4062029 w 8124914"/>
              <a:gd name="connsiteY75" fmla="*/ 516224 h 4171924"/>
              <a:gd name="connsiteX76" fmla="*/ 3908653 w 8124914"/>
              <a:gd name="connsiteY76" fmla="*/ 580918 h 4171924"/>
              <a:gd name="connsiteX77" fmla="*/ 3758118 w 8124914"/>
              <a:gd name="connsiteY77" fmla="*/ 652010 h 4171924"/>
              <a:gd name="connsiteX78" fmla="*/ 3609713 w 8124914"/>
              <a:gd name="connsiteY78" fmla="*/ 727189 h 4171924"/>
              <a:gd name="connsiteX79" fmla="*/ 3536220 w 8124914"/>
              <a:gd name="connsiteY79" fmla="*/ 765934 h 4171924"/>
              <a:gd name="connsiteX80" fmla="*/ 3499296 w 8124914"/>
              <a:gd name="connsiteY80" fmla="*/ 785307 h 4171924"/>
              <a:gd name="connsiteX81" fmla="*/ 3463793 w 8124914"/>
              <a:gd name="connsiteY81" fmla="*/ 806101 h 4171924"/>
              <a:gd name="connsiteX82" fmla="*/ 3320181 w 8124914"/>
              <a:gd name="connsiteY82" fmla="*/ 890167 h 4171924"/>
              <a:gd name="connsiteX83" fmla="*/ 3249173 w 8124914"/>
              <a:gd name="connsiteY83" fmla="*/ 934422 h 4171924"/>
              <a:gd name="connsiteX84" fmla="*/ 3179231 w 8124914"/>
              <a:gd name="connsiteY84" fmla="*/ 979565 h 4171924"/>
              <a:gd name="connsiteX85" fmla="*/ 3109466 w 8124914"/>
              <a:gd name="connsiteY85" fmla="*/ 1024709 h 4171924"/>
              <a:gd name="connsiteX86" fmla="*/ 3041300 w 8124914"/>
              <a:gd name="connsiteY86" fmla="*/ 1072696 h 4171924"/>
              <a:gd name="connsiteX87" fmla="*/ 2905853 w 8124914"/>
              <a:gd name="connsiteY87" fmla="*/ 1169380 h 4171924"/>
              <a:gd name="connsiteX88" fmla="*/ 2773957 w 8124914"/>
              <a:gd name="connsiteY88" fmla="*/ 1271220 h 4171924"/>
              <a:gd name="connsiteX89" fmla="*/ 2741116 w 8124914"/>
              <a:gd name="connsiteY89" fmla="*/ 1296635 h 4171924"/>
              <a:gd name="connsiteX90" fmla="*/ 2708986 w 8124914"/>
              <a:gd name="connsiteY90" fmla="*/ 1323294 h 4171924"/>
              <a:gd name="connsiteX91" fmla="*/ 2645079 w 8124914"/>
              <a:gd name="connsiteY91" fmla="*/ 1376613 h 4171924"/>
              <a:gd name="connsiteX92" fmla="*/ 2394246 w 8124914"/>
              <a:gd name="connsiteY92" fmla="*/ 1596109 h 4171924"/>
              <a:gd name="connsiteX93" fmla="*/ 2154419 w 8124914"/>
              <a:gd name="connsiteY93" fmla="*/ 1827158 h 4171924"/>
              <a:gd name="connsiteX94" fmla="*/ 1921871 w 8124914"/>
              <a:gd name="connsiteY94" fmla="*/ 2066737 h 4171924"/>
              <a:gd name="connsiteX95" fmla="*/ 1808435 w 8124914"/>
              <a:gd name="connsiteY95" fmla="*/ 2189371 h 4171924"/>
              <a:gd name="connsiteX96" fmla="*/ 1696067 w 8124914"/>
              <a:gd name="connsiteY96" fmla="*/ 2313781 h 4171924"/>
              <a:gd name="connsiteX97" fmla="*/ 1255112 w 8124914"/>
              <a:gd name="connsiteY97" fmla="*/ 2816223 h 4171924"/>
              <a:gd name="connsiteX98" fmla="*/ 373733 w 8124914"/>
              <a:gd name="connsiteY98" fmla="*/ 3823416 h 4171924"/>
              <a:gd name="connsiteX99" fmla="*/ 48661 w 8124914"/>
              <a:gd name="connsiteY99" fmla="*/ 4171924 h 4171924"/>
              <a:gd name="connsiteX100" fmla="*/ 0 w 8124914"/>
              <a:gd name="connsiteY100" fmla="*/ 4171924 h 4171924"/>
              <a:gd name="connsiteX101" fmla="*/ 50295 w 8124914"/>
              <a:gd name="connsiteY101" fmla="*/ 4118625 h 4171924"/>
              <a:gd name="connsiteX102" fmla="*/ 324383 w 8124914"/>
              <a:gd name="connsiteY102" fmla="*/ 3822705 h 4171924"/>
              <a:gd name="connsiteX103" fmla="*/ 589063 w 8124914"/>
              <a:gd name="connsiteY103" fmla="*/ 3526430 h 4171924"/>
              <a:gd name="connsiteX104" fmla="*/ 1095167 w 8124914"/>
              <a:gd name="connsiteY104" fmla="*/ 2943833 h 4171924"/>
              <a:gd name="connsiteX105" fmla="*/ 1696067 w 8124914"/>
              <a:gd name="connsiteY105" fmla="*/ 2255841 h 4171924"/>
              <a:gd name="connsiteX106" fmla="*/ 2343476 w 8124914"/>
              <a:gd name="connsiteY106" fmla="*/ 1590422 h 4171924"/>
              <a:gd name="connsiteX107" fmla="*/ 3073963 w 8124914"/>
              <a:gd name="connsiteY107" fmla="*/ 1001248 h 4171924"/>
              <a:gd name="connsiteX108" fmla="*/ 3898357 w 8124914"/>
              <a:gd name="connsiteY108" fmla="*/ 542706 h 4171924"/>
              <a:gd name="connsiteX109" fmla="*/ 4785948 w 8124914"/>
              <a:gd name="connsiteY109" fmla="*/ 222793 h 4171924"/>
              <a:gd name="connsiteX110" fmla="*/ 5706026 w 8124914"/>
              <a:gd name="connsiteY110" fmla="*/ 36354 h 4171924"/>
              <a:gd name="connsiteX111" fmla="*/ 6171301 w 8124914"/>
              <a:gd name="connsiteY111" fmla="*/ 808 h 4171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8124914" h="4171924">
                <a:moveTo>
                  <a:pt x="6171301" y="808"/>
                </a:moveTo>
                <a:cubicBezTo>
                  <a:pt x="6326008" y="-2083"/>
                  <a:pt x="6480769" y="2781"/>
                  <a:pt x="6634979" y="15382"/>
                </a:cubicBezTo>
                <a:cubicBezTo>
                  <a:pt x="6788017" y="30082"/>
                  <a:pt x="6940061" y="53821"/>
                  <a:pt x="7090314" y="86474"/>
                </a:cubicBezTo>
                <a:cubicBezTo>
                  <a:pt x="7127592" y="94650"/>
                  <a:pt x="7164516" y="104247"/>
                  <a:pt x="7201617" y="114022"/>
                </a:cubicBezTo>
                <a:lnTo>
                  <a:pt x="7257003" y="128063"/>
                </a:lnTo>
                <a:lnTo>
                  <a:pt x="7311679" y="144769"/>
                </a:lnTo>
                <a:cubicBezTo>
                  <a:pt x="7347182" y="156322"/>
                  <a:pt x="7384638" y="166808"/>
                  <a:pt x="7420675" y="178893"/>
                </a:cubicBezTo>
                <a:lnTo>
                  <a:pt x="7527186" y="218349"/>
                </a:lnTo>
                <a:cubicBezTo>
                  <a:pt x="7527186" y="219771"/>
                  <a:pt x="7336176" y="152234"/>
                  <a:pt x="7525410" y="222793"/>
                </a:cubicBezTo>
                <a:lnTo>
                  <a:pt x="7560914" y="235767"/>
                </a:lnTo>
                <a:cubicBezTo>
                  <a:pt x="7572275" y="240210"/>
                  <a:pt x="7583281" y="245364"/>
                  <a:pt x="7594110" y="249985"/>
                </a:cubicBezTo>
                <a:lnTo>
                  <a:pt x="7657129" y="277711"/>
                </a:lnTo>
                <a:lnTo>
                  <a:pt x="7715888" y="302949"/>
                </a:lnTo>
                <a:lnTo>
                  <a:pt x="7769143" y="330319"/>
                </a:lnTo>
                <a:lnTo>
                  <a:pt x="7865180" y="379372"/>
                </a:lnTo>
                <a:lnTo>
                  <a:pt x="7945064" y="427359"/>
                </a:lnTo>
                <a:lnTo>
                  <a:pt x="8012343" y="467349"/>
                </a:lnTo>
                <a:lnTo>
                  <a:pt x="8065598" y="504139"/>
                </a:lnTo>
                <a:lnTo>
                  <a:pt x="8124914" y="543992"/>
                </a:lnTo>
                <a:lnTo>
                  <a:pt x="8124914" y="550028"/>
                </a:lnTo>
                <a:lnTo>
                  <a:pt x="8075983" y="517291"/>
                </a:lnTo>
                <a:cubicBezTo>
                  <a:pt x="8049533" y="499563"/>
                  <a:pt x="8022018" y="481301"/>
                  <a:pt x="7995479" y="464505"/>
                </a:cubicBezTo>
                <a:lnTo>
                  <a:pt x="7867666" y="391813"/>
                </a:lnTo>
                <a:cubicBezTo>
                  <a:pt x="7862482" y="388485"/>
                  <a:pt x="7857014" y="385629"/>
                  <a:pt x="7851334" y="383282"/>
                </a:cubicBezTo>
                <a:cubicBezTo>
                  <a:pt x="7853819" y="384349"/>
                  <a:pt x="7864825" y="390392"/>
                  <a:pt x="7886838" y="403544"/>
                </a:cubicBezTo>
                <a:lnTo>
                  <a:pt x="7848401" y="384333"/>
                </a:lnTo>
                <a:lnTo>
                  <a:pt x="7846897" y="383460"/>
                </a:lnTo>
                <a:lnTo>
                  <a:pt x="7772693" y="345782"/>
                </a:lnTo>
                <a:lnTo>
                  <a:pt x="7733640" y="326054"/>
                </a:lnTo>
                <a:lnTo>
                  <a:pt x="7697523" y="308926"/>
                </a:lnTo>
                <a:lnTo>
                  <a:pt x="7664741" y="292542"/>
                </a:lnTo>
                <a:lnTo>
                  <a:pt x="7614150" y="272457"/>
                </a:lnTo>
                <a:lnTo>
                  <a:pt x="7608666" y="270069"/>
                </a:lnTo>
                <a:lnTo>
                  <a:pt x="7565707" y="252296"/>
                </a:lnTo>
                <a:cubicBezTo>
                  <a:pt x="7551150" y="246253"/>
                  <a:pt x="7536240" y="241277"/>
                  <a:pt x="7521683" y="235589"/>
                </a:cubicBezTo>
                <a:lnTo>
                  <a:pt x="7516285" y="233604"/>
                </a:lnTo>
                <a:lnTo>
                  <a:pt x="7433989" y="200932"/>
                </a:lnTo>
                <a:cubicBezTo>
                  <a:pt x="7414107" y="193290"/>
                  <a:pt x="7393870" y="187069"/>
                  <a:pt x="7373810" y="181026"/>
                </a:cubicBezTo>
                <a:lnTo>
                  <a:pt x="7314342" y="163253"/>
                </a:lnTo>
                <a:lnTo>
                  <a:pt x="7255938" y="145480"/>
                </a:lnTo>
                <a:lnTo>
                  <a:pt x="7198422" y="131084"/>
                </a:lnTo>
                <a:cubicBezTo>
                  <a:pt x="7160610" y="121665"/>
                  <a:pt x="7124397" y="111889"/>
                  <a:pt x="7089603" y="104069"/>
                </a:cubicBezTo>
                <a:lnTo>
                  <a:pt x="6990193" y="82564"/>
                </a:lnTo>
                <a:lnTo>
                  <a:pt x="6945636" y="73678"/>
                </a:lnTo>
                <a:lnTo>
                  <a:pt x="6904807" y="67279"/>
                </a:lnTo>
                <a:lnTo>
                  <a:pt x="6835930" y="56793"/>
                </a:lnTo>
                <a:lnTo>
                  <a:pt x="6786935" y="49506"/>
                </a:lnTo>
                <a:lnTo>
                  <a:pt x="6761372" y="46840"/>
                </a:lnTo>
                <a:cubicBezTo>
                  <a:pt x="6751963" y="46840"/>
                  <a:pt x="6759774" y="46840"/>
                  <a:pt x="6788709" y="50395"/>
                </a:cubicBezTo>
                <a:lnTo>
                  <a:pt x="6941553" y="74566"/>
                </a:lnTo>
                <a:lnTo>
                  <a:pt x="7040786" y="94827"/>
                </a:lnTo>
                <a:cubicBezTo>
                  <a:pt x="7061201" y="99271"/>
                  <a:pt x="7083390" y="103181"/>
                  <a:pt x="7106823" y="108690"/>
                </a:cubicBezTo>
                <a:lnTo>
                  <a:pt x="7180670" y="127530"/>
                </a:lnTo>
                <a:cubicBezTo>
                  <a:pt x="7206588" y="134283"/>
                  <a:pt x="7233925" y="140682"/>
                  <a:pt x="7261263" y="148324"/>
                </a:cubicBezTo>
                <a:lnTo>
                  <a:pt x="7345939" y="174628"/>
                </a:lnTo>
                <a:cubicBezTo>
                  <a:pt x="7375053" y="182804"/>
                  <a:pt x="7404255" y="192668"/>
                  <a:pt x="7433545" y="203176"/>
                </a:cubicBezTo>
                <a:lnTo>
                  <a:pt x="7516285" y="233604"/>
                </a:lnTo>
                <a:lnTo>
                  <a:pt x="7614150" y="272457"/>
                </a:lnTo>
                <a:lnTo>
                  <a:pt x="7693165" y="306859"/>
                </a:lnTo>
                <a:lnTo>
                  <a:pt x="7697523" y="308926"/>
                </a:lnTo>
                <a:lnTo>
                  <a:pt x="7848401" y="384333"/>
                </a:lnTo>
                <a:lnTo>
                  <a:pt x="7971181" y="455641"/>
                </a:lnTo>
                <a:cubicBezTo>
                  <a:pt x="8006839" y="476946"/>
                  <a:pt x="8035952" y="495341"/>
                  <a:pt x="8056190" y="510359"/>
                </a:cubicBezTo>
                <a:cubicBezTo>
                  <a:pt x="8221815" y="624284"/>
                  <a:pt x="7887015" y="403721"/>
                  <a:pt x="8052284" y="516402"/>
                </a:cubicBezTo>
                <a:lnTo>
                  <a:pt x="8124914" y="568031"/>
                </a:lnTo>
                <a:lnTo>
                  <a:pt x="8124914" y="580956"/>
                </a:lnTo>
                <a:lnTo>
                  <a:pt x="8046928" y="526596"/>
                </a:lnTo>
                <a:cubicBezTo>
                  <a:pt x="7908982" y="436335"/>
                  <a:pt x="7763285" y="358329"/>
                  <a:pt x="7611507" y="293529"/>
                </a:cubicBezTo>
                <a:cubicBezTo>
                  <a:pt x="7408515" y="207606"/>
                  <a:pt x="7196878" y="143789"/>
                  <a:pt x="6980252" y="103181"/>
                </a:cubicBezTo>
                <a:cubicBezTo>
                  <a:pt x="6763254" y="62517"/>
                  <a:pt x="6543114" y="41047"/>
                  <a:pt x="6322370" y="39020"/>
                </a:cubicBezTo>
                <a:cubicBezTo>
                  <a:pt x="6101146" y="37494"/>
                  <a:pt x="5880101" y="51211"/>
                  <a:pt x="5660759" y="80076"/>
                </a:cubicBezTo>
                <a:cubicBezTo>
                  <a:pt x="5550875" y="93761"/>
                  <a:pt x="5441701" y="112423"/>
                  <a:pt x="5332883" y="133395"/>
                </a:cubicBezTo>
                <a:cubicBezTo>
                  <a:pt x="5224064" y="154367"/>
                  <a:pt x="5115778" y="177649"/>
                  <a:pt x="5008379" y="204487"/>
                </a:cubicBezTo>
                <a:cubicBezTo>
                  <a:pt x="4900981" y="231324"/>
                  <a:pt x="4793937" y="260471"/>
                  <a:pt x="4687781" y="293351"/>
                </a:cubicBezTo>
                <a:cubicBezTo>
                  <a:pt x="4581626" y="326231"/>
                  <a:pt x="4476358" y="360178"/>
                  <a:pt x="4371977" y="397679"/>
                </a:cubicBezTo>
                <a:cubicBezTo>
                  <a:pt x="4267596" y="435180"/>
                  <a:pt x="4163925" y="473569"/>
                  <a:pt x="4062029" y="516224"/>
                </a:cubicBezTo>
                <a:cubicBezTo>
                  <a:pt x="4010904" y="537907"/>
                  <a:pt x="3959069" y="557991"/>
                  <a:pt x="3908653" y="580918"/>
                </a:cubicBezTo>
                <a:lnTo>
                  <a:pt x="3758118" y="652010"/>
                </a:lnTo>
                <a:cubicBezTo>
                  <a:pt x="3707525" y="674581"/>
                  <a:pt x="3658885" y="701596"/>
                  <a:pt x="3609713" y="727189"/>
                </a:cubicBezTo>
                <a:lnTo>
                  <a:pt x="3536220" y="765934"/>
                </a:lnTo>
                <a:lnTo>
                  <a:pt x="3499296" y="785307"/>
                </a:lnTo>
                <a:cubicBezTo>
                  <a:pt x="3487225" y="792061"/>
                  <a:pt x="3475332" y="799170"/>
                  <a:pt x="3463793" y="806101"/>
                </a:cubicBezTo>
                <a:lnTo>
                  <a:pt x="3320181" y="890167"/>
                </a:lnTo>
                <a:cubicBezTo>
                  <a:pt x="3296038" y="903852"/>
                  <a:pt x="3272961" y="919315"/>
                  <a:pt x="3249173" y="934422"/>
                </a:cubicBezTo>
                <a:lnTo>
                  <a:pt x="3179231" y="979565"/>
                </a:lnTo>
                <a:lnTo>
                  <a:pt x="3109466" y="1024709"/>
                </a:lnTo>
                <a:cubicBezTo>
                  <a:pt x="3086389" y="1040171"/>
                  <a:pt x="3064022" y="1056700"/>
                  <a:pt x="3041300" y="1072696"/>
                </a:cubicBezTo>
                <a:cubicBezTo>
                  <a:pt x="2996210" y="1105042"/>
                  <a:pt x="2950411" y="1136323"/>
                  <a:pt x="2905853" y="1169380"/>
                </a:cubicBezTo>
                <a:lnTo>
                  <a:pt x="2773957" y="1271220"/>
                </a:lnTo>
                <a:lnTo>
                  <a:pt x="2741116" y="1296635"/>
                </a:lnTo>
                <a:lnTo>
                  <a:pt x="2708986" y="1323294"/>
                </a:lnTo>
                <a:lnTo>
                  <a:pt x="2645079" y="1376613"/>
                </a:lnTo>
                <a:cubicBezTo>
                  <a:pt x="2558628" y="1446461"/>
                  <a:pt x="2477324" y="1522351"/>
                  <a:pt x="2394246" y="1596109"/>
                </a:cubicBezTo>
                <a:cubicBezTo>
                  <a:pt x="2313830" y="1672888"/>
                  <a:pt x="2232171" y="1748246"/>
                  <a:pt x="2154419" y="1827158"/>
                </a:cubicBezTo>
                <a:cubicBezTo>
                  <a:pt x="2076666" y="1906070"/>
                  <a:pt x="1998913" y="1987114"/>
                  <a:pt x="1921871" y="2066737"/>
                </a:cubicBezTo>
                <a:cubicBezTo>
                  <a:pt x="1883703" y="2107259"/>
                  <a:pt x="1846248" y="2148493"/>
                  <a:pt x="1808435" y="2189371"/>
                </a:cubicBezTo>
                <a:cubicBezTo>
                  <a:pt x="1770625" y="2230248"/>
                  <a:pt x="1733169" y="2271304"/>
                  <a:pt x="1696067" y="2313781"/>
                </a:cubicBezTo>
                <a:cubicBezTo>
                  <a:pt x="1546774" y="2478892"/>
                  <a:pt x="1401208" y="2647913"/>
                  <a:pt x="1255112" y="2816223"/>
                </a:cubicBezTo>
                <a:cubicBezTo>
                  <a:pt x="963804" y="3153909"/>
                  <a:pt x="673385" y="3492662"/>
                  <a:pt x="373733" y="3823416"/>
                </a:cubicBezTo>
                <a:lnTo>
                  <a:pt x="48661" y="4171924"/>
                </a:lnTo>
                <a:lnTo>
                  <a:pt x="0" y="4171924"/>
                </a:lnTo>
                <a:lnTo>
                  <a:pt x="50295" y="4118625"/>
                </a:lnTo>
                <a:cubicBezTo>
                  <a:pt x="143848" y="4020874"/>
                  <a:pt x="233671" y="3920635"/>
                  <a:pt x="324383" y="3822705"/>
                </a:cubicBezTo>
                <a:cubicBezTo>
                  <a:pt x="415096" y="3724776"/>
                  <a:pt x="501902" y="3625248"/>
                  <a:pt x="589063" y="3526430"/>
                </a:cubicBezTo>
                <a:cubicBezTo>
                  <a:pt x="763208" y="3329861"/>
                  <a:pt x="931141" y="3134181"/>
                  <a:pt x="1095167" y="2943833"/>
                </a:cubicBezTo>
                <a:cubicBezTo>
                  <a:pt x="1291680" y="2715272"/>
                  <a:pt x="1490146" y="2483869"/>
                  <a:pt x="1696067" y="2255841"/>
                </a:cubicBezTo>
                <a:cubicBezTo>
                  <a:pt x="1901988" y="2027814"/>
                  <a:pt x="2115542" y="1802986"/>
                  <a:pt x="2343476" y="1590422"/>
                </a:cubicBezTo>
                <a:cubicBezTo>
                  <a:pt x="2571604" y="1375671"/>
                  <a:pt x="2815816" y="1178706"/>
                  <a:pt x="3073963" y="1001248"/>
                </a:cubicBezTo>
                <a:cubicBezTo>
                  <a:pt x="3334329" y="823734"/>
                  <a:pt x="3610263" y="670257"/>
                  <a:pt x="3898357" y="542706"/>
                </a:cubicBezTo>
                <a:cubicBezTo>
                  <a:pt x="4186612" y="415999"/>
                  <a:pt x="4483174" y="309112"/>
                  <a:pt x="4785948" y="222793"/>
                </a:cubicBezTo>
                <a:cubicBezTo>
                  <a:pt x="5087286" y="136586"/>
                  <a:pt x="5394926" y="74247"/>
                  <a:pt x="5706026" y="36354"/>
                </a:cubicBezTo>
                <a:cubicBezTo>
                  <a:pt x="5861053" y="17633"/>
                  <a:pt x="6016151" y="5785"/>
                  <a:pt x="6171301" y="808"/>
                </a:cubicBezTo>
                <a:close/>
              </a:path>
            </a:pathLst>
          </a:custGeom>
          <a:solidFill>
            <a:srgbClr val="F2F6F9"/>
          </a:solidFill>
          <a:ln w="177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579"/>
          </a:p>
        </p:txBody>
      </p:sp>
      <p:sp>
        <p:nvSpPr>
          <p:cNvPr id="7" name="Rectángulo 311">
            <a:extLst>
              <a:ext uri="{FF2B5EF4-FFF2-40B4-BE49-F238E27FC236}">
                <a16:creationId xmlns:a16="http://schemas.microsoft.com/office/drawing/2014/main" id="{4CCD1241-5430-F44A-8D05-3DA1320818E3}"/>
              </a:ext>
            </a:extLst>
          </p:cNvPr>
          <p:cNvSpPr/>
          <p:nvPr userDrawn="1"/>
        </p:nvSpPr>
        <p:spPr>
          <a:xfrm>
            <a:off x="2976701" y="0"/>
            <a:ext cx="4182780" cy="7568199"/>
          </a:xfrm>
          <a:prstGeom prst="rect">
            <a:avLst/>
          </a:prstGeom>
          <a:solidFill>
            <a:srgbClr val="F2F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79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3B25A0A-07AF-D549-8E83-3F6914BC4670}"/>
              </a:ext>
            </a:extLst>
          </p:cNvPr>
          <p:cNvGrpSpPr/>
          <p:nvPr userDrawn="1"/>
        </p:nvGrpSpPr>
        <p:grpSpPr>
          <a:xfrm>
            <a:off x="744430" y="4747264"/>
            <a:ext cx="371811" cy="370940"/>
            <a:chOff x="778647" y="2313656"/>
            <a:chExt cx="423980" cy="336510"/>
          </a:xfrm>
        </p:grpSpPr>
        <p:sp>
          <p:nvSpPr>
            <p:cNvPr id="9" name="Elipse 79">
              <a:extLst>
                <a:ext uri="{FF2B5EF4-FFF2-40B4-BE49-F238E27FC236}">
                  <a16:creationId xmlns:a16="http://schemas.microsoft.com/office/drawing/2014/main" id="{3C02C0B3-ECD3-AC4C-BC2B-5017E3302C27}"/>
                </a:ext>
              </a:extLst>
            </p:cNvPr>
            <p:cNvSpPr/>
            <p:nvPr/>
          </p:nvSpPr>
          <p:spPr>
            <a:xfrm>
              <a:off x="961184" y="2408723"/>
              <a:ext cx="241443" cy="241443"/>
            </a:xfrm>
            <a:prstGeom prst="ellipse">
              <a:avLst/>
            </a:prstGeom>
            <a:solidFill>
              <a:srgbClr val="FFC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79"/>
            </a:p>
          </p:txBody>
        </p:sp>
        <p:sp>
          <p:nvSpPr>
            <p:cNvPr id="10" name="Elipse 80">
              <a:extLst>
                <a:ext uri="{FF2B5EF4-FFF2-40B4-BE49-F238E27FC236}">
                  <a16:creationId xmlns:a16="http://schemas.microsoft.com/office/drawing/2014/main" id="{33F006FA-BAC4-BF46-B175-263E7B62C800}"/>
                </a:ext>
              </a:extLst>
            </p:cNvPr>
            <p:cNvSpPr/>
            <p:nvPr/>
          </p:nvSpPr>
          <p:spPr>
            <a:xfrm>
              <a:off x="778647" y="2313656"/>
              <a:ext cx="72650" cy="72650"/>
            </a:xfrm>
            <a:prstGeom prst="ellipse">
              <a:avLst/>
            </a:prstGeom>
            <a:solidFill>
              <a:srgbClr val="FFC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79"/>
            </a:p>
          </p:txBody>
        </p:sp>
      </p:grpSp>
      <p:sp>
        <p:nvSpPr>
          <p:cNvPr id="11" name="Freeform 10">
            <a:extLst>
              <a:ext uri="{FF2B5EF4-FFF2-40B4-BE49-F238E27FC236}">
                <a16:creationId xmlns:a16="http://schemas.microsoft.com/office/drawing/2014/main" id="{38D13298-5B51-3B46-8E02-1AF5DE656ECB}"/>
              </a:ext>
            </a:extLst>
          </p:cNvPr>
          <p:cNvSpPr/>
          <p:nvPr userDrawn="1"/>
        </p:nvSpPr>
        <p:spPr>
          <a:xfrm flipV="1">
            <a:off x="1" y="4421195"/>
            <a:ext cx="6766142" cy="3138480"/>
          </a:xfrm>
          <a:custGeom>
            <a:avLst/>
            <a:gdLst>
              <a:gd name="connsiteX0" fmla="*/ 32208 w 7715511"/>
              <a:gd name="connsiteY0" fmla="*/ 2533039 h 2847172"/>
              <a:gd name="connsiteX1" fmla="*/ 0 w 7715511"/>
              <a:gd name="connsiteY1" fmla="*/ 2504293 h 2847172"/>
              <a:gd name="connsiteX2" fmla="*/ 0 w 7715511"/>
              <a:gd name="connsiteY2" fmla="*/ 2507014 h 2847172"/>
              <a:gd name="connsiteX3" fmla="*/ 942565 w 7715511"/>
              <a:gd name="connsiteY3" fmla="*/ 2846963 h 2847172"/>
              <a:gd name="connsiteX4" fmla="*/ 1034907 w 7715511"/>
              <a:gd name="connsiteY4" fmla="*/ 2844867 h 2847172"/>
              <a:gd name="connsiteX5" fmla="*/ 1393632 w 7715511"/>
              <a:gd name="connsiteY5" fmla="*/ 2807434 h 2847172"/>
              <a:gd name="connsiteX6" fmla="*/ 2048936 w 7715511"/>
              <a:gd name="connsiteY6" fmla="*/ 2650271 h 2847172"/>
              <a:gd name="connsiteX7" fmla="*/ 2650226 w 7715511"/>
              <a:gd name="connsiteY7" fmla="*/ 2448532 h 2847172"/>
              <a:gd name="connsiteX8" fmla="*/ 3796476 w 7715511"/>
              <a:gd name="connsiteY8" fmla="*/ 2007239 h 2847172"/>
              <a:gd name="connsiteX9" fmla="*/ 4878646 w 7715511"/>
              <a:gd name="connsiteY9" fmla="*/ 1526988 h 2847172"/>
              <a:gd name="connsiteX10" fmla="*/ 5890933 w 7715511"/>
              <a:gd name="connsiteY10" fmla="*/ 1010447 h 2847172"/>
              <a:gd name="connsiteX11" fmla="*/ 6852107 w 7715511"/>
              <a:gd name="connsiteY11" fmla="*/ 470666 h 2847172"/>
              <a:gd name="connsiteX12" fmla="*/ 7332987 w 7715511"/>
              <a:gd name="connsiteY12" fmla="*/ 201394 h 2847172"/>
              <a:gd name="connsiteX13" fmla="*/ 7455530 w 7715511"/>
              <a:gd name="connsiteY13" fmla="*/ 134719 h 2847172"/>
              <a:gd name="connsiteX14" fmla="*/ 7579234 w 7715511"/>
              <a:gd name="connsiteY14" fmla="*/ 68996 h 2847172"/>
              <a:gd name="connsiteX15" fmla="*/ 7715511 w 7715511"/>
              <a:gd name="connsiteY15" fmla="*/ 0 h 2847172"/>
              <a:gd name="connsiteX16" fmla="*/ 7655999 w 7715511"/>
              <a:gd name="connsiteY16" fmla="*/ 0 h 2847172"/>
              <a:gd name="connsiteX17" fmla="*/ 7332987 w 7715511"/>
              <a:gd name="connsiteY17" fmla="*/ 170342 h 2847172"/>
              <a:gd name="connsiteX18" fmla="*/ 6677683 w 7715511"/>
              <a:gd name="connsiteY18" fmla="*/ 539055 h 2847172"/>
              <a:gd name="connsiteX19" fmla="*/ 6125756 w 7715511"/>
              <a:gd name="connsiteY19" fmla="*/ 851285 h 2847172"/>
              <a:gd name="connsiteX20" fmla="*/ 5837114 w 7715511"/>
              <a:gd name="connsiteY20" fmla="*/ 1010066 h 2847172"/>
              <a:gd name="connsiteX21" fmla="*/ 5538209 w 7715511"/>
              <a:gd name="connsiteY21" fmla="*/ 1168658 h 2847172"/>
              <a:gd name="connsiteX22" fmla="*/ 5385855 w 7715511"/>
              <a:gd name="connsiteY22" fmla="*/ 1248001 h 2847172"/>
              <a:gd name="connsiteX23" fmla="*/ 5230981 w 7715511"/>
              <a:gd name="connsiteY23" fmla="*/ 1326582 h 2847172"/>
              <a:gd name="connsiteX24" fmla="*/ 5153544 w 7715511"/>
              <a:gd name="connsiteY24" fmla="*/ 1365920 h 2847172"/>
              <a:gd name="connsiteX25" fmla="*/ 5074174 w 7715511"/>
              <a:gd name="connsiteY25" fmla="*/ 1404878 h 2847172"/>
              <a:gd name="connsiteX26" fmla="*/ 4914462 w 7715511"/>
              <a:gd name="connsiteY26" fmla="*/ 1482697 h 2847172"/>
              <a:gd name="connsiteX27" fmla="*/ 4752038 w 7715511"/>
              <a:gd name="connsiteY27" fmla="*/ 1559564 h 2847172"/>
              <a:gd name="connsiteX28" fmla="*/ 4588456 w 7715511"/>
              <a:gd name="connsiteY28" fmla="*/ 1635764 h 2847172"/>
              <a:gd name="connsiteX29" fmla="*/ 4422160 w 7715511"/>
              <a:gd name="connsiteY29" fmla="*/ 1711107 h 2847172"/>
              <a:gd name="connsiteX30" fmla="*/ 4338916 w 7715511"/>
              <a:gd name="connsiteY30" fmla="*/ 1749207 h 2847172"/>
              <a:gd name="connsiteX31" fmla="*/ 4254317 w 7715511"/>
              <a:gd name="connsiteY31" fmla="*/ 1786068 h 2847172"/>
              <a:gd name="connsiteX32" fmla="*/ 2866661 w 7715511"/>
              <a:gd name="connsiteY32" fmla="*/ 2344519 h 2847172"/>
              <a:gd name="connsiteX33" fmla="*/ 2161024 w 7715511"/>
              <a:gd name="connsiteY33" fmla="*/ 2592169 h 2847172"/>
              <a:gd name="connsiteX34" fmla="*/ 1427121 w 7715511"/>
              <a:gd name="connsiteY34" fmla="*/ 2781335 h 2847172"/>
              <a:gd name="connsiteX35" fmla="*/ 887585 w 7715511"/>
              <a:gd name="connsiteY35" fmla="*/ 2827341 h 2847172"/>
              <a:gd name="connsiteX36" fmla="*/ 592554 w 7715511"/>
              <a:gd name="connsiteY36" fmla="*/ 2796290 h 2847172"/>
              <a:gd name="connsiteX37" fmla="*/ 331595 w 7715511"/>
              <a:gd name="connsiteY37" fmla="*/ 2719232 h 2847172"/>
              <a:gd name="connsiteX38" fmla="*/ 130259 w 7715511"/>
              <a:gd name="connsiteY38" fmla="*/ 2612267 h 2847172"/>
              <a:gd name="connsiteX39" fmla="*/ 32208 w 7715511"/>
              <a:gd name="connsiteY39" fmla="*/ 2533039 h 2847172"/>
              <a:gd name="connsiteX40" fmla="*/ 96963 w 7715511"/>
              <a:gd name="connsiteY40" fmla="*/ 2590835 h 2847172"/>
              <a:gd name="connsiteX41" fmla="*/ 0 w 7715511"/>
              <a:gd name="connsiteY41" fmla="*/ 2508876 h 2847172"/>
              <a:gd name="connsiteX42" fmla="*/ 0 w 7715511"/>
              <a:gd name="connsiteY42" fmla="*/ 2539420 h 2847172"/>
              <a:gd name="connsiteX43" fmla="*/ 88251 w 7715511"/>
              <a:gd name="connsiteY43" fmla="*/ 2616077 h 2847172"/>
              <a:gd name="connsiteX44" fmla="*/ 204405 w 7715511"/>
              <a:gd name="connsiteY44" fmla="*/ 2686181 h 2847172"/>
              <a:gd name="connsiteX45" fmla="*/ 339917 w 7715511"/>
              <a:gd name="connsiteY45" fmla="*/ 2747236 h 2847172"/>
              <a:gd name="connsiteX46" fmla="*/ 496146 w 7715511"/>
              <a:gd name="connsiteY46" fmla="*/ 2795909 h 2847172"/>
              <a:gd name="connsiteX47" fmla="*/ 668440 w 7715511"/>
              <a:gd name="connsiteY47" fmla="*/ 2828960 h 2847172"/>
              <a:gd name="connsiteX48" fmla="*/ 850223 w 7715511"/>
              <a:gd name="connsiteY48" fmla="*/ 2844962 h 2847172"/>
              <a:gd name="connsiteX49" fmla="*/ 942565 w 7715511"/>
              <a:gd name="connsiteY49" fmla="*/ 2846963 h 284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715511" h="2847172">
                <a:moveTo>
                  <a:pt x="32208" y="2533039"/>
                </a:moveTo>
                <a:lnTo>
                  <a:pt x="0" y="2504293"/>
                </a:lnTo>
                <a:lnTo>
                  <a:pt x="0" y="2507014"/>
                </a:lnTo>
                <a:close/>
                <a:moveTo>
                  <a:pt x="942565" y="2846963"/>
                </a:moveTo>
                <a:cubicBezTo>
                  <a:pt x="973346" y="2846391"/>
                  <a:pt x="1004321" y="2846486"/>
                  <a:pt x="1034907" y="2844867"/>
                </a:cubicBezTo>
                <a:cubicBezTo>
                  <a:pt x="1157058" y="2839371"/>
                  <a:pt x="1277463" y="2826808"/>
                  <a:pt x="1393632" y="2807434"/>
                </a:cubicBezTo>
                <a:cubicBezTo>
                  <a:pt x="1625747" y="2769239"/>
                  <a:pt x="1841792" y="2712755"/>
                  <a:pt x="2048936" y="2650271"/>
                </a:cubicBezTo>
                <a:cubicBezTo>
                  <a:pt x="2256077" y="2587787"/>
                  <a:pt x="2454313" y="2518731"/>
                  <a:pt x="2650226" y="2448532"/>
                </a:cubicBezTo>
                <a:cubicBezTo>
                  <a:pt x="3041474" y="2307181"/>
                  <a:pt x="3423815" y="2160401"/>
                  <a:pt x="3796476" y="2007239"/>
                </a:cubicBezTo>
                <a:cubicBezTo>
                  <a:pt x="4169137" y="1854077"/>
                  <a:pt x="4529797" y="1693485"/>
                  <a:pt x="4878646" y="1526988"/>
                </a:cubicBezTo>
                <a:cubicBezTo>
                  <a:pt x="5227497" y="1360491"/>
                  <a:pt x="5564152" y="1187708"/>
                  <a:pt x="5890933" y="1010447"/>
                </a:cubicBezTo>
                <a:cubicBezTo>
                  <a:pt x="6217711" y="833187"/>
                  <a:pt x="6534426" y="651641"/>
                  <a:pt x="6852107" y="470666"/>
                </a:cubicBezTo>
                <a:cubicBezTo>
                  <a:pt x="7011433" y="380464"/>
                  <a:pt x="7170177" y="289881"/>
                  <a:pt x="7332987" y="201394"/>
                </a:cubicBezTo>
                <a:cubicBezTo>
                  <a:pt x="7373448" y="178629"/>
                  <a:pt x="7414293" y="156626"/>
                  <a:pt x="7455530" y="134719"/>
                </a:cubicBezTo>
                <a:cubicBezTo>
                  <a:pt x="7496765" y="112811"/>
                  <a:pt x="7537613" y="90713"/>
                  <a:pt x="7579234" y="68996"/>
                </a:cubicBezTo>
                <a:lnTo>
                  <a:pt x="7715511" y="0"/>
                </a:lnTo>
                <a:lnTo>
                  <a:pt x="7655999" y="0"/>
                </a:lnTo>
                <a:lnTo>
                  <a:pt x="7332987" y="170342"/>
                </a:lnTo>
                <a:cubicBezTo>
                  <a:pt x="7108421" y="292548"/>
                  <a:pt x="6891988" y="416564"/>
                  <a:pt x="6677683" y="539055"/>
                </a:cubicBezTo>
                <a:cubicBezTo>
                  <a:pt x="6498806" y="641068"/>
                  <a:pt x="6315668" y="745938"/>
                  <a:pt x="6125756" y="851285"/>
                </a:cubicBezTo>
                <a:cubicBezTo>
                  <a:pt x="6030704" y="904243"/>
                  <a:pt x="5936038" y="957584"/>
                  <a:pt x="5837114" y="1010066"/>
                </a:cubicBezTo>
                <a:cubicBezTo>
                  <a:pt x="5738189" y="1062549"/>
                  <a:pt x="5640231" y="1116270"/>
                  <a:pt x="5538209" y="1168658"/>
                </a:cubicBezTo>
                <a:lnTo>
                  <a:pt x="5385855" y="1248001"/>
                </a:lnTo>
                <a:cubicBezTo>
                  <a:pt x="5334224" y="1274099"/>
                  <a:pt x="5282611" y="1300293"/>
                  <a:pt x="5230981" y="1326582"/>
                </a:cubicBezTo>
                <a:lnTo>
                  <a:pt x="5153544" y="1365920"/>
                </a:lnTo>
                <a:lnTo>
                  <a:pt x="5074174" y="1404878"/>
                </a:lnTo>
                <a:lnTo>
                  <a:pt x="4914462" y="1482697"/>
                </a:lnTo>
                <a:cubicBezTo>
                  <a:pt x="4861223" y="1508700"/>
                  <a:pt x="4806632" y="1534418"/>
                  <a:pt x="4752038" y="1559564"/>
                </a:cubicBezTo>
                <a:cubicBezTo>
                  <a:pt x="4697445" y="1584710"/>
                  <a:pt x="4644016" y="1610713"/>
                  <a:pt x="4588456" y="1635764"/>
                </a:cubicBezTo>
                <a:lnTo>
                  <a:pt x="4422160" y="1711107"/>
                </a:lnTo>
                <a:lnTo>
                  <a:pt x="4338916" y="1749207"/>
                </a:lnTo>
                <a:lnTo>
                  <a:pt x="4254317" y="1786068"/>
                </a:lnTo>
                <a:cubicBezTo>
                  <a:pt x="3804414" y="1983807"/>
                  <a:pt x="3336505" y="2171069"/>
                  <a:pt x="2866661" y="2344519"/>
                </a:cubicBezTo>
                <a:cubicBezTo>
                  <a:pt x="2632224" y="2431387"/>
                  <a:pt x="2398560" y="2516159"/>
                  <a:pt x="2161024" y="2592169"/>
                </a:cubicBezTo>
                <a:cubicBezTo>
                  <a:pt x="1923488" y="2668178"/>
                  <a:pt x="1680531" y="2736282"/>
                  <a:pt x="1427121" y="2781335"/>
                </a:cubicBezTo>
                <a:cubicBezTo>
                  <a:pt x="1274185" y="2808672"/>
                  <a:pt x="1086597" y="2831913"/>
                  <a:pt x="887585" y="2827341"/>
                </a:cubicBezTo>
                <a:cubicBezTo>
                  <a:pt x="786497" y="2824836"/>
                  <a:pt x="686882" y="2814349"/>
                  <a:pt x="592554" y="2796290"/>
                </a:cubicBezTo>
                <a:cubicBezTo>
                  <a:pt x="497790" y="2777592"/>
                  <a:pt x="409697" y="2751579"/>
                  <a:pt x="331595" y="2719232"/>
                </a:cubicBezTo>
                <a:cubicBezTo>
                  <a:pt x="256075" y="2687647"/>
                  <a:pt x="188487" y="2651738"/>
                  <a:pt x="130259" y="2612267"/>
                </a:cubicBezTo>
                <a:lnTo>
                  <a:pt x="32208" y="2533039"/>
                </a:lnTo>
                <a:lnTo>
                  <a:pt x="96963" y="2590835"/>
                </a:lnTo>
                <a:lnTo>
                  <a:pt x="0" y="2508876"/>
                </a:lnTo>
                <a:lnTo>
                  <a:pt x="0" y="2539420"/>
                </a:lnTo>
                <a:lnTo>
                  <a:pt x="88251" y="2616077"/>
                </a:lnTo>
                <a:cubicBezTo>
                  <a:pt x="123650" y="2640727"/>
                  <a:pt x="162461" y="2664149"/>
                  <a:pt x="204405" y="2686181"/>
                </a:cubicBezTo>
                <a:cubicBezTo>
                  <a:pt x="245947" y="2708402"/>
                  <a:pt x="291284" y="2728824"/>
                  <a:pt x="339917" y="2747236"/>
                </a:cubicBezTo>
                <a:cubicBezTo>
                  <a:pt x="388624" y="2765943"/>
                  <a:pt x="440950" y="2782240"/>
                  <a:pt x="496146" y="2795909"/>
                </a:cubicBezTo>
                <a:cubicBezTo>
                  <a:pt x="551120" y="2809806"/>
                  <a:pt x="608855" y="2820883"/>
                  <a:pt x="668440" y="2828960"/>
                </a:cubicBezTo>
                <a:cubicBezTo>
                  <a:pt x="727822" y="2837219"/>
                  <a:pt x="788707" y="2842581"/>
                  <a:pt x="850223" y="2844962"/>
                </a:cubicBezTo>
                <a:cubicBezTo>
                  <a:pt x="881004" y="2846963"/>
                  <a:pt x="911784" y="2847534"/>
                  <a:pt x="942565" y="2846963"/>
                </a:cubicBezTo>
                <a:close/>
              </a:path>
            </a:pathLst>
          </a:custGeom>
          <a:solidFill>
            <a:srgbClr val="FFCF59"/>
          </a:solidFill>
          <a:ln w="95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579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88E8BD-97F7-364E-A2C6-D9CBAFEBD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134" y="1591302"/>
            <a:ext cx="2241492" cy="2817517"/>
          </a:xfrm>
        </p:spPr>
        <p:txBody>
          <a:bodyPr lIns="90000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2534977-CD00-574A-B0CD-0DDAF39AF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97506DD-7ACA-E546-9AAB-56A6B3B95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ACAA8E2-351A-6243-B0AC-8AC4F209F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2466-665A-3D45-9E9D-4950A8844361}" type="slidenum">
              <a:rPr lang="en-GB" smtClean="0"/>
              <a:pPr/>
              <a:t>‹N°›</a:t>
            </a:fld>
            <a:endParaRPr lang="en-GB" i="1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60FD222C-25E7-2944-9492-68E533CE81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56826" y="1146847"/>
            <a:ext cx="2295162" cy="1835592"/>
          </a:xfrm>
        </p:spPr>
        <p:txBody>
          <a:bodyPr lIns="90000" anchor="t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52">
                <a:solidFill>
                  <a:srgbClr val="313C4A"/>
                </a:solidFill>
              </a:defRPr>
            </a:lvl1pPr>
            <a:lvl2pPr marL="400964" indent="0" algn="ctr">
              <a:lnSpc>
                <a:spcPct val="120000"/>
              </a:lnSpc>
              <a:spcBef>
                <a:spcPts val="0"/>
              </a:spcBef>
              <a:buNone/>
              <a:defRPr sz="1052"/>
            </a:lvl2pPr>
            <a:lvl3pPr marL="801929" indent="0" algn="ctr">
              <a:lnSpc>
                <a:spcPct val="120000"/>
              </a:lnSpc>
              <a:spcBef>
                <a:spcPts val="0"/>
              </a:spcBef>
              <a:buNone/>
              <a:defRPr sz="1052"/>
            </a:lvl3pPr>
            <a:lvl4pPr marL="1202893" indent="0" algn="ctr">
              <a:lnSpc>
                <a:spcPct val="120000"/>
              </a:lnSpc>
              <a:spcBef>
                <a:spcPts val="0"/>
              </a:spcBef>
              <a:buNone/>
              <a:defRPr sz="1052"/>
            </a:lvl4pPr>
            <a:lvl5pPr marL="1603858" indent="0" algn="ctr">
              <a:lnSpc>
                <a:spcPct val="120000"/>
              </a:lnSpc>
              <a:spcBef>
                <a:spcPts val="0"/>
              </a:spcBef>
              <a:buNone/>
              <a:defRPr sz="1052"/>
            </a:lvl5pPr>
          </a:lstStyle>
          <a:p>
            <a:pPr lvl="0"/>
            <a:r>
              <a:rPr lang="en-GB"/>
              <a:t>Click to edit Master text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ADD10A6-86A9-B74B-80D4-EC933DCD45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53669" y="4511993"/>
            <a:ext cx="2295162" cy="1614802"/>
          </a:xfrm>
        </p:spPr>
        <p:txBody>
          <a:bodyPr lIns="90000" anchor="t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52">
                <a:solidFill>
                  <a:srgbClr val="313C4A"/>
                </a:solidFill>
              </a:defRPr>
            </a:lvl1pPr>
            <a:lvl2pPr marL="400964" indent="0" algn="ctr">
              <a:lnSpc>
                <a:spcPct val="120000"/>
              </a:lnSpc>
              <a:spcBef>
                <a:spcPts val="0"/>
              </a:spcBef>
              <a:buNone/>
              <a:defRPr sz="1052"/>
            </a:lvl2pPr>
            <a:lvl3pPr marL="801929" indent="0" algn="ctr">
              <a:lnSpc>
                <a:spcPct val="120000"/>
              </a:lnSpc>
              <a:spcBef>
                <a:spcPts val="0"/>
              </a:spcBef>
              <a:buNone/>
              <a:defRPr sz="1052"/>
            </a:lvl3pPr>
            <a:lvl4pPr marL="1202893" indent="0" algn="ctr">
              <a:lnSpc>
                <a:spcPct val="120000"/>
              </a:lnSpc>
              <a:spcBef>
                <a:spcPts val="0"/>
              </a:spcBef>
              <a:buNone/>
              <a:defRPr sz="1052"/>
            </a:lvl4pPr>
            <a:lvl5pPr marL="1603858" indent="0" algn="ctr">
              <a:lnSpc>
                <a:spcPct val="120000"/>
              </a:lnSpc>
              <a:spcBef>
                <a:spcPts val="0"/>
              </a:spcBef>
              <a:buNone/>
              <a:defRPr sz="1052"/>
            </a:lvl5pPr>
          </a:lstStyle>
          <a:p>
            <a:pPr lvl="0"/>
            <a:r>
              <a:rPr lang="en-GB"/>
              <a:t>Click to edit Master text 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8EB4703-0AEF-C74C-B377-81931BCD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94916" y="670649"/>
            <a:ext cx="4277778" cy="307545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4094D030-B0AE-3146-AE8E-C297006E47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194916" y="3709202"/>
            <a:ext cx="4277778" cy="313848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44280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2 pictures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7B4C947F-465E-F64C-9EC5-E479459CABC6}"/>
              </a:ext>
            </a:extLst>
          </p:cNvPr>
          <p:cNvSpPr/>
          <p:nvPr userDrawn="1"/>
        </p:nvSpPr>
        <p:spPr>
          <a:xfrm>
            <a:off x="3575685" y="3307369"/>
            <a:ext cx="7125169" cy="4598774"/>
          </a:xfrm>
          <a:custGeom>
            <a:avLst/>
            <a:gdLst>
              <a:gd name="connsiteX0" fmla="*/ 6171301 w 8124914"/>
              <a:gd name="connsiteY0" fmla="*/ 808 h 4171924"/>
              <a:gd name="connsiteX1" fmla="*/ 6634979 w 8124914"/>
              <a:gd name="connsiteY1" fmla="*/ 15382 h 4171924"/>
              <a:gd name="connsiteX2" fmla="*/ 7090314 w 8124914"/>
              <a:gd name="connsiteY2" fmla="*/ 86474 h 4171924"/>
              <a:gd name="connsiteX3" fmla="*/ 7201617 w 8124914"/>
              <a:gd name="connsiteY3" fmla="*/ 114022 h 4171924"/>
              <a:gd name="connsiteX4" fmla="*/ 7257003 w 8124914"/>
              <a:gd name="connsiteY4" fmla="*/ 128063 h 4171924"/>
              <a:gd name="connsiteX5" fmla="*/ 7311679 w 8124914"/>
              <a:gd name="connsiteY5" fmla="*/ 144769 h 4171924"/>
              <a:gd name="connsiteX6" fmla="*/ 7420675 w 8124914"/>
              <a:gd name="connsiteY6" fmla="*/ 178893 h 4171924"/>
              <a:gd name="connsiteX7" fmla="*/ 7527186 w 8124914"/>
              <a:gd name="connsiteY7" fmla="*/ 218349 h 4171924"/>
              <a:gd name="connsiteX8" fmla="*/ 7525410 w 8124914"/>
              <a:gd name="connsiteY8" fmla="*/ 222793 h 4171924"/>
              <a:gd name="connsiteX9" fmla="*/ 7560914 w 8124914"/>
              <a:gd name="connsiteY9" fmla="*/ 235767 h 4171924"/>
              <a:gd name="connsiteX10" fmla="*/ 7594110 w 8124914"/>
              <a:gd name="connsiteY10" fmla="*/ 249985 h 4171924"/>
              <a:gd name="connsiteX11" fmla="*/ 7657129 w 8124914"/>
              <a:gd name="connsiteY11" fmla="*/ 277711 h 4171924"/>
              <a:gd name="connsiteX12" fmla="*/ 7715888 w 8124914"/>
              <a:gd name="connsiteY12" fmla="*/ 302949 h 4171924"/>
              <a:gd name="connsiteX13" fmla="*/ 7769143 w 8124914"/>
              <a:gd name="connsiteY13" fmla="*/ 330319 h 4171924"/>
              <a:gd name="connsiteX14" fmla="*/ 7865180 w 8124914"/>
              <a:gd name="connsiteY14" fmla="*/ 379372 h 4171924"/>
              <a:gd name="connsiteX15" fmla="*/ 7945064 w 8124914"/>
              <a:gd name="connsiteY15" fmla="*/ 427359 h 4171924"/>
              <a:gd name="connsiteX16" fmla="*/ 8012343 w 8124914"/>
              <a:gd name="connsiteY16" fmla="*/ 467349 h 4171924"/>
              <a:gd name="connsiteX17" fmla="*/ 8065598 w 8124914"/>
              <a:gd name="connsiteY17" fmla="*/ 504139 h 4171924"/>
              <a:gd name="connsiteX18" fmla="*/ 8124914 w 8124914"/>
              <a:gd name="connsiteY18" fmla="*/ 543992 h 4171924"/>
              <a:gd name="connsiteX19" fmla="*/ 8124914 w 8124914"/>
              <a:gd name="connsiteY19" fmla="*/ 550028 h 4171924"/>
              <a:gd name="connsiteX20" fmla="*/ 8075983 w 8124914"/>
              <a:gd name="connsiteY20" fmla="*/ 517291 h 4171924"/>
              <a:gd name="connsiteX21" fmla="*/ 7995479 w 8124914"/>
              <a:gd name="connsiteY21" fmla="*/ 464505 h 4171924"/>
              <a:gd name="connsiteX22" fmla="*/ 7867666 w 8124914"/>
              <a:gd name="connsiteY22" fmla="*/ 391813 h 4171924"/>
              <a:gd name="connsiteX23" fmla="*/ 7851334 w 8124914"/>
              <a:gd name="connsiteY23" fmla="*/ 383282 h 4171924"/>
              <a:gd name="connsiteX24" fmla="*/ 7886838 w 8124914"/>
              <a:gd name="connsiteY24" fmla="*/ 403544 h 4171924"/>
              <a:gd name="connsiteX25" fmla="*/ 7848401 w 8124914"/>
              <a:gd name="connsiteY25" fmla="*/ 384333 h 4171924"/>
              <a:gd name="connsiteX26" fmla="*/ 7846897 w 8124914"/>
              <a:gd name="connsiteY26" fmla="*/ 383460 h 4171924"/>
              <a:gd name="connsiteX27" fmla="*/ 7772693 w 8124914"/>
              <a:gd name="connsiteY27" fmla="*/ 345782 h 4171924"/>
              <a:gd name="connsiteX28" fmla="*/ 7733640 w 8124914"/>
              <a:gd name="connsiteY28" fmla="*/ 326054 h 4171924"/>
              <a:gd name="connsiteX29" fmla="*/ 7697523 w 8124914"/>
              <a:gd name="connsiteY29" fmla="*/ 308926 h 4171924"/>
              <a:gd name="connsiteX30" fmla="*/ 7664741 w 8124914"/>
              <a:gd name="connsiteY30" fmla="*/ 292542 h 4171924"/>
              <a:gd name="connsiteX31" fmla="*/ 7614150 w 8124914"/>
              <a:gd name="connsiteY31" fmla="*/ 272457 h 4171924"/>
              <a:gd name="connsiteX32" fmla="*/ 7608666 w 8124914"/>
              <a:gd name="connsiteY32" fmla="*/ 270069 h 4171924"/>
              <a:gd name="connsiteX33" fmla="*/ 7565707 w 8124914"/>
              <a:gd name="connsiteY33" fmla="*/ 252296 h 4171924"/>
              <a:gd name="connsiteX34" fmla="*/ 7521683 w 8124914"/>
              <a:gd name="connsiteY34" fmla="*/ 235589 h 4171924"/>
              <a:gd name="connsiteX35" fmla="*/ 7516285 w 8124914"/>
              <a:gd name="connsiteY35" fmla="*/ 233604 h 4171924"/>
              <a:gd name="connsiteX36" fmla="*/ 7433989 w 8124914"/>
              <a:gd name="connsiteY36" fmla="*/ 200932 h 4171924"/>
              <a:gd name="connsiteX37" fmla="*/ 7373810 w 8124914"/>
              <a:gd name="connsiteY37" fmla="*/ 181026 h 4171924"/>
              <a:gd name="connsiteX38" fmla="*/ 7314342 w 8124914"/>
              <a:gd name="connsiteY38" fmla="*/ 163253 h 4171924"/>
              <a:gd name="connsiteX39" fmla="*/ 7255938 w 8124914"/>
              <a:gd name="connsiteY39" fmla="*/ 145480 h 4171924"/>
              <a:gd name="connsiteX40" fmla="*/ 7198422 w 8124914"/>
              <a:gd name="connsiteY40" fmla="*/ 131084 h 4171924"/>
              <a:gd name="connsiteX41" fmla="*/ 7089603 w 8124914"/>
              <a:gd name="connsiteY41" fmla="*/ 104069 h 4171924"/>
              <a:gd name="connsiteX42" fmla="*/ 6990193 w 8124914"/>
              <a:gd name="connsiteY42" fmla="*/ 82564 h 4171924"/>
              <a:gd name="connsiteX43" fmla="*/ 6945636 w 8124914"/>
              <a:gd name="connsiteY43" fmla="*/ 73678 h 4171924"/>
              <a:gd name="connsiteX44" fmla="*/ 6904807 w 8124914"/>
              <a:gd name="connsiteY44" fmla="*/ 67279 h 4171924"/>
              <a:gd name="connsiteX45" fmla="*/ 6835930 w 8124914"/>
              <a:gd name="connsiteY45" fmla="*/ 56793 h 4171924"/>
              <a:gd name="connsiteX46" fmla="*/ 6786935 w 8124914"/>
              <a:gd name="connsiteY46" fmla="*/ 49506 h 4171924"/>
              <a:gd name="connsiteX47" fmla="*/ 6761372 w 8124914"/>
              <a:gd name="connsiteY47" fmla="*/ 46840 h 4171924"/>
              <a:gd name="connsiteX48" fmla="*/ 6788709 w 8124914"/>
              <a:gd name="connsiteY48" fmla="*/ 50395 h 4171924"/>
              <a:gd name="connsiteX49" fmla="*/ 6941553 w 8124914"/>
              <a:gd name="connsiteY49" fmla="*/ 74566 h 4171924"/>
              <a:gd name="connsiteX50" fmla="*/ 7040786 w 8124914"/>
              <a:gd name="connsiteY50" fmla="*/ 94827 h 4171924"/>
              <a:gd name="connsiteX51" fmla="*/ 7106823 w 8124914"/>
              <a:gd name="connsiteY51" fmla="*/ 108690 h 4171924"/>
              <a:gd name="connsiteX52" fmla="*/ 7180670 w 8124914"/>
              <a:gd name="connsiteY52" fmla="*/ 127530 h 4171924"/>
              <a:gd name="connsiteX53" fmla="*/ 7261263 w 8124914"/>
              <a:gd name="connsiteY53" fmla="*/ 148324 h 4171924"/>
              <a:gd name="connsiteX54" fmla="*/ 7345939 w 8124914"/>
              <a:gd name="connsiteY54" fmla="*/ 174628 h 4171924"/>
              <a:gd name="connsiteX55" fmla="*/ 7433545 w 8124914"/>
              <a:gd name="connsiteY55" fmla="*/ 203176 h 4171924"/>
              <a:gd name="connsiteX56" fmla="*/ 7516285 w 8124914"/>
              <a:gd name="connsiteY56" fmla="*/ 233604 h 4171924"/>
              <a:gd name="connsiteX57" fmla="*/ 7614150 w 8124914"/>
              <a:gd name="connsiteY57" fmla="*/ 272457 h 4171924"/>
              <a:gd name="connsiteX58" fmla="*/ 7693165 w 8124914"/>
              <a:gd name="connsiteY58" fmla="*/ 306859 h 4171924"/>
              <a:gd name="connsiteX59" fmla="*/ 7697523 w 8124914"/>
              <a:gd name="connsiteY59" fmla="*/ 308926 h 4171924"/>
              <a:gd name="connsiteX60" fmla="*/ 7848401 w 8124914"/>
              <a:gd name="connsiteY60" fmla="*/ 384333 h 4171924"/>
              <a:gd name="connsiteX61" fmla="*/ 7971181 w 8124914"/>
              <a:gd name="connsiteY61" fmla="*/ 455641 h 4171924"/>
              <a:gd name="connsiteX62" fmla="*/ 8056190 w 8124914"/>
              <a:gd name="connsiteY62" fmla="*/ 510359 h 4171924"/>
              <a:gd name="connsiteX63" fmla="*/ 8052284 w 8124914"/>
              <a:gd name="connsiteY63" fmla="*/ 516402 h 4171924"/>
              <a:gd name="connsiteX64" fmla="*/ 8124914 w 8124914"/>
              <a:gd name="connsiteY64" fmla="*/ 568031 h 4171924"/>
              <a:gd name="connsiteX65" fmla="*/ 8124914 w 8124914"/>
              <a:gd name="connsiteY65" fmla="*/ 580956 h 4171924"/>
              <a:gd name="connsiteX66" fmla="*/ 8046928 w 8124914"/>
              <a:gd name="connsiteY66" fmla="*/ 526596 h 4171924"/>
              <a:gd name="connsiteX67" fmla="*/ 7611507 w 8124914"/>
              <a:gd name="connsiteY67" fmla="*/ 293529 h 4171924"/>
              <a:gd name="connsiteX68" fmla="*/ 6980252 w 8124914"/>
              <a:gd name="connsiteY68" fmla="*/ 103181 h 4171924"/>
              <a:gd name="connsiteX69" fmla="*/ 6322370 w 8124914"/>
              <a:gd name="connsiteY69" fmla="*/ 39020 h 4171924"/>
              <a:gd name="connsiteX70" fmla="*/ 5660759 w 8124914"/>
              <a:gd name="connsiteY70" fmla="*/ 80076 h 4171924"/>
              <a:gd name="connsiteX71" fmla="*/ 5332883 w 8124914"/>
              <a:gd name="connsiteY71" fmla="*/ 133395 h 4171924"/>
              <a:gd name="connsiteX72" fmla="*/ 5008379 w 8124914"/>
              <a:gd name="connsiteY72" fmla="*/ 204487 h 4171924"/>
              <a:gd name="connsiteX73" fmla="*/ 4687781 w 8124914"/>
              <a:gd name="connsiteY73" fmla="*/ 293351 h 4171924"/>
              <a:gd name="connsiteX74" fmla="*/ 4371977 w 8124914"/>
              <a:gd name="connsiteY74" fmla="*/ 397679 h 4171924"/>
              <a:gd name="connsiteX75" fmla="*/ 4062029 w 8124914"/>
              <a:gd name="connsiteY75" fmla="*/ 516224 h 4171924"/>
              <a:gd name="connsiteX76" fmla="*/ 3908653 w 8124914"/>
              <a:gd name="connsiteY76" fmla="*/ 580918 h 4171924"/>
              <a:gd name="connsiteX77" fmla="*/ 3758118 w 8124914"/>
              <a:gd name="connsiteY77" fmla="*/ 652010 h 4171924"/>
              <a:gd name="connsiteX78" fmla="*/ 3609713 w 8124914"/>
              <a:gd name="connsiteY78" fmla="*/ 727189 h 4171924"/>
              <a:gd name="connsiteX79" fmla="*/ 3536220 w 8124914"/>
              <a:gd name="connsiteY79" fmla="*/ 765934 h 4171924"/>
              <a:gd name="connsiteX80" fmla="*/ 3499296 w 8124914"/>
              <a:gd name="connsiteY80" fmla="*/ 785307 h 4171924"/>
              <a:gd name="connsiteX81" fmla="*/ 3463793 w 8124914"/>
              <a:gd name="connsiteY81" fmla="*/ 806101 h 4171924"/>
              <a:gd name="connsiteX82" fmla="*/ 3320181 w 8124914"/>
              <a:gd name="connsiteY82" fmla="*/ 890167 h 4171924"/>
              <a:gd name="connsiteX83" fmla="*/ 3249173 w 8124914"/>
              <a:gd name="connsiteY83" fmla="*/ 934422 h 4171924"/>
              <a:gd name="connsiteX84" fmla="*/ 3179231 w 8124914"/>
              <a:gd name="connsiteY84" fmla="*/ 979565 h 4171924"/>
              <a:gd name="connsiteX85" fmla="*/ 3109466 w 8124914"/>
              <a:gd name="connsiteY85" fmla="*/ 1024709 h 4171924"/>
              <a:gd name="connsiteX86" fmla="*/ 3041300 w 8124914"/>
              <a:gd name="connsiteY86" fmla="*/ 1072696 h 4171924"/>
              <a:gd name="connsiteX87" fmla="*/ 2905853 w 8124914"/>
              <a:gd name="connsiteY87" fmla="*/ 1169380 h 4171924"/>
              <a:gd name="connsiteX88" fmla="*/ 2773957 w 8124914"/>
              <a:gd name="connsiteY88" fmla="*/ 1271220 h 4171924"/>
              <a:gd name="connsiteX89" fmla="*/ 2741116 w 8124914"/>
              <a:gd name="connsiteY89" fmla="*/ 1296635 h 4171924"/>
              <a:gd name="connsiteX90" fmla="*/ 2708986 w 8124914"/>
              <a:gd name="connsiteY90" fmla="*/ 1323294 h 4171924"/>
              <a:gd name="connsiteX91" fmla="*/ 2645079 w 8124914"/>
              <a:gd name="connsiteY91" fmla="*/ 1376613 h 4171924"/>
              <a:gd name="connsiteX92" fmla="*/ 2394246 w 8124914"/>
              <a:gd name="connsiteY92" fmla="*/ 1596109 h 4171924"/>
              <a:gd name="connsiteX93" fmla="*/ 2154419 w 8124914"/>
              <a:gd name="connsiteY93" fmla="*/ 1827158 h 4171924"/>
              <a:gd name="connsiteX94" fmla="*/ 1921871 w 8124914"/>
              <a:gd name="connsiteY94" fmla="*/ 2066737 h 4171924"/>
              <a:gd name="connsiteX95" fmla="*/ 1808435 w 8124914"/>
              <a:gd name="connsiteY95" fmla="*/ 2189371 h 4171924"/>
              <a:gd name="connsiteX96" fmla="*/ 1696067 w 8124914"/>
              <a:gd name="connsiteY96" fmla="*/ 2313781 h 4171924"/>
              <a:gd name="connsiteX97" fmla="*/ 1255112 w 8124914"/>
              <a:gd name="connsiteY97" fmla="*/ 2816223 h 4171924"/>
              <a:gd name="connsiteX98" fmla="*/ 373733 w 8124914"/>
              <a:gd name="connsiteY98" fmla="*/ 3823416 h 4171924"/>
              <a:gd name="connsiteX99" fmla="*/ 48661 w 8124914"/>
              <a:gd name="connsiteY99" fmla="*/ 4171924 h 4171924"/>
              <a:gd name="connsiteX100" fmla="*/ 0 w 8124914"/>
              <a:gd name="connsiteY100" fmla="*/ 4171924 h 4171924"/>
              <a:gd name="connsiteX101" fmla="*/ 50295 w 8124914"/>
              <a:gd name="connsiteY101" fmla="*/ 4118625 h 4171924"/>
              <a:gd name="connsiteX102" fmla="*/ 324383 w 8124914"/>
              <a:gd name="connsiteY102" fmla="*/ 3822705 h 4171924"/>
              <a:gd name="connsiteX103" fmla="*/ 589063 w 8124914"/>
              <a:gd name="connsiteY103" fmla="*/ 3526430 h 4171924"/>
              <a:gd name="connsiteX104" fmla="*/ 1095167 w 8124914"/>
              <a:gd name="connsiteY104" fmla="*/ 2943833 h 4171924"/>
              <a:gd name="connsiteX105" fmla="*/ 1696067 w 8124914"/>
              <a:gd name="connsiteY105" fmla="*/ 2255841 h 4171924"/>
              <a:gd name="connsiteX106" fmla="*/ 2343476 w 8124914"/>
              <a:gd name="connsiteY106" fmla="*/ 1590422 h 4171924"/>
              <a:gd name="connsiteX107" fmla="*/ 3073963 w 8124914"/>
              <a:gd name="connsiteY107" fmla="*/ 1001248 h 4171924"/>
              <a:gd name="connsiteX108" fmla="*/ 3898357 w 8124914"/>
              <a:gd name="connsiteY108" fmla="*/ 542706 h 4171924"/>
              <a:gd name="connsiteX109" fmla="*/ 4785948 w 8124914"/>
              <a:gd name="connsiteY109" fmla="*/ 222793 h 4171924"/>
              <a:gd name="connsiteX110" fmla="*/ 5706026 w 8124914"/>
              <a:gd name="connsiteY110" fmla="*/ 36354 h 4171924"/>
              <a:gd name="connsiteX111" fmla="*/ 6171301 w 8124914"/>
              <a:gd name="connsiteY111" fmla="*/ 808 h 4171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8124914" h="4171924">
                <a:moveTo>
                  <a:pt x="6171301" y="808"/>
                </a:moveTo>
                <a:cubicBezTo>
                  <a:pt x="6326008" y="-2083"/>
                  <a:pt x="6480769" y="2781"/>
                  <a:pt x="6634979" y="15382"/>
                </a:cubicBezTo>
                <a:cubicBezTo>
                  <a:pt x="6788017" y="30082"/>
                  <a:pt x="6940061" y="53821"/>
                  <a:pt x="7090314" y="86474"/>
                </a:cubicBezTo>
                <a:cubicBezTo>
                  <a:pt x="7127592" y="94650"/>
                  <a:pt x="7164516" y="104247"/>
                  <a:pt x="7201617" y="114022"/>
                </a:cubicBezTo>
                <a:lnTo>
                  <a:pt x="7257003" y="128063"/>
                </a:lnTo>
                <a:lnTo>
                  <a:pt x="7311679" y="144769"/>
                </a:lnTo>
                <a:cubicBezTo>
                  <a:pt x="7347182" y="156322"/>
                  <a:pt x="7384638" y="166808"/>
                  <a:pt x="7420675" y="178893"/>
                </a:cubicBezTo>
                <a:lnTo>
                  <a:pt x="7527186" y="218349"/>
                </a:lnTo>
                <a:cubicBezTo>
                  <a:pt x="7527186" y="219771"/>
                  <a:pt x="7336176" y="152234"/>
                  <a:pt x="7525410" y="222793"/>
                </a:cubicBezTo>
                <a:lnTo>
                  <a:pt x="7560914" y="235767"/>
                </a:lnTo>
                <a:cubicBezTo>
                  <a:pt x="7572275" y="240210"/>
                  <a:pt x="7583281" y="245364"/>
                  <a:pt x="7594110" y="249985"/>
                </a:cubicBezTo>
                <a:lnTo>
                  <a:pt x="7657129" y="277711"/>
                </a:lnTo>
                <a:lnTo>
                  <a:pt x="7715888" y="302949"/>
                </a:lnTo>
                <a:lnTo>
                  <a:pt x="7769143" y="330319"/>
                </a:lnTo>
                <a:lnTo>
                  <a:pt x="7865180" y="379372"/>
                </a:lnTo>
                <a:lnTo>
                  <a:pt x="7945064" y="427359"/>
                </a:lnTo>
                <a:lnTo>
                  <a:pt x="8012343" y="467349"/>
                </a:lnTo>
                <a:lnTo>
                  <a:pt x="8065598" y="504139"/>
                </a:lnTo>
                <a:lnTo>
                  <a:pt x="8124914" y="543992"/>
                </a:lnTo>
                <a:lnTo>
                  <a:pt x="8124914" y="550028"/>
                </a:lnTo>
                <a:lnTo>
                  <a:pt x="8075983" y="517291"/>
                </a:lnTo>
                <a:cubicBezTo>
                  <a:pt x="8049533" y="499563"/>
                  <a:pt x="8022018" y="481301"/>
                  <a:pt x="7995479" y="464505"/>
                </a:cubicBezTo>
                <a:lnTo>
                  <a:pt x="7867666" y="391813"/>
                </a:lnTo>
                <a:cubicBezTo>
                  <a:pt x="7862482" y="388485"/>
                  <a:pt x="7857014" y="385629"/>
                  <a:pt x="7851334" y="383282"/>
                </a:cubicBezTo>
                <a:cubicBezTo>
                  <a:pt x="7853819" y="384349"/>
                  <a:pt x="7864825" y="390392"/>
                  <a:pt x="7886838" y="403544"/>
                </a:cubicBezTo>
                <a:lnTo>
                  <a:pt x="7848401" y="384333"/>
                </a:lnTo>
                <a:lnTo>
                  <a:pt x="7846897" y="383460"/>
                </a:lnTo>
                <a:lnTo>
                  <a:pt x="7772693" y="345782"/>
                </a:lnTo>
                <a:lnTo>
                  <a:pt x="7733640" y="326054"/>
                </a:lnTo>
                <a:lnTo>
                  <a:pt x="7697523" y="308926"/>
                </a:lnTo>
                <a:lnTo>
                  <a:pt x="7664741" y="292542"/>
                </a:lnTo>
                <a:lnTo>
                  <a:pt x="7614150" y="272457"/>
                </a:lnTo>
                <a:lnTo>
                  <a:pt x="7608666" y="270069"/>
                </a:lnTo>
                <a:lnTo>
                  <a:pt x="7565707" y="252296"/>
                </a:lnTo>
                <a:cubicBezTo>
                  <a:pt x="7551150" y="246253"/>
                  <a:pt x="7536240" y="241277"/>
                  <a:pt x="7521683" y="235589"/>
                </a:cubicBezTo>
                <a:lnTo>
                  <a:pt x="7516285" y="233604"/>
                </a:lnTo>
                <a:lnTo>
                  <a:pt x="7433989" y="200932"/>
                </a:lnTo>
                <a:cubicBezTo>
                  <a:pt x="7414107" y="193290"/>
                  <a:pt x="7393870" y="187069"/>
                  <a:pt x="7373810" y="181026"/>
                </a:cubicBezTo>
                <a:lnTo>
                  <a:pt x="7314342" y="163253"/>
                </a:lnTo>
                <a:lnTo>
                  <a:pt x="7255938" y="145480"/>
                </a:lnTo>
                <a:lnTo>
                  <a:pt x="7198422" y="131084"/>
                </a:lnTo>
                <a:cubicBezTo>
                  <a:pt x="7160610" y="121665"/>
                  <a:pt x="7124397" y="111889"/>
                  <a:pt x="7089603" y="104069"/>
                </a:cubicBezTo>
                <a:lnTo>
                  <a:pt x="6990193" y="82564"/>
                </a:lnTo>
                <a:lnTo>
                  <a:pt x="6945636" y="73678"/>
                </a:lnTo>
                <a:lnTo>
                  <a:pt x="6904807" y="67279"/>
                </a:lnTo>
                <a:lnTo>
                  <a:pt x="6835930" y="56793"/>
                </a:lnTo>
                <a:lnTo>
                  <a:pt x="6786935" y="49506"/>
                </a:lnTo>
                <a:lnTo>
                  <a:pt x="6761372" y="46840"/>
                </a:lnTo>
                <a:cubicBezTo>
                  <a:pt x="6751963" y="46840"/>
                  <a:pt x="6759774" y="46840"/>
                  <a:pt x="6788709" y="50395"/>
                </a:cubicBezTo>
                <a:lnTo>
                  <a:pt x="6941553" y="74566"/>
                </a:lnTo>
                <a:lnTo>
                  <a:pt x="7040786" y="94827"/>
                </a:lnTo>
                <a:cubicBezTo>
                  <a:pt x="7061201" y="99271"/>
                  <a:pt x="7083390" y="103181"/>
                  <a:pt x="7106823" y="108690"/>
                </a:cubicBezTo>
                <a:lnTo>
                  <a:pt x="7180670" y="127530"/>
                </a:lnTo>
                <a:cubicBezTo>
                  <a:pt x="7206588" y="134283"/>
                  <a:pt x="7233925" y="140682"/>
                  <a:pt x="7261263" y="148324"/>
                </a:cubicBezTo>
                <a:lnTo>
                  <a:pt x="7345939" y="174628"/>
                </a:lnTo>
                <a:cubicBezTo>
                  <a:pt x="7375053" y="182804"/>
                  <a:pt x="7404255" y="192668"/>
                  <a:pt x="7433545" y="203176"/>
                </a:cubicBezTo>
                <a:lnTo>
                  <a:pt x="7516285" y="233604"/>
                </a:lnTo>
                <a:lnTo>
                  <a:pt x="7614150" y="272457"/>
                </a:lnTo>
                <a:lnTo>
                  <a:pt x="7693165" y="306859"/>
                </a:lnTo>
                <a:lnTo>
                  <a:pt x="7697523" y="308926"/>
                </a:lnTo>
                <a:lnTo>
                  <a:pt x="7848401" y="384333"/>
                </a:lnTo>
                <a:lnTo>
                  <a:pt x="7971181" y="455641"/>
                </a:lnTo>
                <a:cubicBezTo>
                  <a:pt x="8006839" y="476946"/>
                  <a:pt x="8035952" y="495341"/>
                  <a:pt x="8056190" y="510359"/>
                </a:cubicBezTo>
                <a:cubicBezTo>
                  <a:pt x="8221815" y="624284"/>
                  <a:pt x="7887015" y="403721"/>
                  <a:pt x="8052284" y="516402"/>
                </a:cubicBezTo>
                <a:lnTo>
                  <a:pt x="8124914" y="568031"/>
                </a:lnTo>
                <a:lnTo>
                  <a:pt x="8124914" y="580956"/>
                </a:lnTo>
                <a:lnTo>
                  <a:pt x="8046928" y="526596"/>
                </a:lnTo>
                <a:cubicBezTo>
                  <a:pt x="7908982" y="436335"/>
                  <a:pt x="7763285" y="358329"/>
                  <a:pt x="7611507" y="293529"/>
                </a:cubicBezTo>
                <a:cubicBezTo>
                  <a:pt x="7408515" y="207606"/>
                  <a:pt x="7196878" y="143789"/>
                  <a:pt x="6980252" y="103181"/>
                </a:cubicBezTo>
                <a:cubicBezTo>
                  <a:pt x="6763254" y="62517"/>
                  <a:pt x="6543114" y="41047"/>
                  <a:pt x="6322370" y="39020"/>
                </a:cubicBezTo>
                <a:cubicBezTo>
                  <a:pt x="6101146" y="37494"/>
                  <a:pt x="5880101" y="51211"/>
                  <a:pt x="5660759" y="80076"/>
                </a:cubicBezTo>
                <a:cubicBezTo>
                  <a:pt x="5550875" y="93761"/>
                  <a:pt x="5441701" y="112423"/>
                  <a:pt x="5332883" y="133395"/>
                </a:cubicBezTo>
                <a:cubicBezTo>
                  <a:pt x="5224064" y="154367"/>
                  <a:pt x="5115778" y="177649"/>
                  <a:pt x="5008379" y="204487"/>
                </a:cubicBezTo>
                <a:cubicBezTo>
                  <a:pt x="4900981" y="231324"/>
                  <a:pt x="4793937" y="260471"/>
                  <a:pt x="4687781" y="293351"/>
                </a:cubicBezTo>
                <a:cubicBezTo>
                  <a:pt x="4581626" y="326231"/>
                  <a:pt x="4476358" y="360178"/>
                  <a:pt x="4371977" y="397679"/>
                </a:cubicBezTo>
                <a:cubicBezTo>
                  <a:pt x="4267596" y="435180"/>
                  <a:pt x="4163925" y="473569"/>
                  <a:pt x="4062029" y="516224"/>
                </a:cubicBezTo>
                <a:cubicBezTo>
                  <a:pt x="4010904" y="537907"/>
                  <a:pt x="3959069" y="557991"/>
                  <a:pt x="3908653" y="580918"/>
                </a:cubicBezTo>
                <a:lnTo>
                  <a:pt x="3758118" y="652010"/>
                </a:lnTo>
                <a:cubicBezTo>
                  <a:pt x="3707525" y="674581"/>
                  <a:pt x="3658885" y="701596"/>
                  <a:pt x="3609713" y="727189"/>
                </a:cubicBezTo>
                <a:lnTo>
                  <a:pt x="3536220" y="765934"/>
                </a:lnTo>
                <a:lnTo>
                  <a:pt x="3499296" y="785307"/>
                </a:lnTo>
                <a:cubicBezTo>
                  <a:pt x="3487225" y="792061"/>
                  <a:pt x="3475332" y="799170"/>
                  <a:pt x="3463793" y="806101"/>
                </a:cubicBezTo>
                <a:lnTo>
                  <a:pt x="3320181" y="890167"/>
                </a:lnTo>
                <a:cubicBezTo>
                  <a:pt x="3296038" y="903852"/>
                  <a:pt x="3272961" y="919315"/>
                  <a:pt x="3249173" y="934422"/>
                </a:cubicBezTo>
                <a:lnTo>
                  <a:pt x="3179231" y="979565"/>
                </a:lnTo>
                <a:lnTo>
                  <a:pt x="3109466" y="1024709"/>
                </a:lnTo>
                <a:cubicBezTo>
                  <a:pt x="3086389" y="1040171"/>
                  <a:pt x="3064022" y="1056700"/>
                  <a:pt x="3041300" y="1072696"/>
                </a:cubicBezTo>
                <a:cubicBezTo>
                  <a:pt x="2996210" y="1105042"/>
                  <a:pt x="2950411" y="1136323"/>
                  <a:pt x="2905853" y="1169380"/>
                </a:cubicBezTo>
                <a:lnTo>
                  <a:pt x="2773957" y="1271220"/>
                </a:lnTo>
                <a:lnTo>
                  <a:pt x="2741116" y="1296635"/>
                </a:lnTo>
                <a:lnTo>
                  <a:pt x="2708986" y="1323294"/>
                </a:lnTo>
                <a:lnTo>
                  <a:pt x="2645079" y="1376613"/>
                </a:lnTo>
                <a:cubicBezTo>
                  <a:pt x="2558628" y="1446461"/>
                  <a:pt x="2477324" y="1522351"/>
                  <a:pt x="2394246" y="1596109"/>
                </a:cubicBezTo>
                <a:cubicBezTo>
                  <a:pt x="2313830" y="1672888"/>
                  <a:pt x="2232171" y="1748246"/>
                  <a:pt x="2154419" y="1827158"/>
                </a:cubicBezTo>
                <a:cubicBezTo>
                  <a:pt x="2076666" y="1906070"/>
                  <a:pt x="1998913" y="1987114"/>
                  <a:pt x="1921871" y="2066737"/>
                </a:cubicBezTo>
                <a:cubicBezTo>
                  <a:pt x="1883703" y="2107259"/>
                  <a:pt x="1846248" y="2148493"/>
                  <a:pt x="1808435" y="2189371"/>
                </a:cubicBezTo>
                <a:cubicBezTo>
                  <a:pt x="1770625" y="2230248"/>
                  <a:pt x="1733169" y="2271304"/>
                  <a:pt x="1696067" y="2313781"/>
                </a:cubicBezTo>
                <a:cubicBezTo>
                  <a:pt x="1546774" y="2478892"/>
                  <a:pt x="1401208" y="2647913"/>
                  <a:pt x="1255112" y="2816223"/>
                </a:cubicBezTo>
                <a:cubicBezTo>
                  <a:pt x="963804" y="3153909"/>
                  <a:pt x="673385" y="3492662"/>
                  <a:pt x="373733" y="3823416"/>
                </a:cubicBezTo>
                <a:lnTo>
                  <a:pt x="48661" y="4171924"/>
                </a:lnTo>
                <a:lnTo>
                  <a:pt x="0" y="4171924"/>
                </a:lnTo>
                <a:lnTo>
                  <a:pt x="50295" y="4118625"/>
                </a:lnTo>
                <a:cubicBezTo>
                  <a:pt x="143848" y="4020874"/>
                  <a:pt x="233671" y="3920635"/>
                  <a:pt x="324383" y="3822705"/>
                </a:cubicBezTo>
                <a:cubicBezTo>
                  <a:pt x="415096" y="3724776"/>
                  <a:pt x="501902" y="3625248"/>
                  <a:pt x="589063" y="3526430"/>
                </a:cubicBezTo>
                <a:cubicBezTo>
                  <a:pt x="763208" y="3329861"/>
                  <a:pt x="931141" y="3134181"/>
                  <a:pt x="1095167" y="2943833"/>
                </a:cubicBezTo>
                <a:cubicBezTo>
                  <a:pt x="1291680" y="2715272"/>
                  <a:pt x="1490146" y="2483869"/>
                  <a:pt x="1696067" y="2255841"/>
                </a:cubicBezTo>
                <a:cubicBezTo>
                  <a:pt x="1901988" y="2027814"/>
                  <a:pt x="2115542" y="1802986"/>
                  <a:pt x="2343476" y="1590422"/>
                </a:cubicBezTo>
                <a:cubicBezTo>
                  <a:pt x="2571604" y="1375671"/>
                  <a:pt x="2815816" y="1178706"/>
                  <a:pt x="3073963" y="1001248"/>
                </a:cubicBezTo>
                <a:cubicBezTo>
                  <a:pt x="3334329" y="823734"/>
                  <a:pt x="3610263" y="670257"/>
                  <a:pt x="3898357" y="542706"/>
                </a:cubicBezTo>
                <a:cubicBezTo>
                  <a:pt x="4186612" y="415999"/>
                  <a:pt x="4483174" y="309112"/>
                  <a:pt x="4785948" y="222793"/>
                </a:cubicBezTo>
                <a:cubicBezTo>
                  <a:pt x="5087286" y="136586"/>
                  <a:pt x="5394926" y="74247"/>
                  <a:pt x="5706026" y="36354"/>
                </a:cubicBezTo>
                <a:cubicBezTo>
                  <a:pt x="5861053" y="17633"/>
                  <a:pt x="6016151" y="5785"/>
                  <a:pt x="6171301" y="808"/>
                </a:cubicBezTo>
                <a:close/>
              </a:path>
            </a:pathLst>
          </a:custGeom>
          <a:solidFill>
            <a:srgbClr val="F2F6F9"/>
          </a:solidFill>
          <a:ln w="177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579"/>
          </a:p>
        </p:txBody>
      </p:sp>
      <p:sp>
        <p:nvSpPr>
          <p:cNvPr id="7" name="Rectángulo 311">
            <a:extLst>
              <a:ext uri="{FF2B5EF4-FFF2-40B4-BE49-F238E27FC236}">
                <a16:creationId xmlns:a16="http://schemas.microsoft.com/office/drawing/2014/main" id="{4CCD1241-5430-F44A-8D05-3DA1320818E3}"/>
              </a:ext>
            </a:extLst>
          </p:cNvPr>
          <p:cNvSpPr/>
          <p:nvPr userDrawn="1"/>
        </p:nvSpPr>
        <p:spPr>
          <a:xfrm>
            <a:off x="2976701" y="0"/>
            <a:ext cx="4182780" cy="7568199"/>
          </a:xfrm>
          <a:prstGeom prst="rect">
            <a:avLst/>
          </a:prstGeom>
          <a:solidFill>
            <a:srgbClr val="F2F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79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3B25A0A-07AF-D549-8E83-3F6914BC4670}"/>
              </a:ext>
            </a:extLst>
          </p:cNvPr>
          <p:cNvGrpSpPr/>
          <p:nvPr userDrawn="1"/>
        </p:nvGrpSpPr>
        <p:grpSpPr>
          <a:xfrm>
            <a:off x="744430" y="4747264"/>
            <a:ext cx="371811" cy="370940"/>
            <a:chOff x="778647" y="2313656"/>
            <a:chExt cx="423980" cy="336510"/>
          </a:xfrm>
        </p:grpSpPr>
        <p:sp>
          <p:nvSpPr>
            <p:cNvPr id="9" name="Elipse 79">
              <a:extLst>
                <a:ext uri="{FF2B5EF4-FFF2-40B4-BE49-F238E27FC236}">
                  <a16:creationId xmlns:a16="http://schemas.microsoft.com/office/drawing/2014/main" id="{3C02C0B3-ECD3-AC4C-BC2B-5017E3302C27}"/>
                </a:ext>
              </a:extLst>
            </p:cNvPr>
            <p:cNvSpPr/>
            <p:nvPr/>
          </p:nvSpPr>
          <p:spPr>
            <a:xfrm>
              <a:off x="961184" y="2408723"/>
              <a:ext cx="241443" cy="241443"/>
            </a:xfrm>
            <a:prstGeom prst="ellipse">
              <a:avLst/>
            </a:prstGeom>
            <a:solidFill>
              <a:srgbClr val="FFC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79"/>
            </a:p>
          </p:txBody>
        </p:sp>
        <p:sp>
          <p:nvSpPr>
            <p:cNvPr id="10" name="Elipse 80">
              <a:extLst>
                <a:ext uri="{FF2B5EF4-FFF2-40B4-BE49-F238E27FC236}">
                  <a16:creationId xmlns:a16="http://schemas.microsoft.com/office/drawing/2014/main" id="{33F006FA-BAC4-BF46-B175-263E7B62C800}"/>
                </a:ext>
              </a:extLst>
            </p:cNvPr>
            <p:cNvSpPr/>
            <p:nvPr/>
          </p:nvSpPr>
          <p:spPr>
            <a:xfrm>
              <a:off x="778647" y="2313656"/>
              <a:ext cx="72650" cy="72650"/>
            </a:xfrm>
            <a:prstGeom prst="ellipse">
              <a:avLst/>
            </a:prstGeom>
            <a:solidFill>
              <a:srgbClr val="FFC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79"/>
            </a:p>
          </p:txBody>
        </p:sp>
      </p:grpSp>
      <p:sp>
        <p:nvSpPr>
          <p:cNvPr id="11" name="Freeform 10">
            <a:extLst>
              <a:ext uri="{FF2B5EF4-FFF2-40B4-BE49-F238E27FC236}">
                <a16:creationId xmlns:a16="http://schemas.microsoft.com/office/drawing/2014/main" id="{38D13298-5B51-3B46-8E02-1AF5DE656ECB}"/>
              </a:ext>
            </a:extLst>
          </p:cNvPr>
          <p:cNvSpPr/>
          <p:nvPr userDrawn="1"/>
        </p:nvSpPr>
        <p:spPr>
          <a:xfrm flipV="1">
            <a:off x="1" y="4421195"/>
            <a:ext cx="6766142" cy="3138480"/>
          </a:xfrm>
          <a:custGeom>
            <a:avLst/>
            <a:gdLst>
              <a:gd name="connsiteX0" fmla="*/ 32208 w 7715511"/>
              <a:gd name="connsiteY0" fmla="*/ 2533039 h 2847172"/>
              <a:gd name="connsiteX1" fmla="*/ 0 w 7715511"/>
              <a:gd name="connsiteY1" fmla="*/ 2504293 h 2847172"/>
              <a:gd name="connsiteX2" fmla="*/ 0 w 7715511"/>
              <a:gd name="connsiteY2" fmla="*/ 2507014 h 2847172"/>
              <a:gd name="connsiteX3" fmla="*/ 942565 w 7715511"/>
              <a:gd name="connsiteY3" fmla="*/ 2846963 h 2847172"/>
              <a:gd name="connsiteX4" fmla="*/ 1034907 w 7715511"/>
              <a:gd name="connsiteY4" fmla="*/ 2844867 h 2847172"/>
              <a:gd name="connsiteX5" fmla="*/ 1393632 w 7715511"/>
              <a:gd name="connsiteY5" fmla="*/ 2807434 h 2847172"/>
              <a:gd name="connsiteX6" fmla="*/ 2048936 w 7715511"/>
              <a:gd name="connsiteY6" fmla="*/ 2650271 h 2847172"/>
              <a:gd name="connsiteX7" fmla="*/ 2650226 w 7715511"/>
              <a:gd name="connsiteY7" fmla="*/ 2448532 h 2847172"/>
              <a:gd name="connsiteX8" fmla="*/ 3796476 w 7715511"/>
              <a:gd name="connsiteY8" fmla="*/ 2007239 h 2847172"/>
              <a:gd name="connsiteX9" fmla="*/ 4878646 w 7715511"/>
              <a:gd name="connsiteY9" fmla="*/ 1526988 h 2847172"/>
              <a:gd name="connsiteX10" fmla="*/ 5890933 w 7715511"/>
              <a:gd name="connsiteY10" fmla="*/ 1010447 h 2847172"/>
              <a:gd name="connsiteX11" fmla="*/ 6852107 w 7715511"/>
              <a:gd name="connsiteY11" fmla="*/ 470666 h 2847172"/>
              <a:gd name="connsiteX12" fmla="*/ 7332987 w 7715511"/>
              <a:gd name="connsiteY12" fmla="*/ 201394 h 2847172"/>
              <a:gd name="connsiteX13" fmla="*/ 7455530 w 7715511"/>
              <a:gd name="connsiteY13" fmla="*/ 134719 h 2847172"/>
              <a:gd name="connsiteX14" fmla="*/ 7579234 w 7715511"/>
              <a:gd name="connsiteY14" fmla="*/ 68996 h 2847172"/>
              <a:gd name="connsiteX15" fmla="*/ 7715511 w 7715511"/>
              <a:gd name="connsiteY15" fmla="*/ 0 h 2847172"/>
              <a:gd name="connsiteX16" fmla="*/ 7655999 w 7715511"/>
              <a:gd name="connsiteY16" fmla="*/ 0 h 2847172"/>
              <a:gd name="connsiteX17" fmla="*/ 7332987 w 7715511"/>
              <a:gd name="connsiteY17" fmla="*/ 170342 h 2847172"/>
              <a:gd name="connsiteX18" fmla="*/ 6677683 w 7715511"/>
              <a:gd name="connsiteY18" fmla="*/ 539055 h 2847172"/>
              <a:gd name="connsiteX19" fmla="*/ 6125756 w 7715511"/>
              <a:gd name="connsiteY19" fmla="*/ 851285 h 2847172"/>
              <a:gd name="connsiteX20" fmla="*/ 5837114 w 7715511"/>
              <a:gd name="connsiteY20" fmla="*/ 1010066 h 2847172"/>
              <a:gd name="connsiteX21" fmla="*/ 5538209 w 7715511"/>
              <a:gd name="connsiteY21" fmla="*/ 1168658 h 2847172"/>
              <a:gd name="connsiteX22" fmla="*/ 5385855 w 7715511"/>
              <a:gd name="connsiteY22" fmla="*/ 1248001 h 2847172"/>
              <a:gd name="connsiteX23" fmla="*/ 5230981 w 7715511"/>
              <a:gd name="connsiteY23" fmla="*/ 1326582 h 2847172"/>
              <a:gd name="connsiteX24" fmla="*/ 5153544 w 7715511"/>
              <a:gd name="connsiteY24" fmla="*/ 1365920 h 2847172"/>
              <a:gd name="connsiteX25" fmla="*/ 5074174 w 7715511"/>
              <a:gd name="connsiteY25" fmla="*/ 1404878 h 2847172"/>
              <a:gd name="connsiteX26" fmla="*/ 4914462 w 7715511"/>
              <a:gd name="connsiteY26" fmla="*/ 1482697 h 2847172"/>
              <a:gd name="connsiteX27" fmla="*/ 4752038 w 7715511"/>
              <a:gd name="connsiteY27" fmla="*/ 1559564 h 2847172"/>
              <a:gd name="connsiteX28" fmla="*/ 4588456 w 7715511"/>
              <a:gd name="connsiteY28" fmla="*/ 1635764 h 2847172"/>
              <a:gd name="connsiteX29" fmla="*/ 4422160 w 7715511"/>
              <a:gd name="connsiteY29" fmla="*/ 1711107 h 2847172"/>
              <a:gd name="connsiteX30" fmla="*/ 4338916 w 7715511"/>
              <a:gd name="connsiteY30" fmla="*/ 1749207 h 2847172"/>
              <a:gd name="connsiteX31" fmla="*/ 4254317 w 7715511"/>
              <a:gd name="connsiteY31" fmla="*/ 1786068 h 2847172"/>
              <a:gd name="connsiteX32" fmla="*/ 2866661 w 7715511"/>
              <a:gd name="connsiteY32" fmla="*/ 2344519 h 2847172"/>
              <a:gd name="connsiteX33" fmla="*/ 2161024 w 7715511"/>
              <a:gd name="connsiteY33" fmla="*/ 2592169 h 2847172"/>
              <a:gd name="connsiteX34" fmla="*/ 1427121 w 7715511"/>
              <a:gd name="connsiteY34" fmla="*/ 2781335 h 2847172"/>
              <a:gd name="connsiteX35" fmla="*/ 887585 w 7715511"/>
              <a:gd name="connsiteY35" fmla="*/ 2827341 h 2847172"/>
              <a:gd name="connsiteX36" fmla="*/ 592554 w 7715511"/>
              <a:gd name="connsiteY36" fmla="*/ 2796290 h 2847172"/>
              <a:gd name="connsiteX37" fmla="*/ 331595 w 7715511"/>
              <a:gd name="connsiteY37" fmla="*/ 2719232 h 2847172"/>
              <a:gd name="connsiteX38" fmla="*/ 130259 w 7715511"/>
              <a:gd name="connsiteY38" fmla="*/ 2612267 h 2847172"/>
              <a:gd name="connsiteX39" fmla="*/ 32208 w 7715511"/>
              <a:gd name="connsiteY39" fmla="*/ 2533039 h 2847172"/>
              <a:gd name="connsiteX40" fmla="*/ 96963 w 7715511"/>
              <a:gd name="connsiteY40" fmla="*/ 2590835 h 2847172"/>
              <a:gd name="connsiteX41" fmla="*/ 0 w 7715511"/>
              <a:gd name="connsiteY41" fmla="*/ 2508876 h 2847172"/>
              <a:gd name="connsiteX42" fmla="*/ 0 w 7715511"/>
              <a:gd name="connsiteY42" fmla="*/ 2539420 h 2847172"/>
              <a:gd name="connsiteX43" fmla="*/ 88251 w 7715511"/>
              <a:gd name="connsiteY43" fmla="*/ 2616077 h 2847172"/>
              <a:gd name="connsiteX44" fmla="*/ 204405 w 7715511"/>
              <a:gd name="connsiteY44" fmla="*/ 2686181 h 2847172"/>
              <a:gd name="connsiteX45" fmla="*/ 339917 w 7715511"/>
              <a:gd name="connsiteY45" fmla="*/ 2747236 h 2847172"/>
              <a:gd name="connsiteX46" fmla="*/ 496146 w 7715511"/>
              <a:gd name="connsiteY46" fmla="*/ 2795909 h 2847172"/>
              <a:gd name="connsiteX47" fmla="*/ 668440 w 7715511"/>
              <a:gd name="connsiteY47" fmla="*/ 2828960 h 2847172"/>
              <a:gd name="connsiteX48" fmla="*/ 850223 w 7715511"/>
              <a:gd name="connsiteY48" fmla="*/ 2844962 h 2847172"/>
              <a:gd name="connsiteX49" fmla="*/ 942565 w 7715511"/>
              <a:gd name="connsiteY49" fmla="*/ 2846963 h 284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715511" h="2847172">
                <a:moveTo>
                  <a:pt x="32208" y="2533039"/>
                </a:moveTo>
                <a:lnTo>
                  <a:pt x="0" y="2504293"/>
                </a:lnTo>
                <a:lnTo>
                  <a:pt x="0" y="2507014"/>
                </a:lnTo>
                <a:close/>
                <a:moveTo>
                  <a:pt x="942565" y="2846963"/>
                </a:moveTo>
                <a:cubicBezTo>
                  <a:pt x="973346" y="2846391"/>
                  <a:pt x="1004321" y="2846486"/>
                  <a:pt x="1034907" y="2844867"/>
                </a:cubicBezTo>
                <a:cubicBezTo>
                  <a:pt x="1157058" y="2839371"/>
                  <a:pt x="1277463" y="2826808"/>
                  <a:pt x="1393632" y="2807434"/>
                </a:cubicBezTo>
                <a:cubicBezTo>
                  <a:pt x="1625747" y="2769239"/>
                  <a:pt x="1841792" y="2712755"/>
                  <a:pt x="2048936" y="2650271"/>
                </a:cubicBezTo>
                <a:cubicBezTo>
                  <a:pt x="2256077" y="2587787"/>
                  <a:pt x="2454313" y="2518731"/>
                  <a:pt x="2650226" y="2448532"/>
                </a:cubicBezTo>
                <a:cubicBezTo>
                  <a:pt x="3041474" y="2307181"/>
                  <a:pt x="3423815" y="2160401"/>
                  <a:pt x="3796476" y="2007239"/>
                </a:cubicBezTo>
                <a:cubicBezTo>
                  <a:pt x="4169137" y="1854077"/>
                  <a:pt x="4529797" y="1693485"/>
                  <a:pt x="4878646" y="1526988"/>
                </a:cubicBezTo>
                <a:cubicBezTo>
                  <a:pt x="5227497" y="1360491"/>
                  <a:pt x="5564152" y="1187708"/>
                  <a:pt x="5890933" y="1010447"/>
                </a:cubicBezTo>
                <a:cubicBezTo>
                  <a:pt x="6217711" y="833187"/>
                  <a:pt x="6534426" y="651641"/>
                  <a:pt x="6852107" y="470666"/>
                </a:cubicBezTo>
                <a:cubicBezTo>
                  <a:pt x="7011433" y="380464"/>
                  <a:pt x="7170177" y="289881"/>
                  <a:pt x="7332987" y="201394"/>
                </a:cubicBezTo>
                <a:cubicBezTo>
                  <a:pt x="7373448" y="178629"/>
                  <a:pt x="7414293" y="156626"/>
                  <a:pt x="7455530" y="134719"/>
                </a:cubicBezTo>
                <a:cubicBezTo>
                  <a:pt x="7496765" y="112811"/>
                  <a:pt x="7537613" y="90713"/>
                  <a:pt x="7579234" y="68996"/>
                </a:cubicBezTo>
                <a:lnTo>
                  <a:pt x="7715511" y="0"/>
                </a:lnTo>
                <a:lnTo>
                  <a:pt x="7655999" y="0"/>
                </a:lnTo>
                <a:lnTo>
                  <a:pt x="7332987" y="170342"/>
                </a:lnTo>
                <a:cubicBezTo>
                  <a:pt x="7108421" y="292548"/>
                  <a:pt x="6891988" y="416564"/>
                  <a:pt x="6677683" y="539055"/>
                </a:cubicBezTo>
                <a:cubicBezTo>
                  <a:pt x="6498806" y="641068"/>
                  <a:pt x="6315668" y="745938"/>
                  <a:pt x="6125756" y="851285"/>
                </a:cubicBezTo>
                <a:cubicBezTo>
                  <a:pt x="6030704" y="904243"/>
                  <a:pt x="5936038" y="957584"/>
                  <a:pt x="5837114" y="1010066"/>
                </a:cubicBezTo>
                <a:cubicBezTo>
                  <a:pt x="5738189" y="1062549"/>
                  <a:pt x="5640231" y="1116270"/>
                  <a:pt x="5538209" y="1168658"/>
                </a:cubicBezTo>
                <a:lnTo>
                  <a:pt x="5385855" y="1248001"/>
                </a:lnTo>
                <a:cubicBezTo>
                  <a:pt x="5334224" y="1274099"/>
                  <a:pt x="5282611" y="1300293"/>
                  <a:pt x="5230981" y="1326582"/>
                </a:cubicBezTo>
                <a:lnTo>
                  <a:pt x="5153544" y="1365920"/>
                </a:lnTo>
                <a:lnTo>
                  <a:pt x="5074174" y="1404878"/>
                </a:lnTo>
                <a:lnTo>
                  <a:pt x="4914462" y="1482697"/>
                </a:lnTo>
                <a:cubicBezTo>
                  <a:pt x="4861223" y="1508700"/>
                  <a:pt x="4806632" y="1534418"/>
                  <a:pt x="4752038" y="1559564"/>
                </a:cubicBezTo>
                <a:cubicBezTo>
                  <a:pt x="4697445" y="1584710"/>
                  <a:pt x="4644016" y="1610713"/>
                  <a:pt x="4588456" y="1635764"/>
                </a:cubicBezTo>
                <a:lnTo>
                  <a:pt x="4422160" y="1711107"/>
                </a:lnTo>
                <a:lnTo>
                  <a:pt x="4338916" y="1749207"/>
                </a:lnTo>
                <a:lnTo>
                  <a:pt x="4254317" y="1786068"/>
                </a:lnTo>
                <a:cubicBezTo>
                  <a:pt x="3804414" y="1983807"/>
                  <a:pt x="3336505" y="2171069"/>
                  <a:pt x="2866661" y="2344519"/>
                </a:cubicBezTo>
                <a:cubicBezTo>
                  <a:pt x="2632224" y="2431387"/>
                  <a:pt x="2398560" y="2516159"/>
                  <a:pt x="2161024" y="2592169"/>
                </a:cubicBezTo>
                <a:cubicBezTo>
                  <a:pt x="1923488" y="2668178"/>
                  <a:pt x="1680531" y="2736282"/>
                  <a:pt x="1427121" y="2781335"/>
                </a:cubicBezTo>
                <a:cubicBezTo>
                  <a:pt x="1274185" y="2808672"/>
                  <a:pt x="1086597" y="2831913"/>
                  <a:pt x="887585" y="2827341"/>
                </a:cubicBezTo>
                <a:cubicBezTo>
                  <a:pt x="786497" y="2824836"/>
                  <a:pt x="686882" y="2814349"/>
                  <a:pt x="592554" y="2796290"/>
                </a:cubicBezTo>
                <a:cubicBezTo>
                  <a:pt x="497790" y="2777592"/>
                  <a:pt x="409697" y="2751579"/>
                  <a:pt x="331595" y="2719232"/>
                </a:cubicBezTo>
                <a:cubicBezTo>
                  <a:pt x="256075" y="2687647"/>
                  <a:pt x="188487" y="2651738"/>
                  <a:pt x="130259" y="2612267"/>
                </a:cubicBezTo>
                <a:lnTo>
                  <a:pt x="32208" y="2533039"/>
                </a:lnTo>
                <a:lnTo>
                  <a:pt x="96963" y="2590835"/>
                </a:lnTo>
                <a:lnTo>
                  <a:pt x="0" y="2508876"/>
                </a:lnTo>
                <a:lnTo>
                  <a:pt x="0" y="2539420"/>
                </a:lnTo>
                <a:lnTo>
                  <a:pt x="88251" y="2616077"/>
                </a:lnTo>
                <a:cubicBezTo>
                  <a:pt x="123650" y="2640727"/>
                  <a:pt x="162461" y="2664149"/>
                  <a:pt x="204405" y="2686181"/>
                </a:cubicBezTo>
                <a:cubicBezTo>
                  <a:pt x="245947" y="2708402"/>
                  <a:pt x="291284" y="2728824"/>
                  <a:pt x="339917" y="2747236"/>
                </a:cubicBezTo>
                <a:cubicBezTo>
                  <a:pt x="388624" y="2765943"/>
                  <a:pt x="440950" y="2782240"/>
                  <a:pt x="496146" y="2795909"/>
                </a:cubicBezTo>
                <a:cubicBezTo>
                  <a:pt x="551120" y="2809806"/>
                  <a:pt x="608855" y="2820883"/>
                  <a:pt x="668440" y="2828960"/>
                </a:cubicBezTo>
                <a:cubicBezTo>
                  <a:pt x="727822" y="2837219"/>
                  <a:pt x="788707" y="2842581"/>
                  <a:pt x="850223" y="2844962"/>
                </a:cubicBezTo>
                <a:cubicBezTo>
                  <a:pt x="881004" y="2846963"/>
                  <a:pt x="911784" y="2847534"/>
                  <a:pt x="942565" y="2846963"/>
                </a:cubicBezTo>
                <a:close/>
              </a:path>
            </a:pathLst>
          </a:custGeom>
          <a:solidFill>
            <a:srgbClr val="FFCF59"/>
          </a:solidFill>
          <a:ln w="95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579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88E8BD-97F7-364E-A2C6-D9CBAFEBD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134" y="1591302"/>
            <a:ext cx="2241492" cy="2817517"/>
          </a:xfrm>
        </p:spPr>
        <p:txBody>
          <a:bodyPr lIns="90000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2534977-CD00-574A-B0CD-0DDAF39AF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97506DD-7ACA-E546-9AAB-56A6B3B95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ACAA8E2-351A-6243-B0AC-8AC4F209F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2466-665A-3D45-9E9D-4950A8844361}" type="slidenum">
              <a:rPr lang="en-GB" smtClean="0"/>
              <a:pPr/>
              <a:t>‹N°›</a:t>
            </a:fld>
            <a:endParaRPr lang="en-GB" i="1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8EB4703-0AEF-C74C-B377-81931BCD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94916" y="475071"/>
            <a:ext cx="7496897" cy="307545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4094D030-B0AE-3146-AE8E-C297006E47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194916" y="3709202"/>
            <a:ext cx="7496896" cy="313848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83F8B6E8-439D-4F27-87CC-F079A6E703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6133" y="5359567"/>
            <a:ext cx="2241493" cy="1228603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754">
                <a:solidFill>
                  <a:schemeClr val="accent2"/>
                </a:solidFill>
                <a:latin typeface="+mj-lt"/>
              </a:defRPr>
            </a:lvl1pPr>
            <a:lvl2pPr marL="400964" indent="0">
              <a:buNone/>
              <a:defRPr sz="1754">
                <a:solidFill>
                  <a:schemeClr val="accent2"/>
                </a:solidFill>
                <a:latin typeface="+mj-lt"/>
              </a:defRPr>
            </a:lvl2pPr>
            <a:lvl3pPr marL="801929" indent="0">
              <a:buNone/>
              <a:defRPr sz="1754">
                <a:solidFill>
                  <a:schemeClr val="accent2"/>
                </a:solidFill>
                <a:latin typeface="+mj-lt"/>
              </a:defRPr>
            </a:lvl3pPr>
            <a:lvl4pPr marL="1202893" indent="0">
              <a:buNone/>
              <a:defRPr sz="1754">
                <a:solidFill>
                  <a:schemeClr val="accent2"/>
                </a:solidFill>
                <a:latin typeface="+mj-lt"/>
              </a:defRPr>
            </a:lvl4pPr>
            <a:lvl5pPr marL="1603858" indent="0">
              <a:buNone/>
              <a:defRPr sz="1754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865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36">
            <a:extLst>
              <a:ext uri="{FF2B5EF4-FFF2-40B4-BE49-F238E27FC236}">
                <a16:creationId xmlns:a16="http://schemas.microsoft.com/office/drawing/2014/main" id="{9AD51F4F-56EE-F745-9CD4-80BA5326ED56}"/>
              </a:ext>
            </a:extLst>
          </p:cNvPr>
          <p:cNvSpPr/>
          <p:nvPr userDrawn="1"/>
        </p:nvSpPr>
        <p:spPr>
          <a:xfrm>
            <a:off x="2511170" y="0"/>
            <a:ext cx="5669474" cy="5417019"/>
          </a:xfrm>
          <a:prstGeom prst="rect">
            <a:avLst/>
          </a:prstGeom>
          <a:solidFill>
            <a:srgbClr val="F2F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79"/>
          </a:p>
        </p:txBody>
      </p:sp>
      <p:sp>
        <p:nvSpPr>
          <p:cNvPr id="8" name="Freeform 17">
            <a:extLst>
              <a:ext uri="{FF2B5EF4-FFF2-40B4-BE49-F238E27FC236}">
                <a16:creationId xmlns:a16="http://schemas.microsoft.com/office/drawing/2014/main" id="{C11A894E-D437-F546-88A8-C0A09782383C}"/>
              </a:ext>
            </a:extLst>
          </p:cNvPr>
          <p:cNvSpPr/>
          <p:nvPr userDrawn="1"/>
        </p:nvSpPr>
        <p:spPr>
          <a:xfrm rot="18900000" flipH="1">
            <a:off x="-91852" y="545025"/>
            <a:ext cx="4072834" cy="1904203"/>
          </a:xfrm>
          <a:custGeom>
            <a:avLst/>
            <a:gdLst>
              <a:gd name="connsiteX0" fmla="*/ 13258 w 5797344"/>
              <a:gd name="connsiteY0" fmla="*/ 1560579 h 2156335"/>
              <a:gd name="connsiteX1" fmla="*/ 0 w 5797344"/>
              <a:gd name="connsiteY1" fmla="*/ 1573838 h 2156335"/>
              <a:gd name="connsiteX2" fmla="*/ 119135 w 5797344"/>
              <a:gd name="connsiteY2" fmla="*/ 1610214 h 2156335"/>
              <a:gd name="connsiteX3" fmla="*/ 560981 w 5797344"/>
              <a:gd name="connsiteY3" fmla="*/ 1772534 h 2156335"/>
              <a:gd name="connsiteX4" fmla="*/ 1466472 w 5797344"/>
              <a:gd name="connsiteY4" fmla="*/ 2064524 h 2156335"/>
              <a:gd name="connsiteX5" fmla="*/ 2437610 w 5797344"/>
              <a:gd name="connsiteY5" fmla="*/ 2149812 h 2156335"/>
              <a:gd name="connsiteX6" fmla="*/ 2498896 w 5797344"/>
              <a:gd name="connsiteY6" fmla="*/ 2145590 h 2156335"/>
              <a:gd name="connsiteX7" fmla="*/ 2559945 w 5797344"/>
              <a:gd name="connsiteY7" fmla="*/ 2140335 h 2156335"/>
              <a:gd name="connsiteX8" fmla="*/ 2681690 w 5797344"/>
              <a:gd name="connsiteY8" fmla="*/ 2126449 h 2156335"/>
              <a:gd name="connsiteX9" fmla="*/ 2802259 w 5797344"/>
              <a:gd name="connsiteY9" fmla="*/ 2107684 h 2156335"/>
              <a:gd name="connsiteX10" fmla="*/ 2862129 w 5797344"/>
              <a:gd name="connsiteY10" fmla="*/ 2096519 h 2156335"/>
              <a:gd name="connsiteX11" fmla="*/ 2921882 w 5797344"/>
              <a:gd name="connsiteY11" fmla="*/ 2084603 h 2156335"/>
              <a:gd name="connsiteX12" fmla="*/ 3385176 w 5797344"/>
              <a:gd name="connsiteY12" fmla="*/ 1954746 h 2156335"/>
              <a:gd name="connsiteX13" fmla="*/ 3819714 w 5797344"/>
              <a:gd name="connsiteY13" fmla="*/ 1772346 h 2156335"/>
              <a:gd name="connsiteX14" fmla="*/ 4223726 w 5797344"/>
              <a:gd name="connsiteY14" fmla="*/ 1549789 h 2156335"/>
              <a:gd name="connsiteX15" fmla="*/ 4939232 w 5797344"/>
              <a:gd name="connsiteY15" fmla="*/ 1014977 h 2156335"/>
              <a:gd name="connsiteX16" fmla="*/ 5533347 w 5797344"/>
              <a:gd name="connsiteY16" fmla="*/ 393091 h 2156335"/>
              <a:gd name="connsiteX17" fmla="*/ 5776011 w 5797344"/>
              <a:gd name="connsiteY17" fmla="*/ 53441 h 2156335"/>
              <a:gd name="connsiteX18" fmla="*/ 5797344 w 5797344"/>
              <a:gd name="connsiteY18" fmla="*/ 17249 h 2156335"/>
              <a:gd name="connsiteX19" fmla="*/ 5780094 w 5797344"/>
              <a:gd name="connsiteY19" fmla="*/ 0 h 2156335"/>
              <a:gd name="connsiteX20" fmla="*/ 5626572 w 5797344"/>
              <a:gd name="connsiteY20" fmla="*/ 232553 h 2156335"/>
              <a:gd name="connsiteX21" fmla="*/ 4821848 w 5797344"/>
              <a:gd name="connsiteY21" fmla="*/ 1088442 h 2156335"/>
              <a:gd name="connsiteX22" fmla="*/ 3950770 w 5797344"/>
              <a:gd name="connsiteY22" fmla="*/ 1683398 h 2156335"/>
              <a:gd name="connsiteX23" fmla="*/ 3429137 w 5797344"/>
              <a:gd name="connsiteY23" fmla="*/ 1917965 h 2156335"/>
              <a:gd name="connsiteX24" fmla="*/ 2858594 w 5797344"/>
              <a:gd name="connsiteY24" fmla="*/ 2077472 h 2156335"/>
              <a:gd name="connsiteX25" fmla="*/ 1667654 w 5797344"/>
              <a:gd name="connsiteY25" fmla="*/ 2085822 h 2156335"/>
              <a:gd name="connsiteX26" fmla="*/ 1112667 w 5797344"/>
              <a:gd name="connsiteY26" fmla="*/ 1947616 h 2156335"/>
              <a:gd name="connsiteX27" fmla="*/ 600581 w 5797344"/>
              <a:gd name="connsiteY27" fmla="*/ 1766998 h 2156335"/>
              <a:gd name="connsiteX28" fmla="*/ 260682 w 5797344"/>
              <a:gd name="connsiteY28" fmla="*/ 1639394 h 215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797344" h="2156335">
                <a:moveTo>
                  <a:pt x="13258" y="1560579"/>
                </a:moveTo>
                <a:lnTo>
                  <a:pt x="0" y="1573838"/>
                </a:lnTo>
                <a:lnTo>
                  <a:pt x="119135" y="1610214"/>
                </a:lnTo>
                <a:cubicBezTo>
                  <a:pt x="268107" y="1660505"/>
                  <a:pt x="414130" y="1716988"/>
                  <a:pt x="560981" y="1772534"/>
                </a:cubicBezTo>
                <a:cubicBezTo>
                  <a:pt x="853618" y="1884094"/>
                  <a:pt x="1152856" y="1991995"/>
                  <a:pt x="1466472" y="2064524"/>
                </a:cubicBezTo>
                <a:cubicBezTo>
                  <a:pt x="1780088" y="2137052"/>
                  <a:pt x="2110440" y="2171768"/>
                  <a:pt x="2437610" y="2149812"/>
                </a:cubicBezTo>
                <a:lnTo>
                  <a:pt x="2498896" y="2145590"/>
                </a:lnTo>
                <a:cubicBezTo>
                  <a:pt x="2519285" y="2144183"/>
                  <a:pt x="2539791" y="2143057"/>
                  <a:pt x="2559945" y="2140335"/>
                </a:cubicBezTo>
                <a:lnTo>
                  <a:pt x="2681690" y="2126449"/>
                </a:lnTo>
                <a:lnTo>
                  <a:pt x="2802259" y="2107684"/>
                </a:lnTo>
                <a:cubicBezTo>
                  <a:pt x="2822530" y="2104963"/>
                  <a:pt x="2842211" y="2100366"/>
                  <a:pt x="2862129" y="2096519"/>
                </a:cubicBezTo>
                <a:lnTo>
                  <a:pt x="2921882" y="2084603"/>
                </a:lnTo>
                <a:cubicBezTo>
                  <a:pt x="3080270" y="2050853"/>
                  <a:pt x="3235169" y="2007440"/>
                  <a:pt x="3385176" y="1954746"/>
                </a:cubicBezTo>
                <a:cubicBezTo>
                  <a:pt x="3535113" y="1901968"/>
                  <a:pt x="3680300" y="1841019"/>
                  <a:pt x="3819714" y="1772346"/>
                </a:cubicBezTo>
                <a:cubicBezTo>
                  <a:pt x="3959420" y="1704125"/>
                  <a:pt x="4094296" y="1629823"/>
                  <a:pt x="4223726" y="1549789"/>
                </a:cubicBezTo>
                <a:cubicBezTo>
                  <a:pt x="4481455" y="1388557"/>
                  <a:pt x="4720880" y="1209601"/>
                  <a:pt x="4939232" y="1014977"/>
                </a:cubicBezTo>
                <a:cubicBezTo>
                  <a:pt x="5157869" y="820679"/>
                  <a:pt x="5356551" y="612721"/>
                  <a:pt x="5533347" y="393091"/>
                </a:cubicBezTo>
                <a:cubicBezTo>
                  <a:pt x="5621675" y="283243"/>
                  <a:pt x="5702663" y="169867"/>
                  <a:pt x="5776011" y="53441"/>
                </a:cubicBezTo>
                <a:lnTo>
                  <a:pt x="5797344" y="17249"/>
                </a:lnTo>
                <a:lnTo>
                  <a:pt x="5780094" y="0"/>
                </a:lnTo>
                <a:lnTo>
                  <a:pt x="5626572" y="232553"/>
                </a:lnTo>
                <a:cubicBezTo>
                  <a:pt x="5399674" y="541065"/>
                  <a:pt x="5129712" y="828175"/>
                  <a:pt x="4821848" y="1088442"/>
                </a:cubicBezTo>
                <a:cubicBezTo>
                  <a:pt x="4570224" y="1301336"/>
                  <a:pt x="4279943" y="1507848"/>
                  <a:pt x="3950770" y="1683398"/>
                </a:cubicBezTo>
                <a:cubicBezTo>
                  <a:pt x="3784840" y="1772300"/>
                  <a:pt x="3610436" y="1850729"/>
                  <a:pt x="3429137" y="1917965"/>
                </a:cubicBezTo>
                <a:cubicBezTo>
                  <a:pt x="3245942" y="1985802"/>
                  <a:pt x="3054848" y="2039227"/>
                  <a:pt x="2858594" y="2077472"/>
                </a:cubicBezTo>
                <a:cubicBezTo>
                  <a:pt x="2467852" y="2154053"/>
                  <a:pt x="2060032" y="2156914"/>
                  <a:pt x="1667654" y="2085822"/>
                </a:cubicBezTo>
                <a:cubicBezTo>
                  <a:pt x="1478364" y="2051510"/>
                  <a:pt x="1292775" y="2005300"/>
                  <a:pt x="1112667" y="1947616"/>
                </a:cubicBezTo>
                <a:cubicBezTo>
                  <a:pt x="935174" y="1891882"/>
                  <a:pt x="765580" y="1829206"/>
                  <a:pt x="600581" y="1766998"/>
                </a:cubicBezTo>
                <a:cubicBezTo>
                  <a:pt x="500638" y="1729468"/>
                  <a:pt x="384667" y="1684619"/>
                  <a:pt x="260682" y="1639394"/>
                </a:cubicBezTo>
                <a:close/>
              </a:path>
            </a:pathLst>
          </a:custGeom>
          <a:solidFill>
            <a:srgbClr val="FFCF59"/>
          </a:solidFill>
          <a:ln w="864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579"/>
          </a:p>
        </p:txBody>
      </p:sp>
      <p:sp>
        <p:nvSpPr>
          <p:cNvPr id="12" name="Rectángulo 74">
            <a:extLst>
              <a:ext uri="{FF2B5EF4-FFF2-40B4-BE49-F238E27FC236}">
                <a16:creationId xmlns:a16="http://schemas.microsoft.com/office/drawing/2014/main" id="{9B8A0D6D-5A75-D747-A20D-8B8DDE25635F}"/>
              </a:ext>
            </a:extLst>
          </p:cNvPr>
          <p:cNvSpPr/>
          <p:nvPr userDrawn="1"/>
        </p:nvSpPr>
        <p:spPr>
          <a:xfrm>
            <a:off x="230842" y="7272844"/>
            <a:ext cx="10260352" cy="68335"/>
          </a:xfrm>
          <a:prstGeom prst="rect">
            <a:avLst/>
          </a:prstGeom>
          <a:solidFill>
            <a:srgbClr val="FFC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79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5297ED-596E-A447-A151-1D45B7F3B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9254" y="2025442"/>
            <a:ext cx="3873307" cy="578172"/>
          </a:xfrm>
        </p:spPr>
        <p:txBody>
          <a:bodyPr anchor="b">
            <a:spAutoFit/>
          </a:bodyPr>
          <a:lstStyle>
            <a:lvl1pPr algn="ctr">
              <a:defRPr/>
            </a:lvl1pPr>
          </a:lstStyle>
          <a:p>
            <a:r>
              <a:rPr lang="es-ES" err="1"/>
              <a:t>Click</a:t>
            </a:r>
            <a:r>
              <a:rPr lang="es-ES"/>
              <a:t> to </a:t>
            </a:r>
            <a:r>
              <a:rPr lang="es-ES" err="1"/>
              <a:t>edit</a:t>
            </a:r>
            <a:r>
              <a:rPr lang="es-ES"/>
              <a:t> </a:t>
            </a:r>
            <a:r>
              <a:rPr lang="es-ES" err="1"/>
              <a:t>title</a:t>
            </a:r>
            <a:endParaRPr lang="en-GB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F0B0D2BB-A1B4-DE44-896F-FA4C5F6E44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12487" y="2817379"/>
            <a:ext cx="1676164" cy="2106909"/>
          </a:xfrm>
          <a:prstGeom prst="ellipse">
            <a:avLst/>
          </a:prstGeom>
          <a:solidFill>
            <a:schemeClr val="bg1"/>
          </a:solidFill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</p:spPr>
        <p:txBody>
          <a:bodyPr lIns="0" tIns="0" rIns="0" bIns="0">
            <a:noAutofit/>
          </a:bodyPr>
          <a:lstStyle>
            <a:lvl1pPr marL="0" indent="0" algn="ctr">
              <a:buNone/>
              <a:defRPr sz="8419" b="1">
                <a:solidFill>
                  <a:srgbClr val="5C73B6"/>
                </a:solidFill>
                <a:latin typeface="+mj-lt"/>
              </a:defRPr>
            </a:lvl1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599AD096-942A-3846-9731-FC906071B1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1023" y="3871207"/>
            <a:ext cx="10279294" cy="340879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28"/>
            </a:lvl1pPr>
          </a:lstStyle>
          <a:p>
            <a:r>
              <a:rPr lang="en-GB"/>
              <a:t>Image</a:t>
            </a:r>
          </a:p>
        </p:txBody>
      </p:sp>
      <p:pic>
        <p:nvPicPr>
          <p:cNvPr id="17" name="Picture 9">
            <a:extLst>
              <a:ext uri="{FF2B5EF4-FFF2-40B4-BE49-F238E27FC236}">
                <a16:creationId xmlns:a16="http://schemas.microsoft.com/office/drawing/2014/main" id="{1E75184A-2413-A748-8160-C5EE98200F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415" y="469572"/>
            <a:ext cx="1453418" cy="34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76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s and 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ADBD5C90-964C-9540-89E3-37C3C537E2EC}"/>
              </a:ext>
            </a:extLst>
          </p:cNvPr>
          <p:cNvSpPr/>
          <p:nvPr userDrawn="1"/>
        </p:nvSpPr>
        <p:spPr>
          <a:xfrm rot="18180989">
            <a:off x="-2757986" y="1636259"/>
            <a:ext cx="10291662" cy="1909383"/>
          </a:xfrm>
          <a:custGeom>
            <a:avLst/>
            <a:gdLst>
              <a:gd name="connsiteX0" fmla="*/ 423481 w 11899551"/>
              <a:gd name="connsiteY0" fmla="*/ 2974175 h 3565832"/>
              <a:gd name="connsiteX1" fmla="*/ 368510 w 11899551"/>
              <a:gd name="connsiteY1" fmla="*/ 3041677 h 3565832"/>
              <a:gd name="connsiteX2" fmla="*/ 419968 w 11899551"/>
              <a:gd name="connsiteY2" fmla="*/ 2978344 h 3565832"/>
              <a:gd name="connsiteX3" fmla="*/ 470824 w 11899551"/>
              <a:gd name="connsiteY3" fmla="*/ 2917985 h 3565832"/>
              <a:gd name="connsiteX4" fmla="*/ 423481 w 11899551"/>
              <a:gd name="connsiteY4" fmla="*/ 2974175 h 3565832"/>
              <a:gd name="connsiteX5" fmla="*/ 426186 w 11899551"/>
              <a:gd name="connsiteY5" fmla="*/ 2970853 h 3565832"/>
              <a:gd name="connsiteX6" fmla="*/ 459629 w 11899551"/>
              <a:gd name="connsiteY6" fmla="*/ 2931064 h 3565832"/>
              <a:gd name="connsiteX7" fmla="*/ 2204276 w 11899551"/>
              <a:gd name="connsiteY7" fmla="*/ 1434213 h 3565832"/>
              <a:gd name="connsiteX8" fmla="*/ 2147944 w 11899551"/>
              <a:gd name="connsiteY8" fmla="*/ 1468292 h 3565832"/>
              <a:gd name="connsiteX9" fmla="*/ 2140582 w 11899551"/>
              <a:gd name="connsiteY9" fmla="*/ 1472466 h 3565832"/>
              <a:gd name="connsiteX10" fmla="*/ 2126090 w 11899551"/>
              <a:gd name="connsiteY10" fmla="*/ 1481514 h 3565832"/>
              <a:gd name="connsiteX11" fmla="*/ 2070592 w 11899551"/>
              <a:gd name="connsiteY11" fmla="*/ 1515089 h 3565832"/>
              <a:gd name="connsiteX12" fmla="*/ 2036116 w 11899551"/>
              <a:gd name="connsiteY12" fmla="*/ 1537022 h 3565832"/>
              <a:gd name="connsiteX13" fmla="*/ 2001885 w 11899551"/>
              <a:gd name="connsiteY13" fmla="*/ 1559553 h 3565832"/>
              <a:gd name="connsiteX14" fmla="*/ 1933472 w 11899551"/>
              <a:gd name="connsiteY14" fmla="*/ 1604563 h 3565832"/>
              <a:gd name="connsiteX15" fmla="*/ 1892599 w 11899551"/>
              <a:gd name="connsiteY15" fmla="*/ 1632505 h 3565832"/>
              <a:gd name="connsiteX16" fmla="*/ 1882545 w 11899551"/>
              <a:gd name="connsiteY16" fmla="*/ 1639179 h 3565832"/>
              <a:gd name="connsiteX17" fmla="*/ 1866737 w 11899551"/>
              <a:gd name="connsiteY17" fmla="*/ 1650185 h 3565832"/>
              <a:gd name="connsiteX18" fmla="*/ 1798224 w 11899551"/>
              <a:gd name="connsiteY18" fmla="*/ 1697021 h 3565832"/>
              <a:gd name="connsiteX19" fmla="*/ 1871315 w 11899551"/>
              <a:gd name="connsiteY19" fmla="*/ 1645595 h 3565832"/>
              <a:gd name="connsiteX20" fmla="*/ 1891461 w 11899551"/>
              <a:gd name="connsiteY20" fmla="*/ 1631520 h 3565832"/>
              <a:gd name="connsiteX21" fmla="*/ 1912588 w 11899551"/>
              <a:gd name="connsiteY21" fmla="*/ 1617495 h 3565832"/>
              <a:gd name="connsiteX22" fmla="*/ 1956917 w 11899551"/>
              <a:gd name="connsiteY22" fmla="*/ 1588150 h 3565832"/>
              <a:gd name="connsiteX23" fmla="*/ 2003805 w 11899551"/>
              <a:gd name="connsiteY23" fmla="*/ 1557116 h 3565832"/>
              <a:gd name="connsiteX24" fmla="*/ 2053058 w 11899551"/>
              <a:gd name="connsiteY24" fmla="*/ 1524787 h 3565832"/>
              <a:gd name="connsiteX25" fmla="*/ 2160134 w 11899551"/>
              <a:gd name="connsiteY25" fmla="*/ 1458539 h 3565832"/>
              <a:gd name="connsiteX26" fmla="*/ 2354437 w 11899551"/>
              <a:gd name="connsiteY26" fmla="*/ 1351259 h 3565832"/>
              <a:gd name="connsiteX27" fmla="*/ 2341569 w 11899551"/>
              <a:gd name="connsiteY27" fmla="*/ 1358553 h 3565832"/>
              <a:gd name="connsiteX28" fmla="*/ 2204276 w 11899551"/>
              <a:gd name="connsiteY28" fmla="*/ 1434213 h 3565832"/>
              <a:gd name="connsiteX29" fmla="*/ 2210834 w 11899551"/>
              <a:gd name="connsiteY29" fmla="*/ 1430245 h 3565832"/>
              <a:gd name="connsiteX30" fmla="*/ 2354437 w 11899551"/>
              <a:gd name="connsiteY30" fmla="*/ 1351259 h 3565832"/>
              <a:gd name="connsiteX31" fmla="*/ 11899551 w 11899551"/>
              <a:gd name="connsiteY31" fmla="*/ 0 h 3565832"/>
              <a:gd name="connsiteX32" fmla="*/ 11899551 w 11899551"/>
              <a:gd name="connsiteY32" fmla="*/ 25407 h 3565832"/>
              <a:gd name="connsiteX33" fmla="*/ 11885709 w 11899551"/>
              <a:gd name="connsiteY33" fmla="*/ 29383 h 3565832"/>
              <a:gd name="connsiteX34" fmla="*/ 11864037 w 11899551"/>
              <a:gd name="connsiteY34" fmla="*/ 35551 h 3565832"/>
              <a:gd name="connsiteX35" fmla="*/ 11842515 w 11899551"/>
              <a:gd name="connsiteY35" fmla="*/ 42265 h 3565832"/>
              <a:gd name="connsiteX36" fmla="*/ 11799516 w 11899551"/>
              <a:gd name="connsiteY36" fmla="*/ 55743 h 3565832"/>
              <a:gd name="connsiteX37" fmla="*/ 11756815 w 11899551"/>
              <a:gd name="connsiteY37" fmla="*/ 70117 h 3565832"/>
              <a:gd name="connsiteX38" fmla="*/ 11671854 w 11899551"/>
              <a:gd name="connsiteY38" fmla="*/ 100356 h 3565832"/>
              <a:gd name="connsiteX39" fmla="*/ 11629694 w 11899551"/>
              <a:gd name="connsiteY39" fmla="*/ 116520 h 3565832"/>
              <a:gd name="connsiteX40" fmla="*/ 11587730 w 11899551"/>
              <a:gd name="connsiteY40" fmla="*/ 132982 h 3565832"/>
              <a:gd name="connsiteX41" fmla="*/ 11546013 w 11899551"/>
              <a:gd name="connsiteY41" fmla="*/ 150241 h 3565832"/>
              <a:gd name="connsiteX42" fmla="*/ 11525080 w 11899551"/>
              <a:gd name="connsiteY42" fmla="*/ 158944 h 3565832"/>
              <a:gd name="connsiteX43" fmla="*/ 11504395 w 11899551"/>
              <a:gd name="connsiteY43" fmla="*/ 167997 h 3565832"/>
              <a:gd name="connsiteX44" fmla="*/ 11463070 w 11899551"/>
              <a:gd name="connsiteY44" fmla="*/ 186051 h 3565832"/>
              <a:gd name="connsiteX45" fmla="*/ 11421649 w 11899551"/>
              <a:gd name="connsiteY45" fmla="*/ 204900 h 3565832"/>
              <a:gd name="connsiteX46" fmla="*/ 11100175 w 11899551"/>
              <a:gd name="connsiteY46" fmla="*/ 370272 h 3565832"/>
              <a:gd name="connsiteX47" fmla="*/ 10790177 w 11899551"/>
              <a:gd name="connsiteY47" fmla="*/ 557477 h 3565832"/>
              <a:gd name="connsiteX48" fmla="*/ 10488700 w 11899551"/>
              <a:gd name="connsiteY48" fmla="*/ 758956 h 3565832"/>
              <a:gd name="connsiteX49" fmla="*/ 10192050 w 11899551"/>
              <a:gd name="connsiteY49" fmla="*/ 968195 h 3565832"/>
              <a:gd name="connsiteX50" fmla="*/ 9601016 w 11899551"/>
              <a:gd name="connsiteY50" fmla="*/ 1390948 h 3565832"/>
              <a:gd name="connsiteX51" fmla="*/ 8418947 w 11899551"/>
              <a:gd name="connsiteY51" fmla="*/ 2236008 h 3565832"/>
              <a:gd name="connsiteX52" fmla="*/ 7827912 w 11899551"/>
              <a:gd name="connsiteY52" fmla="*/ 2658413 h 3565832"/>
              <a:gd name="connsiteX53" fmla="*/ 7532396 w 11899551"/>
              <a:gd name="connsiteY53" fmla="*/ 2869392 h 3565832"/>
              <a:gd name="connsiteX54" fmla="*/ 7229341 w 11899551"/>
              <a:gd name="connsiteY54" fmla="*/ 3070623 h 3565832"/>
              <a:gd name="connsiteX55" fmla="*/ 6905798 w 11899551"/>
              <a:gd name="connsiteY55" fmla="*/ 3237983 h 3565832"/>
              <a:gd name="connsiteX56" fmla="*/ 6555463 w 11899551"/>
              <a:gd name="connsiteY56" fmla="*/ 3337902 h 3565832"/>
              <a:gd name="connsiteX57" fmla="*/ 6373228 w 11899551"/>
              <a:gd name="connsiteY57" fmla="*/ 3350187 h 3565832"/>
              <a:gd name="connsiteX58" fmla="*/ 6350325 w 11899551"/>
              <a:gd name="connsiteY58" fmla="*/ 3349839 h 3565832"/>
              <a:gd name="connsiteX59" fmla="*/ 6327520 w 11899551"/>
              <a:gd name="connsiteY59" fmla="*/ 3348994 h 3565832"/>
              <a:gd name="connsiteX60" fmla="*/ 6281864 w 11899551"/>
              <a:gd name="connsiteY60" fmla="*/ 3345910 h 3565832"/>
              <a:gd name="connsiteX61" fmla="*/ 6259108 w 11899551"/>
              <a:gd name="connsiteY61" fmla="*/ 3343473 h 3565832"/>
              <a:gd name="connsiteX62" fmla="*/ 6236403 w 11899551"/>
              <a:gd name="connsiteY62" fmla="*/ 3340738 h 3565832"/>
              <a:gd name="connsiteX63" fmla="*/ 6213698 w 11899551"/>
              <a:gd name="connsiteY63" fmla="*/ 3337952 h 3565832"/>
              <a:gd name="connsiteX64" fmla="*/ 6190993 w 11899551"/>
              <a:gd name="connsiteY64" fmla="*/ 3333924 h 3565832"/>
              <a:gd name="connsiteX65" fmla="*/ 6168434 w 11899551"/>
              <a:gd name="connsiteY65" fmla="*/ 3330044 h 3565832"/>
              <a:gd name="connsiteX66" fmla="*/ 6157204 w 11899551"/>
              <a:gd name="connsiteY66" fmla="*/ 3328105 h 3565832"/>
              <a:gd name="connsiteX67" fmla="*/ 6146024 w 11899551"/>
              <a:gd name="connsiteY67" fmla="*/ 3325668 h 3565832"/>
              <a:gd name="connsiteX68" fmla="*/ 6101401 w 11899551"/>
              <a:gd name="connsiteY68" fmla="*/ 3315721 h 3565832"/>
              <a:gd name="connsiteX69" fmla="*/ 6057074 w 11899551"/>
              <a:gd name="connsiteY69" fmla="*/ 3303734 h 3565832"/>
              <a:gd name="connsiteX70" fmla="*/ 6035106 w 11899551"/>
              <a:gd name="connsiteY70" fmla="*/ 3297418 h 3565832"/>
              <a:gd name="connsiteX71" fmla="*/ 6013386 w 11899551"/>
              <a:gd name="connsiteY71" fmla="*/ 3290306 h 3565832"/>
              <a:gd name="connsiteX72" fmla="*/ 5927390 w 11899551"/>
              <a:gd name="connsiteY72" fmla="*/ 3259370 h 3565832"/>
              <a:gd name="connsiteX73" fmla="*/ 5843660 w 11899551"/>
              <a:gd name="connsiteY73" fmla="*/ 3222317 h 3565832"/>
              <a:gd name="connsiteX74" fmla="*/ 5762345 w 11899551"/>
              <a:gd name="connsiteY74" fmla="*/ 3180788 h 3565832"/>
              <a:gd name="connsiteX75" fmla="*/ 5683539 w 11899551"/>
              <a:gd name="connsiteY75" fmla="*/ 3134335 h 3565832"/>
              <a:gd name="connsiteX76" fmla="*/ 5607147 w 11899551"/>
              <a:gd name="connsiteY76" fmla="*/ 3084598 h 3565832"/>
              <a:gd name="connsiteX77" fmla="*/ 5533270 w 11899551"/>
              <a:gd name="connsiteY77" fmla="*/ 3030835 h 3565832"/>
              <a:gd name="connsiteX78" fmla="*/ 5461607 w 11899551"/>
              <a:gd name="connsiteY78" fmla="*/ 2974384 h 3565832"/>
              <a:gd name="connsiteX79" fmla="*/ 5426784 w 11899551"/>
              <a:gd name="connsiteY79" fmla="*/ 2944990 h 3565832"/>
              <a:gd name="connsiteX80" fmla="*/ 5409447 w 11899551"/>
              <a:gd name="connsiteY80" fmla="*/ 2930070 h 3565832"/>
              <a:gd name="connsiteX81" fmla="*/ 5392405 w 11899551"/>
              <a:gd name="connsiteY81" fmla="*/ 2915149 h 3565832"/>
              <a:gd name="connsiteX82" fmla="*/ 5259816 w 11899551"/>
              <a:gd name="connsiteY82" fmla="*/ 2790113 h 3565832"/>
              <a:gd name="connsiteX83" fmla="*/ 4790583 w 11899551"/>
              <a:gd name="connsiteY83" fmla="*/ 2234267 h 3565832"/>
              <a:gd name="connsiteX84" fmla="*/ 4334158 w 11899551"/>
              <a:gd name="connsiteY84" fmla="*/ 1673049 h 3565832"/>
              <a:gd name="connsiteX85" fmla="*/ 4070259 w 11899551"/>
              <a:gd name="connsiteY85" fmla="*/ 1429046 h 3565832"/>
              <a:gd name="connsiteX86" fmla="*/ 3923930 w 11899551"/>
              <a:gd name="connsiteY86" fmla="*/ 1325745 h 3565832"/>
              <a:gd name="connsiteX87" fmla="*/ 3904917 w 11899551"/>
              <a:gd name="connsiteY87" fmla="*/ 1313908 h 3565832"/>
              <a:gd name="connsiteX88" fmla="*/ 3885758 w 11899551"/>
              <a:gd name="connsiteY88" fmla="*/ 1302370 h 3565832"/>
              <a:gd name="connsiteX89" fmla="*/ 3846998 w 11899551"/>
              <a:gd name="connsiteY89" fmla="*/ 1279839 h 3565832"/>
              <a:gd name="connsiteX90" fmla="*/ 3807595 w 11899551"/>
              <a:gd name="connsiteY90" fmla="*/ 1259049 h 3565832"/>
              <a:gd name="connsiteX91" fmla="*/ 3787599 w 11899551"/>
              <a:gd name="connsiteY91" fmla="*/ 1249103 h 3565832"/>
              <a:gd name="connsiteX92" fmla="*/ 3767454 w 11899551"/>
              <a:gd name="connsiteY92" fmla="*/ 1239453 h 3565832"/>
              <a:gd name="connsiteX93" fmla="*/ 3601423 w 11899551"/>
              <a:gd name="connsiteY93" fmla="*/ 1174797 h 3565832"/>
              <a:gd name="connsiteX94" fmla="*/ 3427904 w 11899551"/>
              <a:gd name="connsiteY94" fmla="*/ 1135605 h 3565832"/>
              <a:gd name="connsiteX95" fmla="*/ 3073284 w 11899551"/>
              <a:gd name="connsiteY95" fmla="*/ 1132720 h 3565832"/>
              <a:gd name="connsiteX96" fmla="*/ 2726445 w 11899551"/>
              <a:gd name="connsiteY96" fmla="*/ 1215182 h 3565832"/>
              <a:gd name="connsiteX97" fmla="*/ 2397483 w 11899551"/>
              <a:gd name="connsiteY97" fmla="*/ 1355536 h 3565832"/>
              <a:gd name="connsiteX98" fmla="*/ 2086009 w 11899551"/>
              <a:gd name="connsiteY98" fmla="*/ 1533093 h 3565832"/>
              <a:gd name="connsiteX99" fmla="*/ 2048132 w 11899551"/>
              <a:gd name="connsiteY99" fmla="*/ 1557165 h 3565832"/>
              <a:gd name="connsiteX100" fmla="*/ 2010602 w 11899551"/>
              <a:gd name="connsiteY100" fmla="*/ 1582032 h 3565832"/>
              <a:gd name="connsiteX101" fmla="*/ 1935541 w 11899551"/>
              <a:gd name="connsiteY101" fmla="*/ 1631222 h 3565832"/>
              <a:gd name="connsiteX102" fmla="*/ 1898109 w 11899551"/>
              <a:gd name="connsiteY102" fmla="*/ 1656090 h 3565832"/>
              <a:gd name="connsiteX103" fmla="*/ 1861268 w 11899551"/>
              <a:gd name="connsiteY103" fmla="*/ 1681753 h 3565832"/>
              <a:gd name="connsiteX104" fmla="*/ 1787783 w 11899551"/>
              <a:gd name="connsiteY104" fmla="*/ 1732931 h 3565832"/>
              <a:gd name="connsiteX105" fmla="*/ 245525 w 11899551"/>
              <a:gd name="connsiteY105" fmla="*/ 3223710 h 3565832"/>
              <a:gd name="connsiteX106" fmla="*/ 221294 w 11899551"/>
              <a:gd name="connsiteY106" fmla="*/ 3255342 h 3565832"/>
              <a:gd name="connsiteX107" fmla="*/ 199081 w 11899551"/>
              <a:gd name="connsiteY107" fmla="*/ 3285730 h 3565832"/>
              <a:gd name="connsiteX108" fmla="*/ 158399 w 11899551"/>
              <a:gd name="connsiteY108" fmla="*/ 3341235 h 3565832"/>
              <a:gd name="connsiteX109" fmla="*/ 122640 w 11899551"/>
              <a:gd name="connsiteY109" fmla="*/ 3389976 h 3565832"/>
              <a:gd name="connsiteX110" fmla="*/ 92645 w 11899551"/>
              <a:gd name="connsiteY110" fmla="*/ 3432848 h 3565832"/>
              <a:gd name="connsiteX111" fmla="*/ 16255 w 11899551"/>
              <a:gd name="connsiteY111" fmla="*/ 3542266 h 3565832"/>
              <a:gd name="connsiteX112" fmla="*/ 1478 w 11899551"/>
              <a:gd name="connsiteY112" fmla="*/ 3563603 h 3565832"/>
              <a:gd name="connsiteX113" fmla="*/ 36990 w 11899551"/>
              <a:gd name="connsiteY113" fmla="*/ 3510684 h 3565832"/>
              <a:gd name="connsiteX114" fmla="*/ 113185 w 11899551"/>
              <a:gd name="connsiteY114" fmla="*/ 3399177 h 3565832"/>
              <a:gd name="connsiteX115" fmla="*/ 224249 w 11899551"/>
              <a:gd name="connsiteY115" fmla="*/ 3246041 h 3565832"/>
              <a:gd name="connsiteX116" fmla="*/ 290642 w 11899551"/>
              <a:gd name="connsiteY116" fmla="*/ 3159401 h 3565832"/>
              <a:gd name="connsiteX117" fmla="*/ 325464 w 11899551"/>
              <a:gd name="connsiteY117" fmla="*/ 3113992 h 3565832"/>
              <a:gd name="connsiteX118" fmla="*/ 362108 w 11899551"/>
              <a:gd name="connsiteY118" fmla="*/ 3068236 h 3565832"/>
              <a:gd name="connsiteX119" fmla="*/ 437760 w 11899551"/>
              <a:gd name="connsiteY119" fmla="*/ 2974633 h 3565832"/>
              <a:gd name="connsiteX120" fmla="*/ 517008 w 11899551"/>
              <a:gd name="connsiteY120" fmla="*/ 2881179 h 3565832"/>
              <a:gd name="connsiteX121" fmla="*/ 469923 w 11899551"/>
              <a:gd name="connsiteY121" fmla="*/ 2936337 h 3565832"/>
              <a:gd name="connsiteX122" fmla="*/ 433081 w 11899551"/>
              <a:gd name="connsiteY122" fmla="*/ 2980005 h 3565832"/>
              <a:gd name="connsiteX123" fmla="*/ 376933 w 11899551"/>
              <a:gd name="connsiteY123" fmla="*/ 3048689 h 3565832"/>
              <a:gd name="connsiteX124" fmla="*/ 350337 w 11899551"/>
              <a:gd name="connsiteY124" fmla="*/ 3081017 h 3565832"/>
              <a:gd name="connsiteX125" fmla="*/ 320784 w 11899551"/>
              <a:gd name="connsiteY125" fmla="*/ 3117673 h 3565832"/>
              <a:gd name="connsiteX126" fmla="*/ 241438 w 11899551"/>
              <a:gd name="connsiteY126" fmla="*/ 3220626 h 3565832"/>
              <a:gd name="connsiteX127" fmla="*/ 244344 w 11899551"/>
              <a:gd name="connsiteY127" fmla="*/ 3216398 h 3565832"/>
              <a:gd name="connsiteX128" fmla="*/ 253457 w 11899551"/>
              <a:gd name="connsiteY128" fmla="*/ 3203965 h 3565832"/>
              <a:gd name="connsiteX129" fmla="*/ 290495 w 11899551"/>
              <a:gd name="connsiteY129" fmla="*/ 3154875 h 3565832"/>
              <a:gd name="connsiteX130" fmla="*/ 443179 w 11899551"/>
              <a:gd name="connsiteY130" fmla="*/ 2962000 h 3565832"/>
              <a:gd name="connsiteX131" fmla="*/ 562814 w 11899551"/>
              <a:gd name="connsiteY131" fmla="*/ 2821496 h 3565832"/>
              <a:gd name="connsiteX132" fmla="*/ 634625 w 11899551"/>
              <a:gd name="connsiteY132" fmla="*/ 2741323 h 3565832"/>
              <a:gd name="connsiteX133" fmla="*/ 672407 w 11899551"/>
              <a:gd name="connsiteY133" fmla="*/ 2699164 h 3565832"/>
              <a:gd name="connsiteX134" fmla="*/ 871416 w 11899551"/>
              <a:gd name="connsiteY134" fmla="*/ 2492330 h 3565832"/>
              <a:gd name="connsiteX135" fmla="*/ 893843 w 11899551"/>
              <a:gd name="connsiteY135" fmla="*/ 2469786 h 3565832"/>
              <a:gd name="connsiteX136" fmla="*/ 1123214 w 11899551"/>
              <a:gd name="connsiteY136" fmla="*/ 2252321 h 3565832"/>
              <a:gd name="connsiteX137" fmla="*/ 1063471 w 11899551"/>
              <a:gd name="connsiteY137" fmla="*/ 2306484 h 3565832"/>
              <a:gd name="connsiteX138" fmla="*/ 1006827 w 11899551"/>
              <a:gd name="connsiteY138" fmla="*/ 2360248 h 3565832"/>
              <a:gd name="connsiteX139" fmla="*/ 952158 w 11899551"/>
              <a:gd name="connsiteY139" fmla="*/ 2412420 h 3565832"/>
              <a:gd name="connsiteX140" fmla="*/ 925562 w 11899551"/>
              <a:gd name="connsiteY140" fmla="*/ 2437886 h 3565832"/>
              <a:gd name="connsiteX141" fmla="*/ 900048 w 11899551"/>
              <a:gd name="connsiteY141" fmla="*/ 2463548 h 3565832"/>
              <a:gd name="connsiteX142" fmla="*/ 893843 w 11899551"/>
              <a:gd name="connsiteY142" fmla="*/ 2469786 h 3565832"/>
              <a:gd name="connsiteX143" fmla="*/ 885458 w 11899551"/>
              <a:gd name="connsiteY143" fmla="*/ 2477736 h 3565832"/>
              <a:gd name="connsiteX144" fmla="*/ 871416 w 11899551"/>
              <a:gd name="connsiteY144" fmla="*/ 2492330 h 3565832"/>
              <a:gd name="connsiteX145" fmla="*/ 802725 w 11899551"/>
              <a:gd name="connsiteY145" fmla="*/ 2561379 h 3565832"/>
              <a:gd name="connsiteX146" fmla="*/ 714315 w 11899551"/>
              <a:gd name="connsiteY146" fmla="*/ 2654484 h 3565832"/>
              <a:gd name="connsiteX147" fmla="*/ 673092 w 11899551"/>
              <a:gd name="connsiteY147" fmla="*/ 2698400 h 3565832"/>
              <a:gd name="connsiteX148" fmla="*/ 672407 w 11899551"/>
              <a:gd name="connsiteY148" fmla="*/ 2699164 h 3565832"/>
              <a:gd name="connsiteX149" fmla="*/ 658020 w 11899551"/>
              <a:gd name="connsiteY149" fmla="*/ 2714117 h 3565832"/>
              <a:gd name="connsiteX150" fmla="*/ 655950 w 11899551"/>
              <a:gd name="connsiteY150" fmla="*/ 2712227 h 3565832"/>
              <a:gd name="connsiteX151" fmla="*/ 864093 w 11899551"/>
              <a:gd name="connsiteY151" fmla="*/ 2495032 h 3565832"/>
              <a:gd name="connsiteX152" fmla="*/ 903496 w 11899551"/>
              <a:gd name="connsiteY152" fmla="*/ 2455243 h 3565832"/>
              <a:gd name="connsiteX153" fmla="*/ 934131 w 11899551"/>
              <a:gd name="connsiteY153" fmla="*/ 2424904 h 3565832"/>
              <a:gd name="connsiteX154" fmla="*/ 954127 w 11899551"/>
              <a:gd name="connsiteY154" fmla="*/ 2405657 h 3565832"/>
              <a:gd name="connsiteX155" fmla="*/ 959348 w 11899551"/>
              <a:gd name="connsiteY155" fmla="*/ 2400682 h 3565832"/>
              <a:gd name="connsiteX156" fmla="*/ 961072 w 11899551"/>
              <a:gd name="connsiteY156" fmla="*/ 2398893 h 3565832"/>
              <a:gd name="connsiteX157" fmla="*/ 959546 w 11899551"/>
              <a:gd name="connsiteY157" fmla="*/ 2397250 h 3565832"/>
              <a:gd name="connsiteX158" fmla="*/ 928124 w 11899551"/>
              <a:gd name="connsiteY158" fmla="*/ 2427093 h 3565832"/>
              <a:gd name="connsiteX159" fmla="*/ 894138 w 11899551"/>
              <a:gd name="connsiteY159" fmla="*/ 2460913 h 3565832"/>
              <a:gd name="connsiteX160" fmla="*/ 818682 w 11899551"/>
              <a:gd name="connsiteY160" fmla="*/ 2536511 h 3565832"/>
              <a:gd name="connsiteX161" fmla="*/ 798589 w 11899551"/>
              <a:gd name="connsiteY161" fmla="*/ 2556654 h 3565832"/>
              <a:gd name="connsiteX162" fmla="*/ 778493 w 11899551"/>
              <a:gd name="connsiteY162" fmla="*/ 2577692 h 3565832"/>
              <a:gd name="connsiteX163" fmla="*/ 737563 w 11899551"/>
              <a:gd name="connsiteY163" fmla="*/ 2620863 h 3565832"/>
              <a:gd name="connsiteX164" fmla="*/ 695698 w 11899551"/>
              <a:gd name="connsiteY164" fmla="*/ 2664978 h 3565832"/>
              <a:gd name="connsiteX165" fmla="*/ 674668 w 11899551"/>
              <a:gd name="connsiteY165" fmla="*/ 2687359 h 3565832"/>
              <a:gd name="connsiteX166" fmla="*/ 653982 w 11899551"/>
              <a:gd name="connsiteY166" fmla="*/ 2710139 h 3565832"/>
              <a:gd name="connsiteX167" fmla="*/ 572171 w 11899551"/>
              <a:gd name="connsiteY167" fmla="*/ 2800757 h 3565832"/>
              <a:gd name="connsiteX168" fmla="*/ 552125 w 11899551"/>
              <a:gd name="connsiteY168" fmla="*/ 2823039 h 3565832"/>
              <a:gd name="connsiteX169" fmla="*/ 532867 w 11899551"/>
              <a:gd name="connsiteY169" fmla="*/ 2845519 h 3565832"/>
              <a:gd name="connsiteX170" fmla="*/ 495386 w 11899551"/>
              <a:gd name="connsiteY170" fmla="*/ 2889286 h 3565832"/>
              <a:gd name="connsiteX171" fmla="*/ 470824 w 11899551"/>
              <a:gd name="connsiteY171" fmla="*/ 2917985 h 3565832"/>
              <a:gd name="connsiteX172" fmla="*/ 470908 w 11899551"/>
              <a:gd name="connsiteY172" fmla="*/ 2917884 h 3565832"/>
              <a:gd name="connsiteX173" fmla="*/ 518978 w 11899551"/>
              <a:gd name="connsiteY173" fmla="*/ 2861684 h 3565832"/>
              <a:gd name="connsiteX174" fmla="*/ 541241 w 11899551"/>
              <a:gd name="connsiteY174" fmla="*/ 2835671 h 3565832"/>
              <a:gd name="connsiteX175" fmla="*/ 551830 w 11899551"/>
              <a:gd name="connsiteY175" fmla="*/ 2823288 h 3565832"/>
              <a:gd name="connsiteX176" fmla="*/ 562321 w 11899551"/>
              <a:gd name="connsiteY176" fmla="*/ 2811599 h 3565832"/>
              <a:gd name="connsiteX177" fmla="*/ 628567 w 11899551"/>
              <a:gd name="connsiteY177" fmla="*/ 2737841 h 3565832"/>
              <a:gd name="connsiteX178" fmla="*/ 647085 w 11899551"/>
              <a:gd name="connsiteY178" fmla="*/ 2717201 h 3565832"/>
              <a:gd name="connsiteX179" fmla="*/ 652011 w 11899551"/>
              <a:gd name="connsiteY179" fmla="*/ 2711680 h 3565832"/>
              <a:gd name="connsiteX180" fmla="*/ 653586 w 11899551"/>
              <a:gd name="connsiteY180" fmla="*/ 2709741 h 3565832"/>
              <a:gd name="connsiteX181" fmla="*/ 651962 w 11899551"/>
              <a:gd name="connsiteY181" fmla="*/ 2708198 h 3565832"/>
              <a:gd name="connsiteX182" fmla="*/ 1198963 w 11899551"/>
              <a:gd name="connsiteY182" fmla="*/ 2172794 h 3565832"/>
              <a:gd name="connsiteX183" fmla="*/ 1509749 w 11899551"/>
              <a:gd name="connsiteY183" fmla="*/ 1916108 h 3565832"/>
              <a:gd name="connsiteX184" fmla="*/ 1585845 w 11899551"/>
              <a:gd name="connsiteY184" fmla="*/ 1857320 h 3565832"/>
              <a:gd name="connsiteX185" fmla="*/ 1623278 w 11899551"/>
              <a:gd name="connsiteY185" fmla="*/ 1829220 h 3565832"/>
              <a:gd name="connsiteX186" fmla="*/ 1660267 w 11899551"/>
              <a:gd name="connsiteY186" fmla="*/ 1802014 h 3565832"/>
              <a:gd name="connsiteX187" fmla="*/ 1731634 w 11899551"/>
              <a:gd name="connsiteY187" fmla="*/ 1749344 h 3565832"/>
              <a:gd name="connsiteX188" fmla="*/ 1766555 w 11899551"/>
              <a:gd name="connsiteY188" fmla="*/ 1724476 h 3565832"/>
              <a:gd name="connsiteX189" fmla="*/ 1800686 w 11899551"/>
              <a:gd name="connsiteY189" fmla="*/ 1700653 h 3565832"/>
              <a:gd name="connsiteX190" fmla="*/ 1799702 w 11899551"/>
              <a:gd name="connsiteY190" fmla="*/ 1699260 h 3565832"/>
              <a:gd name="connsiteX191" fmla="*/ 1765521 w 11899551"/>
              <a:gd name="connsiteY191" fmla="*/ 1722984 h 3565832"/>
              <a:gd name="connsiteX192" fmla="*/ 1730599 w 11899551"/>
              <a:gd name="connsiteY192" fmla="*/ 1747852 h 3565832"/>
              <a:gd name="connsiteX193" fmla="*/ 1658839 w 11899551"/>
              <a:gd name="connsiteY193" fmla="*/ 1800472 h 3565832"/>
              <a:gd name="connsiteX194" fmla="*/ 1621799 w 11899551"/>
              <a:gd name="connsiteY194" fmla="*/ 1827628 h 3565832"/>
              <a:gd name="connsiteX195" fmla="*/ 1584368 w 11899551"/>
              <a:gd name="connsiteY195" fmla="*/ 1855729 h 3565832"/>
              <a:gd name="connsiteX196" fmla="*/ 1508469 w 11899551"/>
              <a:gd name="connsiteY196" fmla="*/ 1914467 h 3565832"/>
              <a:gd name="connsiteX197" fmla="*/ 1197733 w 11899551"/>
              <a:gd name="connsiteY197" fmla="*/ 2171352 h 3565832"/>
              <a:gd name="connsiteX198" fmla="*/ 650633 w 11899551"/>
              <a:gd name="connsiteY198" fmla="*/ 2706956 h 3565832"/>
              <a:gd name="connsiteX199" fmla="*/ 699885 w 11899551"/>
              <a:gd name="connsiteY199" fmla="*/ 2653837 h 3565832"/>
              <a:gd name="connsiteX200" fmla="*/ 737120 w 11899551"/>
              <a:gd name="connsiteY200" fmla="*/ 2614050 h 3565832"/>
              <a:gd name="connsiteX201" fmla="*/ 781447 w 11899551"/>
              <a:gd name="connsiteY201" fmla="*/ 2566452 h 3565832"/>
              <a:gd name="connsiteX202" fmla="*/ 797701 w 11899551"/>
              <a:gd name="connsiteY202" fmla="*/ 2548795 h 3565832"/>
              <a:gd name="connsiteX203" fmla="*/ 799572 w 11899551"/>
              <a:gd name="connsiteY203" fmla="*/ 2545861 h 3565832"/>
              <a:gd name="connsiteX204" fmla="*/ 974814 w 11899551"/>
              <a:gd name="connsiteY204" fmla="*/ 2372880 h 3565832"/>
              <a:gd name="connsiteX205" fmla="*/ 1019388 w 11899551"/>
              <a:gd name="connsiteY205" fmla="*/ 2330406 h 3565832"/>
              <a:gd name="connsiteX206" fmla="*/ 1064308 w 11899551"/>
              <a:gd name="connsiteY206" fmla="*/ 2288380 h 3565832"/>
              <a:gd name="connsiteX207" fmla="*/ 1155572 w 11899551"/>
              <a:gd name="connsiteY207" fmla="*/ 2205768 h 3565832"/>
              <a:gd name="connsiteX208" fmla="*/ 1178425 w 11899551"/>
              <a:gd name="connsiteY208" fmla="*/ 2185128 h 3565832"/>
              <a:gd name="connsiteX209" fmla="*/ 1201672 w 11899551"/>
              <a:gd name="connsiteY209" fmla="*/ 2165234 h 3565832"/>
              <a:gd name="connsiteX210" fmla="*/ 1248364 w 11899551"/>
              <a:gd name="connsiteY210" fmla="*/ 2125097 h 3565832"/>
              <a:gd name="connsiteX211" fmla="*/ 1295008 w 11899551"/>
              <a:gd name="connsiteY211" fmla="*/ 2085011 h 3565832"/>
              <a:gd name="connsiteX212" fmla="*/ 1318354 w 11899551"/>
              <a:gd name="connsiteY212" fmla="*/ 2065117 h 3565832"/>
              <a:gd name="connsiteX213" fmla="*/ 1342192 w 11899551"/>
              <a:gd name="connsiteY213" fmla="*/ 2045720 h 3565832"/>
              <a:gd name="connsiteX214" fmla="*/ 1437545 w 11899551"/>
              <a:gd name="connsiteY214" fmla="*/ 1967933 h 3565832"/>
              <a:gd name="connsiteX215" fmla="*/ 1485763 w 11899551"/>
              <a:gd name="connsiteY215" fmla="*/ 1929785 h 3565832"/>
              <a:gd name="connsiteX216" fmla="*/ 1534376 w 11899551"/>
              <a:gd name="connsiteY216" fmla="*/ 1892135 h 3565832"/>
              <a:gd name="connsiteX217" fmla="*/ 1731388 w 11899551"/>
              <a:gd name="connsiteY217" fmla="*/ 1744967 h 3565832"/>
              <a:gd name="connsiteX218" fmla="*/ 1756408 w 11899551"/>
              <a:gd name="connsiteY218" fmla="*/ 1727112 h 3565832"/>
              <a:gd name="connsiteX219" fmla="*/ 1781626 w 11899551"/>
              <a:gd name="connsiteY219" fmla="*/ 1709556 h 3565832"/>
              <a:gd name="connsiteX220" fmla="*/ 1832110 w 11899551"/>
              <a:gd name="connsiteY220" fmla="*/ 1674293 h 3565832"/>
              <a:gd name="connsiteX221" fmla="*/ 1866737 w 11899551"/>
              <a:gd name="connsiteY221" fmla="*/ 1650185 h 3565832"/>
              <a:gd name="connsiteX222" fmla="*/ 1892599 w 11899551"/>
              <a:gd name="connsiteY222" fmla="*/ 1632505 h 3565832"/>
              <a:gd name="connsiteX223" fmla="*/ 1933719 w 11899551"/>
              <a:gd name="connsiteY223" fmla="*/ 1605209 h 3565832"/>
              <a:gd name="connsiteX224" fmla="*/ 2036312 w 11899551"/>
              <a:gd name="connsiteY224" fmla="*/ 1537570 h 3565832"/>
              <a:gd name="connsiteX225" fmla="*/ 2126090 w 11899551"/>
              <a:gd name="connsiteY225" fmla="*/ 1481514 h 3565832"/>
              <a:gd name="connsiteX226" fmla="*/ 2147944 w 11899551"/>
              <a:gd name="connsiteY226" fmla="*/ 1468292 h 3565832"/>
              <a:gd name="connsiteX227" fmla="*/ 2341569 w 11899551"/>
              <a:gd name="connsiteY227" fmla="*/ 1358553 h 3565832"/>
              <a:gd name="connsiteX228" fmla="*/ 2402840 w 11899551"/>
              <a:gd name="connsiteY228" fmla="*/ 1324788 h 3565832"/>
              <a:gd name="connsiteX229" fmla="*/ 2678423 w 11899551"/>
              <a:gd name="connsiteY229" fmla="*/ 1205583 h 3565832"/>
              <a:gd name="connsiteX230" fmla="*/ 2977634 w 11899551"/>
              <a:gd name="connsiteY230" fmla="*/ 1122525 h 3565832"/>
              <a:gd name="connsiteX231" fmla="*/ 3285071 w 11899551"/>
              <a:gd name="connsiteY231" fmla="*/ 1098005 h 3565832"/>
              <a:gd name="connsiteX232" fmla="*/ 3360280 w 11899551"/>
              <a:gd name="connsiteY232" fmla="*/ 1102431 h 3565832"/>
              <a:gd name="connsiteX233" fmla="*/ 3397318 w 11899551"/>
              <a:gd name="connsiteY233" fmla="*/ 1106460 h 3565832"/>
              <a:gd name="connsiteX234" fmla="*/ 3415640 w 11899551"/>
              <a:gd name="connsiteY234" fmla="*/ 1108848 h 3565832"/>
              <a:gd name="connsiteX235" fmla="*/ 3433863 w 11899551"/>
              <a:gd name="connsiteY235" fmla="*/ 1111583 h 3565832"/>
              <a:gd name="connsiteX236" fmla="*/ 3452038 w 11899551"/>
              <a:gd name="connsiteY236" fmla="*/ 1114269 h 3565832"/>
              <a:gd name="connsiteX237" fmla="*/ 3469966 w 11899551"/>
              <a:gd name="connsiteY237" fmla="*/ 1117651 h 3565832"/>
              <a:gd name="connsiteX238" fmla="*/ 3505526 w 11899551"/>
              <a:gd name="connsiteY238" fmla="*/ 1124563 h 3565832"/>
              <a:gd name="connsiteX239" fmla="*/ 3540446 w 11899551"/>
              <a:gd name="connsiteY239" fmla="*/ 1132820 h 3565832"/>
              <a:gd name="connsiteX240" fmla="*/ 3557735 w 11899551"/>
              <a:gd name="connsiteY240" fmla="*/ 1136948 h 3565832"/>
              <a:gd name="connsiteX241" fmla="*/ 3574728 w 11899551"/>
              <a:gd name="connsiteY241" fmla="*/ 1141922 h 3565832"/>
              <a:gd name="connsiteX242" fmla="*/ 3821287 w 11899551"/>
              <a:gd name="connsiteY242" fmla="*/ 1238458 h 3565832"/>
              <a:gd name="connsiteX243" fmla="*/ 3997218 w 11899551"/>
              <a:gd name="connsiteY243" fmla="*/ 1344047 h 3565832"/>
              <a:gd name="connsiteX244" fmla="*/ 4161232 w 11899551"/>
              <a:gd name="connsiteY244" fmla="*/ 1471718 h 3565832"/>
              <a:gd name="connsiteX245" fmla="*/ 4458225 w 11899551"/>
              <a:gd name="connsiteY245" fmla="*/ 1772321 h 3565832"/>
              <a:gd name="connsiteX246" fmla="*/ 4728180 w 11899551"/>
              <a:gd name="connsiteY246" fmla="*/ 2108237 h 3565832"/>
              <a:gd name="connsiteX247" fmla="*/ 4859637 w 11899551"/>
              <a:gd name="connsiteY247" fmla="*/ 2282063 h 3565832"/>
              <a:gd name="connsiteX248" fmla="*/ 4994935 w 11899551"/>
              <a:gd name="connsiteY248" fmla="*/ 2454497 h 3565832"/>
              <a:gd name="connsiteX249" fmla="*/ 5289664 w 11899551"/>
              <a:gd name="connsiteY249" fmla="*/ 2783001 h 3565832"/>
              <a:gd name="connsiteX250" fmla="*/ 5629510 w 11899551"/>
              <a:gd name="connsiteY250" fmla="*/ 3068485 h 3565832"/>
              <a:gd name="connsiteX251" fmla="*/ 6026242 w 11899551"/>
              <a:gd name="connsiteY251" fmla="*/ 3267725 h 3565832"/>
              <a:gd name="connsiteX252" fmla="*/ 6243249 w 11899551"/>
              <a:gd name="connsiteY252" fmla="*/ 3315969 h 3565832"/>
              <a:gd name="connsiteX253" fmla="*/ 6270879 w 11899551"/>
              <a:gd name="connsiteY253" fmla="*/ 3319301 h 3565832"/>
              <a:gd name="connsiteX254" fmla="*/ 6284721 w 11899551"/>
              <a:gd name="connsiteY254" fmla="*/ 3320595 h 3565832"/>
              <a:gd name="connsiteX255" fmla="*/ 6298609 w 11899551"/>
              <a:gd name="connsiteY255" fmla="*/ 3321539 h 3565832"/>
              <a:gd name="connsiteX256" fmla="*/ 6354167 w 11899551"/>
              <a:gd name="connsiteY256" fmla="*/ 3324425 h 3565832"/>
              <a:gd name="connsiteX257" fmla="*/ 6465479 w 11899551"/>
              <a:gd name="connsiteY257" fmla="*/ 3322086 h 3565832"/>
              <a:gd name="connsiteX258" fmla="*/ 6479369 w 11899551"/>
              <a:gd name="connsiteY258" fmla="*/ 3321142 h 3565832"/>
              <a:gd name="connsiteX259" fmla="*/ 6493208 w 11899551"/>
              <a:gd name="connsiteY259" fmla="*/ 3319749 h 3565832"/>
              <a:gd name="connsiteX260" fmla="*/ 6520937 w 11899551"/>
              <a:gd name="connsiteY260" fmla="*/ 3316914 h 3565832"/>
              <a:gd name="connsiteX261" fmla="*/ 6548520 w 11899551"/>
              <a:gd name="connsiteY261" fmla="*/ 3313135 h 3565832"/>
              <a:gd name="connsiteX262" fmla="*/ 6562358 w 11899551"/>
              <a:gd name="connsiteY262" fmla="*/ 3311195 h 3565832"/>
              <a:gd name="connsiteX263" fmla="*/ 6576100 w 11899551"/>
              <a:gd name="connsiteY263" fmla="*/ 3308857 h 3565832"/>
              <a:gd name="connsiteX264" fmla="*/ 6603533 w 11899551"/>
              <a:gd name="connsiteY264" fmla="*/ 3303884 h 3565832"/>
              <a:gd name="connsiteX265" fmla="*/ 6630870 w 11899551"/>
              <a:gd name="connsiteY265" fmla="*/ 3298263 h 3565832"/>
              <a:gd name="connsiteX266" fmla="*/ 6658057 w 11899551"/>
              <a:gd name="connsiteY266" fmla="*/ 3292146 h 3565832"/>
              <a:gd name="connsiteX267" fmla="*/ 6685195 w 11899551"/>
              <a:gd name="connsiteY267" fmla="*/ 3285580 h 3565832"/>
              <a:gd name="connsiteX268" fmla="*/ 6896638 w 11899551"/>
              <a:gd name="connsiteY268" fmla="*/ 3213911 h 3565832"/>
              <a:gd name="connsiteX269" fmla="*/ 7290662 w 11899551"/>
              <a:gd name="connsiteY269" fmla="*/ 3002286 h 3565832"/>
              <a:gd name="connsiteX270" fmla="*/ 7658433 w 11899551"/>
              <a:gd name="connsiteY270" fmla="*/ 2748385 h 3565832"/>
              <a:gd name="connsiteX271" fmla="*/ 8019358 w 11899551"/>
              <a:gd name="connsiteY271" fmla="*/ 2490406 h 3565832"/>
              <a:gd name="connsiteX272" fmla="*/ 9409028 w 11899551"/>
              <a:gd name="connsiteY272" fmla="*/ 1496388 h 3565832"/>
              <a:gd name="connsiteX273" fmla="*/ 10215494 w 11899551"/>
              <a:gd name="connsiteY273" fmla="*/ 919106 h 3565832"/>
              <a:gd name="connsiteX274" fmla="*/ 10627643 w 11899551"/>
              <a:gd name="connsiteY274" fmla="*/ 632130 h 3565832"/>
              <a:gd name="connsiteX275" fmla="*/ 11056488 w 11899551"/>
              <a:gd name="connsiteY275" fmla="*/ 364204 h 3565832"/>
              <a:gd name="connsiteX276" fmla="*/ 11510698 w 11899551"/>
              <a:gd name="connsiteY276" fmla="*/ 135917 h 3565832"/>
              <a:gd name="connsiteX277" fmla="*/ 11749026 w 11899551"/>
              <a:gd name="connsiteY277" fmla="*/ 44330 h 3565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</a:cxnLst>
            <a:rect l="l" t="t" r="r" b="b"/>
            <a:pathLst>
              <a:path w="11899551" h="3565832">
                <a:moveTo>
                  <a:pt x="423481" y="2974175"/>
                </a:moveTo>
                <a:lnTo>
                  <a:pt x="368510" y="3041677"/>
                </a:lnTo>
                <a:cubicBezTo>
                  <a:pt x="385750" y="3020489"/>
                  <a:pt x="402901" y="2999177"/>
                  <a:pt x="419968" y="2978344"/>
                </a:cubicBezTo>
                <a:close/>
                <a:moveTo>
                  <a:pt x="470824" y="2917985"/>
                </a:moveTo>
                <a:lnTo>
                  <a:pt x="423481" y="2974175"/>
                </a:lnTo>
                <a:lnTo>
                  <a:pt x="426186" y="2970853"/>
                </a:lnTo>
                <a:cubicBezTo>
                  <a:pt x="436579" y="2957623"/>
                  <a:pt x="448104" y="2944693"/>
                  <a:pt x="459629" y="2931064"/>
                </a:cubicBezTo>
                <a:close/>
                <a:moveTo>
                  <a:pt x="2204276" y="1434213"/>
                </a:moveTo>
                <a:lnTo>
                  <a:pt x="2147944" y="1468292"/>
                </a:lnTo>
                <a:lnTo>
                  <a:pt x="2140582" y="1472466"/>
                </a:lnTo>
                <a:lnTo>
                  <a:pt x="2126090" y="1481514"/>
                </a:lnTo>
                <a:lnTo>
                  <a:pt x="2070592" y="1515089"/>
                </a:lnTo>
                <a:lnTo>
                  <a:pt x="2036116" y="1537022"/>
                </a:lnTo>
                <a:lnTo>
                  <a:pt x="2001885" y="1559553"/>
                </a:lnTo>
                <a:lnTo>
                  <a:pt x="1933472" y="1604563"/>
                </a:lnTo>
                <a:lnTo>
                  <a:pt x="1892599" y="1632505"/>
                </a:lnTo>
                <a:lnTo>
                  <a:pt x="1882545" y="1639179"/>
                </a:lnTo>
                <a:lnTo>
                  <a:pt x="1866737" y="1650185"/>
                </a:lnTo>
                <a:lnTo>
                  <a:pt x="1798224" y="1697021"/>
                </a:lnTo>
                <a:lnTo>
                  <a:pt x="1871315" y="1645595"/>
                </a:lnTo>
                <a:cubicBezTo>
                  <a:pt x="1877915" y="1640970"/>
                  <a:pt x="1884565" y="1636195"/>
                  <a:pt x="1891461" y="1631520"/>
                </a:cubicBezTo>
                <a:lnTo>
                  <a:pt x="1912588" y="1617495"/>
                </a:lnTo>
                <a:lnTo>
                  <a:pt x="1956917" y="1588150"/>
                </a:lnTo>
                <a:lnTo>
                  <a:pt x="2003805" y="1557116"/>
                </a:lnTo>
                <a:cubicBezTo>
                  <a:pt x="2019912" y="1546572"/>
                  <a:pt x="2036165" y="1535480"/>
                  <a:pt x="2053058" y="1524787"/>
                </a:cubicBezTo>
                <a:cubicBezTo>
                  <a:pt x="2086995" y="1503052"/>
                  <a:pt x="2122851" y="1481020"/>
                  <a:pt x="2160134" y="1458539"/>
                </a:cubicBezTo>
                <a:close/>
                <a:moveTo>
                  <a:pt x="2354437" y="1351259"/>
                </a:moveTo>
                <a:lnTo>
                  <a:pt x="2341569" y="1358553"/>
                </a:lnTo>
                <a:lnTo>
                  <a:pt x="2204276" y="1434213"/>
                </a:lnTo>
                <a:lnTo>
                  <a:pt x="2210834" y="1430245"/>
                </a:lnTo>
                <a:cubicBezTo>
                  <a:pt x="2258111" y="1402860"/>
                  <a:pt x="2305948" y="1376450"/>
                  <a:pt x="2354437" y="1351259"/>
                </a:cubicBezTo>
                <a:close/>
                <a:moveTo>
                  <a:pt x="11899551" y="0"/>
                </a:moveTo>
                <a:lnTo>
                  <a:pt x="11899551" y="25407"/>
                </a:lnTo>
                <a:lnTo>
                  <a:pt x="11885709" y="29383"/>
                </a:lnTo>
                <a:lnTo>
                  <a:pt x="11864037" y="35551"/>
                </a:lnTo>
                <a:lnTo>
                  <a:pt x="11842515" y="42265"/>
                </a:lnTo>
                <a:lnTo>
                  <a:pt x="11799516" y="55743"/>
                </a:lnTo>
                <a:cubicBezTo>
                  <a:pt x="11785235" y="60368"/>
                  <a:pt x="11771047" y="65343"/>
                  <a:pt x="11756815" y="70117"/>
                </a:cubicBezTo>
                <a:cubicBezTo>
                  <a:pt x="11728248" y="79516"/>
                  <a:pt x="11700124" y="90011"/>
                  <a:pt x="11671854" y="100356"/>
                </a:cubicBezTo>
                <a:cubicBezTo>
                  <a:pt x="11657669" y="105330"/>
                  <a:pt x="11643780" y="111099"/>
                  <a:pt x="11629694" y="116520"/>
                </a:cubicBezTo>
                <a:cubicBezTo>
                  <a:pt x="11615606" y="121942"/>
                  <a:pt x="11601667" y="127312"/>
                  <a:pt x="11587730" y="132982"/>
                </a:cubicBezTo>
                <a:lnTo>
                  <a:pt x="11546013" y="150241"/>
                </a:lnTo>
                <a:lnTo>
                  <a:pt x="11525080" y="158944"/>
                </a:lnTo>
                <a:lnTo>
                  <a:pt x="11504395" y="167997"/>
                </a:lnTo>
                <a:lnTo>
                  <a:pt x="11463070" y="186051"/>
                </a:lnTo>
                <a:lnTo>
                  <a:pt x="11421649" y="204900"/>
                </a:lnTo>
                <a:cubicBezTo>
                  <a:pt x="11312259" y="255283"/>
                  <a:pt x="11205282" y="311086"/>
                  <a:pt x="11100175" y="370272"/>
                </a:cubicBezTo>
                <a:cubicBezTo>
                  <a:pt x="10995069" y="429457"/>
                  <a:pt x="10891933" y="492324"/>
                  <a:pt x="10790177" y="557477"/>
                </a:cubicBezTo>
                <a:cubicBezTo>
                  <a:pt x="10688421" y="622632"/>
                  <a:pt x="10588240" y="690123"/>
                  <a:pt x="10488700" y="758956"/>
                </a:cubicBezTo>
                <a:cubicBezTo>
                  <a:pt x="10389160" y="827790"/>
                  <a:pt x="10290556" y="897819"/>
                  <a:pt x="10192050" y="968195"/>
                </a:cubicBezTo>
                <a:lnTo>
                  <a:pt x="9601016" y="1390948"/>
                </a:lnTo>
                <a:lnTo>
                  <a:pt x="8418947" y="2236008"/>
                </a:lnTo>
                <a:lnTo>
                  <a:pt x="7827912" y="2658413"/>
                </a:lnTo>
                <a:cubicBezTo>
                  <a:pt x="7729406" y="2728739"/>
                  <a:pt x="7631197" y="2799364"/>
                  <a:pt x="7532396" y="2869392"/>
                </a:cubicBezTo>
                <a:cubicBezTo>
                  <a:pt x="7433593" y="2939420"/>
                  <a:pt x="7333118" y="3007608"/>
                  <a:pt x="7229341" y="3070623"/>
                </a:cubicBezTo>
                <a:cubicBezTo>
                  <a:pt x="7125565" y="3133638"/>
                  <a:pt x="7018144" y="3191182"/>
                  <a:pt x="6905798" y="3237983"/>
                </a:cubicBezTo>
                <a:cubicBezTo>
                  <a:pt x="6793453" y="3284785"/>
                  <a:pt x="6676330" y="3320495"/>
                  <a:pt x="6555463" y="3337902"/>
                </a:cubicBezTo>
                <a:cubicBezTo>
                  <a:pt x="6495128" y="3346836"/>
                  <a:pt x="6434203" y="3350943"/>
                  <a:pt x="6373228" y="3350187"/>
                </a:cubicBezTo>
                <a:lnTo>
                  <a:pt x="6350325" y="3349839"/>
                </a:lnTo>
                <a:cubicBezTo>
                  <a:pt x="6342740" y="3349839"/>
                  <a:pt x="6335105" y="3349839"/>
                  <a:pt x="6327520" y="3348994"/>
                </a:cubicBezTo>
                <a:lnTo>
                  <a:pt x="6281864" y="3345910"/>
                </a:lnTo>
                <a:cubicBezTo>
                  <a:pt x="6274230" y="3345562"/>
                  <a:pt x="6266693" y="3344319"/>
                  <a:pt x="6259108" y="3343473"/>
                </a:cubicBezTo>
                <a:lnTo>
                  <a:pt x="6236403" y="3340738"/>
                </a:lnTo>
                <a:cubicBezTo>
                  <a:pt x="6228867" y="3339792"/>
                  <a:pt x="6221283" y="3338997"/>
                  <a:pt x="6213698" y="3337952"/>
                </a:cubicBezTo>
                <a:lnTo>
                  <a:pt x="6190993" y="3333924"/>
                </a:lnTo>
                <a:lnTo>
                  <a:pt x="6168434" y="3330044"/>
                </a:lnTo>
                <a:lnTo>
                  <a:pt x="6157204" y="3328105"/>
                </a:lnTo>
                <a:cubicBezTo>
                  <a:pt x="6153412" y="3327409"/>
                  <a:pt x="6149717" y="3326463"/>
                  <a:pt x="6146024" y="3325668"/>
                </a:cubicBezTo>
                <a:lnTo>
                  <a:pt x="6101401" y="3315721"/>
                </a:lnTo>
                <a:cubicBezTo>
                  <a:pt x="6086626" y="3312039"/>
                  <a:pt x="6071849" y="3307712"/>
                  <a:pt x="6057074" y="3303734"/>
                </a:cubicBezTo>
                <a:cubicBezTo>
                  <a:pt x="6049735" y="3301595"/>
                  <a:pt x="6042298" y="3299855"/>
                  <a:pt x="6035106" y="3297418"/>
                </a:cubicBezTo>
                <a:lnTo>
                  <a:pt x="6013386" y="3290306"/>
                </a:lnTo>
                <a:cubicBezTo>
                  <a:pt x="5984228" y="3281404"/>
                  <a:pt x="5955908" y="3270063"/>
                  <a:pt x="5927390" y="3259370"/>
                </a:cubicBezTo>
                <a:cubicBezTo>
                  <a:pt x="5899415" y="3247334"/>
                  <a:pt x="5871145" y="3235895"/>
                  <a:pt x="5843660" y="3222317"/>
                </a:cubicBezTo>
                <a:cubicBezTo>
                  <a:pt x="5815930" y="3209635"/>
                  <a:pt x="5789481" y="3194863"/>
                  <a:pt x="5762345" y="3180788"/>
                </a:cubicBezTo>
                <a:cubicBezTo>
                  <a:pt x="5735993" y="3165519"/>
                  <a:pt x="5709298" y="3150947"/>
                  <a:pt x="5683539" y="3134335"/>
                </a:cubicBezTo>
                <a:cubicBezTo>
                  <a:pt x="5657781" y="3117723"/>
                  <a:pt x="5632464" y="3101211"/>
                  <a:pt x="5607147" y="3084598"/>
                </a:cubicBezTo>
                <a:cubicBezTo>
                  <a:pt x="5582522" y="3066842"/>
                  <a:pt x="5557403" y="3049536"/>
                  <a:pt x="5533270" y="3030835"/>
                </a:cubicBezTo>
                <a:cubicBezTo>
                  <a:pt x="5509136" y="3012133"/>
                  <a:pt x="5485345" y="2993384"/>
                  <a:pt x="5461607" y="2974384"/>
                </a:cubicBezTo>
                <a:cubicBezTo>
                  <a:pt x="5449934" y="2964685"/>
                  <a:pt x="5438407" y="2954788"/>
                  <a:pt x="5426784" y="2944990"/>
                </a:cubicBezTo>
                <a:lnTo>
                  <a:pt x="5409447" y="2930070"/>
                </a:lnTo>
                <a:lnTo>
                  <a:pt x="5392405" y="2915149"/>
                </a:lnTo>
                <a:cubicBezTo>
                  <a:pt x="5346699" y="2875062"/>
                  <a:pt x="5302865" y="2832986"/>
                  <a:pt x="5259816" y="2790113"/>
                </a:cubicBezTo>
                <a:cubicBezTo>
                  <a:pt x="5087974" y="2618128"/>
                  <a:pt x="4935536" y="2428236"/>
                  <a:pt x="4790583" y="2234267"/>
                </a:cubicBezTo>
                <a:cubicBezTo>
                  <a:pt x="4645978" y="2040796"/>
                  <a:pt x="4499647" y="1848020"/>
                  <a:pt x="4334158" y="1673049"/>
                </a:cubicBezTo>
                <a:cubicBezTo>
                  <a:pt x="4252181" y="1585346"/>
                  <a:pt x="4163983" y="1503794"/>
                  <a:pt x="4070259" y="1429046"/>
                </a:cubicBezTo>
                <a:cubicBezTo>
                  <a:pt x="4023219" y="1392167"/>
                  <a:pt x="3974384" y="1357690"/>
                  <a:pt x="3923930" y="1325745"/>
                </a:cubicBezTo>
                <a:lnTo>
                  <a:pt x="3904917" y="1313908"/>
                </a:lnTo>
                <a:cubicBezTo>
                  <a:pt x="3898614" y="1309929"/>
                  <a:pt x="3892309" y="1306000"/>
                  <a:pt x="3885758" y="1302370"/>
                </a:cubicBezTo>
                <a:lnTo>
                  <a:pt x="3846998" y="1279839"/>
                </a:lnTo>
                <a:lnTo>
                  <a:pt x="3807595" y="1259049"/>
                </a:lnTo>
                <a:cubicBezTo>
                  <a:pt x="3801045" y="1255469"/>
                  <a:pt x="3794297" y="1252336"/>
                  <a:pt x="3787599" y="1249103"/>
                </a:cubicBezTo>
                <a:lnTo>
                  <a:pt x="3767454" y="1239453"/>
                </a:lnTo>
                <a:cubicBezTo>
                  <a:pt x="3713595" y="1214203"/>
                  <a:pt x="3658127" y="1192603"/>
                  <a:pt x="3601423" y="1174797"/>
                </a:cubicBezTo>
                <a:cubicBezTo>
                  <a:pt x="3544571" y="1157624"/>
                  <a:pt x="3486584" y="1144528"/>
                  <a:pt x="3427904" y="1135605"/>
                </a:cubicBezTo>
                <a:cubicBezTo>
                  <a:pt x="3310373" y="1118407"/>
                  <a:pt x="3191071" y="1117436"/>
                  <a:pt x="3073284" y="1132720"/>
                </a:cubicBezTo>
                <a:cubicBezTo>
                  <a:pt x="2955215" y="1148348"/>
                  <a:pt x="2839013" y="1175976"/>
                  <a:pt x="2726445" y="1215182"/>
                </a:cubicBezTo>
                <a:cubicBezTo>
                  <a:pt x="2613700" y="1254205"/>
                  <a:pt x="2503782" y="1301101"/>
                  <a:pt x="2397483" y="1355536"/>
                </a:cubicBezTo>
                <a:cubicBezTo>
                  <a:pt x="2290951" y="1409549"/>
                  <a:pt x="2187322" y="1469482"/>
                  <a:pt x="2086009" y="1533093"/>
                </a:cubicBezTo>
                <a:lnTo>
                  <a:pt x="2048132" y="1557165"/>
                </a:lnTo>
                <a:lnTo>
                  <a:pt x="2010602" y="1582032"/>
                </a:lnTo>
                <a:lnTo>
                  <a:pt x="1935541" y="1631222"/>
                </a:lnTo>
                <a:cubicBezTo>
                  <a:pt x="1923080" y="1639478"/>
                  <a:pt x="1910471" y="1647584"/>
                  <a:pt x="1898109" y="1656090"/>
                </a:cubicBezTo>
                <a:lnTo>
                  <a:pt x="1861268" y="1681753"/>
                </a:lnTo>
                <a:lnTo>
                  <a:pt x="1787783" y="1732931"/>
                </a:lnTo>
                <a:cubicBezTo>
                  <a:pt x="1201289" y="2147368"/>
                  <a:pt x="681163" y="2650132"/>
                  <a:pt x="245525" y="3223710"/>
                </a:cubicBezTo>
                <a:cubicBezTo>
                  <a:pt x="237252" y="3234552"/>
                  <a:pt x="228978" y="3244947"/>
                  <a:pt x="221294" y="3255342"/>
                </a:cubicBezTo>
                <a:lnTo>
                  <a:pt x="199081" y="3285730"/>
                </a:lnTo>
                <a:lnTo>
                  <a:pt x="158399" y="3341235"/>
                </a:lnTo>
                <a:cubicBezTo>
                  <a:pt x="145642" y="3358642"/>
                  <a:pt x="133771" y="3374856"/>
                  <a:pt x="122640" y="3389976"/>
                </a:cubicBezTo>
                <a:cubicBezTo>
                  <a:pt x="111510" y="3405095"/>
                  <a:pt x="101905" y="3419817"/>
                  <a:pt x="92645" y="3432848"/>
                </a:cubicBezTo>
                <a:lnTo>
                  <a:pt x="16255" y="3542266"/>
                </a:lnTo>
                <a:cubicBezTo>
                  <a:pt x="1773" y="3563454"/>
                  <a:pt x="-2660" y="3569721"/>
                  <a:pt x="1478" y="3563603"/>
                </a:cubicBezTo>
                <a:cubicBezTo>
                  <a:pt x="5614" y="3557486"/>
                  <a:pt x="17633" y="3538736"/>
                  <a:pt x="36990" y="3510684"/>
                </a:cubicBezTo>
                <a:cubicBezTo>
                  <a:pt x="56347" y="3482634"/>
                  <a:pt x="82154" y="3444635"/>
                  <a:pt x="113185" y="3399177"/>
                </a:cubicBezTo>
                <a:cubicBezTo>
                  <a:pt x="145296" y="3354415"/>
                  <a:pt x="183025" y="3302640"/>
                  <a:pt x="224249" y="3246041"/>
                </a:cubicBezTo>
                <a:lnTo>
                  <a:pt x="290642" y="3159401"/>
                </a:lnTo>
                <a:lnTo>
                  <a:pt x="325464" y="3113992"/>
                </a:lnTo>
                <a:cubicBezTo>
                  <a:pt x="337236" y="3098624"/>
                  <a:pt x="349796" y="3083653"/>
                  <a:pt x="362108" y="3068236"/>
                </a:cubicBezTo>
                <a:lnTo>
                  <a:pt x="437760" y="2974633"/>
                </a:lnTo>
                <a:cubicBezTo>
                  <a:pt x="463667" y="2943399"/>
                  <a:pt x="490510" y="2912464"/>
                  <a:pt x="517008" y="2881179"/>
                </a:cubicBezTo>
                <a:lnTo>
                  <a:pt x="469923" y="2936337"/>
                </a:lnTo>
                <a:cubicBezTo>
                  <a:pt x="456131" y="2952601"/>
                  <a:pt x="443720" y="2966626"/>
                  <a:pt x="433081" y="2980005"/>
                </a:cubicBezTo>
                <a:lnTo>
                  <a:pt x="376933" y="3048689"/>
                </a:lnTo>
                <a:lnTo>
                  <a:pt x="350337" y="3081017"/>
                </a:lnTo>
                <a:cubicBezTo>
                  <a:pt x="341175" y="3092308"/>
                  <a:pt x="331226" y="3104046"/>
                  <a:pt x="320784" y="3117673"/>
                </a:cubicBezTo>
                <a:lnTo>
                  <a:pt x="241438" y="3220626"/>
                </a:lnTo>
                <a:cubicBezTo>
                  <a:pt x="242307" y="3219149"/>
                  <a:pt x="243277" y="3217735"/>
                  <a:pt x="244344" y="3216398"/>
                </a:cubicBezTo>
                <a:lnTo>
                  <a:pt x="253457" y="3203965"/>
                </a:lnTo>
                <a:lnTo>
                  <a:pt x="290495" y="3154875"/>
                </a:lnTo>
                <a:cubicBezTo>
                  <a:pt x="322854" y="3110710"/>
                  <a:pt x="374668" y="3047148"/>
                  <a:pt x="443179" y="2962000"/>
                </a:cubicBezTo>
                <a:cubicBezTo>
                  <a:pt x="478591" y="2920372"/>
                  <a:pt x="518191" y="2873271"/>
                  <a:pt x="562814" y="2821496"/>
                </a:cubicBezTo>
                <a:cubicBezTo>
                  <a:pt x="585568" y="2796032"/>
                  <a:pt x="609506" y="2769310"/>
                  <a:pt x="634625" y="2741323"/>
                </a:cubicBezTo>
                <a:lnTo>
                  <a:pt x="672407" y="2699164"/>
                </a:lnTo>
                <a:lnTo>
                  <a:pt x="871416" y="2492330"/>
                </a:lnTo>
                <a:lnTo>
                  <a:pt x="893843" y="2469786"/>
                </a:lnTo>
                <a:lnTo>
                  <a:pt x="1123214" y="2252321"/>
                </a:lnTo>
                <a:lnTo>
                  <a:pt x="1063471" y="2306484"/>
                </a:lnTo>
                <a:cubicBezTo>
                  <a:pt x="1044015" y="2324388"/>
                  <a:pt x="1025397" y="2342642"/>
                  <a:pt x="1006827" y="2360248"/>
                </a:cubicBezTo>
                <a:lnTo>
                  <a:pt x="952158" y="2412420"/>
                </a:lnTo>
                <a:lnTo>
                  <a:pt x="925562" y="2437886"/>
                </a:lnTo>
                <a:lnTo>
                  <a:pt x="900048" y="2463548"/>
                </a:lnTo>
                <a:lnTo>
                  <a:pt x="893843" y="2469786"/>
                </a:lnTo>
                <a:lnTo>
                  <a:pt x="885458" y="2477736"/>
                </a:lnTo>
                <a:lnTo>
                  <a:pt x="871416" y="2492330"/>
                </a:lnTo>
                <a:lnTo>
                  <a:pt x="802725" y="2561379"/>
                </a:lnTo>
                <a:lnTo>
                  <a:pt x="714315" y="2654484"/>
                </a:lnTo>
                <a:cubicBezTo>
                  <a:pt x="700278" y="2669454"/>
                  <a:pt x="686340" y="2683878"/>
                  <a:pt x="673092" y="2698400"/>
                </a:cubicBezTo>
                <a:lnTo>
                  <a:pt x="672407" y="2699164"/>
                </a:lnTo>
                <a:lnTo>
                  <a:pt x="658020" y="2714117"/>
                </a:lnTo>
                <a:cubicBezTo>
                  <a:pt x="511196" y="2876206"/>
                  <a:pt x="656787" y="2712974"/>
                  <a:pt x="655950" y="2712227"/>
                </a:cubicBezTo>
                <a:cubicBezTo>
                  <a:pt x="730372" y="2631904"/>
                  <a:pt x="805679" y="2552576"/>
                  <a:pt x="864093" y="2495032"/>
                </a:cubicBezTo>
                <a:cubicBezTo>
                  <a:pt x="878574" y="2480509"/>
                  <a:pt x="891823" y="2467229"/>
                  <a:pt x="903496" y="2455243"/>
                </a:cubicBezTo>
                <a:cubicBezTo>
                  <a:pt x="915169" y="2443257"/>
                  <a:pt x="925414" y="2433060"/>
                  <a:pt x="934131" y="2424904"/>
                </a:cubicBezTo>
                <a:lnTo>
                  <a:pt x="954127" y="2405657"/>
                </a:lnTo>
                <a:lnTo>
                  <a:pt x="959348" y="2400682"/>
                </a:lnTo>
                <a:lnTo>
                  <a:pt x="961072" y="2398893"/>
                </a:lnTo>
                <a:cubicBezTo>
                  <a:pt x="960729" y="2398445"/>
                  <a:pt x="959939" y="2397649"/>
                  <a:pt x="959546" y="2397250"/>
                </a:cubicBezTo>
                <a:lnTo>
                  <a:pt x="928124" y="2427093"/>
                </a:lnTo>
                <a:cubicBezTo>
                  <a:pt x="917041" y="2437636"/>
                  <a:pt x="905958" y="2449175"/>
                  <a:pt x="894138" y="2460913"/>
                </a:cubicBezTo>
                <a:cubicBezTo>
                  <a:pt x="870594" y="2484487"/>
                  <a:pt x="845230" y="2509853"/>
                  <a:pt x="818682" y="2536511"/>
                </a:cubicBezTo>
                <a:lnTo>
                  <a:pt x="798589" y="2556654"/>
                </a:lnTo>
                <a:cubicBezTo>
                  <a:pt x="791841" y="2563518"/>
                  <a:pt x="785238" y="2570629"/>
                  <a:pt x="778493" y="2577692"/>
                </a:cubicBezTo>
                <a:lnTo>
                  <a:pt x="737563" y="2620863"/>
                </a:lnTo>
                <a:cubicBezTo>
                  <a:pt x="723723" y="2635435"/>
                  <a:pt x="709785" y="2650207"/>
                  <a:pt x="695698" y="2664978"/>
                </a:cubicBezTo>
                <a:lnTo>
                  <a:pt x="674668" y="2687359"/>
                </a:lnTo>
                <a:cubicBezTo>
                  <a:pt x="667673" y="2694870"/>
                  <a:pt x="660875" y="2702578"/>
                  <a:pt x="653982" y="2710139"/>
                </a:cubicBezTo>
                <a:lnTo>
                  <a:pt x="572171" y="2800757"/>
                </a:lnTo>
                <a:lnTo>
                  <a:pt x="552125" y="2823039"/>
                </a:lnTo>
                <a:lnTo>
                  <a:pt x="532867" y="2845519"/>
                </a:lnTo>
                <a:lnTo>
                  <a:pt x="495386" y="2889286"/>
                </a:lnTo>
                <a:lnTo>
                  <a:pt x="470824" y="2917985"/>
                </a:lnTo>
                <a:lnTo>
                  <a:pt x="470908" y="2917884"/>
                </a:lnTo>
                <a:lnTo>
                  <a:pt x="518978" y="2861684"/>
                </a:lnTo>
                <a:lnTo>
                  <a:pt x="541241" y="2835671"/>
                </a:lnTo>
                <a:lnTo>
                  <a:pt x="551830" y="2823288"/>
                </a:lnTo>
                <a:lnTo>
                  <a:pt x="562321" y="2811599"/>
                </a:lnTo>
                <a:lnTo>
                  <a:pt x="628567" y="2737841"/>
                </a:lnTo>
                <a:lnTo>
                  <a:pt x="647085" y="2717201"/>
                </a:lnTo>
                <a:lnTo>
                  <a:pt x="652011" y="2711680"/>
                </a:lnTo>
                <a:cubicBezTo>
                  <a:pt x="653096" y="2710437"/>
                  <a:pt x="653586" y="2709741"/>
                  <a:pt x="653586" y="2709741"/>
                </a:cubicBezTo>
                <a:lnTo>
                  <a:pt x="651962" y="2708198"/>
                </a:lnTo>
                <a:cubicBezTo>
                  <a:pt x="824455" y="2519755"/>
                  <a:pt x="1007059" y="2341014"/>
                  <a:pt x="1198963" y="2172794"/>
                </a:cubicBezTo>
                <a:cubicBezTo>
                  <a:pt x="1302396" y="2083270"/>
                  <a:pt x="1407057" y="1995535"/>
                  <a:pt x="1509749" y="1916108"/>
                </a:cubicBezTo>
                <a:lnTo>
                  <a:pt x="1585845" y="1857320"/>
                </a:lnTo>
                <a:cubicBezTo>
                  <a:pt x="1598160" y="1847373"/>
                  <a:pt x="1610768" y="1838371"/>
                  <a:pt x="1623278" y="1829220"/>
                </a:cubicBezTo>
                <a:lnTo>
                  <a:pt x="1660267" y="1802014"/>
                </a:lnTo>
                <a:lnTo>
                  <a:pt x="1731634" y="1749344"/>
                </a:lnTo>
                <a:cubicBezTo>
                  <a:pt x="1743208" y="1740641"/>
                  <a:pt x="1754980" y="1732583"/>
                  <a:pt x="1766555" y="1724476"/>
                </a:cubicBezTo>
                <a:lnTo>
                  <a:pt x="1800686" y="1700653"/>
                </a:lnTo>
                <a:lnTo>
                  <a:pt x="1799702" y="1699260"/>
                </a:lnTo>
                <a:lnTo>
                  <a:pt x="1765521" y="1722984"/>
                </a:lnTo>
                <a:cubicBezTo>
                  <a:pt x="1753945" y="1731041"/>
                  <a:pt x="1742174" y="1739099"/>
                  <a:pt x="1730599" y="1747852"/>
                </a:cubicBezTo>
                <a:lnTo>
                  <a:pt x="1658839" y="1800472"/>
                </a:lnTo>
                <a:lnTo>
                  <a:pt x="1621799" y="1827628"/>
                </a:lnTo>
                <a:cubicBezTo>
                  <a:pt x="1609339" y="1836779"/>
                  <a:pt x="1596730" y="1845981"/>
                  <a:pt x="1584368" y="1855729"/>
                </a:cubicBezTo>
                <a:lnTo>
                  <a:pt x="1508469" y="1914467"/>
                </a:lnTo>
                <a:cubicBezTo>
                  <a:pt x="1405727" y="1994043"/>
                  <a:pt x="1300917" y="2081679"/>
                  <a:pt x="1197733" y="2171352"/>
                </a:cubicBezTo>
                <a:cubicBezTo>
                  <a:pt x="1005956" y="2339817"/>
                  <a:pt x="823327" y="2518611"/>
                  <a:pt x="650633" y="2706956"/>
                </a:cubicBezTo>
                <a:cubicBezTo>
                  <a:pt x="668757" y="2686364"/>
                  <a:pt x="685404" y="2669156"/>
                  <a:pt x="699885" y="2653837"/>
                </a:cubicBezTo>
                <a:lnTo>
                  <a:pt x="737120" y="2614050"/>
                </a:lnTo>
                <a:lnTo>
                  <a:pt x="781447" y="2566452"/>
                </a:lnTo>
                <a:lnTo>
                  <a:pt x="797701" y="2548795"/>
                </a:lnTo>
                <a:cubicBezTo>
                  <a:pt x="799967" y="2546209"/>
                  <a:pt x="799770" y="2546060"/>
                  <a:pt x="799572" y="2545861"/>
                </a:cubicBezTo>
                <a:cubicBezTo>
                  <a:pt x="857741" y="2487920"/>
                  <a:pt x="914727" y="2428833"/>
                  <a:pt x="974814" y="2372880"/>
                </a:cubicBezTo>
                <a:lnTo>
                  <a:pt x="1019388" y="2330406"/>
                </a:lnTo>
                <a:cubicBezTo>
                  <a:pt x="1034165" y="2316281"/>
                  <a:pt x="1048939" y="2301958"/>
                  <a:pt x="1064308" y="2288380"/>
                </a:cubicBezTo>
                <a:lnTo>
                  <a:pt x="1155572" y="2205768"/>
                </a:lnTo>
                <a:lnTo>
                  <a:pt x="1178425" y="2185128"/>
                </a:lnTo>
                <a:cubicBezTo>
                  <a:pt x="1186059" y="2178314"/>
                  <a:pt x="1193940" y="2171749"/>
                  <a:pt x="1201672" y="2165234"/>
                </a:cubicBezTo>
                <a:lnTo>
                  <a:pt x="1248364" y="2125097"/>
                </a:lnTo>
                <a:lnTo>
                  <a:pt x="1295008" y="2085011"/>
                </a:lnTo>
                <a:lnTo>
                  <a:pt x="1318354" y="2065117"/>
                </a:lnTo>
                <a:lnTo>
                  <a:pt x="1342192" y="2045720"/>
                </a:lnTo>
                <a:lnTo>
                  <a:pt x="1437545" y="1967933"/>
                </a:lnTo>
                <a:cubicBezTo>
                  <a:pt x="1453256" y="1954803"/>
                  <a:pt x="1469561" y="1942319"/>
                  <a:pt x="1485763" y="1929785"/>
                </a:cubicBezTo>
                <a:lnTo>
                  <a:pt x="1534376" y="1892135"/>
                </a:lnTo>
                <a:cubicBezTo>
                  <a:pt x="1598651" y="1841206"/>
                  <a:pt x="1665487" y="1793708"/>
                  <a:pt x="1731388" y="1744967"/>
                </a:cubicBezTo>
                <a:cubicBezTo>
                  <a:pt x="1739612" y="1738800"/>
                  <a:pt x="1747985" y="1732931"/>
                  <a:pt x="1756408" y="1727112"/>
                </a:cubicBezTo>
                <a:lnTo>
                  <a:pt x="1781626" y="1709556"/>
                </a:lnTo>
                <a:lnTo>
                  <a:pt x="1832110" y="1674293"/>
                </a:lnTo>
                <a:lnTo>
                  <a:pt x="1866737" y="1650185"/>
                </a:lnTo>
                <a:lnTo>
                  <a:pt x="1892599" y="1632505"/>
                </a:lnTo>
                <a:lnTo>
                  <a:pt x="1933719" y="1605209"/>
                </a:lnTo>
                <a:lnTo>
                  <a:pt x="2036312" y="1537570"/>
                </a:lnTo>
                <a:lnTo>
                  <a:pt x="2126090" y="1481514"/>
                </a:lnTo>
                <a:lnTo>
                  <a:pt x="2147944" y="1468292"/>
                </a:lnTo>
                <a:lnTo>
                  <a:pt x="2341569" y="1358553"/>
                </a:lnTo>
                <a:lnTo>
                  <a:pt x="2402840" y="1324788"/>
                </a:lnTo>
                <a:cubicBezTo>
                  <a:pt x="2489587" y="1281505"/>
                  <a:pt x="2581813" y="1240647"/>
                  <a:pt x="2678423" y="1205583"/>
                </a:cubicBezTo>
                <a:cubicBezTo>
                  <a:pt x="2775787" y="1169819"/>
                  <a:pt x="2875849" y="1142041"/>
                  <a:pt x="2977634" y="1122525"/>
                </a:cubicBezTo>
                <a:cubicBezTo>
                  <a:pt x="3078957" y="1103322"/>
                  <a:pt x="3182019" y="1095106"/>
                  <a:pt x="3285071" y="1098005"/>
                </a:cubicBezTo>
                <a:cubicBezTo>
                  <a:pt x="3310338" y="1098453"/>
                  <a:pt x="3335407" y="1100592"/>
                  <a:pt x="3360280" y="1102431"/>
                </a:cubicBezTo>
                <a:lnTo>
                  <a:pt x="3397318" y="1106460"/>
                </a:lnTo>
                <a:cubicBezTo>
                  <a:pt x="3403474" y="1107057"/>
                  <a:pt x="3409582" y="1107902"/>
                  <a:pt x="3415640" y="1108848"/>
                </a:cubicBezTo>
                <a:lnTo>
                  <a:pt x="3433863" y="1111583"/>
                </a:lnTo>
                <a:lnTo>
                  <a:pt x="3452038" y="1114269"/>
                </a:lnTo>
                <a:cubicBezTo>
                  <a:pt x="3458047" y="1115313"/>
                  <a:pt x="3464007" y="1116507"/>
                  <a:pt x="3469966" y="1117651"/>
                </a:cubicBezTo>
                <a:cubicBezTo>
                  <a:pt x="3481886" y="1119988"/>
                  <a:pt x="3493804" y="1121978"/>
                  <a:pt x="3505526" y="1124563"/>
                </a:cubicBezTo>
                <a:lnTo>
                  <a:pt x="3540446" y="1132820"/>
                </a:lnTo>
                <a:cubicBezTo>
                  <a:pt x="3546210" y="1134213"/>
                  <a:pt x="3552023" y="1135406"/>
                  <a:pt x="3557735" y="1136948"/>
                </a:cubicBezTo>
                <a:lnTo>
                  <a:pt x="3574728" y="1141922"/>
                </a:lnTo>
                <a:cubicBezTo>
                  <a:pt x="3659935" y="1165591"/>
                  <a:pt x="3742547" y="1197939"/>
                  <a:pt x="3821287" y="1238458"/>
                </a:cubicBezTo>
                <a:cubicBezTo>
                  <a:pt x="3882180" y="1269682"/>
                  <a:pt x="3940951" y="1304960"/>
                  <a:pt x="3997218" y="1344047"/>
                </a:cubicBezTo>
                <a:cubicBezTo>
                  <a:pt x="4054086" y="1383642"/>
                  <a:pt x="4108835" y="1426261"/>
                  <a:pt x="4161232" y="1471718"/>
                </a:cubicBezTo>
                <a:cubicBezTo>
                  <a:pt x="4266780" y="1562935"/>
                  <a:pt x="4364842" y="1664893"/>
                  <a:pt x="4458225" y="1772321"/>
                </a:cubicBezTo>
                <a:cubicBezTo>
                  <a:pt x="4551610" y="1879751"/>
                  <a:pt x="4640461" y="1993000"/>
                  <a:pt x="4728180" y="2108237"/>
                </a:cubicBezTo>
                <a:lnTo>
                  <a:pt x="4859637" y="2282063"/>
                </a:lnTo>
                <a:cubicBezTo>
                  <a:pt x="4903703" y="2340056"/>
                  <a:pt x="4948784" y="2397535"/>
                  <a:pt x="4994935" y="2454497"/>
                </a:cubicBezTo>
                <a:cubicBezTo>
                  <a:pt x="5087431" y="2569107"/>
                  <a:pt x="5185839" y="2678760"/>
                  <a:pt x="5289664" y="2783001"/>
                </a:cubicBezTo>
                <a:cubicBezTo>
                  <a:pt x="5394768" y="2886899"/>
                  <a:pt x="5507362" y="2984381"/>
                  <a:pt x="5629510" y="3068485"/>
                </a:cubicBezTo>
                <a:cubicBezTo>
                  <a:pt x="5751657" y="3152588"/>
                  <a:pt x="5884787" y="3222317"/>
                  <a:pt x="6026242" y="3267725"/>
                </a:cubicBezTo>
                <a:cubicBezTo>
                  <a:pt x="6096968" y="3290490"/>
                  <a:pt x="6169615" y="3306639"/>
                  <a:pt x="6243249" y="3315969"/>
                </a:cubicBezTo>
                <a:lnTo>
                  <a:pt x="6270879" y="3319301"/>
                </a:lnTo>
                <a:cubicBezTo>
                  <a:pt x="6275462" y="3319949"/>
                  <a:pt x="6280091" y="3320346"/>
                  <a:pt x="6284721" y="3320595"/>
                </a:cubicBezTo>
                <a:lnTo>
                  <a:pt x="6298609" y="3321539"/>
                </a:lnTo>
                <a:cubicBezTo>
                  <a:pt x="6317129" y="3322633"/>
                  <a:pt x="6335600" y="3324573"/>
                  <a:pt x="6354167" y="3324425"/>
                </a:cubicBezTo>
                <a:cubicBezTo>
                  <a:pt x="6391302" y="3325583"/>
                  <a:pt x="6428439" y="3324808"/>
                  <a:pt x="6465479" y="3322086"/>
                </a:cubicBezTo>
                <a:lnTo>
                  <a:pt x="6479369" y="3321142"/>
                </a:lnTo>
                <a:lnTo>
                  <a:pt x="6493208" y="3319749"/>
                </a:lnTo>
                <a:lnTo>
                  <a:pt x="6520937" y="3316914"/>
                </a:lnTo>
                <a:lnTo>
                  <a:pt x="6548520" y="3313135"/>
                </a:lnTo>
                <a:lnTo>
                  <a:pt x="6562358" y="3311195"/>
                </a:lnTo>
                <a:lnTo>
                  <a:pt x="6576100" y="3308857"/>
                </a:lnTo>
                <a:lnTo>
                  <a:pt x="6603533" y="3303884"/>
                </a:lnTo>
                <a:lnTo>
                  <a:pt x="6630870" y="3298263"/>
                </a:lnTo>
                <a:cubicBezTo>
                  <a:pt x="6639982" y="3296523"/>
                  <a:pt x="6649044" y="3294334"/>
                  <a:pt x="6658057" y="3292146"/>
                </a:cubicBezTo>
                <a:cubicBezTo>
                  <a:pt x="6667070" y="3289958"/>
                  <a:pt x="6676182" y="3287918"/>
                  <a:pt x="6685195" y="3285580"/>
                </a:cubicBezTo>
                <a:cubicBezTo>
                  <a:pt x="6757252" y="3266751"/>
                  <a:pt x="6827930" y="3242804"/>
                  <a:pt x="6896638" y="3213911"/>
                </a:cubicBezTo>
                <a:cubicBezTo>
                  <a:pt x="7034546" y="3156615"/>
                  <a:pt x="7164721" y="3082460"/>
                  <a:pt x="7290662" y="3002286"/>
                </a:cubicBezTo>
                <a:cubicBezTo>
                  <a:pt x="7416601" y="2922112"/>
                  <a:pt x="7537518" y="2834875"/>
                  <a:pt x="7658433" y="2748385"/>
                </a:cubicBezTo>
                <a:lnTo>
                  <a:pt x="8019358" y="2490406"/>
                </a:lnTo>
                <a:lnTo>
                  <a:pt x="9409028" y="1496388"/>
                </a:lnTo>
                <a:lnTo>
                  <a:pt x="10215494" y="919106"/>
                </a:lnTo>
                <a:cubicBezTo>
                  <a:pt x="10351185" y="822220"/>
                  <a:pt x="10488060" y="725733"/>
                  <a:pt x="10627643" y="632130"/>
                </a:cubicBezTo>
                <a:cubicBezTo>
                  <a:pt x="10767224" y="538527"/>
                  <a:pt x="10909763" y="448109"/>
                  <a:pt x="11056488" y="364204"/>
                </a:cubicBezTo>
                <a:cubicBezTo>
                  <a:pt x="11203506" y="279505"/>
                  <a:pt x="11355157" y="203287"/>
                  <a:pt x="11510698" y="135917"/>
                </a:cubicBezTo>
                <a:cubicBezTo>
                  <a:pt x="11588936" y="102183"/>
                  <a:pt x="11668443" y="71632"/>
                  <a:pt x="11749026" y="44330"/>
                </a:cubicBezTo>
                <a:close/>
              </a:path>
            </a:pathLst>
          </a:custGeom>
          <a:solidFill>
            <a:srgbClr val="FFCF59"/>
          </a:solidFill>
          <a:ln w="29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579"/>
          </a:p>
        </p:txBody>
      </p:sp>
      <p:sp>
        <p:nvSpPr>
          <p:cNvPr id="9" name="Rectángulo 36">
            <a:extLst>
              <a:ext uri="{FF2B5EF4-FFF2-40B4-BE49-F238E27FC236}">
                <a16:creationId xmlns:a16="http://schemas.microsoft.com/office/drawing/2014/main" id="{9116A85B-B10B-4440-9F50-57DD94607192}"/>
              </a:ext>
            </a:extLst>
          </p:cNvPr>
          <p:cNvSpPr/>
          <p:nvPr userDrawn="1"/>
        </p:nvSpPr>
        <p:spPr>
          <a:xfrm>
            <a:off x="3637387" y="1"/>
            <a:ext cx="7054426" cy="7559674"/>
          </a:xfrm>
          <a:prstGeom prst="rect">
            <a:avLst/>
          </a:prstGeom>
          <a:solidFill>
            <a:srgbClr val="F2F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79"/>
          </a:p>
        </p:txBody>
      </p:sp>
      <p:sp>
        <p:nvSpPr>
          <p:cNvPr id="10" name="Elipse 317">
            <a:extLst>
              <a:ext uri="{FF2B5EF4-FFF2-40B4-BE49-F238E27FC236}">
                <a16:creationId xmlns:a16="http://schemas.microsoft.com/office/drawing/2014/main" id="{6268B1DD-3AB9-564A-809E-95656C7A8A33}"/>
              </a:ext>
            </a:extLst>
          </p:cNvPr>
          <p:cNvSpPr>
            <a:spLocks noChangeAspect="1"/>
          </p:cNvSpPr>
          <p:nvPr userDrawn="1"/>
        </p:nvSpPr>
        <p:spPr>
          <a:xfrm>
            <a:off x="1685455" y="4261565"/>
            <a:ext cx="63141" cy="79367"/>
          </a:xfrm>
          <a:prstGeom prst="ellipse">
            <a:avLst/>
          </a:prstGeom>
          <a:solidFill>
            <a:srgbClr val="FFC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79"/>
          </a:p>
        </p:txBody>
      </p:sp>
      <p:sp>
        <p:nvSpPr>
          <p:cNvPr id="11" name="Elipse 318">
            <a:extLst>
              <a:ext uri="{FF2B5EF4-FFF2-40B4-BE49-F238E27FC236}">
                <a16:creationId xmlns:a16="http://schemas.microsoft.com/office/drawing/2014/main" id="{F9D9B36F-2390-B744-BA9C-3C682C102E34}"/>
              </a:ext>
            </a:extLst>
          </p:cNvPr>
          <p:cNvSpPr/>
          <p:nvPr userDrawn="1"/>
        </p:nvSpPr>
        <p:spPr>
          <a:xfrm>
            <a:off x="1434003" y="4410675"/>
            <a:ext cx="144713" cy="181902"/>
          </a:xfrm>
          <a:prstGeom prst="ellipse">
            <a:avLst/>
          </a:prstGeom>
          <a:solidFill>
            <a:srgbClr val="FFC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79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0270F7-8750-0747-9737-BF27DB4FF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307" y="4367813"/>
            <a:ext cx="3021279" cy="2082050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>
              <a:defRPr sz="3508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60B77F5-7EF9-3549-8890-7C894CEAC2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29479" y="0"/>
            <a:ext cx="3551660" cy="758348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6B101-E63F-814E-84FB-D92C9D716E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4493" y="464295"/>
            <a:ext cx="839770" cy="952400"/>
          </a:xfrm>
        </p:spPr>
        <p:txBody>
          <a:bodyPr anchor="ctr">
            <a:noAutofit/>
          </a:bodyPr>
          <a:lstStyle>
            <a:lvl1pPr marL="0" indent="0">
              <a:buNone/>
              <a:defRPr sz="4385" i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0</a:t>
            </a:r>
            <a:endParaRPr lang="fr-FR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3CA14631-9880-2C49-99CD-05E2AD6AF6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74493" y="1369736"/>
            <a:ext cx="839770" cy="952400"/>
          </a:xfrm>
        </p:spPr>
        <p:txBody>
          <a:bodyPr anchor="ctr">
            <a:noAutofit/>
          </a:bodyPr>
          <a:lstStyle>
            <a:lvl1pPr marL="0" indent="0">
              <a:buNone/>
              <a:defRPr sz="4385" i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0</a:t>
            </a:r>
            <a:endParaRPr lang="fr-FR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F0C4EA21-701D-2D42-89A3-22A0717B48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74493" y="2275178"/>
            <a:ext cx="839770" cy="952400"/>
          </a:xfrm>
        </p:spPr>
        <p:txBody>
          <a:bodyPr anchor="ctr">
            <a:noAutofit/>
          </a:bodyPr>
          <a:lstStyle>
            <a:lvl1pPr marL="0" indent="0">
              <a:buNone/>
              <a:defRPr sz="4385" i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0</a:t>
            </a:r>
            <a:endParaRPr lang="fr-FR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95CB111C-3FD7-6F4C-AD8C-D222A97B13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4493" y="3180619"/>
            <a:ext cx="839770" cy="952400"/>
          </a:xfrm>
        </p:spPr>
        <p:txBody>
          <a:bodyPr anchor="ctr">
            <a:noAutofit/>
          </a:bodyPr>
          <a:lstStyle>
            <a:lvl1pPr marL="0" indent="0">
              <a:buNone/>
              <a:defRPr sz="4385" i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0</a:t>
            </a:r>
            <a:endParaRPr lang="fr-FR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B2725280-2F7F-7748-A991-0A2887930D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74493" y="4086061"/>
            <a:ext cx="839770" cy="952400"/>
          </a:xfrm>
        </p:spPr>
        <p:txBody>
          <a:bodyPr anchor="ctr">
            <a:noAutofit/>
          </a:bodyPr>
          <a:lstStyle>
            <a:lvl1pPr marL="0" indent="0">
              <a:buNone/>
              <a:defRPr sz="4385" i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0</a:t>
            </a:r>
            <a:endParaRPr lang="fr-FR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630CF77D-D2A5-5A43-B1BE-DCC43DF7E1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74493" y="4991502"/>
            <a:ext cx="839770" cy="952400"/>
          </a:xfrm>
        </p:spPr>
        <p:txBody>
          <a:bodyPr anchor="ctr">
            <a:noAutofit/>
          </a:bodyPr>
          <a:lstStyle>
            <a:lvl1pPr marL="0" indent="0">
              <a:buNone/>
              <a:defRPr sz="4385" i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0</a:t>
            </a:r>
            <a:endParaRPr lang="fr-FR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F41C7BD7-C704-5A4C-BEE5-EA3968C33F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74493" y="5896943"/>
            <a:ext cx="839770" cy="952400"/>
          </a:xfrm>
        </p:spPr>
        <p:txBody>
          <a:bodyPr anchor="ctr">
            <a:noAutofit/>
          </a:bodyPr>
          <a:lstStyle>
            <a:lvl1pPr marL="0" indent="0">
              <a:buNone/>
              <a:defRPr sz="4385" i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0</a:t>
            </a:r>
            <a:endParaRPr lang="fr-FR"/>
          </a:p>
        </p:txBody>
      </p:sp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EEE066EB-8F2F-A343-820D-FAF017912B57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A1762015-7A1B-7E42-8797-86E62174B67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9F0A3CDF-EAC8-E54B-9BE3-4373DF0424A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 anchor="ctr"/>
          <a:lstStyle/>
          <a:p>
            <a:fld id="{72502466-665A-3D45-9E9D-4950A8844361}" type="slidenum">
              <a:rPr lang="en-GB" smtClean="0"/>
              <a:pPr/>
              <a:t>‹N°›</a:t>
            </a:fld>
            <a:endParaRPr lang="en-GB" i="1"/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6855357D-2846-0447-9390-D4BFE4BAC06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621074" y="464295"/>
            <a:ext cx="2493944" cy="952400"/>
          </a:xfrm>
        </p:spPr>
        <p:txBody>
          <a:bodyPr anchor="ctr">
            <a:normAutofit/>
          </a:bodyPr>
          <a:lstStyle>
            <a:lvl1pPr marL="0" indent="0">
              <a:buNone/>
              <a:defRPr sz="1579" i="0">
                <a:solidFill>
                  <a:srgbClr val="313C4A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FE82591F-59A0-9E4E-9C29-B063B1EBD1F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621074" y="1369736"/>
            <a:ext cx="2493944" cy="952400"/>
          </a:xfrm>
        </p:spPr>
        <p:txBody>
          <a:bodyPr anchor="ctr">
            <a:normAutofit/>
          </a:bodyPr>
          <a:lstStyle>
            <a:lvl1pPr marL="0" marR="0" indent="0" algn="l" defTabSz="801929" rtl="0" eaLnBrk="1" fontAlgn="auto" latinLnBrk="0" hangingPunct="1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79" i="0">
                <a:solidFill>
                  <a:srgbClr val="313C4A"/>
                </a:solidFill>
                <a:latin typeface="+mn-lt"/>
              </a:defRPr>
            </a:lvl1pPr>
          </a:lstStyle>
          <a:p>
            <a:pPr marL="0" marR="0" lvl="0" indent="0" algn="l" defTabSz="801929" rtl="0" eaLnBrk="1" fontAlgn="auto" latinLnBrk="0" hangingPunct="1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to edit Master text styles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AEAA7045-C347-194B-AA70-291446A2FB3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621074" y="2275178"/>
            <a:ext cx="2493944" cy="952400"/>
          </a:xfrm>
        </p:spPr>
        <p:txBody>
          <a:bodyPr anchor="ctr">
            <a:normAutofit/>
          </a:bodyPr>
          <a:lstStyle>
            <a:lvl1pPr marL="0" marR="0" indent="0" algn="l" defTabSz="801929" rtl="0" eaLnBrk="1" fontAlgn="auto" latinLnBrk="0" hangingPunct="1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79" i="0">
                <a:solidFill>
                  <a:srgbClr val="313C4A"/>
                </a:solidFill>
                <a:latin typeface="+mn-lt"/>
              </a:defRPr>
            </a:lvl1pPr>
          </a:lstStyle>
          <a:p>
            <a:pPr marL="0" marR="0" lvl="0" indent="0" algn="l" defTabSz="801929" rtl="0" eaLnBrk="1" fontAlgn="auto" latinLnBrk="0" hangingPunct="1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to edit Master text styles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928E908B-136D-A94B-8F51-F8B4F6C7758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621074" y="3180619"/>
            <a:ext cx="2493944" cy="952400"/>
          </a:xfrm>
        </p:spPr>
        <p:txBody>
          <a:bodyPr anchor="ctr">
            <a:normAutofit/>
          </a:bodyPr>
          <a:lstStyle>
            <a:lvl1pPr marL="0" marR="0" indent="0" algn="l" defTabSz="801929" rtl="0" eaLnBrk="1" fontAlgn="auto" latinLnBrk="0" hangingPunct="1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79" i="0">
                <a:solidFill>
                  <a:srgbClr val="313C4A"/>
                </a:solidFill>
                <a:latin typeface="+mn-lt"/>
              </a:defRPr>
            </a:lvl1pPr>
          </a:lstStyle>
          <a:p>
            <a:pPr marL="0" marR="0" lvl="0" indent="0" algn="l" defTabSz="801929" rtl="0" eaLnBrk="1" fontAlgn="auto" latinLnBrk="0" hangingPunct="1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to edit Master text styles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7E65332C-B58D-1048-8B61-BD06667ECAD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621074" y="4086061"/>
            <a:ext cx="2493944" cy="952400"/>
          </a:xfrm>
        </p:spPr>
        <p:txBody>
          <a:bodyPr anchor="ctr">
            <a:normAutofit/>
          </a:bodyPr>
          <a:lstStyle>
            <a:lvl1pPr marL="0" marR="0" indent="0" algn="l" defTabSz="801929" rtl="0" eaLnBrk="1" fontAlgn="auto" latinLnBrk="0" hangingPunct="1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79" i="0">
                <a:solidFill>
                  <a:srgbClr val="313C4A"/>
                </a:solidFill>
                <a:latin typeface="+mn-lt"/>
              </a:defRPr>
            </a:lvl1pPr>
          </a:lstStyle>
          <a:p>
            <a:pPr marL="0" marR="0" lvl="0" indent="0" algn="l" defTabSz="801929" rtl="0" eaLnBrk="1" fontAlgn="auto" latinLnBrk="0" hangingPunct="1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to edit Master text styles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07F17BAC-FF8C-B04A-B1DC-C44DA936D8D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621074" y="4991502"/>
            <a:ext cx="2493944" cy="952400"/>
          </a:xfrm>
        </p:spPr>
        <p:txBody>
          <a:bodyPr anchor="ctr">
            <a:normAutofit/>
          </a:bodyPr>
          <a:lstStyle>
            <a:lvl1pPr marL="0" marR="0" indent="0" algn="l" defTabSz="801929" rtl="0" eaLnBrk="1" fontAlgn="auto" latinLnBrk="0" hangingPunct="1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79" i="0">
                <a:solidFill>
                  <a:srgbClr val="313C4A"/>
                </a:solidFill>
                <a:latin typeface="+mn-lt"/>
              </a:defRPr>
            </a:lvl1pPr>
          </a:lstStyle>
          <a:p>
            <a:pPr marL="0" marR="0" lvl="0" indent="0" algn="l" defTabSz="801929" rtl="0" eaLnBrk="1" fontAlgn="auto" latinLnBrk="0" hangingPunct="1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to edit Master text styles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BD4FEBCD-5E8D-9346-B584-78C0219E23B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621074" y="5896943"/>
            <a:ext cx="2493944" cy="952400"/>
          </a:xfrm>
        </p:spPr>
        <p:txBody>
          <a:bodyPr anchor="ctr">
            <a:normAutofit/>
          </a:bodyPr>
          <a:lstStyle>
            <a:lvl1pPr marL="0" indent="0">
              <a:buNone/>
              <a:defRPr sz="1579" i="0">
                <a:solidFill>
                  <a:srgbClr val="313C4A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Marcador de número de diapositiva 5">
            <a:extLst>
              <a:ext uri="{FF2B5EF4-FFF2-40B4-BE49-F238E27FC236}">
                <a16:creationId xmlns:a16="http://schemas.microsoft.com/office/drawing/2014/main" id="{CB238110-8FD8-D546-8BEA-1F4815969AD0}"/>
              </a:ext>
            </a:extLst>
          </p:cNvPr>
          <p:cNvSpPr txBox="1">
            <a:spLocks/>
          </p:cNvSpPr>
          <p:nvPr userDrawn="1"/>
        </p:nvSpPr>
        <p:spPr>
          <a:xfrm>
            <a:off x="9342539" y="7006699"/>
            <a:ext cx="307105" cy="402483"/>
          </a:xfrm>
          <a:prstGeom prst="rect">
            <a:avLst/>
          </a:prstGeom>
        </p:spPr>
        <p:txBody>
          <a:bodyPr vert="horz" lIns="80189" tIns="40094" rIns="80189" bIns="40094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rgbClr val="313C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2"/>
              <a:t>—</a:t>
            </a:r>
          </a:p>
        </p:txBody>
      </p:sp>
    </p:spTree>
    <p:extLst>
      <p:ext uri="{BB962C8B-B14F-4D97-AF65-F5344CB8AC3E}">
        <p14:creationId xmlns:p14="http://schemas.microsoft.com/office/powerpoint/2010/main" val="2237077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2 pictur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>
            <a:extLst>
              <a:ext uri="{FF2B5EF4-FFF2-40B4-BE49-F238E27FC236}">
                <a16:creationId xmlns:a16="http://schemas.microsoft.com/office/drawing/2014/main" id="{B6FE4FE0-41E6-9D48-A587-AB9F8B439C57}"/>
              </a:ext>
            </a:extLst>
          </p:cNvPr>
          <p:cNvSpPr/>
          <p:nvPr userDrawn="1"/>
        </p:nvSpPr>
        <p:spPr>
          <a:xfrm>
            <a:off x="3575685" y="2969424"/>
            <a:ext cx="7125169" cy="4598774"/>
          </a:xfrm>
          <a:custGeom>
            <a:avLst/>
            <a:gdLst>
              <a:gd name="connsiteX0" fmla="*/ 6171301 w 8124914"/>
              <a:gd name="connsiteY0" fmla="*/ 808 h 4171924"/>
              <a:gd name="connsiteX1" fmla="*/ 6634979 w 8124914"/>
              <a:gd name="connsiteY1" fmla="*/ 15382 h 4171924"/>
              <a:gd name="connsiteX2" fmla="*/ 7090314 w 8124914"/>
              <a:gd name="connsiteY2" fmla="*/ 86474 h 4171924"/>
              <a:gd name="connsiteX3" fmla="*/ 7201617 w 8124914"/>
              <a:gd name="connsiteY3" fmla="*/ 114022 h 4171924"/>
              <a:gd name="connsiteX4" fmla="*/ 7257003 w 8124914"/>
              <a:gd name="connsiteY4" fmla="*/ 128063 h 4171924"/>
              <a:gd name="connsiteX5" fmla="*/ 7311679 w 8124914"/>
              <a:gd name="connsiteY5" fmla="*/ 144769 h 4171924"/>
              <a:gd name="connsiteX6" fmla="*/ 7420675 w 8124914"/>
              <a:gd name="connsiteY6" fmla="*/ 178893 h 4171924"/>
              <a:gd name="connsiteX7" fmla="*/ 7527186 w 8124914"/>
              <a:gd name="connsiteY7" fmla="*/ 218349 h 4171924"/>
              <a:gd name="connsiteX8" fmla="*/ 7525410 w 8124914"/>
              <a:gd name="connsiteY8" fmla="*/ 222793 h 4171924"/>
              <a:gd name="connsiteX9" fmla="*/ 7560914 w 8124914"/>
              <a:gd name="connsiteY9" fmla="*/ 235767 h 4171924"/>
              <a:gd name="connsiteX10" fmla="*/ 7594110 w 8124914"/>
              <a:gd name="connsiteY10" fmla="*/ 249985 h 4171924"/>
              <a:gd name="connsiteX11" fmla="*/ 7657129 w 8124914"/>
              <a:gd name="connsiteY11" fmla="*/ 277711 h 4171924"/>
              <a:gd name="connsiteX12" fmla="*/ 7715888 w 8124914"/>
              <a:gd name="connsiteY12" fmla="*/ 302949 h 4171924"/>
              <a:gd name="connsiteX13" fmla="*/ 7769143 w 8124914"/>
              <a:gd name="connsiteY13" fmla="*/ 330319 h 4171924"/>
              <a:gd name="connsiteX14" fmla="*/ 7865180 w 8124914"/>
              <a:gd name="connsiteY14" fmla="*/ 379372 h 4171924"/>
              <a:gd name="connsiteX15" fmla="*/ 7945064 w 8124914"/>
              <a:gd name="connsiteY15" fmla="*/ 427359 h 4171924"/>
              <a:gd name="connsiteX16" fmla="*/ 8012343 w 8124914"/>
              <a:gd name="connsiteY16" fmla="*/ 467349 h 4171924"/>
              <a:gd name="connsiteX17" fmla="*/ 8065598 w 8124914"/>
              <a:gd name="connsiteY17" fmla="*/ 504139 h 4171924"/>
              <a:gd name="connsiteX18" fmla="*/ 8124914 w 8124914"/>
              <a:gd name="connsiteY18" fmla="*/ 543992 h 4171924"/>
              <a:gd name="connsiteX19" fmla="*/ 8124914 w 8124914"/>
              <a:gd name="connsiteY19" fmla="*/ 550028 h 4171924"/>
              <a:gd name="connsiteX20" fmla="*/ 8075983 w 8124914"/>
              <a:gd name="connsiteY20" fmla="*/ 517291 h 4171924"/>
              <a:gd name="connsiteX21" fmla="*/ 7995479 w 8124914"/>
              <a:gd name="connsiteY21" fmla="*/ 464505 h 4171924"/>
              <a:gd name="connsiteX22" fmla="*/ 7867666 w 8124914"/>
              <a:gd name="connsiteY22" fmla="*/ 391813 h 4171924"/>
              <a:gd name="connsiteX23" fmla="*/ 7851334 w 8124914"/>
              <a:gd name="connsiteY23" fmla="*/ 383282 h 4171924"/>
              <a:gd name="connsiteX24" fmla="*/ 7886838 w 8124914"/>
              <a:gd name="connsiteY24" fmla="*/ 403544 h 4171924"/>
              <a:gd name="connsiteX25" fmla="*/ 7848401 w 8124914"/>
              <a:gd name="connsiteY25" fmla="*/ 384333 h 4171924"/>
              <a:gd name="connsiteX26" fmla="*/ 7846897 w 8124914"/>
              <a:gd name="connsiteY26" fmla="*/ 383460 h 4171924"/>
              <a:gd name="connsiteX27" fmla="*/ 7772693 w 8124914"/>
              <a:gd name="connsiteY27" fmla="*/ 345782 h 4171924"/>
              <a:gd name="connsiteX28" fmla="*/ 7733640 w 8124914"/>
              <a:gd name="connsiteY28" fmla="*/ 326054 h 4171924"/>
              <a:gd name="connsiteX29" fmla="*/ 7697523 w 8124914"/>
              <a:gd name="connsiteY29" fmla="*/ 308926 h 4171924"/>
              <a:gd name="connsiteX30" fmla="*/ 7664741 w 8124914"/>
              <a:gd name="connsiteY30" fmla="*/ 292542 h 4171924"/>
              <a:gd name="connsiteX31" fmla="*/ 7614150 w 8124914"/>
              <a:gd name="connsiteY31" fmla="*/ 272457 h 4171924"/>
              <a:gd name="connsiteX32" fmla="*/ 7608666 w 8124914"/>
              <a:gd name="connsiteY32" fmla="*/ 270069 h 4171924"/>
              <a:gd name="connsiteX33" fmla="*/ 7565707 w 8124914"/>
              <a:gd name="connsiteY33" fmla="*/ 252296 h 4171924"/>
              <a:gd name="connsiteX34" fmla="*/ 7521683 w 8124914"/>
              <a:gd name="connsiteY34" fmla="*/ 235589 h 4171924"/>
              <a:gd name="connsiteX35" fmla="*/ 7516285 w 8124914"/>
              <a:gd name="connsiteY35" fmla="*/ 233604 h 4171924"/>
              <a:gd name="connsiteX36" fmla="*/ 7433989 w 8124914"/>
              <a:gd name="connsiteY36" fmla="*/ 200932 h 4171924"/>
              <a:gd name="connsiteX37" fmla="*/ 7373810 w 8124914"/>
              <a:gd name="connsiteY37" fmla="*/ 181026 h 4171924"/>
              <a:gd name="connsiteX38" fmla="*/ 7314342 w 8124914"/>
              <a:gd name="connsiteY38" fmla="*/ 163253 h 4171924"/>
              <a:gd name="connsiteX39" fmla="*/ 7255938 w 8124914"/>
              <a:gd name="connsiteY39" fmla="*/ 145480 h 4171924"/>
              <a:gd name="connsiteX40" fmla="*/ 7198422 w 8124914"/>
              <a:gd name="connsiteY40" fmla="*/ 131084 h 4171924"/>
              <a:gd name="connsiteX41" fmla="*/ 7089603 w 8124914"/>
              <a:gd name="connsiteY41" fmla="*/ 104069 h 4171924"/>
              <a:gd name="connsiteX42" fmla="*/ 6990193 w 8124914"/>
              <a:gd name="connsiteY42" fmla="*/ 82564 h 4171924"/>
              <a:gd name="connsiteX43" fmla="*/ 6945636 w 8124914"/>
              <a:gd name="connsiteY43" fmla="*/ 73678 h 4171924"/>
              <a:gd name="connsiteX44" fmla="*/ 6904807 w 8124914"/>
              <a:gd name="connsiteY44" fmla="*/ 67279 h 4171924"/>
              <a:gd name="connsiteX45" fmla="*/ 6835930 w 8124914"/>
              <a:gd name="connsiteY45" fmla="*/ 56793 h 4171924"/>
              <a:gd name="connsiteX46" fmla="*/ 6786935 w 8124914"/>
              <a:gd name="connsiteY46" fmla="*/ 49506 h 4171924"/>
              <a:gd name="connsiteX47" fmla="*/ 6761372 w 8124914"/>
              <a:gd name="connsiteY47" fmla="*/ 46840 h 4171924"/>
              <a:gd name="connsiteX48" fmla="*/ 6788709 w 8124914"/>
              <a:gd name="connsiteY48" fmla="*/ 50395 h 4171924"/>
              <a:gd name="connsiteX49" fmla="*/ 6941553 w 8124914"/>
              <a:gd name="connsiteY49" fmla="*/ 74566 h 4171924"/>
              <a:gd name="connsiteX50" fmla="*/ 7040786 w 8124914"/>
              <a:gd name="connsiteY50" fmla="*/ 94827 h 4171924"/>
              <a:gd name="connsiteX51" fmla="*/ 7106823 w 8124914"/>
              <a:gd name="connsiteY51" fmla="*/ 108690 h 4171924"/>
              <a:gd name="connsiteX52" fmla="*/ 7180670 w 8124914"/>
              <a:gd name="connsiteY52" fmla="*/ 127530 h 4171924"/>
              <a:gd name="connsiteX53" fmla="*/ 7261263 w 8124914"/>
              <a:gd name="connsiteY53" fmla="*/ 148324 h 4171924"/>
              <a:gd name="connsiteX54" fmla="*/ 7345939 w 8124914"/>
              <a:gd name="connsiteY54" fmla="*/ 174628 h 4171924"/>
              <a:gd name="connsiteX55" fmla="*/ 7433545 w 8124914"/>
              <a:gd name="connsiteY55" fmla="*/ 203176 h 4171924"/>
              <a:gd name="connsiteX56" fmla="*/ 7516285 w 8124914"/>
              <a:gd name="connsiteY56" fmla="*/ 233604 h 4171924"/>
              <a:gd name="connsiteX57" fmla="*/ 7614150 w 8124914"/>
              <a:gd name="connsiteY57" fmla="*/ 272457 h 4171924"/>
              <a:gd name="connsiteX58" fmla="*/ 7693165 w 8124914"/>
              <a:gd name="connsiteY58" fmla="*/ 306859 h 4171924"/>
              <a:gd name="connsiteX59" fmla="*/ 7697523 w 8124914"/>
              <a:gd name="connsiteY59" fmla="*/ 308926 h 4171924"/>
              <a:gd name="connsiteX60" fmla="*/ 7848401 w 8124914"/>
              <a:gd name="connsiteY60" fmla="*/ 384333 h 4171924"/>
              <a:gd name="connsiteX61" fmla="*/ 7971181 w 8124914"/>
              <a:gd name="connsiteY61" fmla="*/ 455641 h 4171924"/>
              <a:gd name="connsiteX62" fmla="*/ 8056190 w 8124914"/>
              <a:gd name="connsiteY62" fmla="*/ 510359 h 4171924"/>
              <a:gd name="connsiteX63" fmla="*/ 8052284 w 8124914"/>
              <a:gd name="connsiteY63" fmla="*/ 516402 h 4171924"/>
              <a:gd name="connsiteX64" fmla="*/ 8124914 w 8124914"/>
              <a:gd name="connsiteY64" fmla="*/ 568031 h 4171924"/>
              <a:gd name="connsiteX65" fmla="*/ 8124914 w 8124914"/>
              <a:gd name="connsiteY65" fmla="*/ 580956 h 4171924"/>
              <a:gd name="connsiteX66" fmla="*/ 8046928 w 8124914"/>
              <a:gd name="connsiteY66" fmla="*/ 526596 h 4171924"/>
              <a:gd name="connsiteX67" fmla="*/ 7611507 w 8124914"/>
              <a:gd name="connsiteY67" fmla="*/ 293529 h 4171924"/>
              <a:gd name="connsiteX68" fmla="*/ 6980252 w 8124914"/>
              <a:gd name="connsiteY68" fmla="*/ 103181 h 4171924"/>
              <a:gd name="connsiteX69" fmla="*/ 6322370 w 8124914"/>
              <a:gd name="connsiteY69" fmla="*/ 39020 h 4171924"/>
              <a:gd name="connsiteX70" fmla="*/ 5660759 w 8124914"/>
              <a:gd name="connsiteY70" fmla="*/ 80076 h 4171924"/>
              <a:gd name="connsiteX71" fmla="*/ 5332883 w 8124914"/>
              <a:gd name="connsiteY71" fmla="*/ 133395 h 4171924"/>
              <a:gd name="connsiteX72" fmla="*/ 5008379 w 8124914"/>
              <a:gd name="connsiteY72" fmla="*/ 204487 h 4171924"/>
              <a:gd name="connsiteX73" fmla="*/ 4687781 w 8124914"/>
              <a:gd name="connsiteY73" fmla="*/ 293351 h 4171924"/>
              <a:gd name="connsiteX74" fmla="*/ 4371977 w 8124914"/>
              <a:gd name="connsiteY74" fmla="*/ 397679 h 4171924"/>
              <a:gd name="connsiteX75" fmla="*/ 4062029 w 8124914"/>
              <a:gd name="connsiteY75" fmla="*/ 516224 h 4171924"/>
              <a:gd name="connsiteX76" fmla="*/ 3908653 w 8124914"/>
              <a:gd name="connsiteY76" fmla="*/ 580918 h 4171924"/>
              <a:gd name="connsiteX77" fmla="*/ 3758118 w 8124914"/>
              <a:gd name="connsiteY77" fmla="*/ 652010 h 4171924"/>
              <a:gd name="connsiteX78" fmla="*/ 3609713 w 8124914"/>
              <a:gd name="connsiteY78" fmla="*/ 727189 h 4171924"/>
              <a:gd name="connsiteX79" fmla="*/ 3536220 w 8124914"/>
              <a:gd name="connsiteY79" fmla="*/ 765934 h 4171924"/>
              <a:gd name="connsiteX80" fmla="*/ 3499296 w 8124914"/>
              <a:gd name="connsiteY80" fmla="*/ 785307 h 4171924"/>
              <a:gd name="connsiteX81" fmla="*/ 3463793 w 8124914"/>
              <a:gd name="connsiteY81" fmla="*/ 806101 h 4171924"/>
              <a:gd name="connsiteX82" fmla="*/ 3320181 w 8124914"/>
              <a:gd name="connsiteY82" fmla="*/ 890167 h 4171924"/>
              <a:gd name="connsiteX83" fmla="*/ 3249173 w 8124914"/>
              <a:gd name="connsiteY83" fmla="*/ 934422 h 4171924"/>
              <a:gd name="connsiteX84" fmla="*/ 3179231 w 8124914"/>
              <a:gd name="connsiteY84" fmla="*/ 979565 h 4171924"/>
              <a:gd name="connsiteX85" fmla="*/ 3109466 w 8124914"/>
              <a:gd name="connsiteY85" fmla="*/ 1024709 h 4171924"/>
              <a:gd name="connsiteX86" fmla="*/ 3041300 w 8124914"/>
              <a:gd name="connsiteY86" fmla="*/ 1072696 h 4171924"/>
              <a:gd name="connsiteX87" fmla="*/ 2905853 w 8124914"/>
              <a:gd name="connsiteY87" fmla="*/ 1169380 h 4171924"/>
              <a:gd name="connsiteX88" fmla="*/ 2773957 w 8124914"/>
              <a:gd name="connsiteY88" fmla="*/ 1271220 h 4171924"/>
              <a:gd name="connsiteX89" fmla="*/ 2741116 w 8124914"/>
              <a:gd name="connsiteY89" fmla="*/ 1296635 h 4171924"/>
              <a:gd name="connsiteX90" fmla="*/ 2708986 w 8124914"/>
              <a:gd name="connsiteY90" fmla="*/ 1323294 h 4171924"/>
              <a:gd name="connsiteX91" fmla="*/ 2645079 w 8124914"/>
              <a:gd name="connsiteY91" fmla="*/ 1376613 h 4171924"/>
              <a:gd name="connsiteX92" fmla="*/ 2394246 w 8124914"/>
              <a:gd name="connsiteY92" fmla="*/ 1596109 h 4171924"/>
              <a:gd name="connsiteX93" fmla="*/ 2154419 w 8124914"/>
              <a:gd name="connsiteY93" fmla="*/ 1827158 h 4171924"/>
              <a:gd name="connsiteX94" fmla="*/ 1921871 w 8124914"/>
              <a:gd name="connsiteY94" fmla="*/ 2066737 h 4171924"/>
              <a:gd name="connsiteX95" fmla="*/ 1808435 w 8124914"/>
              <a:gd name="connsiteY95" fmla="*/ 2189371 h 4171924"/>
              <a:gd name="connsiteX96" fmla="*/ 1696067 w 8124914"/>
              <a:gd name="connsiteY96" fmla="*/ 2313781 h 4171924"/>
              <a:gd name="connsiteX97" fmla="*/ 1255112 w 8124914"/>
              <a:gd name="connsiteY97" fmla="*/ 2816223 h 4171924"/>
              <a:gd name="connsiteX98" fmla="*/ 373733 w 8124914"/>
              <a:gd name="connsiteY98" fmla="*/ 3823416 h 4171924"/>
              <a:gd name="connsiteX99" fmla="*/ 48661 w 8124914"/>
              <a:gd name="connsiteY99" fmla="*/ 4171924 h 4171924"/>
              <a:gd name="connsiteX100" fmla="*/ 0 w 8124914"/>
              <a:gd name="connsiteY100" fmla="*/ 4171924 h 4171924"/>
              <a:gd name="connsiteX101" fmla="*/ 50295 w 8124914"/>
              <a:gd name="connsiteY101" fmla="*/ 4118625 h 4171924"/>
              <a:gd name="connsiteX102" fmla="*/ 324383 w 8124914"/>
              <a:gd name="connsiteY102" fmla="*/ 3822705 h 4171924"/>
              <a:gd name="connsiteX103" fmla="*/ 589063 w 8124914"/>
              <a:gd name="connsiteY103" fmla="*/ 3526430 h 4171924"/>
              <a:gd name="connsiteX104" fmla="*/ 1095167 w 8124914"/>
              <a:gd name="connsiteY104" fmla="*/ 2943833 h 4171924"/>
              <a:gd name="connsiteX105" fmla="*/ 1696067 w 8124914"/>
              <a:gd name="connsiteY105" fmla="*/ 2255841 h 4171924"/>
              <a:gd name="connsiteX106" fmla="*/ 2343476 w 8124914"/>
              <a:gd name="connsiteY106" fmla="*/ 1590422 h 4171924"/>
              <a:gd name="connsiteX107" fmla="*/ 3073963 w 8124914"/>
              <a:gd name="connsiteY107" fmla="*/ 1001248 h 4171924"/>
              <a:gd name="connsiteX108" fmla="*/ 3898357 w 8124914"/>
              <a:gd name="connsiteY108" fmla="*/ 542706 h 4171924"/>
              <a:gd name="connsiteX109" fmla="*/ 4785948 w 8124914"/>
              <a:gd name="connsiteY109" fmla="*/ 222793 h 4171924"/>
              <a:gd name="connsiteX110" fmla="*/ 5706026 w 8124914"/>
              <a:gd name="connsiteY110" fmla="*/ 36354 h 4171924"/>
              <a:gd name="connsiteX111" fmla="*/ 6171301 w 8124914"/>
              <a:gd name="connsiteY111" fmla="*/ 808 h 4171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8124914" h="4171924">
                <a:moveTo>
                  <a:pt x="6171301" y="808"/>
                </a:moveTo>
                <a:cubicBezTo>
                  <a:pt x="6326008" y="-2083"/>
                  <a:pt x="6480769" y="2781"/>
                  <a:pt x="6634979" y="15382"/>
                </a:cubicBezTo>
                <a:cubicBezTo>
                  <a:pt x="6788017" y="30082"/>
                  <a:pt x="6940061" y="53821"/>
                  <a:pt x="7090314" y="86474"/>
                </a:cubicBezTo>
                <a:cubicBezTo>
                  <a:pt x="7127592" y="94650"/>
                  <a:pt x="7164516" y="104247"/>
                  <a:pt x="7201617" y="114022"/>
                </a:cubicBezTo>
                <a:lnTo>
                  <a:pt x="7257003" y="128063"/>
                </a:lnTo>
                <a:lnTo>
                  <a:pt x="7311679" y="144769"/>
                </a:lnTo>
                <a:cubicBezTo>
                  <a:pt x="7347182" y="156322"/>
                  <a:pt x="7384638" y="166808"/>
                  <a:pt x="7420675" y="178893"/>
                </a:cubicBezTo>
                <a:lnTo>
                  <a:pt x="7527186" y="218349"/>
                </a:lnTo>
                <a:cubicBezTo>
                  <a:pt x="7527186" y="219771"/>
                  <a:pt x="7336176" y="152234"/>
                  <a:pt x="7525410" y="222793"/>
                </a:cubicBezTo>
                <a:lnTo>
                  <a:pt x="7560914" y="235767"/>
                </a:lnTo>
                <a:cubicBezTo>
                  <a:pt x="7572275" y="240210"/>
                  <a:pt x="7583281" y="245364"/>
                  <a:pt x="7594110" y="249985"/>
                </a:cubicBezTo>
                <a:lnTo>
                  <a:pt x="7657129" y="277711"/>
                </a:lnTo>
                <a:lnTo>
                  <a:pt x="7715888" y="302949"/>
                </a:lnTo>
                <a:lnTo>
                  <a:pt x="7769143" y="330319"/>
                </a:lnTo>
                <a:lnTo>
                  <a:pt x="7865180" y="379372"/>
                </a:lnTo>
                <a:lnTo>
                  <a:pt x="7945064" y="427359"/>
                </a:lnTo>
                <a:lnTo>
                  <a:pt x="8012343" y="467349"/>
                </a:lnTo>
                <a:lnTo>
                  <a:pt x="8065598" y="504139"/>
                </a:lnTo>
                <a:lnTo>
                  <a:pt x="8124914" y="543992"/>
                </a:lnTo>
                <a:lnTo>
                  <a:pt x="8124914" y="550028"/>
                </a:lnTo>
                <a:lnTo>
                  <a:pt x="8075983" y="517291"/>
                </a:lnTo>
                <a:cubicBezTo>
                  <a:pt x="8049533" y="499563"/>
                  <a:pt x="8022018" y="481301"/>
                  <a:pt x="7995479" y="464505"/>
                </a:cubicBezTo>
                <a:lnTo>
                  <a:pt x="7867666" y="391813"/>
                </a:lnTo>
                <a:cubicBezTo>
                  <a:pt x="7862482" y="388485"/>
                  <a:pt x="7857014" y="385629"/>
                  <a:pt x="7851334" y="383282"/>
                </a:cubicBezTo>
                <a:cubicBezTo>
                  <a:pt x="7853819" y="384349"/>
                  <a:pt x="7864825" y="390392"/>
                  <a:pt x="7886838" y="403544"/>
                </a:cubicBezTo>
                <a:lnTo>
                  <a:pt x="7848401" y="384333"/>
                </a:lnTo>
                <a:lnTo>
                  <a:pt x="7846897" y="383460"/>
                </a:lnTo>
                <a:lnTo>
                  <a:pt x="7772693" y="345782"/>
                </a:lnTo>
                <a:lnTo>
                  <a:pt x="7733640" y="326054"/>
                </a:lnTo>
                <a:lnTo>
                  <a:pt x="7697523" y="308926"/>
                </a:lnTo>
                <a:lnTo>
                  <a:pt x="7664741" y="292542"/>
                </a:lnTo>
                <a:lnTo>
                  <a:pt x="7614150" y="272457"/>
                </a:lnTo>
                <a:lnTo>
                  <a:pt x="7608666" y="270069"/>
                </a:lnTo>
                <a:lnTo>
                  <a:pt x="7565707" y="252296"/>
                </a:lnTo>
                <a:cubicBezTo>
                  <a:pt x="7551150" y="246253"/>
                  <a:pt x="7536240" y="241277"/>
                  <a:pt x="7521683" y="235589"/>
                </a:cubicBezTo>
                <a:lnTo>
                  <a:pt x="7516285" y="233604"/>
                </a:lnTo>
                <a:lnTo>
                  <a:pt x="7433989" y="200932"/>
                </a:lnTo>
                <a:cubicBezTo>
                  <a:pt x="7414107" y="193290"/>
                  <a:pt x="7393870" y="187069"/>
                  <a:pt x="7373810" y="181026"/>
                </a:cubicBezTo>
                <a:lnTo>
                  <a:pt x="7314342" y="163253"/>
                </a:lnTo>
                <a:lnTo>
                  <a:pt x="7255938" y="145480"/>
                </a:lnTo>
                <a:lnTo>
                  <a:pt x="7198422" y="131084"/>
                </a:lnTo>
                <a:cubicBezTo>
                  <a:pt x="7160610" y="121665"/>
                  <a:pt x="7124397" y="111889"/>
                  <a:pt x="7089603" y="104069"/>
                </a:cubicBezTo>
                <a:lnTo>
                  <a:pt x="6990193" y="82564"/>
                </a:lnTo>
                <a:lnTo>
                  <a:pt x="6945636" y="73678"/>
                </a:lnTo>
                <a:lnTo>
                  <a:pt x="6904807" y="67279"/>
                </a:lnTo>
                <a:lnTo>
                  <a:pt x="6835930" y="56793"/>
                </a:lnTo>
                <a:lnTo>
                  <a:pt x="6786935" y="49506"/>
                </a:lnTo>
                <a:lnTo>
                  <a:pt x="6761372" y="46840"/>
                </a:lnTo>
                <a:cubicBezTo>
                  <a:pt x="6751963" y="46840"/>
                  <a:pt x="6759774" y="46840"/>
                  <a:pt x="6788709" y="50395"/>
                </a:cubicBezTo>
                <a:lnTo>
                  <a:pt x="6941553" y="74566"/>
                </a:lnTo>
                <a:lnTo>
                  <a:pt x="7040786" y="94827"/>
                </a:lnTo>
                <a:cubicBezTo>
                  <a:pt x="7061201" y="99271"/>
                  <a:pt x="7083390" y="103181"/>
                  <a:pt x="7106823" y="108690"/>
                </a:cubicBezTo>
                <a:lnTo>
                  <a:pt x="7180670" y="127530"/>
                </a:lnTo>
                <a:cubicBezTo>
                  <a:pt x="7206588" y="134283"/>
                  <a:pt x="7233925" y="140682"/>
                  <a:pt x="7261263" y="148324"/>
                </a:cubicBezTo>
                <a:lnTo>
                  <a:pt x="7345939" y="174628"/>
                </a:lnTo>
                <a:cubicBezTo>
                  <a:pt x="7375053" y="182804"/>
                  <a:pt x="7404255" y="192668"/>
                  <a:pt x="7433545" y="203176"/>
                </a:cubicBezTo>
                <a:lnTo>
                  <a:pt x="7516285" y="233604"/>
                </a:lnTo>
                <a:lnTo>
                  <a:pt x="7614150" y="272457"/>
                </a:lnTo>
                <a:lnTo>
                  <a:pt x="7693165" y="306859"/>
                </a:lnTo>
                <a:lnTo>
                  <a:pt x="7697523" y="308926"/>
                </a:lnTo>
                <a:lnTo>
                  <a:pt x="7848401" y="384333"/>
                </a:lnTo>
                <a:lnTo>
                  <a:pt x="7971181" y="455641"/>
                </a:lnTo>
                <a:cubicBezTo>
                  <a:pt x="8006839" y="476946"/>
                  <a:pt x="8035952" y="495341"/>
                  <a:pt x="8056190" y="510359"/>
                </a:cubicBezTo>
                <a:cubicBezTo>
                  <a:pt x="8221815" y="624284"/>
                  <a:pt x="7887015" y="403721"/>
                  <a:pt x="8052284" y="516402"/>
                </a:cubicBezTo>
                <a:lnTo>
                  <a:pt x="8124914" y="568031"/>
                </a:lnTo>
                <a:lnTo>
                  <a:pt x="8124914" y="580956"/>
                </a:lnTo>
                <a:lnTo>
                  <a:pt x="8046928" y="526596"/>
                </a:lnTo>
                <a:cubicBezTo>
                  <a:pt x="7908982" y="436335"/>
                  <a:pt x="7763285" y="358329"/>
                  <a:pt x="7611507" y="293529"/>
                </a:cubicBezTo>
                <a:cubicBezTo>
                  <a:pt x="7408515" y="207606"/>
                  <a:pt x="7196878" y="143789"/>
                  <a:pt x="6980252" y="103181"/>
                </a:cubicBezTo>
                <a:cubicBezTo>
                  <a:pt x="6763254" y="62517"/>
                  <a:pt x="6543114" y="41047"/>
                  <a:pt x="6322370" y="39020"/>
                </a:cubicBezTo>
                <a:cubicBezTo>
                  <a:pt x="6101146" y="37494"/>
                  <a:pt x="5880101" y="51211"/>
                  <a:pt x="5660759" y="80076"/>
                </a:cubicBezTo>
                <a:cubicBezTo>
                  <a:pt x="5550875" y="93761"/>
                  <a:pt x="5441701" y="112423"/>
                  <a:pt x="5332883" y="133395"/>
                </a:cubicBezTo>
                <a:cubicBezTo>
                  <a:pt x="5224064" y="154367"/>
                  <a:pt x="5115778" y="177649"/>
                  <a:pt x="5008379" y="204487"/>
                </a:cubicBezTo>
                <a:cubicBezTo>
                  <a:pt x="4900981" y="231324"/>
                  <a:pt x="4793937" y="260471"/>
                  <a:pt x="4687781" y="293351"/>
                </a:cubicBezTo>
                <a:cubicBezTo>
                  <a:pt x="4581626" y="326231"/>
                  <a:pt x="4476358" y="360178"/>
                  <a:pt x="4371977" y="397679"/>
                </a:cubicBezTo>
                <a:cubicBezTo>
                  <a:pt x="4267596" y="435180"/>
                  <a:pt x="4163925" y="473569"/>
                  <a:pt x="4062029" y="516224"/>
                </a:cubicBezTo>
                <a:cubicBezTo>
                  <a:pt x="4010904" y="537907"/>
                  <a:pt x="3959069" y="557991"/>
                  <a:pt x="3908653" y="580918"/>
                </a:cubicBezTo>
                <a:lnTo>
                  <a:pt x="3758118" y="652010"/>
                </a:lnTo>
                <a:cubicBezTo>
                  <a:pt x="3707525" y="674581"/>
                  <a:pt x="3658885" y="701596"/>
                  <a:pt x="3609713" y="727189"/>
                </a:cubicBezTo>
                <a:lnTo>
                  <a:pt x="3536220" y="765934"/>
                </a:lnTo>
                <a:lnTo>
                  <a:pt x="3499296" y="785307"/>
                </a:lnTo>
                <a:cubicBezTo>
                  <a:pt x="3487225" y="792061"/>
                  <a:pt x="3475332" y="799170"/>
                  <a:pt x="3463793" y="806101"/>
                </a:cubicBezTo>
                <a:lnTo>
                  <a:pt x="3320181" y="890167"/>
                </a:lnTo>
                <a:cubicBezTo>
                  <a:pt x="3296038" y="903852"/>
                  <a:pt x="3272961" y="919315"/>
                  <a:pt x="3249173" y="934422"/>
                </a:cubicBezTo>
                <a:lnTo>
                  <a:pt x="3179231" y="979565"/>
                </a:lnTo>
                <a:lnTo>
                  <a:pt x="3109466" y="1024709"/>
                </a:lnTo>
                <a:cubicBezTo>
                  <a:pt x="3086389" y="1040171"/>
                  <a:pt x="3064022" y="1056700"/>
                  <a:pt x="3041300" y="1072696"/>
                </a:cubicBezTo>
                <a:cubicBezTo>
                  <a:pt x="2996210" y="1105042"/>
                  <a:pt x="2950411" y="1136323"/>
                  <a:pt x="2905853" y="1169380"/>
                </a:cubicBezTo>
                <a:lnTo>
                  <a:pt x="2773957" y="1271220"/>
                </a:lnTo>
                <a:lnTo>
                  <a:pt x="2741116" y="1296635"/>
                </a:lnTo>
                <a:lnTo>
                  <a:pt x="2708986" y="1323294"/>
                </a:lnTo>
                <a:lnTo>
                  <a:pt x="2645079" y="1376613"/>
                </a:lnTo>
                <a:cubicBezTo>
                  <a:pt x="2558628" y="1446461"/>
                  <a:pt x="2477324" y="1522351"/>
                  <a:pt x="2394246" y="1596109"/>
                </a:cubicBezTo>
                <a:cubicBezTo>
                  <a:pt x="2313830" y="1672888"/>
                  <a:pt x="2232171" y="1748246"/>
                  <a:pt x="2154419" y="1827158"/>
                </a:cubicBezTo>
                <a:cubicBezTo>
                  <a:pt x="2076666" y="1906070"/>
                  <a:pt x="1998913" y="1987114"/>
                  <a:pt x="1921871" y="2066737"/>
                </a:cubicBezTo>
                <a:cubicBezTo>
                  <a:pt x="1883703" y="2107259"/>
                  <a:pt x="1846248" y="2148493"/>
                  <a:pt x="1808435" y="2189371"/>
                </a:cubicBezTo>
                <a:cubicBezTo>
                  <a:pt x="1770625" y="2230248"/>
                  <a:pt x="1733169" y="2271304"/>
                  <a:pt x="1696067" y="2313781"/>
                </a:cubicBezTo>
                <a:cubicBezTo>
                  <a:pt x="1546774" y="2478892"/>
                  <a:pt x="1401208" y="2647913"/>
                  <a:pt x="1255112" y="2816223"/>
                </a:cubicBezTo>
                <a:cubicBezTo>
                  <a:pt x="963804" y="3153909"/>
                  <a:pt x="673385" y="3492662"/>
                  <a:pt x="373733" y="3823416"/>
                </a:cubicBezTo>
                <a:lnTo>
                  <a:pt x="48661" y="4171924"/>
                </a:lnTo>
                <a:lnTo>
                  <a:pt x="0" y="4171924"/>
                </a:lnTo>
                <a:lnTo>
                  <a:pt x="50295" y="4118625"/>
                </a:lnTo>
                <a:cubicBezTo>
                  <a:pt x="143848" y="4020874"/>
                  <a:pt x="233671" y="3920635"/>
                  <a:pt x="324383" y="3822705"/>
                </a:cubicBezTo>
                <a:cubicBezTo>
                  <a:pt x="415096" y="3724776"/>
                  <a:pt x="501902" y="3625248"/>
                  <a:pt x="589063" y="3526430"/>
                </a:cubicBezTo>
                <a:cubicBezTo>
                  <a:pt x="763208" y="3329861"/>
                  <a:pt x="931141" y="3134181"/>
                  <a:pt x="1095167" y="2943833"/>
                </a:cubicBezTo>
                <a:cubicBezTo>
                  <a:pt x="1291680" y="2715272"/>
                  <a:pt x="1490146" y="2483869"/>
                  <a:pt x="1696067" y="2255841"/>
                </a:cubicBezTo>
                <a:cubicBezTo>
                  <a:pt x="1901988" y="2027814"/>
                  <a:pt x="2115542" y="1802986"/>
                  <a:pt x="2343476" y="1590422"/>
                </a:cubicBezTo>
                <a:cubicBezTo>
                  <a:pt x="2571604" y="1375671"/>
                  <a:pt x="2815816" y="1178706"/>
                  <a:pt x="3073963" y="1001248"/>
                </a:cubicBezTo>
                <a:cubicBezTo>
                  <a:pt x="3334329" y="823734"/>
                  <a:pt x="3610263" y="670257"/>
                  <a:pt x="3898357" y="542706"/>
                </a:cubicBezTo>
                <a:cubicBezTo>
                  <a:pt x="4186612" y="415999"/>
                  <a:pt x="4483174" y="309112"/>
                  <a:pt x="4785948" y="222793"/>
                </a:cubicBezTo>
                <a:cubicBezTo>
                  <a:pt x="5087286" y="136586"/>
                  <a:pt x="5394926" y="74247"/>
                  <a:pt x="5706026" y="36354"/>
                </a:cubicBezTo>
                <a:cubicBezTo>
                  <a:pt x="5861053" y="17633"/>
                  <a:pt x="6016151" y="5785"/>
                  <a:pt x="6171301" y="808"/>
                </a:cubicBezTo>
                <a:close/>
              </a:path>
            </a:pathLst>
          </a:custGeom>
          <a:solidFill>
            <a:srgbClr val="F2F6F9"/>
          </a:solidFill>
          <a:ln w="177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579"/>
          </a:p>
        </p:txBody>
      </p:sp>
      <p:sp>
        <p:nvSpPr>
          <p:cNvPr id="7" name="Rectángulo 311">
            <a:extLst>
              <a:ext uri="{FF2B5EF4-FFF2-40B4-BE49-F238E27FC236}">
                <a16:creationId xmlns:a16="http://schemas.microsoft.com/office/drawing/2014/main" id="{4CCD1241-5430-F44A-8D05-3DA1320818E3}"/>
              </a:ext>
            </a:extLst>
          </p:cNvPr>
          <p:cNvSpPr/>
          <p:nvPr userDrawn="1"/>
        </p:nvSpPr>
        <p:spPr>
          <a:xfrm>
            <a:off x="2976701" y="0"/>
            <a:ext cx="4182780" cy="7568199"/>
          </a:xfrm>
          <a:prstGeom prst="rect">
            <a:avLst/>
          </a:prstGeom>
          <a:solidFill>
            <a:srgbClr val="F2F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79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8D13298-5B51-3B46-8E02-1AF5DE656ECB}"/>
              </a:ext>
            </a:extLst>
          </p:cNvPr>
          <p:cNvSpPr/>
          <p:nvPr userDrawn="1"/>
        </p:nvSpPr>
        <p:spPr>
          <a:xfrm flipV="1">
            <a:off x="1" y="4421195"/>
            <a:ext cx="6766142" cy="3138480"/>
          </a:xfrm>
          <a:custGeom>
            <a:avLst/>
            <a:gdLst>
              <a:gd name="connsiteX0" fmla="*/ 32208 w 7715511"/>
              <a:gd name="connsiteY0" fmla="*/ 2533039 h 2847172"/>
              <a:gd name="connsiteX1" fmla="*/ 0 w 7715511"/>
              <a:gd name="connsiteY1" fmla="*/ 2504293 h 2847172"/>
              <a:gd name="connsiteX2" fmla="*/ 0 w 7715511"/>
              <a:gd name="connsiteY2" fmla="*/ 2507014 h 2847172"/>
              <a:gd name="connsiteX3" fmla="*/ 942565 w 7715511"/>
              <a:gd name="connsiteY3" fmla="*/ 2846963 h 2847172"/>
              <a:gd name="connsiteX4" fmla="*/ 1034907 w 7715511"/>
              <a:gd name="connsiteY4" fmla="*/ 2844867 h 2847172"/>
              <a:gd name="connsiteX5" fmla="*/ 1393632 w 7715511"/>
              <a:gd name="connsiteY5" fmla="*/ 2807434 h 2847172"/>
              <a:gd name="connsiteX6" fmla="*/ 2048936 w 7715511"/>
              <a:gd name="connsiteY6" fmla="*/ 2650271 h 2847172"/>
              <a:gd name="connsiteX7" fmla="*/ 2650226 w 7715511"/>
              <a:gd name="connsiteY7" fmla="*/ 2448532 h 2847172"/>
              <a:gd name="connsiteX8" fmla="*/ 3796476 w 7715511"/>
              <a:gd name="connsiteY8" fmla="*/ 2007239 h 2847172"/>
              <a:gd name="connsiteX9" fmla="*/ 4878646 w 7715511"/>
              <a:gd name="connsiteY9" fmla="*/ 1526988 h 2847172"/>
              <a:gd name="connsiteX10" fmla="*/ 5890933 w 7715511"/>
              <a:gd name="connsiteY10" fmla="*/ 1010447 h 2847172"/>
              <a:gd name="connsiteX11" fmla="*/ 6852107 w 7715511"/>
              <a:gd name="connsiteY11" fmla="*/ 470666 h 2847172"/>
              <a:gd name="connsiteX12" fmla="*/ 7332987 w 7715511"/>
              <a:gd name="connsiteY12" fmla="*/ 201394 h 2847172"/>
              <a:gd name="connsiteX13" fmla="*/ 7455530 w 7715511"/>
              <a:gd name="connsiteY13" fmla="*/ 134719 h 2847172"/>
              <a:gd name="connsiteX14" fmla="*/ 7579234 w 7715511"/>
              <a:gd name="connsiteY14" fmla="*/ 68996 h 2847172"/>
              <a:gd name="connsiteX15" fmla="*/ 7715511 w 7715511"/>
              <a:gd name="connsiteY15" fmla="*/ 0 h 2847172"/>
              <a:gd name="connsiteX16" fmla="*/ 7655999 w 7715511"/>
              <a:gd name="connsiteY16" fmla="*/ 0 h 2847172"/>
              <a:gd name="connsiteX17" fmla="*/ 7332987 w 7715511"/>
              <a:gd name="connsiteY17" fmla="*/ 170342 h 2847172"/>
              <a:gd name="connsiteX18" fmla="*/ 6677683 w 7715511"/>
              <a:gd name="connsiteY18" fmla="*/ 539055 h 2847172"/>
              <a:gd name="connsiteX19" fmla="*/ 6125756 w 7715511"/>
              <a:gd name="connsiteY19" fmla="*/ 851285 h 2847172"/>
              <a:gd name="connsiteX20" fmla="*/ 5837114 w 7715511"/>
              <a:gd name="connsiteY20" fmla="*/ 1010066 h 2847172"/>
              <a:gd name="connsiteX21" fmla="*/ 5538209 w 7715511"/>
              <a:gd name="connsiteY21" fmla="*/ 1168658 h 2847172"/>
              <a:gd name="connsiteX22" fmla="*/ 5385855 w 7715511"/>
              <a:gd name="connsiteY22" fmla="*/ 1248001 h 2847172"/>
              <a:gd name="connsiteX23" fmla="*/ 5230981 w 7715511"/>
              <a:gd name="connsiteY23" fmla="*/ 1326582 h 2847172"/>
              <a:gd name="connsiteX24" fmla="*/ 5153544 w 7715511"/>
              <a:gd name="connsiteY24" fmla="*/ 1365920 h 2847172"/>
              <a:gd name="connsiteX25" fmla="*/ 5074174 w 7715511"/>
              <a:gd name="connsiteY25" fmla="*/ 1404878 h 2847172"/>
              <a:gd name="connsiteX26" fmla="*/ 4914462 w 7715511"/>
              <a:gd name="connsiteY26" fmla="*/ 1482697 h 2847172"/>
              <a:gd name="connsiteX27" fmla="*/ 4752038 w 7715511"/>
              <a:gd name="connsiteY27" fmla="*/ 1559564 h 2847172"/>
              <a:gd name="connsiteX28" fmla="*/ 4588456 w 7715511"/>
              <a:gd name="connsiteY28" fmla="*/ 1635764 h 2847172"/>
              <a:gd name="connsiteX29" fmla="*/ 4422160 w 7715511"/>
              <a:gd name="connsiteY29" fmla="*/ 1711107 h 2847172"/>
              <a:gd name="connsiteX30" fmla="*/ 4338916 w 7715511"/>
              <a:gd name="connsiteY30" fmla="*/ 1749207 h 2847172"/>
              <a:gd name="connsiteX31" fmla="*/ 4254317 w 7715511"/>
              <a:gd name="connsiteY31" fmla="*/ 1786068 h 2847172"/>
              <a:gd name="connsiteX32" fmla="*/ 2866661 w 7715511"/>
              <a:gd name="connsiteY32" fmla="*/ 2344519 h 2847172"/>
              <a:gd name="connsiteX33" fmla="*/ 2161024 w 7715511"/>
              <a:gd name="connsiteY33" fmla="*/ 2592169 h 2847172"/>
              <a:gd name="connsiteX34" fmla="*/ 1427121 w 7715511"/>
              <a:gd name="connsiteY34" fmla="*/ 2781335 h 2847172"/>
              <a:gd name="connsiteX35" fmla="*/ 887585 w 7715511"/>
              <a:gd name="connsiteY35" fmla="*/ 2827341 h 2847172"/>
              <a:gd name="connsiteX36" fmla="*/ 592554 w 7715511"/>
              <a:gd name="connsiteY36" fmla="*/ 2796290 h 2847172"/>
              <a:gd name="connsiteX37" fmla="*/ 331595 w 7715511"/>
              <a:gd name="connsiteY37" fmla="*/ 2719232 h 2847172"/>
              <a:gd name="connsiteX38" fmla="*/ 130259 w 7715511"/>
              <a:gd name="connsiteY38" fmla="*/ 2612267 h 2847172"/>
              <a:gd name="connsiteX39" fmla="*/ 32208 w 7715511"/>
              <a:gd name="connsiteY39" fmla="*/ 2533039 h 2847172"/>
              <a:gd name="connsiteX40" fmla="*/ 96963 w 7715511"/>
              <a:gd name="connsiteY40" fmla="*/ 2590835 h 2847172"/>
              <a:gd name="connsiteX41" fmla="*/ 0 w 7715511"/>
              <a:gd name="connsiteY41" fmla="*/ 2508876 h 2847172"/>
              <a:gd name="connsiteX42" fmla="*/ 0 w 7715511"/>
              <a:gd name="connsiteY42" fmla="*/ 2539420 h 2847172"/>
              <a:gd name="connsiteX43" fmla="*/ 88251 w 7715511"/>
              <a:gd name="connsiteY43" fmla="*/ 2616077 h 2847172"/>
              <a:gd name="connsiteX44" fmla="*/ 204405 w 7715511"/>
              <a:gd name="connsiteY44" fmla="*/ 2686181 h 2847172"/>
              <a:gd name="connsiteX45" fmla="*/ 339917 w 7715511"/>
              <a:gd name="connsiteY45" fmla="*/ 2747236 h 2847172"/>
              <a:gd name="connsiteX46" fmla="*/ 496146 w 7715511"/>
              <a:gd name="connsiteY46" fmla="*/ 2795909 h 2847172"/>
              <a:gd name="connsiteX47" fmla="*/ 668440 w 7715511"/>
              <a:gd name="connsiteY47" fmla="*/ 2828960 h 2847172"/>
              <a:gd name="connsiteX48" fmla="*/ 850223 w 7715511"/>
              <a:gd name="connsiteY48" fmla="*/ 2844962 h 2847172"/>
              <a:gd name="connsiteX49" fmla="*/ 942565 w 7715511"/>
              <a:gd name="connsiteY49" fmla="*/ 2846963 h 284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715511" h="2847172">
                <a:moveTo>
                  <a:pt x="32208" y="2533039"/>
                </a:moveTo>
                <a:lnTo>
                  <a:pt x="0" y="2504293"/>
                </a:lnTo>
                <a:lnTo>
                  <a:pt x="0" y="2507014"/>
                </a:lnTo>
                <a:close/>
                <a:moveTo>
                  <a:pt x="942565" y="2846963"/>
                </a:moveTo>
                <a:cubicBezTo>
                  <a:pt x="973346" y="2846391"/>
                  <a:pt x="1004321" y="2846486"/>
                  <a:pt x="1034907" y="2844867"/>
                </a:cubicBezTo>
                <a:cubicBezTo>
                  <a:pt x="1157058" y="2839371"/>
                  <a:pt x="1277463" y="2826808"/>
                  <a:pt x="1393632" y="2807434"/>
                </a:cubicBezTo>
                <a:cubicBezTo>
                  <a:pt x="1625747" y="2769239"/>
                  <a:pt x="1841792" y="2712755"/>
                  <a:pt x="2048936" y="2650271"/>
                </a:cubicBezTo>
                <a:cubicBezTo>
                  <a:pt x="2256077" y="2587787"/>
                  <a:pt x="2454313" y="2518731"/>
                  <a:pt x="2650226" y="2448532"/>
                </a:cubicBezTo>
                <a:cubicBezTo>
                  <a:pt x="3041474" y="2307181"/>
                  <a:pt x="3423815" y="2160401"/>
                  <a:pt x="3796476" y="2007239"/>
                </a:cubicBezTo>
                <a:cubicBezTo>
                  <a:pt x="4169137" y="1854077"/>
                  <a:pt x="4529797" y="1693485"/>
                  <a:pt x="4878646" y="1526988"/>
                </a:cubicBezTo>
                <a:cubicBezTo>
                  <a:pt x="5227497" y="1360491"/>
                  <a:pt x="5564152" y="1187708"/>
                  <a:pt x="5890933" y="1010447"/>
                </a:cubicBezTo>
                <a:cubicBezTo>
                  <a:pt x="6217711" y="833187"/>
                  <a:pt x="6534426" y="651641"/>
                  <a:pt x="6852107" y="470666"/>
                </a:cubicBezTo>
                <a:cubicBezTo>
                  <a:pt x="7011433" y="380464"/>
                  <a:pt x="7170177" y="289881"/>
                  <a:pt x="7332987" y="201394"/>
                </a:cubicBezTo>
                <a:cubicBezTo>
                  <a:pt x="7373448" y="178629"/>
                  <a:pt x="7414293" y="156626"/>
                  <a:pt x="7455530" y="134719"/>
                </a:cubicBezTo>
                <a:cubicBezTo>
                  <a:pt x="7496765" y="112811"/>
                  <a:pt x="7537613" y="90713"/>
                  <a:pt x="7579234" y="68996"/>
                </a:cubicBezTo>
                <a:lnTo>
                  <a:pt x="7715511" y="0"/>
                </a:lnTo>
                <a:lnTo>
                  <a:pt x="7655999" y="0"/>
                </a:lnTo>
                <a:lnTo>
                  <a:pt x="7332987" y="170342"/>
                </a:lnTo>
                <a:cubicBezTo>
                  <a:pt x="7108421" y="292548"/>
                  <a:pt x="6891988" y="416564"/>
                  <a:pt x="6677683" y="539055"/>
                </a:cubicBezTo>
                <a:cubicBezTo>
                  <a:pt x="6498806" y="641068"/>
                  <a:pt x="6315668" y="745938"/>
                  <a:pt x="6125756" y="851285"/>
                </a:cubicBezTo>
                <a:cubicBezTo>
                  <a:pt x="6030704" y="904243"/>
                  <a:pt x="5936038" y="957584"/>
                  <a:pt x="5837114" y="1010066"/>
                </a:cubicBezTo>
                <a:cubicBezTo>
                  <a:pt x="5738189" y="1062549"/>
                  <a:pt x="5640231" y="1116270"/>
                  <a:pt x="5538209" y="1168658"/>
                </a:cubicBezTo>
                <a:lnTo>
                  <a:pt x="5385855" y="1248001"/>
                </a:lnTo>
                <a:cubicBezTo>
                  <a:pt x="5334224" y="1274099"/>
                  <a:pt x="5282611" y="1300293"/>
                  <a:pt x="5230981" y="1326582"/>
                </a:cubicBezTo>
                <a:lnTo>
                  <a:pt x="5153544" y="1365920"/>
                </a:lnTo>
                <a:lnTo>
                  <a:pt x="5074174" y="1404878"/>
                </a:lnTo>
                <a:lnTo>
                  <a:pt x="4914462" y="1482697"/>
                </a:lnTo>
                <a:cubicBezTo>
                  <a:pt x="4861223" y="1508700"/>
                  <a:pt x="4806632" y="1534418"/>
                  <a:pt x="4752038" y="1559564"/>
                </a:cubicBezTo>
                <a:cubicBezTo>
                  <a:pt x="4697445" y="1584710"/>
                  <a:pt x="4644016" y="1610713"/>
                  <a:pt x="4588456" y="1635764"/>
                </a:cubicBezTo>
                <a:lnTo>
                  <a:pt x="4422160" y="1711107"/>
                </a:lnTo>
                <a:lnTo>
                  <a:pt x="4338916" y="1749207"/>
                </a:lnTo>
                <a:lnTo>
                  <a:pt x="4254317" y="1786068"/>
                </a:lnTo>
                <a:cubicBezTo>
                  <a:pt x="3804414" y="1983807"/>
                  <a:pt x="3336505" y="2171069"/>
                  <a:pt x="2866661" y="2344519"/>
                </a:cubicBezTo>
                <a:cubicBezTo>
                  <a:pt x="2632224" y="2431387"/>
                  <a:pt x="2398560" y="2516159"/>
                  <a:pt x="2161024" y="2592169"/>
                </a:cubicBezTo>
                <a:cubicBezTo>
                  <a:pt x="1923488" y="2668178"/>
                  <a:pt x="1680531" y="2736282"/>
                  <a:pt x="1427121" y="2781335"/>
                </a:cubicBezTo>
                <a:cubicBezTo>
                  <a:pt x="1274185" y="2808672"/>
                  <a:pt x="1086597" y="2831913"/>
                  <a:pt x="887585" y="2827341"/>
                </a:cubicBezTo>
                <a:cubicBezTo>
                  <a:pt x="786497" y="2824836"/>
                  <a:pt x="686882" y="2814349"/>
                  <a:pt x="592554" y="2796290"/>
                </a:cubicBezTo>
                <a:cubicBezTo>
                  <a:pt x="497790" y="2777592"/>
                  <a:pt x="409697" y="2751579"/>
                  <a:pt x="331595" y="2719232"/>
                </a:cubicBezTo>
                <a:cubicBezTo>
                  <a:pt x="256075" y="2687647"/>
                  <a:pt x="188487" y="2651738"/>
                  <a:pt x="130259" y="2612267"/>
                </a:cubicBezTo>
                <a:lnTo>
                  <a:pt x="32208" y="2533039"/>
                </a:lnTo>
                <a:lnTo>
                  <a:pt x="96963" y="2590835"/>
                </a:lnTo>
                <a:lnTo>
                  <a:pt x="0" y="2508876"/>
                </a:lnTo>
                <a:lnTo>
                  <a:pt x="0" y="2539420"/>
                </a:lnTo>
                <a:lnTo>
                  <a:pt x="88251" y="2616077"/>
                </a:lnTo>
                <a:cubicBezTo>
                  <a:pt x="123650" y="2640727"/>
                  <a:pt x="162461" y="2664149"/>
                  <a:pt x="204405" y="2686181"/>
                </a:cubicBezTo>
                <a:cubicBezTo>
                  <a:pt x="245947" y="2708402"/>
                  <a:pt x="291284" y="2728824"/>
                  <a:pt x="339917" y="2747236"/>
                </a:cubicBezTo>
                <a:cubicBezTo>
                  <a:pt x="388624" y="2765943"/>
                  <a:pt x="440950" y="2782240"/>
                  <a:pt x="496146" y="2795909"/>
                </a:cubicBezTo>
                <a:cubicBezTo>
                  <a:pt x="551120" y="2809806"/>
                  <a:pt x="608855" y="2820883"/>
                  <a:pt x="668440" y="2828960"/>
                </a:cubicBezTo>
                <a:cubicBezTo>
                  <a:pt x="727822" y="2837219"/>
                  <a:pt x="788707" y="2842581"/>
                  <a:pt x="850223" y="2844962"/>
                </a:cubicBezTo>
                <a:cubicBezTo>
                  <a:pt x="881004" y="2846963"/>
                  <a:pt x="911784" y="2847534"/>
                  <a:pt x="942565" y="2846963"/>
                </a:cubicBezTo>
                <a:close/>
              </a:path>
            </a:pathLst>
          </a:custGeom>
          <a:solidFill>
            <a:srgbClr val="FFCF59"/>
          </a:solidFill>
          <a:ln w="95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579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88E8BD-97F7-364E-A2C6-D9CBAFEBD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133" y="1591302"/>
            <a:ext cx="2698301" cy="1460347"/>
          </a:xfrm>
        </p:spPr>
        <p:txBody>
          <a:bodyPr lIns="90000"/>
          <a:lstStyle/>
          <a:p>
            <a:r>
              <a:rPr lang="en-GB"/>
              <a:t>Click to edit Master title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2534977-CD00-574A-B0CD-0DDAF39AF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97506DD-7ACA-E546-9AAB-56A6B3B95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ACAA8E2-351A-6243-B0AC-8AC4F209F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2466-665A-3D45-9E9D-4950A8844361}" type="slidenum">
              <a:rPr lang="en-GB" smtClean="0"/>
              <a:pPr/>
              <a:t>‹N°›</a:t>
            </a:fld>
            <a:endParaRPr lang="en-GB" i="1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8EB4703-0AEF-C74C-B377-81931BCD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94916" y="670649"/>
            <a:ext cx="4277778" cy="307545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4094D030-B0AE-3146-AE8E-C297006E47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194916" y="3709202"/>
            <a:ext cx="4277778" cy="313848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17" name="Text Placeholder 44">
            <a:extLst>
              <a:ext uri="{FF2B5EF4-FFF2-40B4-BE49-F238E27FC236}">
                <a16:creationId xmlns:a16="http://schemas.microsoft.com/office/drawing/2014/main" id="{6EB5D8DF-26A7-B34D-84D6-82CDAE671AF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53669" y="702396"/>
            <a:ext cx="2576138" cy="547629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3"/>
            </a:solidFill>
          </a:ln>
          <a:effectLst>
            <a:outerShdw blurRad="152400" dist="38100" dir="5400000" algn="ctr" rotWithShape="0">
              <a:srgbClr val="000000">
                <a:alpha val="11000"/>
              </a:srgbClr>
            </a:outerShdw>
          </a:effectLst>
        </p:spPr>
        <p:txBody>
          <a:bodyPr lIns="72000" tIns="72000" rIns="72000" bIns="7200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28" b="1" cap="none" spc="44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</a:t>
            </a:r>
            <a:endParaRPr lang="fr-FR"/>
          </a:p>
        </p:txBody>
      </p:sp>
      <p:sp>
        <p:nvSpPr>
          <p:cNvPr id="20" name="Text Placeholder 36">
            <a:extLst>
              <a:ext uri="{FF2B5EF4-FFF2-40B4-BE49-F238E27FC236}">
                <a16:creationId xmlns:a16="http://schemas.microsoft.com/office/drawing/2014/main" id="{735F5509-A908-DC4B-BA40-86A0AA69A08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25256" y="2158774"/>
            <a:ext cx="915539" cy="515883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2" spc="44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err="1"/>
              <a:t>Xxx</a:t>
            </a:r>
            <a:endParaRPr lang="en-GB"/>
          </a:p>
          <a:p>
            <a:pPr lvl="0"/>
            <a:r>
              <a:rPr lang="en-GB"/>
              <a:t>text</a:t>
            </a:r>
            <a:endParaRPr lang="fr-FR"/>
          </a:p>
        </p:txBody>
      </p:sp>
      <p:sp>
        <p:nvSpPr>
          <p:cNvPr id="21" name="Text Placeholder 44">
            <a:extLst>
              <a:ext uri="{FF2B5EF4-FFF2-40B4-BE49-F238E27FC236}">
                <a16:creationId xmlns:a16="http://schemas.microsoft.com/office/drawing/2014/main" id="{703C7539-FC6E-6543-974D-C87BFF6EF19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753669" y="3825472"/>
            <a:ext cx="2576138" cy="761920"/>
          </a:xfrm>
          <a:prstGeom prst="roundRect">
            <a:avLst>
              <a:gd name="adj" fmla="val 8268"/>
            </a:avLst>
          </a:prstGeom>
          <a:solidFill>
            <a:schemeClr val="bg1"/>
          </a:solidFill>
          <a:ln w="3175">
            <a:solidFill>
              <a:schemeClr val="accent3"/>
            </a:solidFill>
          </a:ln>
          <a:effectLst>
            <a:outerShdw blurRad="152400" dist="38100" dir="5400000" algn="ctr" rotWithShape="0">
              <a:srgbClr val="000000">
                <a:alpha val="11000"/>
              </a:srgbClr>
            </a:outerShdw>
          </a:effectLst>
        </p:spPr>
        <p:txBody>
          <a:bodyPr lIns="72000" tIns="72000" rIns="72000" bIns="7200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28" b="1" cap="none" spc="44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</a:t>
            </a:r>
            <a:endParaRPr lang="fr-FR"/>
          </a:p>
        </p:txBody>
      </p:sp>
      <p:sp>
        <p:nvSpPr>
          <p:cNvPr id="22" name="Text Placeholder 36">
            <a:extLst>
              <a:ext uri="{FF2B5EF4-FFF2-40B4-BE49-F238E27FC236}">
                <a16:creationId xmlns:a16="http://schemas.microsoft.com/office/drawing/2014/main" id="{F8E73502-CBD3-9647-873D-39DC901231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10331" y="4587394"/>
            <a:ext cx="1265970" cy="337308"/>
          </a:xfrm>
          <a:solidFill>
            <a:schemeClr val="bg1"/>
          </a:solidFill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2" spc="44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text</a:t>
            </a:r>
            <a:endParaRPr lang="fr-FR"/>
          </a:p>
        </p:txBody>
      </p:sp>
      <p:sp>
        <p:nvSpPr>
          <p:cNvPr id="23" name="Text Placeholder 36">
            <a:extLst>
              <a:ext uri="{FF2B5EF4-FFF2-40B4-BE49-F238E27FC236}">
                <a16:creationId xmlns:a16="http://schemas.microsoft.com/office/drawing/2014/main" id="{0D2A6ACF-CEE9-6349-88A9-50D15FDBC83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84373" y="2158774"/>
            <a:ext cx="915539" cy="515883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2" spc="44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err="1"/>
              <a:t>Xxx</a:t>
            </a:r>
            <a:endParaRPr lang="en-GB"/>
          </a:p>
          <a:p>
            <a:pPr lvl="0"/>
            <a:r>
              <a:rPr lang="en-GB"/>
              <a:t>text</a:t>
            </a:r>
            <a:endParaRPr lang="fr-FR"/>
          </a:p>
        </p:txBody>
      </p:sp>
      <p:sp>
        <p:nvSpPr>
          <p:cNvPr id="24" name="Text Placeholder 36">
            <a:extLst>
              <a:ext uri="{FF2B5EF4-FFF2-40B4-BE49-F238E27FC236}">
                <a16:creationId xmlns:a16="http://schemas.microsoft.com/office/drawing/2014/main" id="{3CC1B1AA-E9AC-6347-813E-257BB7291E8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43490" y="2158774"/>
            <a:ext cx="915539" cy="515883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2" spc="44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err="1"/>
              <a:t>Xxx</a:t>
            </a:r>
            <a:endParaRPr lang="en-GB"/>
          </a:p>
          <a:p>
            <a:pPr lvl="0"/>
            <a:r>
              <a:rPr lang="en-GB"/>
              <a:t>text</a:t>
            </a:r>
            <a:endParaRPr lang="fr-FR"/>
          </a:p>
        </p:txBody>
      </p:sp>
      <p:sp>
        <p:nvSpPr>
          <p:cNvPr id="25" name="Text Placeholder 36">
            <a:extLst>
              <a:ext uri="{FF2B5EF4-FFF2-40B4-BE49-F238E27FC236}">
                <a16:creationId xmlns:a16="http://schemas.microsoft.com/office/drawing/2014/main" id="{B11932FE-D90C-FA4E-A3E8-E6B747DF230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725256" y="5317567"/>
            <a:ext cx="915539" cy="515883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2" spc="44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err="1"/>
              <a:t>Xxx</a:t>
            </a:r>
            <a:endParaRPr lang="en-GB"/>
          </a:p>
          <a:p>
            <a:pPr lvl="0"/>
            <a:r>
              <a:rPr lang="en-GB"/>
              <a:t>text</a:t>
            </a:r>
            <a:endParaRPr lang="fr-FR"/>
          </a:p>
        </p:txBody>
      </p:sp>
      <p:sp>
        <p:nvSpPr>
          <p:cNvPr id="26" name="Text Placeholder 36">
            <a:extLst>
              <a:ext uri="{FF2B5EF4-FFF2-40B4-BE49-F238E27FC236}">
                <a16:creationId xmlns:a16="http://schemas.microsoft.com/office/drawing/2014/main" id="{2B19F2A5-BFBD-484F-880E-7D6D885FA4D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84373" y="5317567"/>
            <a:ext cx="915539" cy="515883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2" spc="44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err="1"/>
              <a:t>Xxx</a:t>
            </a:r>
            <a:endParaRPr lang="en-GB"/>
          </a:p>
          <a:p>
            <a:pPr lvl="0"/>
            <a:r>
              <a:rPr lang="en-GB"/>
              <a:t>text</a:t>
            </a:r>
            <a:endParaRPr lang="fr-FR"/>
          </a:p>
        </p:txBody>
      </p:sp>
      <p:sp>
        <p:nvSpPr>
          <p:cNvPr id="27" name="Text Placeholder 36">
            <a:extLst>
              <a:ext uri="{FF2B5EF4-FFF2-40B4-BE49-F238E27FC236}">
                <a16:creationId xmlns:a16="http://schemas.microsoft.com/office/drawing/2014/main" id="{4A85E7F9-ABAA-074D-9160-26328001156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443490" y="5317567"/>
            <a:ext cx="915539" cy="515883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2" spc="44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err="1"/>
              <a:t>Xxx</a:t>
            </a:r>
            <a:endParaRPr lang="en-GB"/>
          </a:p>
          <a:p>
            <a:pPr lvl="0"/>
            <a:r>
              <a:rPr lang="en-GB"/>
              <a:t>text</a:t>
            </a:r>
            <a:endParaRPr lang="fr-FR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5C241D2-806E-BF4A-AA3A-6047E0F46821}"/>
              </a:ext>
            </a:extLst>
          </p:cNvPr>
          <p:cNvGrpSpPr/>
          <p:nvPr userDrawn="1"/>
        </p:nvGrpSpPr>
        <p:grpSpPr>
          <a:xfrm>
            <a:off x="55576" y="2136521"/>
            <a:ext cx="371811" cy="370940"/>
            <a:chOff x="778647" y="2313656"/>
            <a:chExt cx="423980" cy="336510"/>
          </a:xfrm>
        </p:grpSpPr>
        <p:sp>
          <p:nvSpPr>
            <p:cNvPr id="30" name="Elipse 79">
              <a:extLst>
                <a:ext uri="{FF2B5EF4-FFF2-40B4-BE49-F238E27FC236}">
                  <a16:creationId xmlns:a16="http://schemas.microsoft.com/office/drawing/2014/main" id="{2214DB68-A3DB-F24A-BA79-9B775BF7331B}"/>
                </a:ext>
              </a:extLst>
            </p:cNvPr>
            <p:cNvSpPr/>
            <p:nvPr/>
          </p:nvSpPr>
          <p:spPr>
            <a:xfrm>
              <a:off x="961184" y="2408723"/>
              <a:ext cx="241443" cy="241443"/>
            </a:xfrm>
            <a:prstGeom prst="ellipse">
              <a:avLst/>
            </a:prstGeom>
            <a:solidFill>
              <a:srgbClr val="FFC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79"/>
            </a:p>
          </p:txBody>
        </p:sp>
        <p:sp>
          <p:nvSpPr>
            <p:cNvPr id="31" name="Elipse 80">
              <a:extLst>
                <a:ext uri="{FF2B5EF4-FFF2-40B4-BE49-F238E27FC236}">
                  <a16:creationId xmlns:a16="http://schemas.microsoft.com/office/drawing/2014/main" id="{9FAE0D4C-584C-F64A-BC18-BE0D48D43F44}"/>
                </a:ext>
              </a:extLst>
            </p:cNvPr>
            <p:cNvSpPr/>
            <p:nvPr/>
          </p:nvSpPr>
          <p:spPr>
            <a:xfrm>
              <a:off x="778647" y="2313656"/>
              <a:ext cx="72650" cy="72650"/>
            </a:xfrm>
            <a:prstGeom prst="ellipse">
              <a:avLst/>
            </a:prstGeom>
            <a:solidFill>
              <a:srgbClr val="FFC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79"/>
            </a:p>
          </p:txBody>
        </p:sp>
      </p:grpSp>
      <p:sp>
        <p:nvSpPr>
          <p:cNvPr id="32" name="Text Placeholder 36">
            <a:extLst>
              <a:ext uri="{FF2B5EF4-FFF2-40B4-BE49-F238E27FC236}">
                <a16:creationId xmlns:a16="http://schemas.microsoft.com/office/drawing/2014/main" id="{B6DFB202-686B-2D4C-B36C-01A8319413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410331" y="1250025"/>
            <a:ext cx="1265970" cy="337308"/>
          </a:xfrm>
          <a:solidFill>
            <a:schemeClr val="bg1"/>
          </a:solidFill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2" spc="44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text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1824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vertical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raphic 17">
            <a:extLst>
              <a:ext uri="{FF2B5EF4-FFF2-40B4-BE49-F238E27FC236}">
                <a16:creationId xmlns:a16="http://schemas.microsoft.com/office/drawing/2014/main" id="{CF7FB77F-8BA9-E445-B70B-75B61CF34BA7}"/>
              </a:ext>
            </a:extLst>
          </p:cNvPr>
          <p:cNvSpPr/>
          <p:nvPr userDrawn="1"/>
        </p:nvSpPr>
        <p:spPr>
          <a:xfrm rot="8231668" flipH="1">
            <a:off x="1316028" y="641929"/>
            <a:ext cx="7010192" cy="8192736"/>
          </a:xfrm>
          <a:custGeom>
            <a:avLst/>
            <a:gdLst>
              <a:gd name="connsiteX0" fmla="*/ 1688117 w 5867389"/>
              <a:gd name="connsiteY0" fmla="*/ 6090891 h 6859115"/>
              <a:gd name="connsiteX1" fmla="*/ 2063984 w 5867389"/>
              <a:gd name="connsiteY1" fmla="*/ 6257579 h 6859115"/>
              <a:gd name="connsiteX2" fmla="*/ 2471340 w 5867389"/>
              <a:gd name="connsiteY2" fmla="*/ 6385127 h 6859115"/>
              <a:gd name="connsiteX3" fmla="*/ 3345481 w 5867389"/>
              <a:gd name="connsiteY3" fmla="*/ 6377421 h 6859115"/>
              <a:gd name="connsiteX4" fmla="*/ 3764255 w 5867389"/>
              <a:gd name="connsiteY4" fmla="*/ 6230216 h 6859115"/>
              <a:gd name="connsiteX5" fmla="*/ 4147129 w 5867389"/>
              <a:gd name="connsiteY5" fmla="*/ 6013739 h 6859115"/>
              <a:gd name="connsiteX6" fmla="*/ 4786494 w 5867389"/>
              <a:gd name="connsiteY6" fmla="*/ 5464666 h 6859115"/>
              <a:gd name="connsiteX7" fmla="*/ 5377155 w 5867389"/>
              <a:gd name="connsiteY7" fmla="*/ 4674784 h 6859115"/>
              <a:gd name="connsiteX8" fmla="*/ 5594803 w 5867389"/>
              <a:gd name="connsiteY8" fmla="*/ 4222086 h 6859115"/>
              <a:gd name="connsiteX9" fmla="*/ 5617382 w 5867389"/>
              <a:gd name="connsiteY9" fmla="*/ 4163204 h 6859115"/>
              <a:gd name="connsiteX10" fmla="*/ 5639181 w 5867389"/>
              <a:gd name="connsiteY10" fmla="*/ 4103976 h 6859115"/>
              <a:gd name="connsiteX11" fmla="*/ 5679406 w 5867389"/>
              <a:gd name="connsiteY11" fmla="*/ 3984221 h 6859115"/>
              <a:gd name="connsiteX12" fmla="*/ 5714873 w 5867389"/>
              <a:gd name="connsiteY12" fmla="*/ 3862994 h 6859115"/>
              <a:gd name="connsiteX13" fmla="*/ 5719285 w 5867389"/>
              <a:gd name="connsiteY13" fmla="*/ 3847840 h 6859115"/>
              <a:gd name="connsiteX14" fmla="*/ 5723092 w 5867389"/>
              <a:gd name="connsiteY14" fmla="*/ 3832514 h 6859115"/>
              <a:gd name="connsiteX15" fmla="*/ 5730791 w 5867389"/>
              <a:gd name="connsiteY15" fmla="*/ 3801860 h 6859115"/>
              <a:gd name="connsiteX16" fmla="*/ 5746016 w 5867389"/>
              <a:gd name="connsiteY16" fmla="*/ 3740554 h 6859115"/>
              <a:gd name="connsiteX17" fmla="*/ 5846449 w 5867389"/>
              <a:gd name="connsiteY17" fmla="*/ 2739563 h 6859115"/>
              <a:gd name="connsiteX18" fmla="*/ 5844892 w 5867389"/>
              <a:gd name="connsiteY18" fmla="*/ 2676958 h 6859115"/>
              <a:gd name="connsiteX19" fmla="*/ 5841172 w 5867389"/>
              <a:gd name="connsiteY19" fmla="*/ 2614613 h 6859115"/>
              <a:gd name="connsiteX20" fmla="*/ 5837279 w 5867389"/>
              <a:gd name="connsiteY20" fmla="*/ 2552354 h 6859115"/>
              <a:gd name="connsiteX21" fmla="*/ 5835290 w 5867389"/>
              <a:gd name="connsiteY21" fmla="*/ 2521181 h 6859115"/>
              <a:gd name="connsiteX22" fmla="*/ 5832262 w 5867389"/>
              <a:gd name="connsiteY22" fmla="*/ 2490182 h 6859115"/>
              <a:gd name="connsiteX23" fmla="*/ 5819892 w 5867389"/>
              <a:gd name="connsiteY23" fmla="*/ 2366530 h 6859115"/>
              <a:gd name="connsiteX24" fmla="*/ 5803456 w 5867389"/>
              <a:gd name="connsiteY24" fmla="*/ 2243657 h 6859115"/>
              <a:gd name="connsiteX25" fmla="*/ 5705704 w 5867389"/>
              <a:gd name="connsiteY25" fmla="*/ 1763251 h 6859115"/>
              <a:gd name="connsiteX26" fmla="*/ 5708040 w 5867389"/>
              <a:gd name="connsiteY26" fmla="*/ 1762645 h 6859115"/>
              <a:gd name="connsiteX27" fmla="*/ 5670150 w 5867389"/>
              <a:gd name="connsiteY27" fmla="*/ 1625138 h 6859115"/>
              <a:gd name="connsiteX28" fmla="*/ 5638576 w 5867389"/>
              <a:gd name="connsiteY28" fmla="*/ 1522701 h 6859115"/>
              <a:gd name="connsiteX29" fmla="*/ 5598783 w 5867389"/>
              <a:gd name="connsiteY29" fmla="*/ 1400781 h 6859115"/>
              <a:gd name="connsiteX30" fmla="*/ 5584077 w 5867389"/>
              <a:gd name="connsiteY30" fmla="*/ 1355754 h 6859115"/>
              <a:gd name="connsiteX31" fmla="*/ 5582952 w 5867389"/>
              <a:gd name="connsiteY31" fmla="*/ 1349000 h 6859115"/>
              <a:gd name="connsiteX32" fmla="*/ 5587710 w 5867389"/>
              <a:gd name="connsiteY32" fmla="*/ 1361902 h 6859115"/>
              <a:gd name="connsiteX33" fmla="*/ 5599562 w 5867389"/>
              <a:gd name="connsiteY33" fmla="*/ 1395066 h 6859115"/>
              <a:gd name="connsiteX34" fmla="*/ 5615652 w 5867389"/>
              <a:gd name="connsiteY34" fmla="*/ 1440267 h 6859115"/>
              <a:gd name="connsiteX35" fmla="*/ 5624302 w 5867389"/>
              <a:gd name="connsiteY35" fmla="*/ 1464772 h 6859115"/>
              <a:gd name="connsiteX36" fmla="*/ 5632088 w 5867389"/>
              <a:gd name="connsiteY36" fmla="*/ 1489364 h 6859115"/>
              <a:gd name="connsiteX37" fmla="*/ 5652849 w 5867389"/>
              <a:gd name="connsiteY37" fmla="*/ 1553701 h 6859115"/>
              <a:gd name="connsiteX38" fmla="*/ 5671880 w 5867389"/>
              <a:gd name="connsiteY38" fmla="*/ 1614314 h 6859115"/>
              <a:gd name="connsiteX39" fmla="*/ 5689787 w 5867389"/>
              <a:gd name="connsiteY39" fmla="*/ 1678478 h 6859115"/>
              <a:gd name="connsiteX40" fmla="*/ 5725168 w 5867389"/>
              <a:gd name="connsiteY40" fmla="*/ 1811135 h 6859115"/>
              <a:gd name="connsiteX41" fmla="*/ 5741172 w 5867389"/>
              <a:gd name="connsiteY41" fmla="*/ 1876771 h 6859115"/>
              <a:gd name="connsiteX42" fmla="*/ 5755704 w 5867389"/>
              <a:gd name="connsiteY42" fmla="*/ 1939810 h 6859115"/>
              <a:gd name="connsiteX43" fmla="*/ 5778888 w 5867389"/>
              <a:gd name="connsiteY43" fmla="*/ 2051512 h 6859115"/>
              <a:gd name="connsiteX44" fmla="*/ 5787539 w 5867389"/>
              <a:gd name="connsiteY44" fmla="*/ 2097405 h 6859115"/>
              <a:gd name="connsiteX45" fmla="*/ 5793940 w 5867389"/>
              <a:gd name="connsiteY45" fmla="*/ 2134293 h 6859115"/>
              <a:gd name="connsiteX46" fmla="*/ 5801033 w 5867389"/>
              <a:gd name="connsiteY46" fmla="*/ 2174644 h 6859115"/>
              <a:gd name="connsiteX47" fmla="*/ 5785030 w 5867389"/>
              <a:gd name="connsiteY47" fmla="*/ 2077835 h 6859115"/>
              <a:gd name="connsiteX48" fmla="*/ 5759078 w 5867389"/>
              <a:gd name="connsiteY48" fmla="*/ 1948555 h 6859115"/>
              <a:gd name="connsiteX49" fmla="*/ 5738403 w 5867389"/>
              <a:gd name="connsiteY49" fmla="*/ 1858328 h 6859115"/>
              <a:gd name="connsiteX50" fmla="*/ 5714701 w 5867389"/>
              <a:gd name="connsiteY50" fmla="*/ 1760999 h 6859115"/>
              <a:gd name="connsiteX51" fmla="*/ 5687884 w 5867389"/>
              <a:gd name="connsiteY51" fmla="*/ 1664537 h 6859115"/>
              <a:gd name="connsiteX52" fmla="*/ 5675081 w 5867389"/>
              <a:gd name="connsiteY52" fmla="*/ 1618644 h 6859115"/>
              <a:gd name="connsiteX53" fmla="*/ 5661759 w 5867389"/>
              <a:gd name="connsiteY53" fmla="*/ 1575781 h 6859115"/>
              <a:gd name="connsiteX54" fmla="*/ 5622140 w 5867389"/>
              <a:gd name="connsiteY54" fmla="*/ 1450138 h 6859115"/>
              <a:gd name="connsiteX55" fmla="*/ 5623783 w 5867389"/>
              <a:gd name="connsiteY55" fmla="*/ 1449445 h 6859115"/>
              <a:gd name="connsiteX56" fmla="*/ 5634251 w 5867389"/>
              <a:gd name="connsiteY56" fmla="*/ 1478107 h 6859115"/>
              <a:gd name="connsiteX57" fmla="*/ 5625600 w 5867389"/>
              <a:gd name="connsiteY57" fmla="*/ 1448926 h 6859115"/>
              <a:gd name="connsiteX58" fmla="*/ 5592901 w 5867389"/>
              <a:gd name="connsiteY58" fmla="*/ 1356360 h 6859115"/>
              <a:gd name="connsiteX59" fmla="*/ 5573177 w 5867389"/>
              <a:gd name="connsiteY59" fmla="*/ 1301808 h 6859115"/>
              <a:gd name="connsiteX60" fmla="*/ 5551118 w 5867389"/>
              <a:gd name="connsiteY60" fmla="*/ 1245437 h 6859115"/>
              <a:gd name="connsiteX61" fmla="*/ 5529059 w 5867389"/>
              <a:gd name="connsiteY61" fmla="*/ 1189153 h 6859115"/>
              <a:gd name="connsiteX62" fmla="*/ 5518246 w 5867389"/>
              <a:gd name="connsiteY62" fmla="*/ 1161704 h 6859115"/>
              <a:gd name="connsiteX63" fmla="*/ 5507000 w 5867389"/>
              <a:gd name="connsiteY63" fmla="*/ 1135726 h 6859115"/>
              <a:gd name="connsiteX64" fmla="*/ 5468246 w 5867389"/>
              <a:gd name="connsiteY64" fmla="*/ 1045585 h 6859115"/>
              <a:gd name="connsiteX65" fmla="*/ 5470409 w 5867389"/>
              <a:gd name="connsiteY65" fmla="*/ 1044633 h 6859115"/>
              <a:gd name="connsiteX66" fmla="*/ 5218157 w 5867389"/>
              <a:gd name="connsiteY66" fmla="*/ 550458 h 6859115"/>
              <a:gd name="connsiteX67" fmla="*/ 4864349 w 5867389"/>
              <a:gd name="connsiteY67" fmla="*/ 22254 h 6859115"/>
              <a:gd name="connsiteX68" fmla="*/ 4862013 w 5867389"/>
              <a:gd name="connsiteY68" fmla="*/ 18704 h 6859115"/>
              <a:gd name="connsiteX69" fmla="*/ 4856563 w 5867389"/>
              <a:gd name="connsiteY69" fmla="*/ 11170 h 6859115"/>
              <a:gd name="connsiteX70" fmla="*/ 4851114 w 5867389"/>
              <a:gd name="connsiteY70" fmla="*/ 3550 h 6859115"/>
              <a:gd name="connsiteX71" fmla="*/ 4848778 w 5867389"/>
              <a:gd name="connsiteY71" fmla="*/ 0 h 6859115"/>
              <a:gd name="connsiteX72" fmla="*/ 4852497 w 5867389"/>
              <a:gd name="connsiteY72" fmla="*/ 4503 h 6859115"/>
              <a:gd name="connsiteX73" fmla="*/ 4865473 w 5867389"/>
              <a:gd name="connsiteY73" fmla="*/ 21128 h 6859115"/>
              <a:gd name="connsiteX74" fmla="*/ 4930180 w 5867389"/>
              <a:gd name="connsiteY74" fmla="*/ 107719 h 6859115"/>
              <a:gd name="connsiteX75" fmla="*/ 5309767 w 5867389"/>
              <a:gd name="connsiteY75" fmla="*/ 709872 h 6859115"/>
              <a:gd name="connsiteX76" fmla="*/ 5599994 w 5867389"/>
              <a:gd name="connsiteY76" fmla="*/ 1362248 h 6859115"/>
              <a:gd name="connsiteX77" fmla="*/ 5790307 w 5867389"/>
              <a:gd name="connsiteY77" fmla="*/ 2052638 h 6859115"/>
              <a:gd name="connsiteX78" fmla="*/ 5866172 w 5867389"/>
              <a:gd name="connsiteY78" fmla="*/ 2766320 h 6859115"/>
              <a:gd name="connsiteX79" fmla="*/ 5866172 w 5867389"/>
              <a:gd name="connsiteY79" fmla="*/ 2946169 h 6859115"/>
              <a:gd name="connsiteX80" fmla="*/ 5862799 w 5867389"/>
              <a:gd name="connsiteY80" fmla="*/ 3036051 h 6859115"/>
              <a:gd name="connsiteX81" fmla="*/ 5858214 w 5867389"/>
              <a:gd name="connsiteY81" fmla="*/ 3125759 h 6859115"/>
              <a:gd name="connsiteX82" fmla="*/ 5850428 w 5867389"/>
              <a:gd name="connsiteY82" fmla="*/ 3215467 h 6859115"/>
              <a:gd name="connsiteX83" fmla="*/ 5841778 w 5867389"/>
              <a:gd name="connsiteY83" fmla="*/ 3305002 h 6859115"/>
              <a:gd name="connsiteX84" fmla="*/ 5830099 w 5867389"/>
              <a:gd name="connsiteY84" fmla="*/ 3394191 h 6859115"/>
              <a:gd name="connsiteX85" fmla="*/ 5827245 w 5867389"/>
              <a:gd name="connsiteY85" fmla="*/ 3416531 h 6859115"/>
              <a:gd name="connsiteX86" fmla="*/ 5823698 w 5867389"/>
              <a:gd name="connsiteY86" fmla="*/ 3438698 h 6859115"/>
              <a:gd name="connsiteX87" fmla="*/ 5816345 w 5867389"/>
              <a:gd name="connsiteY87" fmla="*/ 3483206 h 6859115"/>
              <a:gd name="connsiteX88" fmla="*/ 5801379 w 5867389"/>
              <a:gd name="connsiteY88" fmla="*/ 3571962 h 6859115"/>
              <a:gd name="connsiteX89" fmla="*/ 5783127 w 5867389"/>
              <a:gd name="connsiteY89" fmla="*/ 3660198 h 6859115"/>
              <a:gd name="connsiteX90" fmla="*/ 5773957 w 5867389"/>
              <a:gd name="connsiteY90" fmla="*/ 3704359 h 6859115"/>
              <a:gd name="connsiteX91" fmla="*/ 5763317 w 5867389"/>
              <a:gd name="connsiteY91" fmla="*/ 3747655 h 6859115"/>
              <a:gd name="connsiteX92" fmla="*/ 5741604 w 5867389"/>
              <a:gd name="connsiteY92" fmla="*/ 3835804 h 6859115"/>
              <a:gd name="connsiteX93" fmla="*/ 5729580 w 5867389"/>
              <a:gd name="connsiteY93" fmla="*/ 3879100 h 6859115"/>
              <a:gd name="connsiteX94" fmla="*/ 5716950 w 5867389"/>
              <a:gd name="connsiteY94" fmla="*/ 3922395 h 6859115"/>
              <a:gd name="connsiteX95" fmla="*/ 5704320 w 5867389"/>
              <a:gd name="connsiteY95" fmla="*/ 3965691 h 6859115"/>
              <a:gd name="connsiteX96" fmla="*/ 5690998 w 5867389"/>
              <a:gd name="connsiteY96" fmla="*/ 4008986 h 6859115"/>
              <a:gd name="connsiteX97" fmla="*/ 5662105 w 5867389"/>
              <a:gd name="connsiteY97" fmla="*/ 4094365 h 6859115"/>
              <a:gd name="connsiteX98" fmla="*/ 5647486 w 5867389"/>
              <a:gd name="connsiteY98" fmla="*/ 4137054 h 6859115"/>
              <a:gd name="connsiteX99" fmla="*/ 5631309 w 5867389"/>
              <a:gd name="connsiteY99" fmla="*/ 4179137 h 6859115"/>
              <a:gd name="connsiteX100" fmla="*/ 5308729 w 5867389"/>
              <a:gd name="connsiteY100" fmla="*/ 4822941 h 6859115"/>
              <a:gd name="connsiteX101" fmla="*/ 4872653 w 5867389"/>
              <a:gd name="connsiteY101" fmla="*/ 5396866 h 6859115"/>
              <a:gd name="connsiteX102" fmla="*/ 4347477 w 5867389"/>
              <a:gd name="connsiteY102" fmla="*/ 5890434 h 6859115"/>
              <a:gd name="connsiteX103" fmla="*/ 4050935 w 5867389"/>
              <a:gd name="connsiteY103" fmla="*/ 6095827 h 6859115"/>
              <a:gd name="connsiteX104" fmla="*/ 3731988 w 5867389"/>
              <a:gd name="connsiteY104" fmla="*/ 6264160 h 6859115"/>
              <a:gd name="connsiteX105" fmla="*/ 3391934 w 5867389"/>
              <a:gd name="connsiteY105" fmla="*/ 6384002 h 6859115"/>
              <a:gd name="connsiteX106" fmla="*/ 3348076 w 5867389"/>
              <a:gd name="connsiteY106" fmla="*/ 6394999 h 6859115"/>
              <a:gd name="connsiteX107" fmla="*/ 3304131 w 5867389"/>
              <a:gd name="connsiteY107" fmla="*/ 6405303 h 6859115"/>
              <a:gd name="connsiteX108" fmla="*/ 3215635 w 5867389"/>
              <a:gd name="connsiteY108" fmla="*/ 6422621 h 6859115"/>
              <a:gd name="connsiteX109" fmla="*/ 3126275 w 5867389"/>
              <a:gd name="connsiteY109" fmla="*/ 6435436 h 6859115"/>
              <a:gd name="connsiteX110" fmla="*/ 3081465 w 5867389"/>
              <a:gd name="connsiteY110" fmla="*/ 6440286 h 6859115"/>
              <a:gd name="connsiteX111" fmla="*/ 3036482 w 5867389"/>
              <a:gd name="connsiteY111" fmla="*/ 6444182 h 6859115"/>
              <a:gd name="connsiteX112" fmla="*/ 2323674 w 5867389"/>
              <a:gd name="connsiteY112" fmla="*/ 6365471 h 6859115"/>
              <a:gd name="connsiteX113" fmla="*/ 1659051 w 5867389"/>
              <a:gd name="connsiteY113" fmla="*/ 6096000 h 6859115"/>
              <a:gd name="connsiteX114" fmla="*/ 1334740 w 5867389"/>
              <a:gd name="connsiteY114" fmla="*/ 5946198 h 6859115"/>
              <a:gd name="connsiteX115" fmla="*/ 1168736 w 5867389"/>
              <a:gd name="connsiteY115" fmla="*/ 5882467 h 6859115"/>
              <a:gd name="connsiteX116" fmla="*/ 1083960 w 5867389"/>
              <a:gd name="connsiteY116" fmla="*/ 5856490 h 6859115"/>
              <a:gd name="connsiteX117" fmla="*/ 997454 w 5867389"/>
              <a:gd name="connsiteY117" fmla="*/ 5836487 h 6859115"/>
              <a:gd name="connsiteX118" fmla="*/ 910170 w 5867389"/>
              <a:gd name="connsiteY118" fmla="*/ 5824018 h 6859115"/>
              <a:gd name="connsiteX119" fmla="*/ 866225 w 5867389"/>
              <a:gd name="connsiteY119" fmla="*/ 5820988 h 6859115"/>
              <a:gd name="connsiteX120" fmla="*/ 822194 w 5867389"/>
              <a:gd name="connsiteY120" fmla="*/ 5820988 h 6859115"/>
              <a:gd name="connsiteX121" fmla="*/ 649182 w 5867389"/>
              <a:gd name="connsiteY121" fmla="*/ 5848091 h 6859115"/>
              <a:gd name="connsiteX122" fmla="*/ 567175 w 5867389"/>
              <a:gd name="connsiteY122" fmla="*/ 5879263 h 6859115"/>
              <a:gd name="connsiteX123" fmla="*/ 490012 w 5867389"/>
              <a:gd name="connsiteY123" fmla="*/ 5921087 h 6859115"/>
              <a:gd name="connsiteX124" fmla="*/ 418385 w 5867389"/>
              <a:gd name="connsiteY124" fmla="*/ 5971915 h 6859115"/>
              <a:gd name="connsiteX125" fmla="*/ 353419 w 5867389"/>
              <a:gd name="connsiteY125" fmla="*/ 6031057 h 6859115"/>
              <a:gd name="connsiteX126" fmla="*/ 294941 w 5867389"/>
              <a:gd name="connsiteY126" fmla="*/ 6096779 h 6859115"/>
              <a:gd name="connsiteX127" fmla="*/ 243038 w 5867389"/>
              <a:gd name="connsiteY127" fmla="*/ 6168044 h 6859115"/>
              <a:gd name="connsiteX128" fmla="*/ 157137 w 5867389"/>
              <a:gd name="connsiteY128" fmla="*/ 6321916 h 6859115"/>
              <a:gd name="connsiteX129" fmla="*/ 42777 w 5867389"/>
              <a:gd name="connsiteY129" fmla="*/ 6655638 h 6859115"/>
              <a:gd name="connsiteX130" fmla="*/ 2984 w 5867389"/>
              <a:gd name="connsiteY130" fmla="*/ 6845185 h 6859115"/>
              <a:gd name="connsiteX131" fmla="*/ 5406 w 5867389"/>
              <a:gd name="connsiteY131" fmla="*/ 6826741 h 6859115"/>
              <a:gd name="connsiteX132" fmla="*/ 37067 w 5867389"/>
              <a:gd name="connsiteY132" fmla="*/ 6669752 h 6859115"/>
              <a:gd name="connsiteX133" fmla="*/ 101860 w 5867389"/>
              <a:gd name="connsiteY133" fmla="*/ 6448425 h 6859115"/>
              <a:gd name="connsiteX134" fmla="*/ 67863 w 5867389"/>
              <a:gd name="connsiteY134" fmla="*/ 6550603 h 6859115"/>
              <a:gd name="connsiteX135" fmla="*/ 39317 w 5867389"/>
              <a:gd name="connsiteY135" fmla="*/ 6654512 h 6859115"/>
              <a:gd name="connsiteX136" fmla="*/ 39317 w 5867389"/>
              <a:gd name="connsiteY136" fmla="*/ 6652000 h 6859115"/>
              <a:gd name="connsiteX137" fmla="*/ 40874 w 5867389"/>
              <a:gd name="connsiteY137" fmla="*/ 6644554 h 6859115"/>
              <a:gd name="connsiteX138" fmla="*/ 48054 w 5867389"/>
              <a:gd name="connsiteY138" fmla="*/ 6615026 h 6859115"/>
              <a:gd name="connsiteX139" fmla="*/ 81531 w 5867389"/>
              <a:gd name="connsiteY139" fmla="*/ 6498301 h 6859115"/>
              <a:gd name="connsiteX140" fmla="*/ 156013 w 5867389"/>
              <a:gd name="connsiteY140" fmla="*/ 6310226 h 6859115"/>
              <a:gd name="connsiteX141" fmla="*/ 306965 w 5867389"/>
              <a:gd name="connsiteY141" fmla="*/ 6071582 h 6859115"/>
              <a:gd name="connsiteX142" fmla="*/ 138712 w 5867389"/>
              <a:gd name="connsiteY142" fmla="*/ 6346941 h 6859115"/>
              <a:gd name="connsiteX143" fmla="*/ 136982 w 5867389"/>
              <a:gd name="connsiteY143" fmla="*/ 6346075 h 6859115"/>
              <a:gd name="connsiteX144" fmla="*/ 204456 w 5867389"/>
              <a:gd name="connsiteY144" fmla="*/ 6213677 h 6859115"/>
              <a:gd name="connsiteX145" fmla="*/ 230408 w 5867389"/>
              <a:gd name="connsiteY145" fmla="*/ 6171940 h 6859115"/>
              <a:gd name="connsiteX146" fmla="*/ 239923 w 5867389"/>
              <a:gd name="connsiteY146" fmla="*/ 6156441 h 6859115"/>
              <a:gd name="connsiteX147" fmla="*/ 238626 w 5867389"/>
              <a:gd name="connsiteY147" fmla="*/ 6155488 h 6859115"/>
              <a:gd name="connsiteX148" fmla="*/ 187414 w 5867389"/>
              <a:gd name="connsiteY148" fmla="*/ 6239222 h 6859115"/>
              <a:gd name="connsiteX149" fmla="*/ 134905 w 5867389"/>
              <a:gd name="connsiteY149" fmla="*/ 6345382 h 6859115"/>
              <a:gd name="connsiteX150" fmla="*/ 60856 w 5867389"/>
              <a:gd name="connsiteY150" fmla="*/ 6548438 h 6859115"/>
              <a:gd name="connsiteX151" fmla="*/ 109127 w 5867389"/>
              <a:gd name="connsiteY151" fmla="*/ 6407641 h 6859115"/>
              <a:gd name="connsiteX152" fmla="*/ 127639 w 5867389"/>
              <a:gd name="connsiteY152" fmla="*/ 6362267 h 6859115"/>
              <a:gd name="connsiteX153" fmla="*/ 134905 w 5867389"/>
              <a:gd name="connsiteY153" fmla="*/ 6344949 h 6859115"/>
              <a:gd name="connsiteX154" fmla="*/ 133435 w 5867389"/>
              <a:gd name="connsiteY154" fmla="*/ 6344343 h 6859115"/>
              <a:gd name="connsiteX155" fmla="*/ 216567 w 5867389"/>
              <a:gd name="connsiteY155" fmla="*/ 6185535 h 6859115"/>
              <a:gd name="connsiteX156" fmla="*/ 243297 w 5867389"/>
              <a:gd name="connsiteY156" fmla="*/ 6144578 h 6859115"/>
              <a:gd name="connsiteX157" fmla="*/ 272796 w 5867389"/>
              <a:gd name="connsiteY157" fmla="*/ 6104313 h 6859115"/>
              <a:gd name="connsiteX158" fmla="*/ 338886 w 5867389"/>
              <a:gd name="connsiteY158" fmla="*/ 6027593 h 6859115"/>
              <a:gd name="connsiteX159" fmla="*/ 413800 w 5867389"/>
              <a:gd name="connsiteY159" fmla="*/ 5959273 h 6859115"/>
              <a:gd name="connsiteX160" fmla="*/ 494856 w 5867389"/>
              <a:gd name="connsiteY160" fmla="*/ 5902902 h 6859115"/>
              <a:gd name="connsiteX161" fmla="*/ 578421 w 5867389"/>
              <a:gd name="connsiteY161" fmla="*/ 5860300 h 6859115"/>
              <a:gd name="connsiteX162" fmla="*/ 619511 w 5867389"/>
              <a:gd name="connsiteY162" fmla="*/ 5844021 h 6859115"/>
              <a:gd name="connsiteX163" fmla="*/ 659649 w 5867389"/>
              <a:gd name="connsiteY163" fmla="*/ 5831551 h 6859115"/>
              <a:gd name="connsiteX164" fmla="*/ 659649 w 5867389"/>
              <a:gd name="connsiteY164" fmla="*/ 5830426 h 6859115"/>
              <a:gd name="connsiteX165" fmla="*/ 619424 w 5867389"/>
              <a:gd name="connsiteY165" fmla="*/ 5842809 h 6859115"/>
              <a:gd name="connsiteX166" fmla="*/ 578247 w 5867389"/>
              <a:gd name="connsiteY166" fmla="*/ 5859001 h 6859115"/>
              <a:gd name="connsiteX167" fmla="*/ 494510 w 5867389"/>
              <a:gd name="connsiteY167" fmla="*/ 5901604 h 6859115"/>
              <a:gd name="connsiteX168" fmla="*/ 337675 w 5867389"/>
              <a:gd name="connsiteY168" fmla="*/ 6026554 h 6859115"/>
              <a:gd name="connsiteX169" fmla="*/ 271585 w 5867389"/>
              <a:gd name="connsiteY169" fmla="*/ 6103534 h 6859115"/>
              <a:gd name="connsiteX170" fmla="*/ 242086 w 5867389"/>
              <a:gd name="connsiteY170" fmla="*/ 6143798 h 6859115"/>
              <a:gd name="connsiteX171" fmla="*/ 215356 w 5867389"/>
              <a:gd name="connsiteY171" fmla="*/ 6184843 h 6859115"/>
              <a:gd name="connsiteX172" fmla="*/ 131705 w 5867389"/>
              <a:gd name="connsiteY172" fmla="*/ 6343910 h 6859115"/>
              <a:gd name="connsiteX173" fmla="*/ 158175 w 5867389"/>
              <a:gd name="connsiteY173" fmla="*/ 6286847 h 6859115"/>
              <a:gd name="connsiteX174" fmla="*/ 172535 w 5867389"/>
              <a:gd name="connsiteY174" fmla="*/ 6258012 h 6859115"/>
              <a:gd name="connsiteX175" fmla="*/ 178158 w 5867389"/>
              <a:gd name="connsiteY175" fmla="*/ 6245543 h 6859115"/>
              <a:gd name="connsiteX176" fmla="*/ 318038 w 5867389"/>
              <a:gd name="connsiteY176" fmla="*/ 6045344 h 6859115"/>
              <a:gd name="connsiteX177" fmla="*/ 406880 w 5867389"/>
              <a:gd name="connsiteY177" fmla="*/ 5961005 h 6859115"/>
              <a:gd name="connsiteX178" fmla="*/ 508178 w 5867389"/>
              <a:gd name="connsiteY178" fmla="*/ 5891732 h 6859115"/>
              <a:gd name="connsiteX179" fmla="*/ 738629 w 5867389"/>
              <a:gd name="connsiteY179" fmla="*/ 5811636 h 6859115"/>
              <a:gd name="connsiteX180" fmla="*/ 982662 w 5867389"/>
              <a:gd name="connsiteY180" fmla="*/ 5817004 h 6859115"/>
              <a:gd name="connsiteX181" fmla="*/ 658611 w 5867389"/>
              <a:gd name="connsiteY181" fmla="*/ 5828175 h 6859115"/>
              <a:gd name="connsiteX182" fmla="*/ 872973 w 5867389"/>
              <a:gd name="connsiteY182" fmla="*/ 5803929 h 6859115"/>
              <a:gd name="connsiteX183" fmla="*/ 1154116 w 5867389"/>
              <a:gd name="connsiteY183" fmla="*/ 5859174 h 6859115"/>
              <a:gd name="connsiteX184" fmla="*/ 1438634 w 5867389"/>
              <a:gd name="connsiteY184" fmla="*/ 5973128 h 6859115"/>
              <a:gd name="connsiteX185" fmla="*/ 1688117 w 5867389"/>
              <a:gd name="connsiteY185" fmla="*/ 6090891 h 685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5867389" h="6859115">
                <a:moveTo>
                  <a:pt x="1688117" y="6090891"/>
                </a:moveTo>
                <a:cubicBezTo>
                  <a:pt x="1809225" y="6148301"/>
                  <a:pt x="1933706" y="6206144"/>
                  <a:pt x="2063984" y="6257579"/>
                </a:cubicBezTo>
                <a:cubicBezTo>
                  <a:pt x="2196182" y="6310815"/>
                  <a:pt x="2332403" y="6353461"/>
                  <a:pt x="2471340" y="6385127"/>
                </a:cubicBezTo>
                <a:cubicBezTo>
                  <a:pt x="2759343" y="6450737"/>
                  <a:pt x="3058679" y="6448096"/>
                  <a:pt x="3345481" y="6377421"/>
                </a:cubicBezTo>
                <a:cubicBezTo>
                  <a:pt x="3489530" y="6342126"/>
                  <a:pt x="3629791" y="6292821"/>
                  <a:pt x="3764255" y="6230216"/>
                </a:cubicBezTo>
                <a:cubicBezTo>
                  <a:pt x="3897327" y="6168165"/>
                  <a:pt x="4025338" y="6095784"/>
                  <a:pt x="4147129" y="6013739"/>
                </a:cubicBezTo>
                <a:cubicBezTo>
                  <a:pt x="4388740" y="5851727"/>
                  <a:pt x="4601804" y="5661141"/>
                  <a:pt x="4786494" y="5464666"/>
                </a:cubicBezTo>
                <a:cubicBezTo>
                  <a:pt x="5012464" y="5224471"/>
                  <a:pt x="5210614" y="4959503"/>
                  <a:pt x="5377155" y="4674784"/>
                </a:cubicBezTo>
                <a:cubicBezTo>
                  <a:pt x="5460279" y="4529207"/>
                  <a:pt x="5533004" y="4377933"/>
                  <a:pt x="5594803" y="4222086"/>
                </a:cubicBezTo>
                <a:lnTo>
                  <a:pt x="5617382" y="4163204"/>
                </a:lnTo>
                <a:cubicBezTo>
                  <a:pt x="5624994" y="4143548"/>
                  <a:pt x="5632780" y="4123979"/>
                  <a:pt x="5639181" y="4103976"/>
                </a:cubicBezTo>
                <a:lnTo>
                  <a:pt x="5679406" y="3984221"/>
                </a:lnTo>
                <a:lnTo>
                  <a:pt x="5714873" y="3862994"/>
                </a:lnTo>
                <a:lnTo>
                  <a:pt x="5719285" y="3847840"/>
                </a:lnTo>
                <a:lnTo>
                  <a:pt x="5723092" y="3832514"/>
                </a:lnTo>
                <a:lnTo>
                  <a:pt x="5730791" y="3801860"/>
                </a:lnTo>
                <a:lnTo>
                  <a:pt x="5746016" y="3740554"/>
                </a:lnTo>
                <a:cubicBezTo>
                  <a:pt x="5823214" y="3412747"/>
                  <a:pt x="5856985" y="3076194"/>
                  <a:pt x="5846449" y="2739563"/>
                </a:cubicBezTo>
                <a:lnTo>
                  <a:pt x="5844892" y="2676958"/>
                </a:lnTo>
                <a:cubicBezTo>
                  <a:pt x="5843681" y="2656176"/>
                  <a:pt x="5842383" y="2635394"/>
                  <a:pt x="5841172" y="2614613"/>
                </a:cubicBezTo>
                <a:lnTo>
                  <a:pt x="5837279" y="2552354"/>
                </a:lnTo>
                <a:lnTo>
                  <a:pt x="5835290" y="2521181"/>
                </a:lnTo>
                <a:lnTo>
                  <a:pt x="5832262" y="2490182"/>
                </a:lnTo>
                <a:cubicBezTo>
                  <a:pt x="5828110" y="2448878"/>
                  <a:pt x="5824390" y="2407660"/>
                  <a:pt x="5819892" y="2366530"/>
                </a:cubicBezTo>
                <a:cubicBezTo>
                  <a:pt x="5815393" y="2325399"/>
                  <a:pt x="5808905" y="2284528"/>
                  <a:pt x="5803456" y="2243657"/>
                </a:cubicBezTo>
                <a:cubicBezTo>
                  <a:pt x="5779139" y="2081949"/>
                  <a:pt x="5746509" y="1921600"/>
                  <a:pt x="5705704" y="1763251"/>
                </a:cubicBezTo>
                <a:cubicBezTo>
                  <a:pt x="5706656" y="1763251"/>
                  <a:pt x="5733299" y="1867679"/>
                  <a:pt x="5708040" y="1762645"/>
                </a:cubicBezTo>
                <a:lnTo>
                  <a:pt x="5670150" y="1625138"/>
                </a:lnTo>
                <a:cubicBezTo>
                  <a:pt x="5658472" y="1585480"/>
                  <a:pt x="5647486" y="1551796"/>
                  <a:pt x="5638576" y="1522701"/>
                </a:cubicBezTo>
                <a:cubicBezTo>
                  <a:pt x="5621275" y="1464426"/>
                  <a:pt x="5607347" y="1426412"/>
                  <a:pt x="5598783" y="1400781"/>
                </a:cubicBezTo>
                <a:cubicBezTo>
                  <a:pt x="5590219" y="1375150"/>
                  <a:pt x="5585980" y="1362335"/>
                  <a:pt x="5584077" y="1355754"/>
                </a:cubicBezTo>
                <a:cubicBezTo>
                  <a:pt x="5582174" y="1349173"/>
                  <a:pt x="5582606" y="1349173"/>
                  <a:pt x="5582952" y="1349000"/>
                </a:cubicBezTo>
                <a:cubicBezTo>
                  <a:pt x="5583299" y="1348827"/>
                  <a:pt x="5584769" y="1353762"/>
                  <a:pt x="5587710" y="1361902"/>
                </a:cubicBezTo>
                <a:cubicBezTo>
                  <a:pt x="5590651" y="1370041"/>
                  <a:pt x="5594803" y="1381558"/>
                  <a:pt x="5599562" y="1395066"/>
                </a:cubicBezTo>
                <a:cubicBezTo>
                  <a:pt x="5604319" y="1408574"/>
                  <a:pt x="5609856" y="1424161"/>
                  <a:pt x="5615652" y="1440267"/>
                </a:cubicBezTo>
                <a:cubicBezTo>
                  <a:pt x="5618420" y="1448320"/>
                  <a:pt x="5621361" y="1456546"/>
                  <a:pt x="5624302" y="1464772"/>
                </a:cubicBezTo>
                <a:cubicBezTo>
                  <a:pt x="5627243" y="1472998"/>
                  <a:pt x="5629579" y="1481311"/>
                  <a:pt x="5632088" y="1489364"/>
                </a:cubicBezTo>
                <a:cubicBezTo>
                  <a:pt x="5652417" y="1553787"/>
                  <a:pt x="5668766" y="1605396"/>
                  <a:pt x="5652849" y="1553701"/>
                </a:cubicBezTo>
                <a:cubicBezTo>
                  <a:pt x="5659017" y="1573097"/>
                  <a:pt x="5665367" y="1593299"/>
                  <a:pt x="5671880" y="1614314"/>
                </a:cubicBezTo>
                <a:cubicBezTo>
                  <a:pt x="5677676" y="1635269"/>
                  <a:pt x="5683732" y="1656657"/>
                  <a:pt x="5689787" y="1678478"/>
                </a:cubicBezTo>
                <a:cubicBezTo>
                  <a:pt x="5701812" y="1721774"/>
                  <a:pt x="5715133" y="1766628"/>
                  <a:pt x="5725168" y="1811135"/>
                </a:cubicBezTo>
                <a:cubicBezTo>
                  <a:pt x="5730618" y="1833303"/>
                  <a:pt x="5735895" y="1855297"/>
                  <a:pt x="5741172" y="1876771"/>
                </a:cubicBezTo>
                <a:cubicBezTo>
                  <a:pt x="5746448" y="1898246"/>
                  <a:pt x="5751725" y="1919288"/>
                  <a:pt x="5755704" y="1939810"/>
                </a:cubicBezTo>
                <a:lnTo>
                  <a:pt x="5778888" y="2051512"/>
                </a:lnTo>
                <a:cubicBezTo>
                  <a:pt x="5782608" y="2068051"/>
                  <a:pt x="5784943" y="2083464"/>
                  <a:pt x="5787539" y="2097405"/>
                </a:cubicBezTo>
                <a:cubicBezTo>
                  <a:pt x="5790134" y="2111346"/>
                  <a:pt x="5792124" y="2123382"/>
                  <a:pt x="5793940" y="2134293"/>
                </a:cubicBezTo>
                <a:cubicBezTo>
                  <a:pt x="5797660" y="2155508"/>
                  <a:pt x="5800169" y="2169622"/>
                  <a:pt x="5801033" y="2174644"/>
                </a:cubicBezTo>
                <a:cubicBezTo>
                  <a:pt x="5802850" y="2184602"/>
                  <a:pt x="5798525" y="2157932"/>
                  <a:pt x="5785030" y="2077835"/>
                </a:cubicBezTo>
                <a:cubicBezTo>
                  <a:pt x="5780445" y="2051165"/>
                  <a:pt x="5770497" y="2004839"/>
                  <a:pt x="5759078" y="1948555"/>
                </a:cubicBezTo>
                <a:cubicBezTo>
                  <a:pt x="5753715" y="1920327"/>
                  <a:pt x="5746016" y="1889933"/>
                  <a:pt x="5738403" y="1858328"/>
                </a:cubicBezTo>
                <a:cubicBezTo>
                  <a:pt x="5730791" y="1826722"/>
                  <a:pt x="5722659" y="1793904"/>
                  <a:pt x="5714701" y="1760999"/>
                </a:cubicBezTo>
                <a:cubicBezTo>
                  <a:pt x="5706742" y="1728095"/>
                  <a:pt x="5696534" y="1695883"/>
                  <a:pt x="5687884" y="1664537"/>
                </a:cubicBezTo>
                <a:cubicBezTo>
                  <a:pt x="5683498" y="1648838"/>
                  <a:pt x="5679233" y="1633538"/>
                  <a:pt x="5675081" y="1618644"/>
                </a:cubicBezTo>
                <a:cubicBezTo>
                  <a:pt x="5670756" y="1603750"/>
                  <a:pt x="5665998" y="1589549"/>
                  <a:pt x="5661759" y="1575781"/>
                </a:cubicBezTo>
                <a:cubicBezTo>
                  <a:pt x="5644458" y="1521056"/>
                  <a:pt x="5630963" y="1475682"/>
                  <a:pt x="5622140" y="1450138"/>
                </a:cubicBezTo>
                <a:cubicBezTo>
                  <a:pt x="5604838" y="1398790"/>
                  <a:pt x="5614267" y="1424161"/>
                  <a:pt x="5623783" y="1449445"/>
                </a:cubicBezTo>
                <a:cubicBezTo>
                  <a:pt x="5628801" y="1462088"/>
                  <a:pt x="5632953" y="1474903"/>
                  <a:pt x="5634251" y="1478107"/>
                </a:cubicBezTo>
                <a:cubicBezTo>
                  <a:pt x="5635548" y="1481311"/>
                  <a:pt x="5634251" y="1474557"/>
                  <a:pt x="5625600" y="1448926"/>
                </a:cubicBezTo>
                <a:cubicBezTo>
                  <a:pt x="5616949" y="1423295"/>
                  <a:pt x="5605271" y="1391516"/>
                  <a:pt x="5592901" y="1356360"/>
                </a:cubicBezTo>
                <a:cubicBezTo>
                  <a:pt x="5586499" y="1339042"/>
                  <a:pt x="5580530" y="1320338"/>
                  <a:pt x="5573177" y="1301808"/>
                </a:cubicBezTo>
                <a:lnTo>
                  <a:pt x="5551118" y="1245437"/>
                </a:lnTo>
                <a:cubicBezTo>
                  <a:pt x="5543765" y="1226560"/>
                  <a:pt x="5536326" y="1207684"/>
                  <a:pt x="5529059" y="1189153"/>
                </a:cubicBezTo>
                <a:lnTo>
                  <a:pt x="5518246" y="1161704"/>
                </a:lnTo>
                <a:lnTo>
                  <a:pt x="5507000" y="1135726"/>
                </a:lnTo>
                <a:cubicBezTo>
                  <a:pt x="5492294" y="1101090"/>
                  <a:pt x="5478886" y="1070437"/>
                  <a:pt x="5468246" y="1045585"/>
                </a:cubicBezTo>
                <a:cubicBezTo>
                  <a:pt x="5426204" y="945919"/>
                  <a:pt x="5513229" y="1144126"/>
                  <a:pt x="5470409" y="1044633"/>
                </a:cubicBezTo>
                <a:cubicBezTo>
                  <a:pt x="5395529" y="875365"/>
                  <a:pt x="5311315" y="710383"/>
                  <a:pt x="5218157" y="550458"/>
                </a:cubicBezTo>
                <a:cubicBezTo>
                  <a:pt x="5111254" y="367232"/>
                  <a:pt x="4993087" y="190825"/>
                  <a:pt x="4864349" y="22254"/>
                </a:cubicBezTo>
                <a:cubicBezTo>
                  <a:pt x="4863657" y="21017"/>
                  <a:pt x="4862878" y="19830"/>
                  <a:pt x="4862013" y="18704"/>
                </a:cubicBezTo>
                <a:lnTo>
                  <a:pt x="4856563" y="11170"/>
                </a:lnTo>
                <a:lnTo>
                  <a:pt x="4851114" y="3550"/>
                </a:lnTo>
                <a:cubicBezTo>
                  <a:pt x="4850231" y="2440"/>
                  <a:pt x="4849444" y="1252"/>
                  <a:pt x="4848778" y="0"/>
                </a:cubicBezTo>
                <a:cubicBezTo>
                  <a:pt x="4848778" y="0"/>
                  <a:pt x="4849902" y="1212"/>
                  <a:pt x="4852497" y="4503"/>
                </a:cubicBezTo>
                <a:lnTo>
                  <a:pt x="4865473" y="21128"/>
                </a:lnTo>
                <a:cubicBezTo>
                  <a:pt x="4877584" y="37494"/>
                  <a:pt x="4897827" y="64424"/>
                  <a:pt x="4930180" y="107719"/>
                </a:cubicBezTo>
                <a:cubicBezTo>
                  <a:pt x="5070475" y="299405"/>
                  <a:pt x="5197310" y="500605"/>
                  <a:pt x="5309767" y="709872"/>
                </a:cubicBezTo>
                <a:cubicBezTo>
                  <a:pt x="5422562" y="919812"/>
                  <a:pt x="5519578" y="1137874"/>
                  <a:pt x="5599994" y="1362248"/>
                </a:cubicBezTo>
                <a:cubicBezTo>
                  <a:pt x="5681033" y="1587151"/>
                  <a:pt x="5744658" y="1817959"/>
                  <a:pt x="5790307" y="2052638"/>
                </a:cubicBezTo>
                <a:cubicBezTo>
                  <a:pt x="5835471" y="2287992"/>
                  <a:pt x="5860852" y="2526723"/>
                  <a:pt x="5866172" y="2766320"/>
                </a:cubicBezTo>
                <a:cubicBezTo>
                  <a:pt x="5868681" y="2826241"/>
                  <a:pt x="5866605" y="2886162"/>
                  <a:pt x="5866172" y="2946169"/>
                </a:cubicBezTo>
                <a:cubicBezTo>
                  <a:pt x="5866172" y="2976130"/>
                  <a:pt x="5864096" y="3006090"/>
                  <a:pt x="5862799" y="3036051"/>
                </a:cubicBezTo>
                <a:lnTo>
                  <a:pt x="5858214" y="3125759"/>
                </a:lnTo>
                <a:lnTo>
                  <a:pt x="5850428" y="3215467"/>
                </a:lnTo>
                <a:cubicBezTo>
                  <a:pt x="5847747" y="3245341"/>
                  <a:pt x="5845584" y="3275301"/>
                  <a:pt x="5841778" y="3305002"/>
                </a:cubicBezTo>
                <a:lnTo>
                  <a:pt x="5830099" y="3394191"/>
                </a:lnTo>
                <a:lnTo>
                  <a:pt x="5827245" y="3416531"/>
                </a:lnTo>
                <a:cubicBezTo>
                  <a:pt x="5826293" y="3423978"/>
                  <a:pt x="5824909" y="3431338"/>
                  <a:pt x="5823698" y="3438698"/>
                </a:cubicBezTo>
                <a:lnTo>
                  <a:pt x="5816345" y="3483206"/>
                </a:lnTo>
                <a:cubicBezTo>
                  <a:pt x="5811328" y="3512734"/>
                  <a:pt x="5806829" y="3542434"/>
                  <a:pt x="5801379" y="3571962"/>
                </a:cubicBezTo>
                <a:lnTo>
                  <a:pt x="5783127" y="3660198"/>
                </a:lnTo>
                <a:lnTo>
                  <a:pt x="5773957" y="3704359"/>
                </a:lnTo>
                <a:cubicBezTo>
                  <a:pt x="5770756" y="3718993"/>
                  <a:pt x="5766864" y="3733540"/>
                  <a:pt x="5763317" y="3747655"/>
                </a:cubicBezTo>
                <a:lnTo>
                  <a:pt x="5741604" y="3835804"/>
                </a:lnTo>
                <a:cubicBezTo>
                  <a:pt x="5738144" y="3850438"/>
                  <a:pt x="5733818" y="3864812"/>
                  <a:pt x="5729580" y="3879100"/>
                </a:cubicBezTo>
                <a:lnTo>
                  <a:pt x="5716950" y="3922395"/>
                </a:lnTo>
                <a:lnTo>
                  <a:pt x="5704320" y="3965691"/>
                </a:lnTo>
                <a:cubicBezTo>
                  <a:pt x="5700081" y="3980151"/>
                  <a:pt x="5695669" y="3994612"/>
                  <a:pt x="5690998" y="4008986"/>
                </a:cubicBezTo>
                <a:lnTo>
                  <a:pt x="5662105" y="4094365"/>
                </a:lnTo>
                <a:cubicBezTo>
                  <a:pt x="5657261" y="4108652"/>
                  <a:pt x="5652762" y="4122940"/>
                  <a:pt x="5647486" y="4137054"/>
                </a:cubicBezTo>
                <a:lnTo>
                  <a:pt x="5631309" y="4179137"/>
                </a:lnTo>
                <a:cubicBezTo>
                  <a:pt x="5546508" y="4404412"/>
                  <a:pt x="5438392" y="4620188"/>
                  <a:pt x="5308729" y="4822941"/>
                </a:cubicBezTo>
                <a:cubicBezTo>
                  <a:pt x="5178962" y="5025633"/>
                  <a:pt x="5033131" y="5217553"/>
                  <a:pt x="4872653" y="5396866"/>
                </a:cubicBezTo>
                <a:cubicBezTo>
                  <a:pt x="4712384" y="5576481"/>
                  <a:pt x="4536648" y="5741636"/>
                  <a:pt x="4347477" y="5890434"/>
                </a:cubicBezTo>
                <a:cubicBezTo>
                  <a:pt x="4252476" y="5964295"/>
                  <a:pt x="4153479" y="6032867"/>
                  <a:pt x="4050935" y="6095827"/>
                </a:cubicBezTo>
                <a:cubicBezTo>
                  <a:pt x="3948607" y="6159203"/>
                  <a:pt x="3842041" y="6215452"/>
                  <a:pt x="3731988" y="6264160"/>
                </a:cubicBezTo>
                <a:cubicBezTo>
                  <a:pt x="3621884" y="6312790"/>
                  <a:pt x="3508189" y="6352855"/>
                  <a:pt x="3391934" y="6384002"/>
                </a:cubicBezTo>
                <a:lnTo>
                  <a:pt x="3348076" y="6394999"/>
                </a:lnTo>
                <a:cubicBezTo>
                  <a:pt x="3333456" y="6398549"/>
                  <a:pt x="3319010" y="6402792"/>
                  <a:pt x="3304131" y="6405303"/>
                </a:cubicBezTo>
                <a:lnTo>
                  <a:pt x="3215635" y="6422621"/>
                </a:lnTo>
                <a:lnTo>
                  <a:pt x="3126275" y="6435436"/>
                </a:lnTo>
                <a:cubicBezTo>
                  <a:pt x="3111482" y="6437948"/>
                  <a:pt x="3096431" y="6438987"/>
                  <a:pt x="3081465" y="6440286"/>
                </a:cubicBezTo>
                <a:lnTo>
                  <a:pt x="3036482" y="6444182"/>
                </a:lnTo>
                <a:cubicBezTo>
                  <a:pt x="2796342" y="6464445"/>
                  <a:pt x="2553866" y="6432406"/>
                  <a:pt x="2323674" y="6365471"/>
                </a:cubicBezTo>
                <a:cubicBezTo>
                  <a:pt x="2093483" y="6298536"/>
                  <a:pt x="1873844" y="6198957"/>
                  <a:pt x="1659051" y="6096000"/>
                </a:cubicBezTo>
                <a:cubicBezTo>
                  <a:pt x="1551264" y="6044738"/>
                  <a:pt x="1444084" y="5992611"/>
                  <a:pt x="1334740" y="5946198"/>
                </a:cubicBezTo>
                <a:cubicBezTo>
                  <a:pt x="1280069" y="5923078"/>
                  <a:pt x="1224878" y="5901171"/>
                  <a:pt x="1168736" y="5882467"/>
                </a:cubicBezTo>
                <a:cubicBezTo>
                  <a:pt x="1140708" y="5872769"/>
                  <a:pt x="1112334" y="5864456"/>
                  <a:pt x="1083960" y="5856490"/>
                </a:cubicBezTo>
                <a:cubicBezTo>
                  <a:pt x="1055586" y="5848523"/>
                  <a:pt x="1026693" y="5841856"/>
                  <a:pt x="997454" y="5836487"/>
                </a:cubicBezTo>
                <a:cubicBezTo>
                  <a:pt x="968587" y="5830868"/>
                  <a:pt x="939452" y="5826702"/>
                  <a:pt x="910170" y="5824018"/>
                </a:cubicBezTo>
                <a:cubicBezTo>
                  <a:pt x="895551" y="5822373"/>
                  <a:pt x="880845" y="5821853"/>
                  <a:pt x="866225" y="5820988"/>
                </a:cubicBezTo>
                <a:cubicBezTo>
                  <a:pt x="851606" y="5820121"/>
                  <a:pt x="836813" y="5820121"/>
                  <a:pt x="822194" y="5820988"/>
                </a:cubicBezTo>
                <a:cubicBezTo>
                  <a:pt x="763562" y="5822122"/>
                  <a:pt x="705356" y="5831240"/>
                  <a:pt x="649182" y="5848091"/>
                </a:cubicBezTo>
                <a:cubicBezTo>
                  <a:pt x="621205" y="5856706"/>
                  <a:pt x="593812" y="5867114"/>
                  <a:pt x="567175" y="5879263"/>
                </a:cubicBezTo>
                <a:cubicBezTo>
                  <a:pt x="540622" y="5891611"/>
                  <a:pt x="514852" y="5905578"/>
                  <a:pt x="490012" y="5921087"/>
                </a:cubicBezTo>
                <a:cubicBezTo>
                  <a:pt x="465151" y="5936595"/>
                  <a:pt x="441234" y="5953567"/>
                  <a:pt x="418385" y="5971915"/>
                </a:cubicBezTo>
                <a:cubicBezTo>
                  <a:pt x="395673" y="5990437"/>
                  <a:pt x="373986" y="6010180"/>
                  <a:pt x="353419" y="6031057"/>
                </a:cubicBezTo>
                <a:cubicBezTo>
                  <a:pt x="332658" y="6051752"/>
                  <a:pt x="313626" y="6074353"/>
                  <a:pt x="294941" y="6096779"/>
                </a:cubicBezTo>
                <a:cubicBezTo>
                  <a:pt x="276256" y="6119207"/>
                  <a:pt x="259214" y="6143365"/>
                  <a:pt x="243038" y="6168044"/>
                </a:cubicBezTo>
                <a:cubicBezTo>
                  <a:pt x="210604" y="6217115"/>
                  <a:pt x="181890" y="6268550"/>
                  <a:pt x="157137" y="6321916"/>
                </a:cubicBezTo>
                <a:cubicBezTo>
                  <a:pt x="108219" y="6429150"/>
                  <a:pt x="69916" y="6540921"/>
                  <a:pt x="42777" y="6655638"/>
                </a:cubicBezTo>
                <a:cubicBezTo>
                  <a:pt x="17258" y="6760326"/>
                  <a:pt x="8174" y="6820160"/>
                  <a:pt x="2984" y="6845185"/>
                </a:cubicBezTo>
                <a:cubicBezTo>
                  <a:pt x="-2206" y="6870210"/>
                  <a:pt x="-130" y="6859992"/>
                  <a:pt x="5406" y="6826741"/>
                </a:cubicBezTo>
                <a:cubicBezTo>
                  <a:pt x="10943" y="6793490"/>
                  <a:pt x="21237" y="6737033"/>
                  <a:pt x="37067" y="6669752"/>
                </a:cubicBezTo>
                <a:cubicBezTo>
                  <a:pt x="54414" y="6594799"/>
                  <a:pt x="76048" y="6520902"/>
                  <a:pt x="101860" y="6448425"/>
                </a:cubicBezTo>
                <a:cubicBezTo>
                  <a:pt x="83781" y="6499081"/>
                  <a:pt x="75908" y="6524885"/>
                  <a:pt x="67863" y="6550603"/>
                </a:cubicBezTo>
                <a:cubicBezTo>
                  <a:pt x="59818" y="6576320"/>
                  <a:pt x="52206" y="6602557"/>
                  <a:pt x="39317" y="6654512"/>
                </a:cubicBezTo>
                <a:cubicBezTo>
                  <a:pt x="39240" y="6653680"/>
                  <a:pt x="39240" y="6652832"/>
                  <a:pt x="39317" y="6652000"/>
                </a:cubicBezTo>
                <a:cubicBezTo>
                  <a:pt x="39317" y="6650269"/>
                  <a:pt x="40268" y="6647844"/>
                  <a:pt x="40874" y="6644554"/>
                </a:cubicBezTo>
                <a:cubicBezTo>
                  <a:pt x="42517" y="6637886"/>
                  <a:pt x="44853" y="6628101"/>
                  <a:pt x="48054" y="6615026"/>
                </a:cubicBezTo>
                <a:cubicBezTo>
                  <a:pt x="54715" y="6589049"/>
                  <a:pt x="65355" y="6549736"/>
                  <a:pt x="81531" y="6498301"/>
                </a:cubicBezTo>
                <a:cubicBezTo>
                  <a:pt x="102322" y="6434086"/>
                  <a:pt x="127200" y="6371264"/>
                  <a:pt x="156013" y="6310226"/>
                </a:cubicBezTo>
                <a:cubicBezTo>
                  <a:pt x="195806" y="6224475"/>
                  <a:pt x="246547" y="6144258"/>
                  <a:pt x="306965" y="6071582"/>
                </a:cubicBezTo>
                <a:cubicBezTo>
                  <a:pt x="237957" y="6154804"/>
                  <a:pt x="181290" y="6247543"/>
                  <a:pt x="138712" y="6346941"/>
                </a:cubicBezTo>
                <a:cubicBezTo>
                  <a:pt x="96324" y="6446260"/>
                  <a:pt x="137328" y="6346335"/>
                  <a:pt x="136982" y="6346075"/>
                </a:cubicBezTo>
                <a:cubicBezTo>
                  <a:pt x="156912" y="6300684"/>
                  <a:pt x="179442" y="6256479"/>
                  <a:pt x="204456" y="6213677"/>
                </a:cubicBezTo>
                <a:cubicBezTo>
                  <a:pt x="214923" y="6196359"/>
                  <a:pt x="223660" y="6181812"/>
                  <a:pt x="230408" y="6171940"/>
                </a:cubicBezTo>
                <a:cubicBezTo>
                  <a:pt x="237155" y="6162069"/>
                  <a:pt x="239923" y="6156441"/>
                  <a:pt x="239923" y="6156441"/>
                </a:cubicBezTo>
                <a:lnTo>
                  <a:pt x="238626" y="6155488"/>
                </a:lnTo>
                <a:cubicBezTo>
                  <a:pt x="223401" y="6177915"/>
                  <a:pt x="205667" y="6206750"/>
                  <a:pt x="187414" y="6239222"/>
                </a:cubicBezTo>
                <a:cubicBezTo>
                  <a:pt x="169162" y="6271693"/>
                  <a:pt x="151342" y="6308494"/>
                  <a:pt x="134905" y="6345382"/>
                </a:cubicBezTo>
                <a:cubicBezTo>
                  <a:pt x="106006" y="6411451"/>
                  <a:pt x="81275" y="6479269"/>
                  <a:pt x="60856" y="6548438"/>
                </a:cubicBezTo>
                <a:cubicBezTo>
                  <a:pt x="76341" y="6496483"/>
                  <a:pt x="94248" y="6445481"/>
                  <a:pt x="109127" y="6407641"/>
                </a:cubicBezTo>
                <a:cubicBezTo>
                  <a:pt x="116653" y="6388851"/>
                  <a:pt x="122881" y="6373005"/>
                  <a:pt x="127639" y="6362267"/>
                </a:cubicBezTo>
                <a:cubicBezTo>
                  <a:pt x="132397" y="6351530"/>
                  <a:pt x="134905" y="6344949"/>
                  <a:pt x="134905" y="6344949"/>
                </a:cubicBezTo>
                <a:lnTo>
                  <a:pt x="133435" y="6344343"/>
                </a:lnTo>
                <a:cubicBezTo>
                  <a:pt x="157248" y="6289453"/>
                  <a:pt x="185032" y="6236373"/>
                  <a:pt x="216567" y="6185535"/>
                </a:cubicBezTo>
                <a:cubicBezTo>
                  <a:pt x="225217" y="6171681"/>
                  <a:pt x="233868" y="6158345"/>
                  <a:pt x="243297" y="6144578"/>
                </a:cubicBezTo>
                <a:cubicBezTo>
                  <a:pt x="252726" y="6130810"/>
                  <a:pt x="262328" y="6117475"/>
                  <a:pt x="272796" y="6104313"/>
                </a:cubicBezTo>
                <a:cubicBezTo>
                  <a:pt x="293308" y="6077470"/>
                  <a:pt x="315376" y="6051848"/>
                  <a:pt x="338886" y="6027593"/>
                </a:cubicBezTo>
                <a:cubicBezTo>
                  <a:pt x="362362" y="6003227"/>
                  <a:pt x="387385" y="5980410"/>
                  <a:pt x="413800" y="5959273"/>
                </a:cubicBezTo>
                <a:cubicBezTo>
                  <a:pt x="439593" y="5938777"/>
                  <a:pt x="466666" y="5919944"/>
                  <a:pt x="494856" y="5902902"/>
                </a:cubicBezTo>
                <a:cubicBezTo>
                  <a:pt x="521753" y="5886892"/>
                  <a:pt x="549668" y="5872665"/>
                  <a:pt x="578421" y="5860300"/>
                </a:cubicBezTo>
                <a:cubicBezTo>
                  <a:pt x="592088" y="5853979"/>
                  <a:pt x="606189" y="5849389"/>
                  <a:pt x="619511" y="5844021"/>
                </a:cubicBezTo>
                <a:cubicBezTo>
                  <a:pt x="632833" y="5838652"/>
                  <a:pt x="646414" y="5834842"/>
                  <a:pt x="659649" y="5831551"/>
                </a:cubicBezTo>
                <a:lnTo>
                  <a:pt x="659649" y="5830426"/>
                </a:lnTo>
                <a:cubicBezTo>
                  <a:pt x="646414" y="5833630"/>
                  <a:pt x="633179" y="5838565"/>
                  <a:pt x="619424" y="5842809"/>
                </a:cubicBezTo>
                <a:cubicBezTo>
                  <a:pt x="605670" y="5847052"/>
                  <a:pt x="591915" y="5852680"/>
                  <a:pt x="578247" y="5859001"/>
                </a:cubicBezTo>
                <a:cubicBezTo>
                  <a:pt x="549430" y="5871349"/>
                  <a:pt x="521457" y="5885576"/>
                  <a:pt x="494510" y="5901604"/>
                </a:cubicBezTo>
                <a:cubicBezTo>
                  <a:pt x="436909" y="5936084"/>
                  <a:pt x="384166" y="5978107"/>
                  <a:pt x="337675" y="6026554"/>
                </a:cubicBezTo>
                <a:cubicBezTo>
                  <a:pt x="314163" y="6050904"/>
                  <a:pt x="292094" y="6076604"/>
                  <a:pt x="271585" y="6103534"/>
                </a:cubicBezTo>
                <a:cubicBezTo>
                  <a:pt x="261117" y="6116695"/>
                  <a:pt x="251775" y="6130463"/>
                  <a:pt x="242086" y="6143798"/>
                </a:cubicBezTo>
                <a:cubicBezTo>
                  <a:pt x="232397" y="6157134"/>
                  <a:pt x="223660" y="6170988"/>
                  <a:pt x="215356" y="6184843"/>
                </a:cubicBezTo>
                <a:cubicBezTo>
                  <a:pt x="183692" y="6235784"/>
                  <a:pt x="155736" y="6288942"/>
                  <a:pt x="131705" y="6343910"/>
                </a:cubicBezTo>
                <a:cubicBezTo>
                  <a:pt x="142691" y="6319059"/>
                  <a:pt x="151255" y="6300615"/>
                  <a:pt x="158175" y="6286847"/>
                </a:cubicBezTo>
                <a:cubicBezTo>
                  <a:pt x="165096" y="6273078"/>
                  <a:pt x="169421" y="6263986"/>
                  <a:pt x="172535" y="6258012"/>
                </a:cubicBezTo>
                <a:cubicBezTo>
                  <a:pt x="178764" y="6245889"/>
                  <a:pt x="178504" y="6245716"/>
                  <a:pt x="178158" y="6245543"/>
                </a:cubicBezTo>
                <a:cubicBezTo>
                  <a:pt x="216584" y="6173430"/>
                  <a:pt x="263549" y="6106209"/>
                  <a:pt x="318038" y="6045344"/>
                </a:cubicBezTo>
                <a:cubicBezTo>
                  <a:pt x="345526" y="6015072"/>
                  <a:pt x="375222" y="5986879"/>
                  <a:pt x="406880" y="5961005"/>
                </a:cubicBezTo>
                <a:cubicBezTo>
                  <a:pt x="438687" y="5935166"/>
                  <a:pt x="472568" y="5911995"/>
                  <a:pt x="508178" y="5891732"/>
                </a:cubicBezTo>
                <a:cubicBezTo>
                  <a:pt x="579299" y="5850809"/>
                  <a:pt x="657476" y="5823637"/>
                  <a:pt x="738629" y="5811636"/>
                </a:cubicBezTo>
                <a:cubicBezTo>
                  <a:pt x="819751" y="5800596"/>
                  <a:pt x="902099" y="5802405"/>
                  <a:pt x="982662" y="5817004"/>
                </a:cubicBezTo>
                <a:cubicBezTo>
                  <a:pt x="875827" y="5798301"/>
                  <a:pt x="763889" y="5798214"/>
                  <a:pt x="658611" y="5828175"/>
                </a:cubicBezTo>
                <a:cubicBezTo>
                  <a:pt x="728274" y="5808484"/>
                  <a:pt x="800677" y="5800301"/>
                  <a:pt x="872973" y="5803929"/>
                </a:cubicBezTo>
                <a:cubicBezTo>
                  <a:pt x="959478" y="5807479"/>
                  <a:pt x="1057403" y="5827741"/>
                  <a:pt x="1154116" y="5859174"/>
                </a:cubicBezTo>
                <a:cubicBezTo>
                  <a:pt x="1251037" y="5891741"/>
                  <a:pt x="1346029" y="5929780"/>
                  <a:pt x="1438634" y="5973128"/>
                </a:cubicBezTo>
                <a:cubicBezTo>
                  <a:pt x="1529638" y="6014865"/>
                  <a:pt x="1614760" y="6056255"/>
                  <a:pt x="1688117" y="6090891"/>
                </a:cubicBezTo>
                <a:close/>
              </a:path>
            </a:pathLst>
          </a:custGeom>
          <a:solidFill>
            <a:srgbClr val="FFCF59"/>
          </a:solidFill>
          <a:ln w="86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579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76B44546-C615-5844-9252-87091D3CC9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0" y="-315853"/>
            <a:ext cx="10691813" cy="7559675"/>
          </a:xfrm>
          <a:custGeom>
            <a:avLst/>
            <a:gdLst>
              <a:gd name="connsiteX0" fmla="*/ 12192000 w 12192000"/>
              <a:gd name="connsiteY0" fmla="*/ 0 h 6858000"/>
              <a:gd name="connsiteX1" fmla="*/ 0 w 12192000"/>
              <a:gd name="connsiteY1" fmla="*/ 0 h 6858000"/>
              <a:gd name="connsiteX2" fmla="*/ 0 w 12192000"/>
              <a:gd name="connsiteY2" fmla="*/ 6858000 h 6858000"/>
              <a:gd name="connsiteX3" fmla="*/ 1219200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close/>
              </a:path>
            </a:pathLst>
          </a:cu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081AC73-73FE-2844-8E52-67BAC0A26723}"/>
              </a:ext>
            </a:extLst>
          </p:cNvPr>
          <p:cNvSpPr/>
          <p:nvPr userDrawn="1"/>
        </p:nvSpPr>
        <p:spPr>
          <a:xfrm>
            <a:off x="2919488" y="2288797"/>
            <a:ext cx="7772325" cy="5270877"/>
          </a:xfrm>
          <a:prstGeom prst="rect">
            <a:avLst/>
          </a:prstGeom>
          <a:solidFill>
            <a:srgbClr val="F2F6F9"/>
          </a:solidFill>
        </p:spPr>
        <p:txBody>
          <a:bodyPr wrap="square" lIns="220991" tIns="126281" bIns="41041" anchor="t">
            <a:noAutofit/>
          </a:bodyPr>
          <a:lstStyle/>
          <a:p>
            <a:pPr defTabSz="391220">
              <a:lnSpc>
                <a:spcPct val="110000"/>
              </a:lnSpc>
            </a:pPr>
            <a:endParaRPr lang="fr-FR" sz="1403">
              <a:solidFill>
                <a:srgbClr val="1E355E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48159E6-0C28-6D46-9609-73A08A069146}"/>
              </a:ext>
            </a:extLst>
          </p:cNvPr>
          <p:cNvSpPr/>
          <p:nvPr userDrawn="1"/>
        </p:nvSpPr>
        <p:spPr>
          <a:xfrm>
            <a:off x="6986629" y="1319443"/>
            <a:ext cx="1453418" cy="5396768"/>
          </a:xfrm>
          <a:prstGeom prst="rect">
            <a:avLst/>
          </a:prstGeom>
          <a:solidFill>
            <a:schemeClr val="bg1"/>
          </a:solidFill>
          <a:ln w="3175">
            <a:solidFill>
              <a:srgbClr val="6B8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281" tIns="410414" bIns="410414" rtlCol="0" anchor="t"/>
          <a:lstStyle/>
          <a:p>
            <a:pPr algn="ctr"/>
            <a:endParaRPr lang="en-GB" sz="1052">
              <a:solidFill>
                <a:srgbClr val="A7B3B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CEF9DB3-A939-754A-987C-3C62F5FA5100}"/>
              </a:ext>
            </a:extLst>
          </p:cNvPr>
          <p:cNvSpPr/>
          <p:nvPr userDrawn="1"/>
        </p:nvSpPr>
        <p:spPr>
          <a:xfrm>
            <a:off x="5406676" y="1319443"/>
            <a:ext cx="1453418" cy="5396768"/>
          </a:xfrm>
          <a:prstGeom prst="rect">
            <a:avLst/>
          </a:prstGeom>
          <a:solidFill>
            <a:schemeClr val="bg1"/>
          </a:solidFill>
          <a:ln w="3175">
            <a:solidFill>
              <a:srgbClr val="6B8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281" tIns="410414" bIns="410414" rtlCol="0" anchor="t"/>
          <a:lstStyle/>
          <a:p>
            <a:pPr algn="ctr"/>
            <a:endParaRPr lang="en-GB" sz="1052">
              <a:solidFill>
                <a:srgbClr val="A7B3B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8D036B0-1B16-164A-9E83-18890C28EFBF}"/>
              </a:ext>
            </a:extLst>
          </p:cNvPr>
          <p:cNvSpPr/>
          <p:nvPr userDrawn="1"/>
        </p:nvSpPr>
        <p:spPr>
          <a:xfrm>
            <a:off x="3826723" y="1319443"/>
            <a:ext cx="1453418" cy="5396768"/>
          </a:xfrm>
          <a:prstGeom prst="rect">
            <a:avLst/>
          </a:prstGeom>
          <a:solidFill>
            <a:schemeClr val="bg1"/>
          </a:solidFill>
          <a:ln w="3175">
            <a:solidFill>
              <a:srgbClr val="6B8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281" tIns="410414" bIns="410414" rtlCol="0" anchor="t"/>
          <a:lstStyle/>
          <a:p>
            <a:pPr algn="ctr"/>
            <a:endParaRPr lang="en-GB" sz="1052">
              <a:solidFill>
                <a:srgbClr val="A7B3B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4F0AE8A-E88B-D64C-B91B-138D3032975B}"/>
              </a:ext>
            </a:extLst>
          </p:cNvPr>
          <p:cNvSpPr/>
          <p:nvPr userDrawn="1"/>
        </p:nvSpPr>
        <p:spPr>
          <a:xfrm>
            <a:off x="2246769" y="1319443"/>
            <a:ext cx="1452234" cy="5396768"/>
          </a:xfrm>
          <a:prstGeom prst="rect">
            <a:avLst/>
          </a:prstGeom>
          <a:solidFill>
            <a:schemeClr val="bg1"/>
          </a:solidFill>
          <a:ln w="3175">
            <a:solidFill>
              <a:srgbClr val="6B8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281" tIns="410414" bIns="410414" rtlCol="0" anchor="t"/>
          <a:lstStyle/>
          <a:p>
            <a:pPr algn="ctr"/>
            <a:endParaRPr lang="en-GB" sz="1052">
              <a:solidFill>
                <a:srgbClr val="A7B3B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5302C79-7F5B-2A41-A756-D02158203531}"/>
              </a:ext>
            </a:extLst>
          </p:cNvPr>
          <p:cNvCxnSpPr>
            <a:cxnSpLocks/>
          </p:cNvCxnSpPr>
          <p:nvPr userDrawn="1"/>
        </p:nvCxnSpPr>
        <p:spPr>
          <a:xfrm>
            <a:off x="2243046" y="6716211"/>
            <a:ext cx="1461877" cy="0"/>
          </a:xfrm>
          <a:prstGeom prst="line">
            <a:avLst/>
          </a:prstGeom>
          <a:ln w="38100">
            <a:solidFill>
              <a:srgbClr val="6B86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108837D-D33C-2C4D-A3E1-F9E562F07154}"/>
              </a:ext>
            </a:extLst>
          </p:cNvPr>
          <p:cNvCxnSpPr>
            <a:cxnSpLocks/>
          </p:cNvCxnSpPr>
          <p:nvPr userDrawn="1"/>
        </p:nvCxnSpPr>
        <p:spPr>
          <a:xfrm>
            <a:off x="3821421" y="6716211"/>
            <a:ext cx="1461877" cy="0"/>
          </a:xfrm>
          <a:prstGeom prst="line">
            <a:avLst/>
          </a:prstGeom>
          <a:ln w="38100">
            <a:solidFill>
              <a:srgbClr val="6B86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7451612-93BC-DF44-B7C7-CEB6B23692A0}"/>
              </a:ext>
            </a:extLst>
          </p:cNvPr>
          <p:cNvCxnSpPr>
            <a:cxnSpLocks/>
          </p:cNvCxnSpPr>
          <p:nvPr userDrawn="1"/>
        </p:nvCxnSpPr>
        <p:spPr>
          <a:xfrm>
            <a:off x="5399795" y="6716211"/>
            <a:ext cx="1461877" cy="0"/>
          </a:xfrm>
          <a:prstGeom prst="line">
            <a:avLst/>
          </a:prstGeom>
          <a:ln w="38100">
            <a:solidFill>
              <a:srgbClr val="6B86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08D0605-3AA1-A549-9303-3B7081CD0129}"/>
              </a:ext>
            </a:extLst>
          </p:cNvPr>
          <p:cNvCxnSpPr>
            <a:cxnSpLocks/>
          </p:cNvCxnSpPr>
          <p:nvPr userDrawn="1"/>
        </p:nvCxnSpPr>
        <p:spPr>
          <a:xfrm>
            <a:off x="6978170" y="6716211"/>
            <a:ext cx="1461877" cy="0"/>
          </a:xfrm>
          <a:prstGeom prst="line">
            <a:avLst/>
          </a:prstGeom>
          <a:ln w="38100">
            <a:solidFill>
              <a:srgbClr val="6B86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224C74C-6894-6846-9FCC-FE1B020520C2}"/>
              </a:ext>
            </a:extLst>
          </p:cNvPr>
          <p:cNvGrpSpPr/>
          <p:nvPr userDrawn="1"/>
        </p:nvGrpSpPr>
        <p:grpSpPr>
          <a:xfrm>
            <a:off x="727984" y="4553295"/>
            <a:ext cx="371811" cy="370940"/>
            <a:chOff x="778647" y="2313656"/>
            <a:chExt cx="423980" cy="336510"/>
          </a:xfrm>
        </p:grpSpPr>
        <p:sp>
          <p:nvSpPr>
            <p:cNvPr id="25" name="Elipse 79">
              <a:extLst>
                <a:ext uri="{FF2B5EF4-FFF2-40B4-BE49-F238E27FC236}">
                  <a16:creationId xmlns:a16="http://schemas.microsoft.com/office/drawing/2014/main" id="{C57BB4AB-795D-1845-A928-F1BA5FF7434A}"/>
                </a:ext>
              </a:extLst>
            </p:cNvPr>
            <p:cNvSpPr/>
            <p:nvPr/>
          </p:nvSpPr>
          <p:spPr>
            <a:xfrm>
              <a:off x="961184" y="2408723"/>
              <a:ext cx="241443" cy="241443"/>
            </a:xfrm>
            <a:prstGeom prst="ellipse">
              <a:avLst/>
            </a:prstGeom>
            <a:solidFill>
              <a:srgbClr val="FFC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79"/>
            </a:p>
          </p:txBody>
        </p:sp>
        <p:sp>
          <p:nvSpPr>
            <p:cNvPr id="26" name="Elipse 80">
              <a:extLst>
                <a:ext uri="{FF2B5EF4-FFF2-40B4-BE49-F238E27FC236}">
                  <a16:creationId xmlns:a16="http://schemas.microsoft.com/office/drawing/2014/main" id="{0087D968-6BCF-0248-99D2-DA464F463FC6}"/>
                </a:ext>
              </a:extLst>
            </p:cNvPr>
            <p:cNvSpPr/>
            <p:nvPr/>
          </p:nvSpPr>
          <p:spPr>
            <a:xfrm>
              <a:off x="778647" y="2313656"/>
              <a:ext cx="72650" cy="72650"/>
            </a:xfrm>
            <a:prstGeom prst="ellipse">
              <a:avLst/>
            </a:prstGeom>
            <a:solidFill>
              <a:srgbClr val="FFC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79"/>
            </a:p>
          </p:txBody>
        </p:sp>
      </p:grp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BC5A379C-7E74-C848-B1D9-A90794985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9EB2D486-DE62-B046-8408-F01DA1594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AA05327F-582B-8343-8C0B-37CC845A4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2466-665A-3D45-9E9D-4950A8844361}" type="slidenum">
              <a:rPr lang="en-GB" smtClean="0"/>
              <a:pPr/>
              <a:t>‹N°›</a:t>
            </a:fld>
            <a:endParaRPr lang="en-GB" i="1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4CED8B91-19A9-4449-8B13-1A5001F88B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48781" y="996052"/>
            <a:ext cx="375687" cy="611123"/>
          </a:xfrm>
          <a:solidFill>
            <a:schemeClr val="bg1"/>
          </a:solidFill>
        </p:spPr>
        <p:txBody>
          <a:bodyPr lIns="36000" anchor="ctr">
            <a:noAutofit/>
          </a:bodyPr>
          <a:lstStyle>
            <a:lvl1pPr marL="0" indent="0" algn="l">
              <a:buNone/>
              <a:defRPr sz="2631" i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0</a:t>
            </a:r>
            <a:endParaRPr lang="fr-FR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E363B54B-D66E-8542-90BA-44EAD2095C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30453" y="996052"/>
            <a:ext cx="375687" cy="611123"/>
          </a:xfrm>
          <a:solidFill>
            <a:schemeClr val="bg1"/>
          </a:solidFill>
        </p:spPr>
        <p:txBody>
          <a:bodyPr lIns="36000" anchor="ctr">
            <a:noAutofit/>
          </a:bodyPr>
          <a:lstStyle>
            <a:lvl1pPr marL="0" indent="0" algn="l">
              <a:buNone/>
              <a:defRPr sz="2631" i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0</a:t>
            </a:r>
            <a:endParaRPr lang="fr-FR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A0D9DEAE-DA44-2F49-8A97-A854B6C826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12126" y="996052"/>
            <a:ext cx="375687" cy="611123"/>
          </a:xfrm>
          <a:solidFill>
            <a:schemeClr val="bg1"/>
          </a:solidFill>
        </p:spPr>
        <p:txBody>
          <a:bodyPr lIns="36000" anchor="ctr">
            <a:noAutofit/>
          </a:bodyPr>
          <a:lstStyle>
            <a:lvl1pPr marL="0" indent="0" algn="l">
              <a:buNone/>
              <a:defRPr sz="2631" i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0</a:t>
            </a:r>
            <a:endParaRPr lang="fr-FR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DA0246DF-1BD7-9F4C-ACED-ACF06F47A8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93799" y="996052"/>
            <a:ext cx="375687" cy="611123"/>
          </a:xfrm>
          <a:solidFill>
            <a:schemeClr val="bg1"/>
          </a:solidFill>
        </p:spPr>
        <p:txBody>
          <a:bodyPr lIns="36000" anchor="ctr">
            <a:noAutofit/>
          </a:bodyPr>
          <a:lstStyle>
            <a:lvl1pPr marL="0" indent="0" algn="l">
              <a:buNone/>
              <a:defRPr sz="2631" i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0</a:t>
            </a:r>
            <a:endParaRPr lang="fr-FR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235B8FC3-F5EC-6842-8B17-76C5B48110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50964" y="1563524"/>
            <a:ext cx="1452234" cy="634933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1228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 sz="1228">
                <a:latin typeface="+mj-lt"/>
                <a:cs typeface="Times New Roman" panose="02020603050405020304" pitchFamily="18" charset="0"/>
              </a:defRPr>
            </a:lvl2pPr>
            <a:lvl3pPr>
              <a:defRPr sz="1228">
                <a:latin typeface="+mj-lt"/>
                <a:cs typeface="Times New Roman" panose="02020603050405020304" pitchFamily="18" charset="0"/>
              </a:defRPr>
            </a:lvl3pPr>
            <a:lvl4pPr>
              <a:defRPr sz="1228">
                <a:latin typeface="+mj-lt"/>
                <a:cs typeface="Times New Roman" panose="02020603050405020304" pitchFamily="18" charset="0"/>
              </a:defRPr>
            </a:lvl4pPr>
            <a:lvl5pPr>
              <a:defRPr sz="1228">
                <a:latin typeface="+mj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F550B2D-8443-0F46-8D44-998429ED738C}"/>
              </a:ext>
            </a:extLst>
          </p:cNvPr>
          <p:cNvCxnSpPr>
            <a:cxnSpLocks/>
          </p:cNvCxnSpPr>
          <p:nvPr userDrawn="1"/>
        </p:nvCxnSpPr>
        <p:spPr>
          <a:xfrm flipH="1">
            <a:off x="2246769" y="2288797"/>
            <a:ext cx="1452234" cy="0"/>
          </a:xfrm>
          <a:prstGeom prst="line">
            <a:avLst/>
          </a:prstGeom>
          <a:ln w="12700">
            <a:solidFill>
              <a:srgbClr val="FFC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7033270-8A8D-4146-8B42-D39844F33F4F}"/>
              </a:ext>
            </a:extLst>
          </p:cNvPr>
          <p:cNvCxnSpPr>
            <a:cxnSpLocks/>
          </p:cNvCxnSpPr>
          <p:nvPr userDrawn="1"/>
        </p:nvCxnSpPr>
        <p:spPr>
          <a:xfrm flipH="1">
            <a:off x="3827117" y="2288797"/>
            <a:ext cx="1452234" cy="0"/>
          </a:xfrm>
          <a:prstGeom prst="line">
            <a:avLst/>
          </a:prstGeom>
          <a:ln w="12700">
            <a:solidFill>
              <a:srgbClr val="FFC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104E7B3-431D-2249-8285-CD2E6815E343}"/>
              </a:ext>
            </a:extLst>
          </p:cNvPr>
          <p:cNvCxnSpPr>
            <a:cxnSpLocks/>
          </p:cNvCxnSpPr>
          <p:nvPr userDrawn="1"/>
        </p:nvCxnSpPr>
        <p:spPr>
          <a:xfrm flipH="1">
            <a:off x="5407464" y="2288797"/>
            <a:ext cx="1452234" cy="0"/>
          </a:xfrm>
          <a:prstGeom prst="line">
            <a:avLst/>
          </a:prstGeom>
          <a:ln w="12700">
            <a:solidFill>
              <a:srgbClr val="FFC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58302AE-F602-BC41-9EC9-2F76FC875105}"/>
              </a:ext>
            </a:extLst>
          </p:cNvPr>
          <p:cNvCxnSpPr>
            <a:cxnSpLocks/>
          </p:cNvCxnSpPr>
          <p:nvPr userDrawn="1"/>
        </p:nvCxnSpPr>
        <p:spPr>
          <a:xfrm flipH="1">
            <a:off x="6987813" y="2288797"/>
            <a:ext cx="1452234" cy="0"/>
          </a:xfrm>
          <a:prstGeom prst="line">
            <a:avLst/>
          </a:prstGeom>
          <a:ln w="12700">
            <a:solidFill>
              <a:srgbClr val="FFC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E74B43F7-577D-DB48-A317-FC7A9E2D7D5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29913" y="1563524"/>
            <a:ext cx="1452234" cy="634933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1228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 sz="1228">
                <a:latin typeface="+mj-lt"/>
                <a:cs typeface="Times New Roman" panose="02020603050405020304" pitchFamily="18" charset="0"/>
              </a:defRPr>
            </a:lvl2pPr>
            <a:lvl3pPr>
              <a:defRPr sz="1228">
                <a:latin typeface="+mj-lt"/>
                <a:cs typeface="Times New Roman" panose="02020603050405020304" pitchFamily="18" charset="0"/>
              </a:defRPr>
            </a:lvl3pPr>
            <a:lvl4pPr>
              <a:defRPr sz="1228">
                <a:latin typeface="+mj-lt"/>
                <a:cs typeface="Times New Roman" panose="02020603050405020304" pitchFamily="18" charset="0"/>
              </a:defRPr>
            </a:lvl4pPr>
            <a:lvl5pPr>
              <a:defRPr sz="1228">
                <a:latin typeface="+mj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6EE6FA7C-3EF0-B547-B4A6-9C4C995C8CD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08863" y="1563524"/>
            <a:ext cx="1452234" cy="634933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1228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 sz="1228">
                <a:latin typeface="+mj-lt"/>
                <a:cs typeface="Times New Roman" panose="02020603050405020304" pitchFamily="18" charset="0"/>
              </a:defRPr>
            </a:lvl2pPr>
            <a:lvl3pPr>
              <a:defRPr sz="1228">
                <a:latin typeface="+mj-lt"/>
                <a:cs typeface="Times New Roman" panose="02020603050405020304" pitchFamily="18" charset="0"/>
              </a:defRPr>
            </a:lvl3pPr>
            <a:lvl4pPr>
              <a:defRPr sz="1228">
                <a:latin typeface="+mj-lt"/>
                <a:cs typeface="Times New Roman" panose="02020603050405020304" pitchFamily="18" charset="0"/>
              </a:defRPr>
            </a:lvl4pPr>
            <a:lvl5pPr>
              <a:defRPr sz="1228">
                <a:latin typeface="+mj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9BBD049C-A053-5C4E-8BA2-FB415690E62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87814" y="1563524"/>
            <a:ext cx="1452234" cy="634933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1228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 sz="1228">
                <a:latin typeface="+mj-lt"/>
                <a:cs typeface="Times New Roman" panose="02020603050405020304" pitchFamily="18" charset="0"/>
              </a:defRPr>
            </a:lvl2pPr>
            <a:lvl3pPr>
              <a:defRPr sz="1228">
                <a:latin typeface="+mj-lt"/>
                <a:cs typeface="Times New Roman" panose="02020603050405020304" pitchFamily="18" charset="0"/>
              </a:defRPr>
            </a:lvl3pPr>
            <a:lvl4pPr>
              <a:defRPr sz="1228">
                <a:latin typeface="+mj-lt"/>
                <a:cs typeface="Times New Roman" panose="02020603050405020304" pitchFamily="18" charset="0"/>
              </a:defRPr>
            </a:lvl4pPr>
            <a:lvl5pPr>
              <a:defRPr sz="1228">
                <a:latin typeface="+mj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9" name="Text Placeholder 40">
            <a:extLst>
              <a:ext uri="{FF2B5EF4-FFF2-40B4-BE49-F238E27FC236}">
                <a16:creationId xmlns:a16="http://schemas.microsoft.com/office/drawing/2014/main" id="{C91DE387-110A-6943-84AE-372F1755B72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250964" y="2377031"/>
            <a:ext cx="1452234" cy="4313813"/>
          </a:xfrm>
        </p:spPr>
        <p:txBody>
          <a:bodyPr>
            <a:normAutofit/>
          </a:bodyPr>
          <a:lstStyle>
            <a:lvl1pPr marL="0" indent="0">
              <a:lnSpc>
                <a:spcPct val="70000"/>
              </a:lnSpc>
              <a:buNone/>
              <a:defRPr sz="877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 sz="1228">
                <a:latin typeface="+mj-lt"/>
                <a:cs typeface="Times New Roman" panose="02020603050405020304" pitchFamily="18" charset="0"/>
              </a:defRPr>
            </a:lvl2pPr>
            <a:lvl3pPr>
              <a:defRPr sz="1228">
                <a:latin typeface="+mj-lt"/>
                <a:cs typeface="Times New Roman" panose="02020603050405020304" pitchFamily="18" charset="0"/>
              </a:defRPr>
            </a:lvl3pPr>
            <a:lvl4pPr>
              <a:defRPr sz="1228">
                <a:latin typeface="+mj-lt"/>
                <a:cs typeface="Times New Roman" panose="02020603050405020304" pitchFamily="18" charset="0"/>
              </a:defRPr>
            </a:lvl4pPr>
            <a:lvl5pPr>
              <a:defRPr sz="1228">
                <a:latin typeface="+mj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0" name="Text Placeholder 40">
            <a:extLst>
              <a:ext uri="{FF2B5EF4-FFF2-40B4-BE49-F238E27FC236}">
                <a16:creationId xmlns:a16="http://schemas.microsoft.com/office/drawing/2014/main" id="{BD8198F0-32F1-8640-8B00-77DDAFFA037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829913" y="2377031"/>
            <a:ext cx="1452234" cy="4313813"/>
          </a:xfrm>
        </p:spPr>
        <p:txBody>
          <a:bodyPr>
            <a:normAutofit/>
          </a:bodyPr>
          <a:lstStyle>
            <a:lvl1pPr marL="0" indent="0">
              <a:lnSpc>
                <a:spcPct val="70000"/>
              </a:lnSpc>
              <a:buNone/>
              <a:defRPr sz="877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 sz="1228">
                <a:latin typeface="+mj-lt"/>
                <a:cs typeface="Times New Roman" panose="02020603050405020304" pitchFamily="18" charset="0"/>
              </a:defRPr>
            </a:lvl2pPr>
            <a:lvl3pPr>
              <a:defRPr sz="1228">
                <a:latin typeface="+mj-lt"/>
                <a:cs typeface="Times New Roman" panose="02020603050405020304" pitchFamily="18" charset="0"/>
              </a:defRPr>
            </a:lvl3pPr>
            <a:lvl4pPr>
              <a:defRPr sz="1228">
                <a:latin typeface="+mj-lt"/>
                <a:cs typeface="Times New Roman" panose="02020603050405020304" pitchFamily="18" charset="0"/>
              </a:defRPr>
            </a:lvl4pPr>
            <a:lvl5pPr>
              <a:defRPr sz="1228">
                <a:latin typeface="+mj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1" name="Text Placeholder 40">
            <a:extLst>
              <a:ext uri="{FF2B5EF4-FFF2-40B4-BE49-F238E27FC236}">
                <a16:creationId xmlns:a16="http://schemas.microsoft.com/office/drawing/2014/main" id="{EA2449A4-F3C8-9F4F-85D2-EC6F950C2ED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408863" y="2377031"/>
            <a:ext cx="1452234" cy="4313813"/>
          </a:xfrm>
        </p:spPr>
        <p:txBody>
          <a:bodyPr>
            <a:normAutofit/>
          </a:bodyPr>
          <a:lstStyle>
            <a:lvl1pPr marL="0" indent="0">
              <a:lnSpc>
                <a:spcPct val="70000"/>
              </a:lnSpc>
              <a:buNone/>
              <a:defRPr sz="877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 sz="1228">
                <a:latin typeface="+mj-lt"/>
                <a:cs typeface="Times New Roman" panose="02020603050405020304" pitchFamily="18" charset="0"/>
              </a:defRPr>
            </a:lvl2pPr>
            <a:lvl3pPr>
              <a:defRPr sz="1228">
                <a:latin typeface="+mj-lt"/>
                <a:cs typeface="Times New Roman" panose="02020603050405020304" pitchFamily="18" charset="0"/>
              </a:defRPr>
            </a:lvl3pPr>
            <a:lvl4pPr>
              <a:defRPr sz="1228">
                <a:latin typeface="+mj-lt"/>
                <a:cs typeface="Times New Roman" panose="02020603050405020304" pitchFamily="18" charset="0"/>
              </a:defRPr>
            </a:lvl4pPr>
            <a:lvl5pPr>
              <a:defRPr sz="1228">
                <a:latin typeface="+mj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Text Placeholder 40">
            <a:extLst>
              <a:ext uri="{FF2B5EF4-FFF2-40B4-BE49-F238E27FC236}">
                <a16:creationId xmlns:a16="http://schemas.microsoft.com/office/drawing/2014/main" id="{A4E7FABB-9FD3-9C48-9030-7BEF8825683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87814" y="2377031"/>
            <a:ext cx="1452234" cy="4313813"/>
          </a:xfrm>
        </p:spPr>
        <p:txBody>
          <a:bodyPr>
            <a:normAutofit/>
          </a:bodyPr>
          <a:lstStyle>
            <a:lvl1pPr marL="0" indent="0">
              <a:lnSpc>
                <a:spcPct val="70000"/>
              </a:lnSpc>
              <a:buNone/>
              <a:defRPr sz="877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 sz="1228">
                <a:latin typeface="+mj-lt"/>
                <a:cs typeface="Times New Roman" panose="02020603050405020304" pitchFamily="18" charset="0"/>
              </a:defRPr>
            </a:lvl2pPr>
            <a:lvl3pPr>
              <a:defRPr sz="1228">
                <a:latin typeface="+mj-lt"/>
                <a:cs typeface="Times New Roman" panose="02020603050405020304" pitchFamily="18" charset="0"/>
              </a:defRPr>
            </a:lvl3pPr>
            <a:lvl4pPr>
              <a:defRPr sz="1228">
                <a:latin typeface="+mj-lt"/>
                <a:cs typeface="Times New Roman" panose="02020603050405020304" pitchFamily="18" charset="0"/>
              </a:defRPr>
            </a:lvl4pPr>
            <a:lvl5pPr>
              <a:defRPr sz="1228">
                <a:latin typeface="+mj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3" name="Text Placeholder 40">
            <a:extLst>
              <a:ext uri="{FF2B5EF4-FFF2-40B4-BE49-F238E27FC236}">
                <a16:creationId xmlns:a16="http://schemas.microsoft.com/office/drawing/2014/main" id="{D9F4ABB9-2F19-7347-8B03-12B1E09E061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486101" y="3464355"/>
            <a:ext cx="1641656" cy="335721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3">
                <a:latin typeface="+mj-lt"/>
                <a:cs typeface="Times New Roman" panose="02020603050405020304" pitchFamily="18" charset="0"/>
              </a:defRPr>
            </a:lvl1pPr>
            <a:lvl2pPr>
              <a:defRPr sz="1228">
                <a:latin typeface="+mj-lt"/>
                <a:cs typeface="Times New Roman" panose="02020603050405020304" pitchFamily="18" charset="0"/>
              </a:defRPr>
            </a:lvl2pPr>
            <a:lvl3pPr>
              <a:defRPr sz="1228">
                <a:latin typeface="+mj-lt"/>
                <a:cs typeface="Times New Roman" panose="02020603050405020304" pitchFamily="18" charset="0"/>
              </a:defRPr>
            </a:lvl3pPr>
            <a:lvl4pPr>
              <a:defRPr sz="1228">
                <a:latin typeface="+mj-lt"/>
                <a:cs typeface="Times New Roman" panose="02020603050405020304" pitchFamily="18" charset="0"/>
              </a:defRPr>
            </a:lvl4pPr>
            <a:lvl5pPr>
              <a:defRPr sz="1228">
                <a:latin typeface="+mj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4" name="Marcador de número de diapositiva 5">
            <a:extLst>
              <a:ext uri="{FF2B5EF4-FFF2-40B4-BE49-F238E27FC236}">
                <a16:creationId xmlns:a16="http://schemas.microsoft.com/office/drawing/2014/main" id="{95D6799B-F22F-3C4E-A26B-59F50B860E1C}"/>
              </a:ext>
            </a:extLst>
          </p:cNvPr>
          <p:cNvSpPr txBox="1">
            <a:spLocks/>
          </p:cNvSpPr>
          <p:nvPr userDrawn="1"/>
        </p:nvSpPr>
        <p:spPr>
          <a:xfrm>
            <a:off x="9342539" y="7006699"/>
            <a:ext cx="307105" cy="402483"/>
          </a:xfrm>
          <a:prstGeom prst="rect">
            <a:avLst/>
          </a:prstGeom>
        </p:spPr>
        <p:txBody>
          <a:bodyPr vert="horz" lIns="80189" tIns="40094" rIns="80189" bIns="40094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rgbClr val="313C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2"/>
              <a:t>—</a:t>
            </a:r>
          </a:p>
        </p:txBody>
      </p:sp>
    </p:spTree>
    <p:extLst>
      <p:ext uri="{BB962C8B-B14F-4D97-AF65-F5344CB8AC3E}">
        <p14:creationId xmlns:p14="http://schemas.microsoft.com/office/powerpoint/2010/main" val="37603417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vertical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raphic 17">
            <a:extLst>
              <a:ext uri="{FF2B5EF4-FFF2-40B4-BE49-F238E27FC236}">
                <a16:creationId xmlns:a16="http://schemas.microsoft.com/office/drawing/2014/main" id="{CF7FB77F-8BA9-E445-B70B-75B61CF34BA7}"/>
              </a:ext>
            </a:extLst>
          </p:cNvPr>
          <p:cNvSpPr/>
          <p:nvPr userDrawn="1"/>
        </p:nvSpPr>
        <p:spPr>
          <a:xfrm rot="8231668" flipH="1">
            <a:off x="1316028" y="641929"/>
            <a:ext cx="7010192" cy="8192736"/>
          </a:xfrm>
          <a:custGeom>
            <a:avLst/>
            <a:gdLst>
              <a:gd name="connsiteX0" fmla="*/ 1688117 w 5867389"/>
              <a:gd name="connsiteY0" fmla="*/ 6090891 h 6859115"/>
              <a:gd name="connsiteX1" fmla="*/ 2063984 w 5867389"/>
              <a:gd name="connsiteY1" fmla="*/ 6257579 h 6859115"/>
              <a:gd name="connsiteX2" fmla="*/ 2471340 w 5867389"/>
              <a:gd name="connsiteY2" fmla="*/ 6385127 h 6859115"/>
              <a:gd name="connsiteX3" fmla="*/ 3345481 w 5867389"/>
              <a:gd name="connsiteY3" fmla="*/ 6377421 h 6859115"/>
              <a:gd name="connsiteX4" fmla="*/ 3764255 w 5867389"/>
              <a:gd name="connsiteY4" fmla="*/ 6230216 h 6859115"/>
              <a:gd name="connsiteX5" fmla="*/ 4147129 w 5867389"/>
              <a:gd name="connsiteY5" fmla="*/ 6013739 h 6859115"/>
              <a:gd name="connsiteX6" fmla="*/ 4786494 w 5867389"/>
              <a:gd name="connsiteY6" fmla="*/ 5464666 h 6859115"/>
              <a:gd name="connsiteX7" fmla="*/ 5377155 w 5867389"/>
              <a:gd name="connsiteY7" fmla="*/ 4674784 h 6859115"/>
              <a:gd name="connsiteX8" fmla="*/ 5594803 w 5867389"/>
              <a:gd name="connsiteY8" fmla="*/ 4222086 h 6859115"/>
              <a:gd name="connsiteX9" fmla="*/ 5617382 w 5867389"/>
              <a:gd name="connsiteY9" fmla="*/ 4163204 h 6859115"/>
              <a:gd name="connsiteX10" fmla="*/ 5639181 w 5867389"/>
              <a:gd name="connsiteY10" fmla="*/ 4103976 h 6859115"/>
              <a:gd name="connsiteX11" fmla="*/ 5679406 w 5867389"/>
              <a:gd name="connsiteY11" fmla="*/ 3984221 h 6859115"/>
              <a:gd name="connsiteX12" fmla="*/ 5714873 w 5867389"/>
              <a:gd name="connsiteY12" fmla="*/ 3862994 h 6859115"/>
              <a:gd name="connsiteX13" fmla="*/ 5719285 w 5867389"/>
              <a:gd name="connsiteY13" fmla="*/ 3847840 h 6859115"/>
              <a:gd name="connsiteX14" fmla="*/ 5723092 w 5867389"/>
              <a:gd name="connsiteY14" fmla="*/ 3832514 h 6859115"/>
              <a:gd name="connsiteX15" fmla="*/ 5730791 w 5867389"/>
              <a:gd name="connsiteY15" fmla="*/ 3801860 h 6859115"/>
              <a:gd name="connsiteX16" fmla="*/ 5746016 w 5867389"/>
              <a:gd name="connsiteY16" fmla="*/ 3740554 h 6859115"/>
              <a:gd name="connsiteX17" fmla="*/ 5846449 w 5867389"/>
              <a:gd name="connsiteY17" fmla="*/ 2739563 h 6859115"/>
              <a:gd name="connsiteX18" fmla="*/ 5844892 w 5867389"/>
              <a:gd name="connsiteY18" fmla="*/ 2676958 h 6859115"/>
              <a:gd name="connsiteX19" fmla="*/ 5841172 w 5867389"/>
              <a:gd name="connsiteY19" fmla="*/ 2614613 h 6859115"/>
              <a:gd name="connsiteX20" fmla="*/ 5837279 w 5867389"/>
              <a:gd name="connsiteY20" fmla="*/ 2552354 h 6859115"/>
              <a:gd name="connsiteX21" fmla="*/ 5835290 w 5867389"/>
              <a:gd name="connsiteY21" fmla="*/ 2521181 h 6859115"/>
              <a:gd name="connsiteX22" fmla="*/ 5832262 w 5867389"/>
              <a:gd name="connsiteY22" fmla="*/ 2490182 h 6859115"/>
              <a:gd name="connsiteX23" fmla="*/ 5819892 w 5867389"/>
              <a:gd name="connsiteY23" fmla="*/ 2366530 h 6859115"/>
              <a:gd name="connsiteX24" fmla="*/ 5803456 w 5867389"/>
              <a:gd name="connsiteY24" fmla="*/ 2243657 h 6859115"/>
              <a:gd name="connsiteX25" fmla="*/ 5705704 w 5867389"/>
              <a:gd name="connsiteY25" fmla="*/ 1763251 h 6859115"/>
              <a:gd name="connsiteX26" fmla="*/ 5708040 w 5867389"/>
              <a:gd name="connsiteY26" fmla="*/ 1762645 h 6859115"/>
              <a:gd name="connsiteX27" fmla="*/ 5670150 w 5867389"/>
              <a:gd name="connsiteY27" fmla="*/ 1625138 h 6859115"/>
              <a:gd name="connsiteX28" fmla="*/ 5638576 w 5867389"/>
              <a:gd name="connsiteY28" fmla="*/ 1522701 h 6859115"/>
              <a:gd name="connsiteX29" fmla="*/ 5598783 w 5867389"/>
              <a:gd name="connsiteY29" fmla="*/ 1400781 h 6859115"/>
              <a:gd name="connsiteX30" fmla="*/ 5584077 w 5867389"/>
              <a:gd name="connsiteY30" fmla="*/ 1355754 h 6859115"/>
              <a:gd name="connsiteX31" fmla="*/ 5582952 w 5867389"/>
              <a:gd name="connsiteY31" fmla="*/ 1349000 h 6859115"/>
              <a:gd name="connsiteX32" fmla="*/ 5587710 w 5867389"/>
              <a:gd name="connsiteY32" fmla="*/ 1361902 h 6859115"/>
              <a:gd name="connsiteX33" fmla="*/ 5599562 w 5867389"/>
              <a:gd name="connsiteY33" fmla="*/ 1395066 h 6859115"/>
              <a:gd name="connsiteX34" fmla="*/ 5615652 w 5867389"/>
              <a:gd name="connsiteY34" fmla="*/ 1440267 h 6859115"/>
              <a:gd name="connsiteX35" fmla="*/ 5624302 w 5867389"/>
              <a:gd name="connsiteY35" fmla="*/ 1464772 h 6859115"/>
              <a:gd name="connsiteX36" fmla="*/ 5632088 w 5867389"/>
              <a:gd name="connsiteY36" fmla="*/ 1489364 h 6859115"/>
              <a:gd name="connsiteX37" fmla="*/ 5652849 w 5867389"/>
              <a:gd name="connsiteY37" fmla="*/ 1553701 h 6859115"/>
              <a:gd name="connsiteX38" fmla="*/ 5671880 w 5867389"/>
              <a:gd name="connsiteY38" fmla="*/ 1614314 h 6859115"/>
              <a:gd name="connsiteX39" fmla="*/ 5689787 w 5867389"/>
              <a:gd name="connsiteY39" fmla="*/ 1678478 h 6859115"/>
              <a:gd name="connsiteX40" fmla="*/ 5725168 w 5867389"/>
              <a:gd name="connsiteY40" fmla="*/ 1811135 h 6859115"/>
              <a:gd name="connsiteX41" fmla="*/ 5741172 w 5867389"/>
              <a:gd name="connsiteY41" fmla="*/ 1876771 h 6859115"/>
              <a:gd name="connsiteX42" fmla="*/ 5755704 w 5867389"/>
              <a:gd name="connsiteY42" fmla="*/ 1939810 h 6859115"/>
              <a:gd name="connsiteX43" fmla="*/ 5778888 w 5867389"/>
              <a:gd name="connsiteY43" fmla="*/ 2051512 h 6859115"/>
              <a:gd name="connsiteX44" fmla="*/ 5787539 w 5867389"/>
              <a:gd name="connsiteY44" fmla="*/ 2097405 h 6859115"/>
              <a:gd name="connsiteX45" fmla="*/ 5793940 w 5867389"/>
              <a:gd name="connsiteY45" fmla="*/ 2134293 h 6859115"/>
              <a:gd name="connsiteX46" fmla="*/ 5801033 w 5867389"/>
              <a:gd name="connsiteY46" fmla="*/ 2174644 h 6859115"/>
              <a:gd name="connsiteX47" fmla="*/ 5785030 w 5867389"/>
              <a:gd name="connsiteY47" fmla="*/ 2077835 h 6859115"/>
              <a:gd name="connsiteX48" fmla="*/ 5759078 w 5867389"/>
              <a:gd name="connsiteY48" fmla="*/ 1948555 h 6859115"/>
              <a:gd name="connsiteX49" fmla="*/ 5738403 w 5867389"/>
              <a:gd name="connsiteY49" fmla="*/ 1858328 h 6859115"/>
              <a:gd name="connsiteX50" fmla="*/ 5714701 w 5867389"/>
              <a:gd name="connsiteY50" fmla="*/ 1760999 h 6859115"/>
              <a:gd name="connsiteX51" fmla="*/ 5687884 w 5867389"/>
              <a:gd name="connsiteY51" fmla="*/ 1664537 h 6859115"/>
              <a:gd name="connsiteX52" fmla="*/ 5675081 w 5867389"/>
              <a:gd name="connsiteY52" fmla="*/ 1618644 h 6859115"/>
              <a:gd name="connsiteX53" fmla="*/ 5661759 w 5867389"/>
              <a:gd name="connsiteY53" fmla="*/ 1575781 h 6859115"/>
              <a:gd name="connsiteX54" fmla="*/ 5622140 w 5867389"/>
              <a:gd name="connsiteY54" fmla="*/ 1450138 h 6859115"/>
              <a:gd name="connsiteX55" fmla="*/ 5623783 w 5867389"/>
              <a:gd name="connsiteY55" fmla="*/ 1449445 h 6859115"/>
              <a:gd name="connsiteX56" fmla="*/ 5634251 w 5867389"/>
              <a:gd name="connsiteY56" fmla="*/ 1478107 h 6859115"/>
              <a:gd name="connsiteX57" fmla="*/ 5625600 w 5867389"/>
              <a:gd name="connsiteY57" fmla="*/ 1448926 h 6859115"/>
              <a:gd name="connsiteX58" fmla="*/ 5592901 w 5867389"/>
              <a:gd name="connsiteY58" fmla="*/ 1356360 h 6859115"/>
              <a:gd name="connsiteX59" fmla="*/ 5573177 w 5867389"/>
              <a:gd name="connsiteY59" fmla="*/ 1301808 h 6859115"/>
              <a:gd name="connsiteX60" fmla="*/ 5551118 w 5867389"/>
              <a:gd name="connsiteY60" fmla="*/ 1245437 h 6859115"/>
              <a:gd name="connsiteX61" fmla="*/ 5529059 w 5867389"/>
              <a:gd name="connsiteY61" fmla="*/ 1189153 h 6859115"/>
              <a:gd name="connsiteX62" fmla="*/ 5518246 w 5867389"/>
              <a:gd name="connsiteY62" fmla="*/ 1161704 h 6859115"/>
              <a:gd name="connsiteX63" fmla="*/ 5507000 w 5867389"/>
              <a:gd name="connsiteY63" fmla="*/ 1135726 h 6859115"/>
              <a:gd name="connsiteX64" fmla="*/ 5468246 w 5867389"/>
              <a:gd name="connsiteY64" fmla="*/ 1045585 h 6859115"/>
              <a:gd name="connsiteX65" fmla="*/ 5470409 w 5867389"/>
              <a:gd name="connsiteY65" fmla="*/ 1044633 h 6859115"/>
              <a:gd name="connsiteX66" fmla="*/ 5218157 w 5867389"/>
              <a:gd name="connsiteY66" fmla="*/ 550458 h 6859115"/>
              <a:gd name="connsiteX67" fmla="*/ 4864349 w 5867389"/>
              <a:gd name="connsiteY67" fmla="*/ 22254 h 6859115"/>
              <a:gd name="connsiteX68" fmla="*/ 4862013 w 5867389"/>
              <a:gd name="connsiteY68" fmla="*/ 18704 h 6859115"/>
              <a:gd name="connsiteX69" fmla="*/ 4856563 w 5867389"/>
              <a:gd name="connsiteY69" fmla="*/ 11170 h 6859115"/>
              <a:gd name="connsiteX70" fmla="*/ 4851114 w 5867389"/>
              <a:gd name="connsiteY70" fmla="*/ 3550 h 6859115"/>
              <a:gd name="connsiteX71" fmla="*/ 4848778 w 5867389"/>
              <a:gd name="connsiteY71" fmla="*/ 0 h 6859115"/>
              <a:gd name="connsiteX72" fmla="*/ 4852497 w 5867389"/>
              <a:gd name="connsiteY72" fmla="*/ 4503 h 6859115"/>
              <a:gd name="connsiteX73" fmla="*/ 4865473 w 5867389"/>
              <a:gd name="connsiteY73" fmla="*/ 21128 h 6859115"/>
              <a:gd name="connsiteX74" fmla="*/ 4930180 w 5867389"/>
              <a:gd name="connsiteY74" fmla="*/ 107719 h 6859115"/>
              <a:gd name="connsiteX75" fmla="*/ 5309767 w 5867389"/>
              <a:gd name="connsiteY75" fmla="*/ 709872 h 6859115"/>
              <a:gd name="connsiteX76" fmla="*/ 5599994 w 5867389"/>
              <a:gd name="connsiteY76" fmla="*/ 1362248 h 6859115"/>
              <a:gd name="connsiteX77" fmla="*/ 5790307 w 5867389"/>
              <a:gd name="connsiteY77" fmla="*/ 2052638 h 6859115"/>
              <a:gd name="connsiteX78" fmla="*/ 5866172 w 5867389"/>
              <a:gd name="connsiteY78" fmla="*/ 2766320 h 6859115"/>
              <a:gd name="connsiteX79" fmla="*/ 5866172 w 5867389"/>
              <a:gd name="connsiteY79" fmla="*/ 2946169 h 6859115"/>
              <a:gd name="connsiteX80" fmla="*/ 5862799 w 5867389"/>
              <a:gd name="connsiteY80" fmla="*/ 3036051 h 6859115"/>
              <a:gd name="connsiteX81" fmla="*/ 5858214 w 5867389"/>
              <a:gd name="connsiteY81" fmla="*/ 3125759 h 6859115"/>
              <a:gd name="connsiteX82" fmla="*/ 5850428 w 5867389"/>
              <a:gd name="connsiteY82" fmla="*/ 3215467 h 6859115"/>
              <a:gd name="connsiteX83" fmla="*/ 5841778 w 5867389"/>
              <a:gd name="connsiteY83" fmla="*/ 3305002 h 6859115"/>
              <a:gd name="connsiteX84" fmla="*/ 5830099 w 5867389"/>
              <a:gd name="connsiteY84" fmla="*/ 3394191 h 6859115"/>
              <a:gd name="connsiteX85" fmla="*/ 5827245 w 5867389"/>
              <a:gd name="connsiteY85" fmla="*/ 3416531 h 6859115"/>
              <a:gd name="connsiteX86" fmla="*/ 5823698 w 5867389"/>
              <a:gd name="connsiteY86" fmla="*/ 3438698 h 6859115"/>
              <a:gd name="connsiteX87" fmla="*/ 5816345 w 5867389"/>
              <a:gd name="connsiteY87" fmla="*/ 3483206 h 6859115"/>
              <a:gd name="connsiteX88" fmla="*/ 5801379 w 5867389"/>
              <a:gd name="connsiteY88" fmla="*/ 3571962 h 6859115"/>
              <a:gd name="connsiteX89" fmla="*/ 5783127 w 5867389"/>
              <a:gd name="connsiteY89" fmla="*/ 3660198 h 6859115"/>
              <a:gd name="connsiteX90" fmla="*/ 5773957 w 5867389"/>
              <a:gd name="connsiteY90" fmla="*/ 3704359 h 6859115"/>
              <a:gd name="connsiteX91" fmla="*/ 5763317 w 5867389"/>
              <a:gd name="connsiteY91" fmla="*/ 3747655 h 6859115"/>
              <a:gd name="connsiteX92" fmla="*/ 5741604 w 5867389"/>
              <a:gd name="connsiteY92" fmla="*/ 3835804 h 6859115"/>
              <a:gd name="connsiteX93" fmla="*/ 5729580 w 5867389"/>
              <a:gd name="connsiteY93" fmla="*/ 3879100 h 6859115"/>
              <a:gd name="connsiteX94" fmla="*/ 5716950 w 5867389"/>
              <a:gd name="connsiteY94" fmla="*/ 3922395 h 6859115"/>
              <a:gd name="connsiteX95" fmla="*/ 5704320 w 5867389"/>
              <a:gd name="connsiteY95" fmla="*/ 3965691 h 6859115"/>
              <a:gd name="connsiteX96" fmla="*/ 5690998 w 5867389"/>
              <a:gd name="connsiteY96" fmla="*/ 4008986 h 6859115"/>
              <a:gd name="connsiteX97" fmla="*/ 5662105 w 5867389"/>
              <a:gd name="connsiteY97" fmla="*/ 4094365 h 6859115"/>
              <a:gd name="connsiteX98" fmla="*/ 5647486 w 5867389"/>
              <a:gd name="connsiteY98" fmla="*/ 4137054 h 6859115"/>
              <a:gd name="connsiteX99" fmla="*/ 5631309 w 5867389"/>
              <a:gd name="connsiteY99" fmla="*/ 4179137 h 6859115"/>
              <a:gd name="connsiteX100" fmla="*/ 5308729 w 5867389"/>
              <a:gd name="connsiteY100" fmla="*/ 4822941 h 6859115"/>
              <a:gd name="connsiteX101" fmla="*/ 4872653 w 5867389"/>
              <a:gd name="connsiteY101" fmla="*/ 5396866 h 6859115"/>
              <a:gd name="connsiteX102" fmla="*/ 4347477 w 5867389"/>
              <a:gd name="connsiteY102" fmla="*/ 5890434 h 6859115"/>
              <a:gd name="connsiteX103" fmla="*/ 4050935 w 5867389"/>
              <a:gd name="connsiteY103" fmla="*/ 6095827 h 6859115"/>
              <a:gd name="connsiteX104" fmla="*/ 3731988 w 5867389"/>
              <a:gd name="connsiteY104" fmla="*/ 6264160 h 6859115"/>
              <a:gd name="connsiteX105" fmla="*/ 3391934 w 5867389"/>
              <a:gd name="connsiteY105" fmla="*/ 6384002 h 6859115"/>
              <a:gd name="connsiteX106" fmla="*/ 3348076 w 5867389"/>
              <a:gd name="connsiteY106" fmla="*/ 6394999 h 6859115"/>
              <a:gd name="connsiteX107" fmla="*/ 3304131 w 5867389"/>
              <a:gd name="connsiteY107" fmla="*/ 6405303 h 6859115"/>
              <a:gd name="connsiteX108" fmla="*/ 3215635 w 5867389"/>
              <a:gd name="connsiteY108" fmla="*/ 6422621 h 6859115"/>
              <a:gd name="connsiteX109" fmla="*/ 3126275 w 5867389"/>
              <a:gd name="connsiteY109" fmla="*/ 6435436 h 6859115"/>
              <a:gd name="connsiteX110" fmla="*/ 3081465 w 5867389"/>
              <a:gd name="connsiteY110" fmla="*/ 6440286 h 6859115"/>
              <a:gd name="connsiteX111" fmla="*/ 3036482 w 5867389"/>
              <a:gd name="connsiteY111" fmla="*/ 6444182 h 6859115"/>
              <a:gd name="connsiteX112" fmla="*/ 2323674 w 5867389"/>
              <a:gd name="connsiteY112" fmla="*/ 6365471 h 6859115"/>
              <a:gd name="connsiteX113" fmla="*/ 1659051 w 5867389"/>
              <a:gd name="connsiteY113" fmla="*/ 6096000 h 6859115"/>
              <a:gd name="connsiteX114" fmla="*/ 1334740 w 5867389"/>
              <a:gd name="connsiteY114" fmla="*/ 5946198 h 6859115"/>
              <a:gd name="connsiteX115" fmla="*/ 1168736 w 5867389"/>
              <a:gd name="connsiteY115" fmla="*/ 5882467 h 6859115"/>
              <a:gd name="connsiteX116" fmla="*/ 1083960 w 5867389"/>
              <a:gd name="connsiteY116" fmla="*/ 5856490 h 6859115"/>
              <a:gd name="connsiteX117" fmla="*/ 997454 w 5867389"/>
              <a:gd name="connsiteY117" fmla="*/ 5836487 h 6859115"/>
              <a:gd name="connsiteX118" fmla="*/ 910170 w 5867389"/>
              <a:gd name="connsiteY118" fmla="*/ 5824018 h 6859115"/>
              <a:gd name="connsiteX119" fmla="*/ 866225 w 5867389"/>
              <a:gd name="connsiteY119" fmla="*/ 5820988 h 6859115"/>
              <a:gd name="connsiteX120" fmla="*/ 822194 w 5867389"/>
              <a:gd name="connsiteY120" fmla="*/ 5820988 h 6859115"/>
              <a:gd name="connsiteX121" fmla="*/ 649182 w 5867389"/>
              <a:gd name="connsiteY121" fmla="*/ 5848091 h 6859115"/>
              <a:gd name="connsiteX122" fmla="*/ 567175 w 5867389"/>
              <a:gd name="connsiteY122" fmla="*/ 5879263 h 6859115"/>
              <a:gd name="connsiteX123" fmla="*/ 490012 w 5867389"/>
              <a:gd name="connsiteY123" fmla="*/ 5921087 h 6859115"/>
              <a:gd name="connsiteX124" fmla="*/ 418385 w 5867389"/>
              <a:gd name="connsiteY124" fmla="*/ 5971915 h 6859115"/>
              <a:gd name="connsiteX125" fmla="*/ 353419 w 5867389"/>
              <a:gd name="connsiteY125" fmla="*/ 6031057 h 6859115"/>
              <a:gd name="connsiteX126" fmla="*/ 294941 w 5867389"/>
              <a:gd name="connsiteY126" fmla="*/ 6096779 h 6859115"/>
              <a:gd name="connsiteX127" fmla="*/ 243038 w 5867389"/>
              <a:gd name="connsiteY127" fmla="*/ 6168044 h 6859115"/>
              <a:gd name="connsiteX128" fmla="*/ 157137 w 5867389"/>
              <a:gd name="connsiteY128" fmla="*/ 6321916 h 6859115"/>
              <a:gd name="connsiteX129" fmla="*/ 42777 w 5867389"/>
              <a:gd name="connsiteY129" fmla="*/ 6655638 h 6859115"/>
              <a:gd name="connsiteX130" fmla="*/ 2984 w 5867389"/>
              <a:gd name="connsiteY130" fmla="*/ 6845185 h 6859115"/>
              <a:gd name="connsiteX131" fmla="*/ 5406 w 5867389"/>
              <a:gd name="connsiteY131" fmla="*/ 6826741 h 6859115"/>
              <a:gd name="connsiteX132" fmla="*/ 37067 w 5867389"/>
              <a:gd name="connsiteY132" fmla="*/ 6669752 h 6859115"/>
              <a:gd name="connsiteX133" fmla="*/ 101860 w 5867389"/>
              <a:gd name="connsiteY133" fmla="*/ 6448425 h 6859115"/>
              <a:gd name="connsiteX134" fmla="*/ 67863 w 5867389"/>
              <a:gd name="connsiteY134" fmla="*/ 6550603 h 6859115"/>
              <a:gd name="connsiteX135" fmla="*/ 39317 w 5867389"/>
              <a:gd name="connsiteY135" fmla="*/ 6654512 h 6859115"/>
              <a:gd name="connsiteX136" fmla="*/ 39317 w 5867389"/>
              <a:gd name="connsiteY136" fmla="*/ 6652000 h 6859115"/>
              <a:gd name="connsiteX137" fmla="*/ 40874 w 5867389"/>
              <a:gd name="connsiteY137" fmla="*/ 6644554 h 6859115"/>
              <a:gd name="connsiteX138" fmla="*/ 48054 w 5867389"/>
              <a:gd name="connsiteY138" fmla="*/ 6615026 h 6859115"/>
              <a:gd name="connsiteX139" fmla="*/ 81531 w 5867389"/>
              <a:gd name="connsiteY139" fmla="*/ 6498301 h 6859115"/>
              <a:gd name="connsiteX140" fmla="*/ 156013 w 5867389"/>
              <a:gd name="connsiteY140" fmla="*/ 6310226 h 6859115"/>
              <a:gd name="connsiteX141" fmla="*/ 306965 w 5867389"/>
              <a:gd name="connsiteY141" fmla="*/ 6071582 h 6859115"/>
              <a:gd name="connsiteX142" fmla="*/ 138712 w 5867389"/>
              <a:gd name="connsiteY142" fmla="*/ 6346941 h 6859115"/>
              <a:gd name="connsiteX143" fmla="*/ 136982 w 5867389"/>
              <a:gd name="connsiteY143" fmla="*/ 6346075 h 6859115"/>
              <a:gd name="connsiteX144" fmla="*/ 204456 w 5867389"/>
              <a:gd name="connsiteY144" fmla="*/ 6213677 h 6859115"/>
              <a:gd name="connsiteX145" fmla="*/ 230408 w 5867389"/>
              <a:gd name="connsiteY145" fmla="*/ 6171940 h 6859115"/>
              <a:gd name="connsiteX146" fmla="*/ 239923 w 5867389"/>
              <a:gd name="connsiteY146" fmla="*/ 6156441 h 6859115"/>
              <a:gd name="connsiteX147" fmla="*/ 238626 w 5867389"/>
              <a:gd name="connsiteY147" fmla="*/ 6155488 h 6859115"/>
              <a:gd name="connsiteX148" fmla="*/ 187414 w 5867389"/>
              <a:gd name="connsiteY148" fmla="*/ 6239222 h 6859115"/>
              <a:gd name="connsiteX149" fmla="*/ 134905 w 5867389"/>
              <a:gd name="connsiteY149" fmla="*/ 6345382 h 6859115"/>
              <a:gd name="connsiteX150" fmla="*/ 60856 w 5867389"/>
              <a:gd name="connsiteY150" fmla="*/ 6548438 h 6859115"/>
              <a:gd name="connsiteX151" fmla="*/ 109127 w 5867389"/>
              <a:gd name="connsiteY151" fmla="*/ 6407641 h 6859115"/>
              <a:gd name="connsiteX152" fmla="*/ 127639 w 5867389"/>
              <a:gd name="connsiteY152" fmla="*/ 6362267 h 6859115"/>
              <a:gd name="connsiteX153" fmla="*/ 134905 w 5867389"/>
              <a:gd name="connsiteY153" fmla="*/ 6344949 h 6859115"/>
              <a:gd name="connsiteX154" fmla="*/ 133435 w 5867389"/>
              <a:gd name="connsiteY154" fmla="*/ 6344343 h 6859115"/>
              <a:gd name="connsiteX155" fmla="*/ 216567 w 5867389"/>
              <a:gd name="connsiteY155" fmla="*/ 6185535 h 6859115"/>
              <a:gd name="connsiteX156" fmla="*/ 243297 w 5867389"/>
              <a:gd name="connsiteY156" fmla="*/ 6144578 h 6859115"/>
              <a:gd name="connsiteX157" fmla="*/ 272796 w 5867389"/>
              <a:gd name="connsiteY157" fmla="*/ 6104313 h 6859115"/>
              <a:gd name="connsiteX158" fmla="*/ 338886 w 5867389"/>
              <a:gd name="connsiteY158" fmla="*/ 6027593 h 6859115"/>
              <a:gd name="connsiteX159" fmla="*/ 413800 w 5867389"/>
              <a:gd name="connsiteY159" fmla="*/ 5959273 h 6859115"/>
              <a:gd name="connsiteX160" fmla="*/ 494856 w 5867389"/>
              <a:gd name="connsiteY160" fmla="*/ 5902902 h 6859115"/>
              <a:gd name="connsiteX161" fmla="*/ 578421 w 5867389"/>
              <a:gd name="connsiteY161" fmla="*/ 5860300 h 6859115"/>
              <a:gd name="connsiteX162" fmla="*/ 619511 w 5867389"/>
              <a:gd name="connsiteY162" fmla="*/ 5844021 h 6859115"/>
              <a:gd name="connsiteX163" fmla="*/ 659649 w 5867389"/>
              <a:gd name="connsiteY163" fmla="*/ 5831551 h 6859115"/>
              <a:gd name="connsiteX164" fmla="*/ 659649 w 5867389"/>
              <a:gd name="connsiteY164" fmla="*/ 5830426 h 6859115"/>
              <a:gd name="connsiteX165" fmla="*/ 619424 w 5867389"/>
              <a:gd name="connsiteY165" fmla="*/ 5842809 h 6859115"/>
              <a:gd name="connsiteX166" fmla="*/ 578247 w 5867389"/>
              <a:gd name="connsiteY166" fmla="*/ 5859001 h 6859115"/>
              <a:gd name="connsiteX167" fmla="*/ 494510 w 5867389"/>
              <a:gd name="connsiteY167" fmla="*/ 5901604 h 6859115"/>
              <a:gd name="connsiteX168" fmla="*/ 337675 w 5867389"/>
              <a:gd name="connsiteY168" fmla="*/ 6026554 h 6859115"/>
              <a:gd name="connsiteX169" fmla="*/ 271585 w 5867389"/>
              <a:gd name="connsiteY169" fmla="*/ 6103534 h 6859115"/>
              <a:gd name="connsiteX170" fmla="*/ 242086 w 5867389"/>
              <a:gd name="connsiteY170" fmla="*/ 6143798 h 6859115"/>
              <a:gd name="connsiteX171" fmla="*/ 215356 w 5867389"/>
              <a:gd name="connsiteY171" fmla="*/ 6184843 h 6859115"/>
              <a:gd name="connsiteX172" fmla="*/ 131705 w 5867389"/>
              <a:gd name="connsiteY172" fmla="*/ 6343910 h 6859115"/>
              <a:gd name="connsiteX173" fmla="*/ 158175 w 5867389"/>
              <a:gd name="connsiteY173" fmla="*/ 6286847 h 6859115"/>
              <a:gd name="connsiteX174" fmla="*/ 172535 w 5867389"/>
              <a:gd name="connsiteY174" fmla="*/ 6258012 h 6859115"/>
              <a:gd name="connsiteX175" fmla="*/ 178158 w 5867389"/>
              <a:gd name="connsiteY175" fmla="*/ 6245543 h 6859115"/>
              <a:gd name="connsiteX176" fmla="*/ 318038 w 5867389"/>
              <a:gd name="connsiteY176" fmla="*/ 6045344 h 6859115"/>
              <a:gd name="connsiteX177" fmla="*/ 406880 w 5867389"/>
              <a:gd name="connsiteY177" fmla="*/ 5961005 h 6859115"/>
              <a:gd name="connsiteX178" fmla="*/ 508178 w 5867389"/>
              <a:gd name="connsiteY178" fmla="*/ 5891732 h 6859115"/>
              <a:gd name="connsiteX179" fmla="*/ 738629 w 5867389"/>
              <a:gd name="connsiteY179" fmla="*/ 5811636 h 6859115"/>
              <a:gd name="connsiteX180" fmla="*/ 982662 w 5867389"/>
              <a:gd name="connsiteY180" fmla="*/ 5817004 h 6859115"/>
              <a:gd name="connsiteX181" fmla="*/ 658611 w 5867389"/>
              <a:gd name="connsiteY181" fmla="*/ 5828175 h 6859115"/>
              <a:gd name="connsiteX182" fmla="*/ 872973 w 5867389"/>
              <a:gd name="connsiteY182" fmla="*/ 5803929 h 6859115"/>
              <a:gd name="connsiteX183" fmla="*/ 1154116 w 5867389"/>
              <a:gd name="connsiteY183" fmla="*/ 5859174 h 6859115"/>
              <a:gd name="connsiteX184" fmla="*/ 1438634 w 5867389"/>
              <a:gd name="connsiteY184" fmla="*/ 5973128 h 6859115"/>
              <a:gd name="connsiteX185" fmla="*/ 1688117 w 5867389"/>
              <a:gd name="connsiteY185" fmla="*/ 6090891 h 685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5867389" h="6859115">
                <a:moveTo>
                  <a:pt x="1688117" y="6090891"/>
                </a:moveTo>
                <a:cubicBezTo>
                  <a:pt x="1809225" y="6148301"/>
                  <a:pt x="1933706" y="6206144"/>
                  <a:pt x="2063984" y="6257579"/>
                </a:cubicBezTo>
                <a:cubicBezTo>
                  <a:pt x="2196182" y="6310815"/>
                  <a:pt x="2332403" y="6353461"/>
                  <a:pt x="2471340" y="6385127"/>
                </a:cubicBezTo>
                <a:cubicBezTo>
                  <a:pt x="2759343" y="6450737"/>
                  <a:pt x="3058679" y="6448096"/>
                  <a:pt x="3345481" y="6377421"/>
                </a:cubicBezTo>
                <a:cubicBezTo>
                  <a:pt x="3489530" y="6342126"/>
                  <a:pt x="3629791" y="6292821"/>
                  <a:pt x="3764255" y="6230216"/>
                </a:cubicBezTo>
                <a:cubicBezTo>
                  <a:pt x="3897327" y="6168165"/>
                  <a:pt x="4025338" y="6095784"/>
                  <a:pt x="4147129" y="6013739"/>
                </a:cubicBezTo>
                <a:cubicBezTo>
                  <a:pt x="4388740" y="5851727"/>
                  <a:pt x="4601804" y="5661141"/>
                  <a:pt x="4786494" y="5464666"/>
                </a:cubicBezTo>
                <a:cubicBezTo>
                  <a:pt x="5012464" y="5224471"/>
                  <a:pt x="5210614" y="4959503"/>
                  <a:pt x="5377155" y="4674784"/>
                </a:cubicBezTo>
                <a:cubicBezTo>
                  <a:pt x="5460279" y="4529207"/>
                  <a:pt x="5533004" y="4377933"/>
                  <a:pt x="5594803" y="4222086"/>
                </a:cubicBezTo>
                <a:lnTo>
                  <a:pt x="5617382" y="4163204"/>
                </a:lnTo>
                <a:cubicBezTo>
                  <a:pt x="5624994" y="4143548"/>
                  <a:pt x="5632780" y="4123979"/>
                  <a:pt x="5639181" y="4103976"/>
                </a:cubicBezTo>
                <a:lnTo>
                  <a:pt x="5679406" y="3984221"/>
                </a:lnTo>
                <a:lnTo>
                  <a:pt x="5714873" y="3862994"/>
                </a:lnTo>
                <a:lnTo>
                  <a:pt x="5719285" y="3847840"/>
                </a:lnTo>
                <a:lnTo>
                  <a:pt x="5723092" y="3832514"/>
                </a:lnTo>
                <a:lnTo>
                  <a:pt x="5730791" y="3801860"/>
                </a:lnTo>
                <a:lnTo>
                  <a:pt x="5746016" y="3740554"/>
                </a:lnTo>
                <a:cubicBezTo>
                  <a:pt x="5823214" y="3412747"/>
                  <a:pt x="5856985" y="3076194"/>
                  <a:pt x="5846449" y="2739563"/>
                </a:cubicBezTo>
                <a:lnTo>
                  <a:pt x="5844892" y="2676958"/>
                </a:lnTo>
                <a:cubicBezTo>
                  <a:pt x="5843681" y="2656176"/>
                  <a:pt x="5842383" y="2635394"/>
                  <a:pt x="5841172" y="2614613"/>
                </a:cubicBezTo>
                <a:lnTo>
                  <a:pt x="5837279" y="2552354"/>
                </a:lnTo>
                <a:lnTo>
                  <a:pt x="5835290" y="2521181"/>
                </a:lnTo>
                <a:lnTo>
                  <a:pt x="5832262" y="2490182"/>
                </a:lnTo>
                <a:cubicBezTo>
                  <a:pt x="5828110" y="2448878"/>
                  <a:pt x="5824390" y="2407660"/>
                  <a:pt x="5819892" y="2366530"/>
                </a:cubicBezTo>
                <a:cubicBezTo>
                  <a:pt x="5815393" y="2325399"/>
                  <a:pt x="5808905" y="2284528"/>
                  <a:pt x="5803456" y="2243657"/>
                </a:cubicBezTo>
                <a:cubicBezTo>
                  <a:pt x="5779139" y="2081949"/>
                  <a:pt x="5746509" y="1921600"/>
                  <a:pt x="5705704" y="1763251"/>
                </a:cubicBezTo>
                <a:cubicBezTo>
                  <a:pt x="5706656" y="1763251"/>
                  <a:pt x="5733299" y="1867679"/>
                  <a:pt x="5708040" y="1762645"/>
                </a:cubicBezTo>
                <a:lnTo>
                  <a:pt x="5670150" y="1625138"/>
                </a:lnTo>
                <a:cubicBezTo>
                  <a:pt x="5658472" y="1585480"/>
                  <a:pt x="5647486" y="1551796"/>
                  <a:pt x="5638576" y="1522701"/>
                </a:cubicBezTo>
                <a:cubicBezTo>
                  <a:pt x="5621275" y="1464426"/>
                  <a:pt x="5607347" y="1426412"/>
                  <a:pt x="5598783" y="1400781"/>
                </a:cubicBezTo>
                <a:cubicBezTo>
                  <a:pt x="5590219" y="1375150"/>
                  <a:pt x="5585980" y="1362335"/>
                  <a:pt x="5584077" y="1355754"/>
                </a:cubicBezTo>
                <a:cubicBezTo>
                  <a:pt x="5582174" y="1349173"/>
                  <a:pt x="5582606" y="1349173"/>
                  <a:pt x="5582952" y="1349000"/>
                </a:cubicBezTo>
                <a:cubicBezTo>
                  <a:pt x="5583299" y="1348827"/>
                  <a:pt x="5584769" y="1353762"/>
                  <a:pt x="5587710" y="1361902"/>
                </a:cubicBezTo>
                <a:cubicBezTo>
                  <a:pt x="5590651" y="1370041"/>
                  <a:pt x="5594803" y="1381558"/>
                  <a:pt x="5599562" y="1395066"/>
                </a:cubicBezTo>
                <a:cubicBezTo>
                  <a:pt x="5604319" y="1408574"/>
                  <a:pt x="5609856" y="1424161"/>
                  <a:pt x="5615652" y="1440267"/>
                </a:cubicBezTo>
                <a:cubicBezTo>
                  <a:pt x="5618420" y="1448320"/>
                  <a:pt x="5621361" y="1456546"/>
                  <a:pt x="5624302" y="1464772"/>
                </a:cubicBezTo>
                <a:cubicBezTo>
                  <a:pt x="5627243" y="1472998"/>
                  <a:pt x="5629579" y="1481311"/>
                  <a:pt x="5632088" y="1489364"/>
                </a:cubicBezTo>
                <a:cubicBezTo>
                  <a:pt x="5652417" y="1553787"/>
                  <a:pt x="5668766" y="1605396"/>
                  <a:pt x="5652849" y="1553701"/>
                </a:cubicBezTo>
                <a:cubicBezTo>
                  <a:pt x="5659017" y="1573097"/>
                  <a:pt x="5665367" y="1593299"/>
                  <a:pt x="5671880" y="1614314"/>
                </a:cubicBezTo>
                <a:cubicBezTo>
                  <a:pt x="5677676" y="1635269"/>
                  <a:pt x="5683732" y="1656657"/>
                  <a:pt x="5689787" y="1678478"/>
                </a:cubicBezTo>
                <a:cubicBezTo>
                  <a:pt x="5701812" y="1721774"/>
                  <a:pt x="5715133" y="1766628"/>
                  <a:pt x="5725168" y="1811135"/>
                </a:cubicBezTo>
                <a:cubicBezTo>
                  <a:pt x="5730618" y="1833303"/>
                  <a:pt x="5735895" y="1855297"/>
                  <a:pt x="5741172" y="1876771"/>
                </a:cubicBezTo>
                <a:cubicBezTo>
                  <a:pt x="5746448" y="1898246"/>
                  <a:pt x="5751725" y="1919288"/>
                  <a:pt x="5755704" y="1939810"/>
                </a:cubicBezTo>
                <a:lnTo>
                  <a:pt x="5778888" y="2051512"/>
                </a:lnTo>
                <a:cubicBezTo>
                  <a:pt x="5782608" y="2068051"/>
                  <a:pt x="5784943" y="2083464"/>
                  <a:pt x="5787539" y="2097405"/>
                </a:cubicBezTo>
                <a:cubicBezTo>
                  <a:pt x="5790134" y="2111346"/>
                  <a:pt x="5792124" y="2123382"/>
                  <a:pt x="5793940" y="2134293"/>
                </a:cubicBezTo>
                <a:cubicBezTo>
                  <a:pt x="5797660" y="2155508"/>
                  <a:pt x="5800169" y="2169622"/>
                  <a:pt x="5801033" y="2174644"/>
                </a:cubicBezTo>
                <a:cubicBezTo>
                  <a:pt x="5802850" y="2184602"/>
                  <a:pt x="5798525" y="2157932"/>
                  <a:pt x="5785030" y="2077835"/>
                </a:cubicBezTo>
                <a:cubicBezTo>
                  <a:pt x="5780445" y="2051165"/>
                  <a:pt x="5770497" y="2004839"/>
                  <a:pt x="5759078" y="1948555"/>
                </a:cubicBezTo>
                <a:cubicBezTo>
                  <a:pt x="5753715" y="1920327"/>
                  <a:pt x="5746016" y="1889933"/>
                  <a:pt x="5738403" y="1858328"/>
                </a:cubicBezTo>
                <a:cubicBezTo>
                  <a:pt x="5730791" y="1826722"/>
                  <a:pt x="5722659" y="1793904"/>
                  <a:pt x="5714701" y="1760999"/>
                </a:cubicBezTo>
                <a:cubicBezTo>
                  <a:pt x="5706742" y="1728095"/>
                  <a:pt x="5696534" y="1695883"/>
                  <a:pt x="5687884" y="1664537"/>
                </a:cubicBezTo>
                <a:cubicBezTo>
                  <a:pt x="5683498" y="1648838"/>
                  <a:pt x="5679233" y="1633538"/>
                  <a:pt x="5675081" y="1618644"/>
                </a:cubicBezTo>
                <a:cubicBezTo>
                  <a:pt x="5670756" y="1603750"/>
                  <a:pt x="5665998" y="1589549"/>
                  <a:pt x="5661759" y="1575781"/>
                </a:cubicBezTo>
                <a:cubicBezTo>
                  <a:pt x="5644458" y="1521056"/>
                  <a:pt x="5630963" y="1475682"/>
                  <a:pt x="5622140" y="1450138"/>
                </a:cubicBezTo>
                <a:cubicBezTo>
                  <a:pt x="5604838" y="1398790"/>
                  <a:pt x="5614267" y="1424161"/>
                  <a:pt x="5623783" y="1449445"/>
                </a:cubicBezTo>
                <a:cubicBezTo>
                  <a:pt x="5628801" y="1462088"/>
                  <a:pt x="5632953" y="1474903"/>
                  <a:pt x="5634251" y="1478107"/>
                </a:cubicBezTo>
                <a:cubicBezTo>
                  <a:pt x="5635548" y="1481311"/>
                  <a:pt x="5634251" y="1474557"/>
                  <a:pt x="5625600" y="1448926"/>
                </a:cubicBezTo>
                <a:cubicBezTo>
                  <a:pt x="5616949" y="1423295"/>
                  <a:pt x="5605271" y="1391516"/>
                  <a:pt x="5592901" y="1356360"/>
                </a:cubicBezTo>
                <a:cubicBezTo>
                  <a:pt x="5586499" y="1339042"/>
                  <a:pt x="5580530" y="1320338"/>
                  <a:pt x="5573177" y="1301808"/>
                </a:cubicBezTo>
                <a:lnTo>
                  <a:pt x="5551118" y="1245437"/>
                </a:lnTo>
                <a:cubicBezTo>
                  <a:pt x="5543765" y="1226560"/>
                  <a:pt x="5536326" y="1207684"/>
                  <a:pt x="5529059" y="1189153"/>
                </a:cubicBezTo>
                <a:lnTo>
                  <a:pt x="5518246" y="1161704"/>
                </a:lnTo>
                <a:lnTo>
                  <a:pt x="5507000" y="1135726"/>
                </a:lnTo>
                <a:cubicBezTo>
                  <a:pt x="5492294" y="1101090"/>
                  <a:pt x="5478886" y="1070437"/>
                  <a:pt x="5468246" y="1045585"/>
                </a:cubicBezTo>
                <a:cubicBezTo>
                  <a:pt x="5426204" y="945919"/>
                  <a:pt x="5513229" y="1144126"/>
                  <a:pt x="5470409" y="1044633"/>
                </a:cubicBezTo>
                <a:cubicBezTo>
                  <a:pt x="5395529" y="875365"/>
                  <a:pt x="5311315" y="710383"/>
                  <a:pt x="5218157" y="550458"/>
                </a:cubicBezTo>
                <a:cubicBezTo>
                  <a:pt x="5111254" y="367232"/>
                  <a:pt x="4993087" y="190825"/>
                  <a:pt x="4864349" y="22254"/>
                </a:cubicBezTo>
                <a:cubicBezTo>
                  <a:pt x="4863657" y="21017"/>
                  <a:pt x="4862878" y="19830"/>
                  <a:pt x="4862013" y="18704"/>
                </a:cubicBezTo>
                <a:lnTo>
                  <a:pt x="4856563" y="11170"/>
                </a:lnTo>
                <a:lnTo>
                  <a:pt x="4851114" y="3550"/>
                </a:lnTo>
                <a:cubicBezTo>
                  <a:pt x="4850231" y="2440"/>
                  <a:pt x="4849444" y="1252"/>
                  <a:pt x="4848778" y="0"/>
                </a:cubicBezTo>
                <a:cubicBezTo>
                  <a:pt x="4848778" y="0"/>
                  <a:pt x="4849902" y="1212"/>
                  <a:pt x="4852497" y="4503"/>
                </a:cubicBezTo>
                <a:lnTo>
                  <a:pt x="4865473" y="21128"/>
                </a:lnTo>
                <a:cubicBezTo>
                  <a:pt x="4877584" y="37494"/>
                  <a:pt x="4897827" y="64424"/>
                  <a:pt x="4930180" y="107719"/>
                </a:cubicBezTo>
                <a:cubicBezTo>
                  <a:pt x="5070475" y="299405"/>
                  <a:pt x="5197310" y="500605"/>
                  <a:pt x="5309767" y="709872"/>
                </a:cubicBezTo>
                <a:cubicBezTo>
                  <a:pt x="5422562" y="919812"/>
                  <a:pt x="5519578" y="1137874"/>
                  <a:pt x="5599994" y="1362248"/>
                </a:cubicBezTo>
                <a:cubicBezTo>
                  <a:pt x="5681033" y="1587151"/>
                  <a:pt x="5744658" y="1817959"/>
                  <a:pt x="5790307" y="2052638"/>
                </a:cubicBezTo>
                <a:cubicBezTo>
                  <a:pt x="5835471" y="2287992"/>
                  <a:pt x="5860852" y="2526723"/>
                  <a:pt x="5866172" y="2766320"/>
                </a:cubicBezTo>
                <a:cubicBezTo>
                  <a:pt x="5868681" y="2826241"/>
                  <a:pt x="5866605" y="2886162"/>
                  <a:pt x="5866172" y="2946169"/>
                </a:cubicBezTo>
                <a:cubicBezTo>
                  <a:pt x="5866172" y="2976130"/>
                  <a:pt x="5864096" y="3006090"/>
                  <a:pt x="5862799" y="3036051"/>
                </a:cubicBezTo>
                <a:lnTo>
                  <a:pt x="5858214" y="3125759"/>
                </a:lnTo>
                <a:lnTo>
                  <a:pt x="5850428" y="3215467"/>
                </a:lnTo>
                <a:cubicBezTo>
                  <a:pt x="5847747" y="3245341"/>
                  <a:pt x="5845584" y="3275301"/>
                  <a:pt x="5841778" y="3305002"/>
                </a:cubicBezTo>
                <a:lnTo>
                  <a:pt x="5830099" y="3394191"/>
                </a:lnTo>
                <a:lnTo>
                  <a:pt x="5827245" y="3416531"/>
                </a:lnTo>
                <a:cubicBezTo>
                  <a:pt x="5826293" y="3423978"/>
                  <a:pt x="5824909" y="3431338"/>
                  <a:pt x="5823698" y="3438698"/>
                </a:cubicBezTo>
                <a:lnTo>
                  <a:pt x="5816345" y="3483206"/>
                </a:lnTo>
                <a:cubicBezTo>
                  <a:pt x="5811328" y="3512734"/>
                  <a:pt x="5806829" y="3542434"/>
                  <a:pt x="5801379" y="3571962"/>
                </a:cubicBezTo>
                <a:lnTo>
                  <a:pt x="5783127" y="3660198"/>
                </a:lnTo>
                <a:lnTo>
                  <a:pt x="5773957" y="3704359"/>
                </a:lnTo>
                <a:cubicBezTo>
                  <a:pt x="5770756" y="3718993"/>
                  <a:pt x="5766864" y="3733540"/>
                  <a:pt x="5763317" y="3747655"/>
                </a:cubicBezTo>
                <a:lnTo>
                  <a:pt x="5741604" y="3835804"/>
                </a:lnTo>
                <a:cubicBezTo>
                  <a:pt x="5738144" y="3850438"/>
                  <a:pt x="5733818" y="3864812"/>
                  <a:pt x="5729580" y="3879100"/>
                </a:cubicBezTo>
                <a:lnTo>
                  <a:pt x="5716950" y="3922395"/>
                </a:lnTo>
                <a:lnTo>
                  <a:pt x="5704320" y="3965691"/>
                </a:lnTo>
                <a:cubicBezTo>
                  <a:pt x="5700081" y="3980151"/>
                  <a:pt x="5695669" y="3994612"/>
                  <a:pt x="5690998" y="4008986"/>
                </a:cubicBezTo>
                <a:lnTo>
                  <a:pt x="5662105" y="4094365"/>
                </a:lnTo>
                <a:cubicBezTo>
                  <a:pt x="5657261" y="4108652"/>
                  <a:pt x="5652762" y="4122940"/>
                  <a:pt x="5647486" y="4137054"/>
                </a:cubicBezTo>
                <a:lnTo>
                  <a:pt x="5631309" y="4179137"/>
                </a:lnTo>
                <a:cubicBezTo>
                  <a:pt x="5546508" y="4404412"/>
                  <a:pt x="5438392" y="4620188"/>
                  <a:pt x="5308729" y="4822941"/>
                </a:cubicBezTo>
                <a:cubicBezTo>
                  <a:pt x="5178962" y="5025633"/>
                  <a:pt x="5033131" y="5217553"/>
                  <a:pt x="4872653" y="5396866"/>
                </a:cubicBezTo>
                <a:cubicBezTo>
                  <a:pt x="4712384" y="5576481"/>
                  <a:pt x="4536648" y="5741636"/>
                  <a:pt x="4347477" y="5890434"/>
                </a:cubicBezTo>
                <a:cubicBezTo>
                  <a:pt x="4252476" y="5964295"/>
                  <a:pt x="4153479" y="6032867"/>
                  <a:pt x="4050935" y="6095827"/>
                </a:cubicBezTo>
                <a:cubicBezTo>
                  <a:pt x="3948607" y="6159203"/>
                  <a:pt x="3842041" y="6215452"/>
                  <a:pt x="3731988" y="6264160"/>
                </a:cubicBezTo>
                <a:cubicBezTo>
                  <a:pt x="3621884" y="6312790"/>
                  <a:pt x="3508189" y="6352855"/>
                  <a:pt x="3391934" y="6384002"/>
                </a:cubicBezTo>
                <a:lnTo>
                  <a:pt x="3348076" y="6394999"/>
                </a:lnTo>
                <a:cubicBezTo>
                  <a:pt x="3333456" y="6398549"/>
                  <a:pt x="3319010" y="6402792"/>
                  <a:pt x="3304131" y="6405303"/>
                </a:cubicBezTo>
                <a:lnTo>
                  <a:pt x="3215635" y="6422621"/>
                </a:lnTo>
                <a:lnTo>
                  <a:pt x="3126275" y="6435436"/>
                </a:lnTo>
                <a:cubicBezTo>
                  <a:pt x="3111482" y="6437948"/>
                  <a:pt x="3096431" y="6438987"/>
                  <a:pt x="3081465" y="6440286"/>
                </a:cubicBezTo>
                <a:lnTo>
                  <a:pt x="3036482" y="6444182"/>
                </a:lnTo>
                <a:cubicBezTo>
                  <a:pt x="2796342" y="6464445"/>
                  <a:pt x="2553866" y="6432406"/>
                  <a:pt x="2323674" y="6365471"/>
                </a:cubicBezTo>
                <a:cubicBezTo>
                  <a:pt x="2093483" y="6298536"/>
                  <a:pt x="1873844" y="6198957"/>
                  <a:pt x="1659051" y="6096000"/>
                </a:cubicBezTo>
                <a:cubicBezTo>
                  <a:pt x="1551264" y="6044738"/>
                  <a:pt x="1444084" y="5992611"/>
                  <a:pt x="1334740" y="5946198"/>
                </a:cubicBezTo>
                <a:cubicBezTo>
                  <a:pt x="1280069" y="5923078"/>
                  <a:pt x="1224878" y="5901171"/>
                  <a:pt x="1168736" y="5882467"/>
                </a:cubicBezTo>
                <a:cubicBezTo>
                  <a:pt x="1140708" y="5872769"/>
                  <a:pt x="1112334" y="5864456"/>
                  <a:pt x="1083960" y="5856490"/>
                </a:cubicBezTo>
                <a:cubicBezTo>
                  <a:pt x="1055586" y="5848523"/>
                  <a:pt x="1026693" y="5841856"/>
                  <a:pt x="997454" y="5836487"/>
                </a:cubicBezTo>
                <a:cubicBezTo>
                  <a:pt x="968587" y="5830868"/>
                  <a:pt x="939452" y="5826702"/>
                  <a:pt x="910170" y="5824018"/>
                </a:cubicBezTo>
                <a:cubicBezTo>
                  <a:pt x="895551" y="5822373"/>
                  <a:pt x="880845" y="5821853"/>
                  <a:pt x="866225" y="5820988"/>
                </a:cubicBezTo>
                <a:cubicBezTo>
                  <a:pt x="851606" y="5820121"/>
                  <a:pt x="836813" y="5820121"/>
                  <a:pt x="822194" y="5820988"/>
                </a:cubicBezTo>
                <a:cubicBezTo>
                  <a:pt x="763562" y="5822122"/>
                  <a:pt x="705356" y="5831240"/>
                  <a:pt x="649182" y="5848091"/>
                </a:cubicBezTo>
                <a:cubicBezTo>
                  <a:pt x="621205" y="5856706"/>
                  <a:pt x="593812" y="5867114"/>
                  <a:pt x="567175" y="5879263"/>
                </a:cubicBezTo>
                <a:cubicBezTo>
                  <a:pt x="540622" y="5891611"/>
                  <a:pt x="514852" y="5905578"/>
                  <a:pt x="490012" y="5921087"/>
                </a:cubicBezTo>
                <a:cubicBezTo>
                  <a:pt x="465151" y="5936595"/>
                  <a:pt x="441234" y="5953567"/>
                  <a:pt x="418385" y="5971915"/>
                </a:cubicBezTo>
                <a:cubicBezTo>
                  <a:pt x="395673" y="5990437"/>
                  <a:pt x="373986" y="6010180"/>
                  <a:pt x="353419" y="6031057"/>
                </a:cubicBezTo>
                <a:cubicBezTo>
                  <a:pt x="332658" y="6051752"/>
                  <a:pt x="313626" y="6074353"/>
                  <a:pt x="294941" y="6096779"/>
                </a:cubicBezTo>
                <a:cubicBezTo>
                  <a:pt x="276256" y="6119207"/>
                  <a:pt x="259214" y="6143365"/>
                  <a:pt x="243038" y="6168044"/>
                </a:cubicBezTo>
                <a:cubicBezTo>
                  <a:pt x="210604" y="6217115"/>
                  <a:pt x="181890" y="6268550"/>
                  <a:pt x="157137" y="6321916"/>
                </a:cubicBezTo>
                <a:cubicBezTo>
                  <a:pt x="108219" y="6429150"/>
                  <a:pt x="69916" y="6540921"/>
                  <a:pt x="42777" y="6655638"/>
                </a:cubicBezTo>
                <a:cubicBezTo>
                  <a:pt x="17258" y="6760326"/>
                  <a:pt x="8174" y="6820160"/>
                  <a:pt x="2984" y="6845185"/>
                </a:cubicBezTo>
                <a:cubicBezTo>
                  <a:pt x="-2206" y="6870210"/>
                  <a:pt x="-130" y="6859992"/>
                  <a:pt x="5406" y="6826741"/>
                </a:cubicBezTo>
                <a:cubicBezTo>
                  <a:pt x="10943" y="6793490"/>
                  <a:pt x="21237" y="6737033"/>
                  <a:pt x="37067" y="6669752"/>
                </a:cubicBezTo>
                <a:cubicBezTo>
                  <a:pt x="54414" y="6594799"/>
                  <a:pt x="76048" y="6520902"/>
                  <a:pt x="101860" y="6448425"/>
                </a:cubicBezTo>
                <a:cubicBezTo>
                  <a:pt x="83781" y="6499081"/>
                  <a:pt x="75908" y="6524885"/>
                  <a:pt x="67863" y="6550603"/>
                </a:cubicBezTo>
                <a:cubicBezTo>
                  <a:pt x="59818" y="6576320"/>
                  <a:pt x="52206" y="6602557"/>
                  <a:pt x="39317" y="6654512"/>
                </a:cubicBezTo>
                <a:cubicBezTo>
                  <a:pt x="39240" y="6653680"/>
                  <a:pt x="39240" y="6652832"/>
                  <a:pt x="39317" y="6652000"/>
                </a:cubicBezTo>
                <a:cubicBezTo>
                  <a:pt x="39317" y="6650269"/>
                  <a:pt x="40268" y="6647844"/>
                  <a:pt x="40874" y="6644554"/>
                </a:cubicBezTo>
                <a:cubicBezTo>
                  <a:pt x="42517" y="6637886"/>
                  <a:pt x="44853" y="6628101"/>
                  <a:pt x="48054" y="6615026"/>
                </a:cubicBezTo>
                <a:cubicBezTo>
                  <a:pt x="54715" y="6589049"/>
                  <a:pt x="65355" y="6549736"/>
                  <a:pt x="81531" y="6498301"/>
                </a:cubicBezTo>
                <a:cubicBezTo>
                  <a:pt x="102322" y="6434086"/>
                  <a:pt x="127200" y="6371264"/>
                  <a:pt x="156013" y="6310226"/>
                </a:cubicBezTo>
                <a:cubicBezTo>
                  <a:pt x="195806" y="6224475"/>
                  <a:pt x="246547" y="6144258"/>
                  <a:pt x="306965" y="6071582"/>
                </a:cubicBezTo>
                <a:cubicBezTo>
                  <a:pt x="237957" y="6154804"/>
                  <a:pt x="181290" y="6247543"/>
                  <a:pt x="138712" y="6346941"/>
                </a:cubicBezTo>
                <a:cubicBezTo>
                  <a:pt x="96324" y="6446260"/>
                  <a:pt x="137328" y="6346335"/>
                  <a:pt x="136982" y="6346075"/>
                </a:cubicBezTo>
                <a:cubicBezTo>
                  <a:pt x="156912" y="6300684"/>
                  <a:pt x="179442" y="6256479"/>
                  <a:pt x="204456" y="6213677"/>
                </a:cubicBezTo>
                <a:cubicBezTo>
                  <a:pt x="214923" y="6196359"/>
                  <a:pt x="223660" y="6181812"/>
                  <a:pt x="230408" y="6171940"/>
                </a:cubicBezTo>
                <a:cubicBezTo>
                  <a:pt x="237155" y="6162069"/>
                  <a:pt x="239923" y="6156441"/>
                  <a:pt x="239923" y="6156441"/>
                </a:cubicBezTo>
                <a:lnTo>
                  <a:pt x="238626" y="6155488"/>
                </a:lnTo>
                <a:cubicBezTo>
                  <a:pt x="223401" y="6177915"/>
                  <a:pt x="205667" y="6206750"/>
                  <a:pt x="187414" y="6239222"/>
                </a:cubicBezTo>
                <a:cubicBezTo>
                  <a:pt x="169162" y="6271693"/>
                  <a:pt x="151342" y="6308494"/>
                  <a:pt x="134905" y="6345382"/>
                </a:cubicBezTo>
                <a:cubicBezTo>
                  <a:pt x="106006" y="6411451"/>
                  <a:pt x="81275" y="6479269"/>
                  <a:pt x="60856" y="6548438"/>
                </a:cubicBezTo>
                <a:cubicBezTo>
                  <a:pt x="76341" y="6496483"/>
                  <a:pt x="94248" y="6445481"/>
                  <a:pt x="109127" y="6407641"/>
                </a:cubicBezTo>
                <a:cubicBezTo>
                  <a:pt x="116653" y="6388851"/>
                  <a:pt x="122881" y="6373005"/>
                  <a:pt x="127639" y="6362267"/>
                </a:cubicBezTo>
                <a:cubicBezTo>
                  <a:pt x="132397" y="6351530"/>
                  <a:pt x="134905" y="6344949"/>
                  <a:pt x="134905" y="6344949"/>
                </a:cubicBezTo>
                <a:lnTo>
                  <a:pt x="133435" y="6344343"/>
                </a:lnTo>
                <a:cubicBezTo>
                  <a:pt x="157248" y="6289453"/>
                  <a:pt x="185032" y="6236373"/>
                  <a:pt x="216567" y="6185535"/>
                </a:cubicBezTo>
                <a:cubicBezTo>
                  <a:pt x="225217" y="6171681"/>
                  <a:pt x="233868" y="6158345"/>
                  <a:pt x="243297" y="6144578"/>
                </a:cubicBezTo>
                <a:cubicBezTo>
                  <a:pt x="252726" y="6130810"/>
                  <a:pt x="262328" y="6117475"/>
                  <a:pt x="272796" y="6104313"/>
                </a:cubicBezTo>
                <a:cubicBezTo>
                  <a:pt x="293308" y="6077470"/>
                  <a:pt x="315376" y="6051848"/>
                  <a:pt x="338886" y="6027593"/>
                </a:cubicBezTo>
                <a:cubicBezTo>
                  <a:pt x="362362" y="6003227"/>
                  <a:pt x="387385" y="5980410"/>
                  <a:pt x="413800" y="5959273"/>
                </a:cubicBezTo>
                <a:cubicBezTo>
                  <a:pt x="439593" y="5938777"/>
                  <a:pt x="466666" y="5919944"/>
                  <a:pt x="494856" y="5902902"/>
                </a:cubicBezTo>
                <a:cubicBezTo>
                  <a:pt x="521753" y="5886892"/>
                  <a:pt x="549668" y="5872665"/>
                  <a:pt x="578421" y="5860300"/>
                </a:cubicBezTo>
                <a:cubicBezTo>
                  <a:pt x="592088" y="5853979"/>
                  <a:pt x="606189" y="5849389"/>
                  <a:pt x="619511" y="5844021"/>
                </a:cubicBezTo>
                <a:cubicBezTo>
                  <a:pt x="632833" y="5838652"/>
                  <a:pt x="646414" y="5834842"/>
                  <a:pt x="659649" y="5831551"/>
                </a:cubicBezTo>
                <a:lnTo>
                  <a:pt x="659649" y="5830426"/>
                </a:lnTo>
                <a:cubicBezTo>
                  <a:pt x="646414" y="5833630"/>
                  <a:pt x="633179" y="5838565"/>
                  <a:pt x="619424" y="5842809"/>
                </a:cubicBezTo>
                <a:cubicBezTo>
                  <a:pt x="605670" y="5847052"/>
                  <a:pt x="591915" y="5852680"/>
                  <a:pt x="578247" y="5859001"/>
                </a:cubicBezTo>
                <a:cubicBezTo>
                  <a:pt x="549430" y="5871349"/>
                  <a:pt x="521457" y="5885576"/>
                  <a:pt x="494510" y="5901604"/>
                </a:cubicBezTo>
                <a:cubicBezTo>
                  <a:pt x="436909" y="5936084"/>
                  <a:pt x="384166" y="5978107"/>
                  <a:pt x="337675" y="6026554"/>
                </a:cubicBezTo>
                <a:cubicBezTo>
                  <a:pt x="314163" y="6050904"/>
                  <a:pt x="292094" y="6076604"/>
                  <a:pt x="271585" y="6103534"/>
                </a:cubicBezTo>
                <a:cubicBezTo>
                  <a:pt x="261117" y="6116695"/>
                  <a:pt x="251775" y="6130463"/>
                  <a:pt x="242086" y="6143798"/>
                </a:cubicBezTo>
                <a:cubicBezTo>
                  <a:pt x="232397" y="6157134"/>
                  <a:pt x="223660" y="6170988"/>
                  <a:pt x="215356" y="6184843"/>
                </a:cubicBezTo>
                <a:cubicBezTo>
                  <a:pt x="183692" y="6235784"/>
                  <a:pt x="155736" y="6288942"/>
                  <a:pt x="131705" y="6343910"/>
                </a:cubicBezTo>
                <a:cubicBezTo>
                  <a:pt x="142691" y="6319059"/>
                  <a:pt x="151255" y="6300615"/>
                  <a:pt x="158175" y="6286847"/>
                </a:cubicBezTo>
                <a:cubicBezTo>
                  <a:pt x="165096" y="6273078"/>
                  <a:pt x="169421" y="6263986"/>
                  <a:pt x="172535" y="6258012"/>
                </a:cubicBezTo>
                <a:cubicBezTo>
                  <a:pt x="178764" y="6245889"/>
                  <a:pt x="178504" y="6245716"/>
                  <a:pt x="178158" y="6245543"/>
                </a:cubicBezTo>
                <a:cubicBezTo>
                  <a:pt x="216584" y="6173430"/>
                  <a:pt x="263549" y="6106209"/>
                  <a:pt x="318038" y="6045344"/>
                </a:cubicBezTo>
                <a:cubicBezTo>
                  <a:pt x="345526" y="6015072"/>
                  <a:pt x="375222" y="5986879"/>
                  <a:pt x="406880" y="5961005"/>
                </a:cubicBezTo>
                <a:cubicBezTo>
                  <a:pt x="438687" y="5935166"/>
                  <a:pt x="472568" y="5911995"/>
                  <a:pt x="508178" y="5891732"/>
                </a:cubicBezTo>
                <a:cubicBezTo>
                  <a:pt x="579299" y="5850809"/>
                  <a:pt x="657476" y="5823637"/>
                  <a:pt x="738629" y="5811636"/>
                </a:cubicBezTo>
                <a:cubicBezTo>
                  <a:pt x="819751" y="5800596"/>
                  <a:pt x="902099" y="5802405"/>
                  <a:pt x="982662" y="5817004"/>
                </a:cubicBezTo>
                <a:cubicBezTo>
                  <a:pt x="875827" y="5798301"/>
                  <a:pt x="763889" y="5798214"/>
                  <a:pt x="658611" y="5828175"/>
                </a:cubicBezTo>
                <a:cubicBezTo>
                  <a:pt x="728274" y="5808484"/>
                  <a:pt x="800677" y="5800301"/>
                  <a:pt x="872973" y="5803929"/>
                </a:cubicBezTo>
                <a:cubicBezTo>
                  <a:pt x="959478" y="5807479"/>
                  <a:pt x="1057403" y="5827741"/>
                  <a:pt x="1154116" y="5859174"/>
                </a:cubicBezTo>
                <a:cubicBezTo>
                  <a:pt x="1251037" y="5891741"/>
                  <a:pt x="1346029" y="5929780"/>
                  <a:pt x="1438634" y="5973128"/>
                </a:cubicBezTo>
                <a:cubicBezTo>
                  <a:pt x="1529638" y="6014865"/>
                  <a:pt x="1614760" y="6056255"/>
                  <a:pt x="1688117" y="6090891"/>
                </a:cubicBezTo>
                <a:close/>
              </a:path>
            </a:pathLst>
          </a:custGeom>
          <a:solidFill>
            <a:srgbClr val="FFCF59"/>
          </a:solidFill>
          <a:ln w="86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579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76B44546-C615-5844-9252-87091D3CC9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0" y="-315853"/>
            <a:ext cx="10691813" cy="7559675"/>
          </a:xfrm>
          <a:custGeom>
            <a:avLst/>
            <a:gdLst>
              <a:gd name="connsiteX0" fmla="*/ 12192000 w 12192000"/>
              <a:gd name="connsiteY0" fmla="*/ 0 h 6858000"/>
              <a:gd name="connsiteX1" fmla="*/ 0 w 12192000"/>
              <a:gd name="connsiteY1" fmla="*/ 0 h 6858000"/>
              <a:gd name="connsiteX2" fmla="*/ 0 w 12192000"/>
              <a:gd name="connsiteY2" fmla="*/ 6858000 h 6858000"/>
              <a:gd name="connsiteX3" fmla="*/ 1219200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close/>
              </a:path>
            </a:pathLst>
          </a:cu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081AC73-73FE-2844-8E52-67BAC0A26723}"/>
              </a:ext>
            </a:extLst>
          </p:cNvPr>
          <p:cNvSpPr/>
          <p:nvPr userDrawn="1"/>
        </p:nvSpPr>
        <p:spPr>
          <a:xfrm>
            <a:off x="2919488" y="2288797"/>
            <a:ext cx="7772325" cy="5270877"/>
          </a:xfrm>
          <a:prstGeom prst="rect">
            <a:avLst/>
          </a:prstGeom>
          <a:solidFill>
            <a:srgbClr val="F2F6F9"/>
          </a:solidFill>
        </p:spPr>
        <p:txBody>
          <a:bodyPr wrap="square" lIns="220991" tIns="126281" bIns="41041" anchor="t">
            <a:noAutofit/>
          </a:bodyPr>
          <a:lstStyle/>
          <a:p>
            <a:pPr defTabSz="391220">
              <a:lnSpc>
                <a:spcPct val="110000"/>
              </a:lnSpc>
            </a:pPr>
            <a:endParaRPr lang="fr-FR" sz="1403">
              <a:solidFill>
                <a:srgbClr val="1E355E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CEF9DB3-A939-754A-987C-3C62F5FA5100}"/>
              </a:ext>
            </a:extLst>
          </p:cNvPr>
          <p:cNvSpPr/>
          <p:nvPr userDrawn="1"/>
        </p:nvSpPr>
        <p:spPr>
          <a:xfrm>
            <a:off x="7439733" y="1294076"/>
            <a:ext cx="2102710" cy="5396768"/>
          </a:xfrm>
          <a:prstGeom prst="rect">
            <a:avLst/>
          </a:prstGeom>
          <a:solidFill>
            <a:schemeClr val="bg1"/>
          </a:solidFill>
          <a:ln w="3175">
            <a:solidFill>
              <a:srgbClr val="6B8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281" tIns="410414" bIns="410414" rtlCol="0" anchor="t"/>
          <a:lstStyle/>
          <a:p>
            <a:pPr algn="ctr"/>
            <a:endParaRPr lang="en-GB" sz="1052">
              <a:solidFill>
                <a:srgbClr val="A7B3B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8D036B0-1B16-164A-9E83-18890C28EFBF}"/>
              </a:ext>
            </a:extLst>
          </p:cNvPr>
          <p:cNvSpPr/>
          <p:nvPr userDrawn="1"/>
        </p:nvSpPr>
        <p:spPr>
          <a:xfrm>
            <a:off x="4881479" y="1294076"/>
            <a:ext cx="2102709" cy="5396768"/>
          </a:xfrm>
          <a:prstGeom prst="rect">
            <a:avLst/>
          </a:prstGeom>
          <a:solidFill>
            <a:schemeClr val="bg1"/>
          </a:solidFill>
          <a:ln w="3175">
            <a:solidFill>
              <a:srgbClr val="6B8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281" tIns="410414" bIns="410414" rtlCol="0" anchor="t"/>
          <a:lstStyle/>
          <a:p>
            <a:pPr algn="ctr"/>
            <a:endParaRPr lang="en-GB" sz="1052">
              <a:solidFill>
                <a:srgbClr val="A7B3B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4F0AE8A-E88B-D64C-B91B-138D3032975B}"/>
              </a:ext>
            </a:extLst>
          </p:cNvPr>
          <p:cNvSpPr/>
          <p:nvPr userDrawn="1"/>
        </p:nvSpPr>
        <p:spPr>
          <a:xfrm>
            <a:off x="2246769" y="1319443"/>
            <a:ext cx="2102710" cy="5396768"/>
          </a:xfrm>
          <a:prstGeom prst="rect">
            <a:avLst/>
          </a:prstGeom>
          <a:solidFill>
            <a:schemeClr val="bg1"/>
          </a:solidFill>
          <a:ln w="3175">
            <a:solidFill>
              <a:srgbClr val="6B8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281" tIns="410414" bIns="410414" rtlCol="0" anchor="t"/>
          <a:lstStyle/>
          <a:p>
            <a:pPr algn="ctr"/>
            <a:endParaRPr lang="en-GB" sz="1052">
              <a:solidFill>
                <a:srgbClr val="A7B3B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5302C79-7F5B-2A41-A756-D02158203531}"/>
              </a:ext>
            </a:extLst>
          </p:cNvPr>
          <p:cNvCxnSpPr>
            <a:cxnSpLocks/>
          </p:cNvCxnSpPr>
          <p:nvPr userDrawn="1"/>
        </p:nvCxnSpPr>
        <p:spPr>
          <a:xfrm>
            <a:off x="2243047" y="6716211"/>
            <a:ext cx="2028839" cy="0"/>
          </a:xfrm>
          <a:prstGeom prst="line">
            <a:avLst/>
          </a:prstGeom>
          <a:ln w="38100">
            <a:solidFill>
              <a:srgbClr val="6B86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108837D-D33C-2C4D-A3E1-F9E562F07154}"/>
              </a:ext>
            </a:extLst>
          </p:cNvPr>
          <p:cNvCxnSpPr>
            <a:cxnSpLocks/>
          </p:cNvCxnSpPr>
          <p:nvPr userDrawn="1"/>
        </p:nvCxnSpPr>
        <p:spPr>
          <a:xfrm>
            <a:off x="4876178" y="6690844"/>
            <a:ext cx="2114947" cy="0"/>
          </a:xfrm>
          <a:prstGeom prst="line">
            <a:avLst/>
          </a:prstGeom>
          <a:ln w="38100">
            <a:solidFill>
              <a:srgbClr val="6B86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7451612-93BC-DF44-B7C7-CEB6B23692A0}"/>
              </a:ext>
            </a:extLst>
          </p:cNvPr>
          <p:cNvCxnSpPr>
            <a:cxnSpLocks/>
          </p:cNvCxnSpPr>
          <p:nvPr userDrawn="1"/>
        </p:nvCxnSpPr>
        <p:spPr>
          <a:xfrm>
            <a:off x="7432852" y="6690844"/>
            <a:ext cx="2114948" cy="0"/>
          </a:xfrm>
          <a:prstGeom prst="line">
            <a:avLst/>
          </a:prstGeom>
          <a:ln w="38100">
            <a:solidFill>
              <a:srgbClr val="6B86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224C74C-6894-6846-9FCC-FE1B020520C2}"/>
              </a:ext>
            </a:extLst>
          </p:cNvPr>
          <p:cNvGrpSpPr/>
          <p:nvPr userDrawn="1"/>
        </p:nvGrpSpPr>
        <p:grpSpPr>
          <a:xfrm>
            <a:off x="727984" y="4553295"/>
            <a:ext cx="371811" cy="370940"/>
            <a:chOff x="778647" y="2313656"/>
            <a:chExt cx="423980" cy="336510"/>
          </a:xfrm>
        </p:grpSpPr>
        <p:sp>
          <p:nvSpPr>
            <p:cNvPr id="25" name="Elipse 79">
              <a:extLst>
                <a:ext uri="{FF2B5EF4-FFF2-40B4-BE49-F238E27FC236}">
                  <a16:creationId xmlns:a16="http://schemas.microsoft.com/office/drawing/2014/main" id="{C57BB4AB-795D-1845-A928-F1BA5FF7434A}"/>
                </a:ext>
              </a:extLst>
            </p:cNvPr>
            <p:cNvSpPr/>
            <p:nvPr/>
          </p:nvSpPr>
          <p:spPr>
            <a:xfrm>
              <a:off x="961184" y="2408723"/>
              <a:ext cx="241443" cy="241443"/>
            </a:xfrm>
            <a:prstGeom prst="ellipse">
              <a:avLst/>
            </a:prstGeom>
            <a:solidFill>
              <a:srgbClr val="FFC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79"/>
            </a:p>
          </p:txBody>
        </p:sp>
        <p:sp>
          <p:nvSpPr>
            <p:cNvPr id="26" name="Elipse 80">
              <a:extLst>
                <a:ext uri="{FF2B5EF4-FFF2-40B4-BE49-F238E27FC236}">
                  <a16:creationId xmlns:a16="http://schemas.microsoft.com/office/drawing/2014/main" id="{0087D968-6BCF-0248-99D2-DA464F463FC6}"/>
                </a:ext>
              </a:extLst>
            </p:cNvPr>
            <p:cNvSpPr/>
            <p:nvPr/>
          </p:nvSpPr>
          <p:spPr>
            <a:xfrm>
              <a:off x="778647" y="2313656"/>
              <a:ext cx="72650" cy="72650"/>
            </a:xfrm>
            <a:prstGeom prst="ellipse">
              <a:avLst/>
            </a:prstGeom>
            <a:solidFill>
              <a:srgbClr val="FFC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79"/>
            </a:p>
          </p:txBody>
        </p:sp>
      </p:grp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AA05327F-582B-8343-8C0B-37CC845A4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2466-665A-3D45-9E9D-4950A8844361}" type="slidenum">
              <a:rPr lang="en-GB" smtClean="0"/>
              <a:pPr/>
              <a:t>‹N°›</a:t>
            </a:fld>
            <a:endParaRPr lang="en-GB" i="1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4CED8B91-19A9-4449-8B13-1A5001F88B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48781" y="996052"/>
            <a:ext cx="375687" cy="611123"/>
          </a:xfrm>
          <a:solidFill>
            <a:schemeClr val="bg1"/>
          </a:solidFill>
        </p:spPr>
        <p:txBody>
          <a:bodyPr lIns="36000" anchor="ctr">
            <a:noAutofit/>
          </a:bodyPr>
          <a:lstStyle>
            <a:lvl1pPr marL="0" indent="0" algn="l">
              <a:buNone/>
              <a:defRPr sz="2631" i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0</a:t>
            </a:r>
            <a:endParaRPr lang="fr-FR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E363B54B-D66E-8542-90BA-44EAD2095C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85210" y="970684"/>
            <a:ext cx="375687" cy="611123"/>
          </a:xfrm>
          <a:solidFill>
            <a:schemeClr val="bg1"/>
          </a:solidFill>
        </p:spPr>
        <p:txBody>
          <a:bodyPr lIns="36000" anchor="ctr">
            <a:noAutofit/>
          </a:bodyPr>
          <a:lstStyle>
            <a:lvl1pPr marL="0" indent="0" algn="l">
              <a:buNone/>
              <a:defRPr sz="2631" i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0</a:t>
            </a:r>
            <a:endParaRPr lang="fr-FR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A0D9DEAE-DA44-2F49-8A97-A854B6C826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45183" y="970684"/>
            <a:ext cx="375687" cy="611123"/>
          </a:xfrm>
          <a:solidFill>
            <a:schemeClr val="bg1"/>
          </a:solidFill>
        </p:spPr>
        <p:txBody>
          <a:bodyPr lIns="36000" anchor="ctr">
            <a:noAutofit/>
          </a:bodyPr>
          <a:lstStyle>
            <a:lvl1pPr marL="0" indent="0" algn="l">
              <a:buNone/>
              <a:defRPr sz="2631" i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0</a:t>
            </a:r>
            <a:endParaRPr lang="fr-FR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235B8FC3-F5EC-6842-8B17-76C5B48110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50964" y="1563524"/>
            <a:ext cx="2015455" cy="634933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1228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 sz="1228">
                <a:latin typeface="+mj-lt"/>
                <a:cs typeface="Times New Roman" panose="02020603050405020304" pitchFamily="18" charset="0"/>
              </a:defRPr>
            </a:lvl2pPr>
            <a:lvl3pPr>
              <a:defRPr sz="1228">
                <a:latin typeface="+mj-lt"/>
                <a:cs typeface="Times New Roman" panose="02020603050405020304" pitchFamily="18" charset="0"/>
              </a:defRPr>
            </a:lvl3pPr>
            <a:lvl4pPr>
              <a:defRPr sz="1228">
                <a:latin typeface="+mj-lt"/>
                <a:cs typeface="Times New Roman" panose="02020603050405020304" pitchFamily="18" charset="0"/>
              </a:defRPr>
            </a:lvl4pPr>
            <a:lvl5pPr>
              <a:defRPr sz="1228">
                <a:latin typeface="+mj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F550B2D-8443-0F46-8D44-998429ED738C}"/>
              </a:ext>
            </a:extLst>
          </p:cNvPr>
          <p:cNvCxnSpPr>
            <a:cxnSpLocks/>
          </p:cNvCxnSpPr>
          <p:nvPr userDrawn="1"/>
        </p:nvCxnSpPr>
        <p:spPr>
          <a:xfrm>
            <a:off x="3699004" y="2288797"/>
            <a:ext cx="563221" cy="0"/>
          </a:xfrm>
          <a:prstGeom prst="line">
            <a:avLst/>
          </a:prstGeom>
          <a:ln w="12700">
            <a:solidFill>
              <a:srgbClr val="FFC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7033270-8A8D-4146-8B42-D39844F33F4F}"/>
              </a:ext>
            </a:extLst>
          </p:cNvPr>
          <p:cNvCxnSpPr>
            <a:cxnSpLocks/>
          </p:cNvCxnSpPr>
          <p:nvPr userDrawn="1"/>
        </p:nvCxnSpPr>
        <p:spPr>
          <a:xfrm>
            <a:off x="6334108" y="2263429"/>
            <a:ext cx="648762" cy="0"/>
          </a:xfrm>
          <a:prstGeom prst="line">
            <a:avLst/>
          </a:prstGeom>
          <a:ln w="12700">
            <a:solidFill>
              <a:srgbClr val="FFC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104E7B3-431D-2249-8285-CD2E6815E343}"/>
              </a:ext>
            </a:extLst>
          </p:cNvPr>
          <p:cNvCxnSpPr>
            <a:cxnSpLocks/>
          </p:cNvCxnSpPr>
          <p:nvPr userDrawn="1"/>
        </p:nvCxnSpPr>
        <p:spPr>
          <a:xfrm>
            <a:off x="8892756" y="2263429"/>
            <a:ext cx="648763" cy="0"/>
          </a:xfrm>
          <a:prstGeom prst="line">
            <a:avLst/>
          </a:prstGeom>
          <a:ln w="12700">
            <a:solidFill>
              <a:srgbClr val="FFC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E74B43F7-577D-DB48-A317-FC7A9E2D7D5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84670" y="1538156"/>
            <a:ext cx="2100995" cy="634933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1228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 sz="1228">
                <a:latin typeface="+mj-lt"/>
                <a:cs typeface="Times New Roman" panose="02020603050405020304" pitchFamily="18" charset="0"/>
              </a:defRPr>
            </a:lvl2pPr>
            <a:lvl3pPr>
              <a:defRPr sz="1228">
                <a:latin typeface="+mj-lt"/>
                <a:cs typeface="Times New Roman" panose="02020603050405020304" pitchFamily="18" charset="0"/>
              </a:defRPr>
            </a:lvl3pPr>
            <a:lvl4pPr>
              <a:defRPr sz="1228">
                <a:latin typeface="+mj-lt"/>
                <a:cs typeface="Times New Roman" panose="02020603050405020304" pitchFamily="18" charset="0"/>
              </a:defRPr>
            </a:lvl4pPr>
            <a:lvl5pPr>
              <a:defRPr sz="1228">
                <a:latin typeface="+mj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6EE6FA7C-3EF0-B547-B4A6-9C4C995C8CD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441920" y="1538156"/>
            <a:ext cx="2100996" cy="634933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1228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 sz="1228">
                <a:latin typeface="+mj-lt"/>
                <a:cs typeface="Times New Roman" panose="02020603050405020304" pitchFamily="18" charset="0"/>
              </a:defRPr>
            </a:lvl2pPr>
            <a:lvl3pPr>
              <a:defRPr sz="1228">
                <a:latin typeface="+mj-lt"/>
                <a:cs typeface="Times New Roman" panose="02020603050405020304" pitchFamily="18" charset="0"/>
              </a:defRPr>
            </a:lvl3pPr>
            <a:lvl4pPr>
              <a:defRPr sz="1228">
                <a:latin typeface="+mj-lt"/>
                <a:cs typeface="Times New Roman" panose="02020603050405020304" pitchFamily="18" charset="0"/>
              </a:defRPr>
            </a:lvl4pPr>
            <a:lvl5pPr>
              <a:defRPr sz="1228">
                <a:latin typeface="+mj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9" name="Text Placeholder 40">
            <a:extLst>
              <a:ext uri="{FF2B5EF4-FFF2-40B4-BE49-F238E27FC236}">
                <a16:creationId xmlns:a16="http://schemas.microsoft.com/office/drawing/2014/main" id="{C91DE387-110A-6943-84AE-372F1755B72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250964" y="2377031"/>
            <a:ext cx="2015455" cy="4313813"/>
          </a:xfrm>
        </p:spPr>
        <p:txBody>
          <a:bodyPr>
            <a:normAutofit/>
          </a:bodyPr>
          <a:lstStyle>
            <a:lvl1pPr marL="0" indent="0">
              <a:lnSpc>
                <a:spcPct val="70000"/>
              </a:lnSpc>
              <a:buNone/>
              <a:defRPr sz="877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 sz="1228">
                <a:latin typeface="+mj-lt"/>
                <a:cs typeface="Times New Roman" panose="02020603050405020304" pitchFamily="18" charset="0"/>
              </a:defRPr>
            </a:lvl2pPr>
            <a:lvl3pPr>
              <a:defRPr sz="1228">
                <a:latin typeface="+mj-lt"/>
                <a:cs typeface="Times New Roman" panose="02020603050405020304" pitchFamily="18" charset="0"/>
              </a:defRPr>
            </a:lvl3pPr>
            <a:lvl4pPr>
              <a:defRPr sz="1228">
                <a:latin typeface="+mj-lt"/>
                <a:cs typeface="Times New Roman" panose="02020603050405020304" pitchFamily="18" charset="0"/>
              </a:defRPr>
            </a:lvl4pPr>
            <a:lvl5pPr>
              <a:defRPr sz="1228">
                <a:latin typeface="+mj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0" name="Text Placeholder 40">
            <a:extLst>
              <a:ext uri="{FF2B5EF4-FFF2-40B4-BE49-F238E27FC236}">
                <a16:creationId xmlns:a16="http://schemas.microsoft.com/office/drawing/2014/main" id="{BD8198F0-32F1-8640-8B00-77DDAFFA037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884670" y="2351664"/>
            <a:ext cx="2100995" cy="4313813"/>
          </a:xfrm>
        </p:spPr>
        <p:txBody>
          <a:bodyPr>
            <a:normAutofit/>
          </a:bodyPr>
          <a:lstStyle>
            <a:lvl1pPr marL="0" indent="0">
              <a:lnSpc>
                <a:spcPct val="70000"/>
              </a:lnSpc>
              <a:buNone/>
              <a:defRPr sz="877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 sz="1228">
                <a:latin typeface="+mj-lt"/>
                <a:cs typeface="Times New Roman" panose="02020603050405020304" pitchFamily="18" charset="0"/>
              </a:defRPr>
            </a:lvl2pPr>
            <a:lvl3pPr>
              <a:defRPr sz="1228">
                <a:latin typeface="+mj-lt"/>
                <a:cs typeface="Times New Roman" panose="02020603050405020304" pitchFamily="18" charset="0"/>
              </a:defRPr>
            </a:lvl3pPr>
            <a:lvl4pPr>
              <a:defRPr sz="1228">
                <a:latin typeface="+mj-lt"/>
                <a:cs typeface="Times New Roman" panose="02020603050405020304" pitchFamily="18" charset="0"/>
              </a:defRPr>
            </a:lvl4pPr>
            <a:lvl5pPr>
              <a:defRPr sz="1228">
                <a:latin typeface="+mj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1" name="Text Placeholder 40">
            <a:extLst>
              <a:ext uri="{FF2B5EF4-FFF2-40B4-BE49-F238E27FC236}">
                <a16:creationId xmlns:a16="http://schemas.microsoft.com/office/drawing/2014/main" id="{EA2449A4-F3C8-9F4F-85D2-EC6F950C2ED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441920" y="2351664"/>
            <a:ext cx="2100996" cy="4313813"/>
          </a:xfrm>
        </p:spPr>
        <p:txBody>
          <a:bodyPr>
            <a:normAutofit/>
          </a:bodyPr>
          <a:lstStyle>
            <a:lvl1pPr marL="0" indent="0">
              <a:lnSpc>
                <a:spcPct val="70000"/>
              </a:lnSpc>
              <a:buNone/>
              <a:defRPr sz="877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 sz="1228">
                <a:latin typeface="+mj-lt"/>
                <a:cs typeface="Times New Roman" panose="02020603050405020304" pitchFamily="18" charset="0"/>
              </a:defRPr>
            </a:lvl2pPr>
            <a:lvl3pPr>
              <a:defRPr sz="1228">
                <a:latin typeface="+mj-lt"/>
                <a:cs typeface="Times New Roman" panose="02020603050405020304" pitchFamily="18" charset="0"/>
              </a:defRPr>
            </a:lvl3pPr>
            <a:lvl4pPr>
              <a:defRPr sz="1228">
                <a:latin typeface="+mj-lt"/>
                <a:cs typeface="Times New Roman" panose="02020603050405020304" pitchFamily="18" charset="0"/>
              </a:defRPr>
            </a:lvl4pPr>
            <a:lvl5pPr>
              <a:defRPr sz="1228">
                <a:latin typeface="+mj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4" name="Marcador de número de diapositiva 5">
            <a:extLst>
              <a:ext uri="{FF2B5EF4-FFF2-40B4-BE49-F238E27FC236}">
                <a16:creationId xmlns:a16="http://schemas.microsoft.com/office/drawing/2014/main" id="{95D6799B-F22F-3C4E-A26B-59F50B860E1C}"/>
              </a:ext>
            </a:extLst>
          </p:cNvPr>
          <p:cNvSpPr txBox="1">
            <a:spLocks/>
          </p:cNvSpPr>
          <p:nvPr userDrawn="1"/>
        </p:nvSpPr>
        <p:spPr>
          <a:xfrm>
            <a:off x="9342539" y="7006699"/>
            <a:ext cx="307105" cy="402483"/>
          </a:xfrm>
          <a:prstGeom prst="rect">
            <a:avLst/>
          </a:prstGeom>
        </p:spPr>
        <p:txBody>
          <a:bodyPr vert="horz" lIns="80189" tIns="40094" rIns="80189" bIns="40094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rgbClr val="313C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2"/>
              <a:t>—</a:t>
            </a:r>
          </a:p>
        </p:txBody>
      </p:sp>
    </p:spTree>
    <p:extLst>
      <p:ext uri="{BB962C8B-B14F-4D97-AF65-F5344CB8AC3E}">
        <p14:creationId xmlns:p14="http://schemas.microsoft.com/office/powerpoint/2010/main" val="42804921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F7D513-14EF-D54B-A784-CC529AA81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1A3FA0-92A9-7A45-AC97-FCFD3EEC3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5D7BB-2684-2245-9C72-E80A94304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2466-665A-3D45-9E9D-4950A8844361}" type="slidenum">
              <a:rPr lang="en-GB" smtClean="0"/>
              <a:pPr/>
              <a:t>‹N°›</a:t>
            </a:fld>
            <a:endParaRPr lang="en-GB" i="1"/>
          </a:p>
        </p:txBody>
      </p:sp>
    </p:spTree>
    <p:extLst>
      <p:ext uri="{BB962C8B-B14F-4D97-AF65-F5344CB8AC3E}">
        <p14:creationId xmlns:p14="http://schemas.microsoft.com/office/powerpoint/2010/main" val="8293498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85" b="0" i="0">
                <a:solidFill>
                  <a:srgbClr val="ACBA8B"/>
                </a:solidFill>
                <a:latin typeface="ITC Avant Garde Std Bk"/>
                <a:cs typeface="ITC Avant Garde Std B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09" y="1738725"/>
            <a:ext cx="4653711" cy="3401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792238" y="2162262"/>
            <a:ext cx="2815042" cy="187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2" b="0" i="0">
                <a:solidFill>
                  <a:srgbClr val="89173F"/>
                </a:solidFill>
                <a:latin typeface="ITC Avant Garde Std Bk"/>
                <a:cs typeface="ITC Avant Garde Std Bk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51173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7C4A7-26B8-4731-BA74-0752F0306F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1560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BC2FC6B0-1D06-0F43-BD74-58F52B088A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5262" y="-9921"/>
            <a:ext cx="10702336" cy="7579517"/>
          </a:xfrm>
          <a:custGeom>
            <a:avLst/>
            <a:gdLst>
              <a:gd name="connsiteX0" fmla="*/ 6064418 w 12204000"/>
              <a:gd name="connsiteY0" fmla="*/ 3662384 h 6876000"/>
              <a:gd name="connsiteX1" fmla="*/ 6064418 w 12204000"/>
              <a:gd name="connsiteY1" fmla="*/ 3696791 h 6876000"/>
              <a:gd name="connsiteX2" fmla="*/ 6063390 w 12204000"/>
              <a:gd name="connsiteY2" fmla="*/ 3710162 h 6876000"/>
              <a:gd name="connsiteX3" fmla="*/ 6057137 w 12204000"/>
              <a:gd name="connsiteY3" fmla="*/ 3729369 h 6876000"/>
              <a:gd name="connsiteX4" fmla="*/ 6045015 w 12204000"/>
              <a:gd name="connsiteY4" fmla="*/ 3744931 h 6876000"/>
              <a:gd name="connsiteX5" fmla="*/ 6041086 w 12204000"/>
              <a:gd name="connsiteY5" fmla="*/ 3748401 h 6876000"/>
              <a:gd name="connsiteX6" fmla="*/ 6023197 w 12204000"/>
              <a:gd name="connsiteY6" fmla="*/ 3758983 h 6876000"/>
              <a:gd name="connsiteX7" fmla="*/ 6004240 w 12204000"/>
              <a:gd name="connsiteY7" fmla="*/ 3762443 h 6876000"/>
              <a:gd name="connsiteX8" fmla="*/ 5997763 w 12204000"/>
              <a:gd name="connsiteY8" fmla="*/ 3761952 h 6876000"/>
              <a:gd name="connsiteX9" fmla="*/ 5979171 w 12204000"/>
              <a:gd name="connsiteY9" fmla="*/ 3751325 h 6876000"/>
              <a:gd name="connsiteX10" fmla="*/ 5972896 w 12204000"/>
              <a:gd name="connsiteY10" fmla="*/ 3730523 h 6876000"/>
              <a:gd name="connsiteX11" fmla="*/ 5975663 w 12204000"/>
              <a:gd name="connsiteY11" fmla="*/ 3717329 h 6876000"/>
              <a:gd name="connsiteX12" fmla="*/ 5985707 w 12204000"/>
              <a:gd name="connsiteY12" fmla="*/ 3702918 h 6876000"/>
              <a:gd name="connsiteX13" fmla="*/ 6003152 w 12204000"/>
              <a:gd name="connsiteY13" fmla="*/ 3689375 h 6876000"/>
              <a:gd name="connsiteX14" fmla="*/ 6028060 w 12204000"/>
              <a:gd name="connsiteY14" fmla="*/ 3676772 h 6876000"/>
              <a:gd name="connsiteX15" fmla="*/ 6045632 w 12204000"/>
              <a:gd name="connsiteY15" fmla="*/ 3669249 h 6876000"/>
              <a:gd name="connsiteX16" fmla="*/ 6057533 w 12204000"/>
              <a:gd name="connsiteY16" fmla="*/ 3664255 h 6876000"/>
              <a:gd name="connsiteX17" fmla="*/ 5261656 w 12204000"/>
              <a:gd name="connsiteY17" fmla="*/ 3662384 h 6876000"/>
              <a:gd name="connsiteX18" fmla="*/ 5261656 w 12204000"/>
              <a:gd name="connsiteY18" fmla="*/ 3696791 h 6876000"/>
              <a:gd name="connsiteX19" fmla="*/ 5260622 w 12204000"/>
              <a:gd name="connsiteY19" fmla="*/ 3710174 h 6876000"/>
              <a:gd name="connsiteX20" fmla="*/ 5254346 w 12204000"/>
              <a:gd name="connsiteY20" fmla="*/ 3729374 h 6876000"/>
              <a:gd name="connsiteX21" fmla="*/ 5242213 w 12204000"/>
              <a:gd name="connsiteY21" fmla="*/ 3744931 h 6876000"/>
              <a:gd name="connsiteX22" fmla="*/ 5238306 w 12204000"/>
              <a:gd name="connsiteY22" fmla="*/ 3748390 h 6876000"/>
              <a:gd name="connsiteX23" fmla="*/ 5220422 w 12204000"/>
              <a:gd name="connsiteY23" fmla="*/ 3758980 h 6876000"/>
              <a:gd name="connsiteX24" fmla="*/ 5201459 w 12204000"/>
              <a:gd name="connsiteY24" fmla="*/ 3762443 h 6876000"/>
              <a:gd name="connsiteX25" fmla="*/ 5194993 w 12204000"/>
              <a:gd name="connsiteY25" fmla="*/ 3761956 h 6876000"/>
              <a:gd name="connsiteX26" fmla="*/ 5176398 w 12204000"/>
              <a:gd name="connsiteY26" fmla="*/ 3751330 h 6876000"/>
              <a:gd name="connsiteX27" fmla="*/ 5170135 w 12204000"/>
              <a:gd name="connsiteY27" fmla="*/ 3730523 h 6876000"/>
              <a:gd name="connsiteX28" fmla="*/ 5172895 w 12204000"/>
              <a:gd name="connsiteY28" fmla="*/ 3717337 h 6876000"/>
              <a:gd name="connsiteX29" fmla="*/ 5182931 w 12204000"/>
              <a:gd name="connsiteY29" fmla="*/ 3702922 h 6876000"/>
              <a:gd name="connsiteX30" fmla="*/ 5200370 w 12204000"/>
              <a:gd name="connsiteY30" fmla="*/ 3689378 h 6876000"/>
              <a:gd name="connsiteX31" fmla="*/ 5225279 w 12204000"/>
              <a:gd name="connsiteY31" fmla="*/ 3676772 h 6876000"/>
              <a:gd name="connsiteX32" fmla="*/ 5242831 w 12204000"/>
              <a:gd name="connsiteY32" fmla="*/ 3669249 h 6876000"/>
              <a:gd name="connsiteX33" fmla="*/ 5254751 w 12204000"/>
              <a:gd name="connsiteY33" fmla="*/ 3664255 h 6876000"/>
              <a:gd name="connsiteX34" fmla="*/ 6887749 w 12204000"/>
              <a:gd name="connsiteY34" fmla="*/ 3535425 h 6876000"/>
              <a:gd name="connsiteX35" fmla="*/ 6901363 w 12204000"/>
              <a:gd name="connsiteY35" fmla="*/ 3536533 h 6876000"/>
              <a:gd name="connsiteX36" fmla="*/ 6920361 w 12204000"/>
              <a:gd name="connsiteY36" fmla="*/ 3542389 h 6876000"/>
              <a:gd name="connsiteX37" fmla="*/ 6937414 w 12204000"/>
              <a:gd name="connsiteY37" fmla="*/ 3553279 h 6876000"/>
              <a:gd name="connsiteX38" fmla="*/ 6952365 w 12204000"/>
              <a:gd name="connsiteY38" fmla="*/ 3569215 h 6876000"/>
              <a:gd name="connsiteX39" fmla="*/ 6958943 w 12204000"/>
              <a:gd name="connsiteY39" fmla="*/ 3578994 h 6876000"/>
              <a:gd name="connsiteX40" fmla="*/ 6967253 w 12204000"/>
              <a:gd name="connsiteY40" fmla="*/ 3595745 h 6876000"/>
              <a:gd name="connsiteX41" fmla="*/ 6973240 w 12204000"/>
              <a:gd name="connsiteY41" fmla="*/ 3614470 h 6876000"/>
              <a:gd name="connsiteX42" fmla="*/ 6976861 w 12204000"/>
              <a:gd name="connsiteY42" fmla="*/ 3635211 h 6876000"/>
              <a:gd name="connsiteX43" fmla="*/ 6978077 w 12204000"/>
              <a:gd name="connsiteY43" fmla="*/ 3658010 h 6876000"/>
              <a:gd name="connsiteX44" fmla="*/ 6978060 w 12204000"/>
              <a:gd name="connsiteY44" fmla="*/ 3660782 h 6876000"/>
              <a:gd name="connsiteX45" fmla="*/ 6975735 w 12204000"/>
              <a:gd name="connsiteY45" fmla="*/ 3689039 h 6876000"/>
              <a:gd name="connsiteX46" fmla="*/ 6969704 w 12204000"/>
              <a:gd name="connsiteY46" fmla="*/ 3713501 h 6876000"/>
              <a:gd name="connsiteX47" fmla="*/ 6960272 w 12204000"/>
              <a:gd name="connsiteY47" fmla="*/ 3733966 h 6876000"/>
              <a:gd name="connsiteX48" fmla="*/ 6947746 w 12204000"/>
              <a:gd name="connsiteY48" fmla="*/ 3750233 h 6876000"/>
              <a:gd name="connsiteX49" fmla="*/ 6932429 w 12204000"/>
              <a:gd name="connsiteY49" fmla="*/ 3762102 h 6876000"/>
              <a:gd name="connsiteX50" fmla="*/ 6914630 w 12204000"/>
              <a:gd name="connsiteY50" fmla="*/ 3769372 h 6876000"/>
              <a:gd name="connsiteX51" fmla="*/ 6894655 w 12204000"/>
              <a:gd name="connsiteY51" fmla="*/ 3771839 h 6876000"/>
              <a:gd name="connsiteX52" fmla="*/ 6878976 w 12204000"/>
              <a:gd name="connsiteY52" fmla="*/ 3770548 h 6876000"/>
              <a:gd name="connsiteX53" fmla="*/ 6859930 w 12204000"/>
              <a:gd name="connsiteY53" fmla="*/ 3764929 h 6876000"/>
              <a:gd name="connsiteX54" fmla="*/ 6843170 w 12204000"/>
              <a:gd name="connsiteY54" fmla="*/ 3755040 h 6876000"/>
              <a:gd name="connsiteX55" fmla="*/ 6828931 w 12204000"/>
              <a:gd name="connsiteY55" fmla="*/ 3741083 h 6876000"/>
              <a:gd name="connsiteX56" fmla="*/ 6817448 w 12204000"/>
              <a:gd name="connsiteY56" fmla="*/ 3723260 h 6876000"/>
              <a:gd name="connsiteX57" fmla="*/ 6808956 w 12204000"/>
              <a:gd name="connsiteY57" fmla="*/ 3701769 h 6876000"/>
              <a:gd name="connsiteX58" fmla="*/ 6803689 w 12204000"/>
              <a:gd name="connsiteY58" fmla="*/ 3676815 h 6876000"/>
              <a:gd name="connsiteX59" fmla="*/ 6801881 w 12204000"/>
              <a:gd name="connsiteY59" fmla="*/ 3648598 h 6876000"/>
              <a:gd name="connsiteX60" fmla="*/ 6801922 w 12204000"/>
              <a:gd name="connsiteY60" fmla="*/ 3644441 h 6876000"/>
              <a:gd name="connsiteX61" fmla="*/ 6804523 w 12204000"/>
              <a:gd name="connsiteY61" fmla="*/ 3616571 h 6876000"/>
              <a:gd name="connsiteX62" fmla="*/ 6810930 w 12204000"/>
              <a:gd name="connsiteY62" fmla="*/ 3592509 h 6876000"/>
              <a:gd name="connsiteX63" fmla="*/ 6820794 w 12204000"/>
              <a:gd name="connsiteY63" fmla="*/ 3572427 h 6876000"/>
              <a:gd name="connsiteX64" fmla="*/ 6833759 w 12204000"/>
              <a:gd name="connsiteY64" fmla="*/ 3556502 h 6876000"/>
              <a:gd name="connsiteX65" fmla="*/ 6849475 w 12204000"/>
              <a:gd name="connsiteY65" fmla="*/ 3544910 h 6876000"/>
              <a:gd name="connsiteX66" fmla="*/ 6867589 w 12204000"/>
              <a:gd name="connsiteY66" fmla="*/ 3537826 h 6876000"/>
              <a:gd name="connsiteX67" fmla="*/ 5736274 w 12204000"/>
              <a:gd name="connsiteY67" fmla="*/ 3534825 h 6876000"/>
              <a:gd name="connsiteX68" fmla="*/ 5750717 w 12204000"/>
              <a:gd name="connsiteY68" fmla="*/ 3536177 h 6876000"/>
              <a:gd name="connsiteX69" fmla="*/ 5770867 w 12204000"/>
              <a:gd name="connsiteY69" fmla="*/ 3543688 h 6876000"/>
              <a:gd name="connsiteX70" fmla="*/ 5786599 w 12204000"/>
              <a:gd name="connsiteY70" fmla="*/ 3557282 h 6876000"/>
              <a:gd name="connsiteX71" fmla="*/ 5796922 w 12204000"/>
              <a:gd name="connsiteY71" fmla="*/ 3576393 h 6876000"/>
              <a:gd name="connsiteX72" fmla="*/ 5800851 w 12204000"/>
              <a:gd name="connsiteY72" fmla="*/ 3600456 h 6876000"/>
              <a:gd name="connsiteX73" fmla="*/ 5666046 w 12204000"/>
              <a:gd name="connsiteY73" fmla="*/ 3600456 h 6876000"/>
              <a:gd name="connsiteX74" fmla="*/ 5671502 w 12204000"/>
              <a:gd name="connsiteY74" fmla="*/ 3581830 h 6876000"/>
              <a:gd name="connsiteX75" fmla="*/ 5682055 w 12204000"/>
              <a:gd name="connsiteY75" fmla="*/ 3562618 h 6876000"/>
              <a:gd name="connsiteX76" fmla="*/ 5696614 w 12204000"/>
              <a:gd name="connsiteY76" fmla="*/ 3547779 h 6876000"/>
              <a:gd name="connsiteX77" fmla="*/ 5714809 w 12204000"/>
              <a:gd name="connsiteY77" fmla="*/ 3538214 h 6876000"/>
              <a:gd name="connsiteX78" fmla="*/ 6278124 w 12204000"/>
              <a:gd name="connsiteY78" fmla="*/ 3518565 h 6876000"/>
              <a:gd name="connsiteX79" fmla="*/ 6263350 w 12204000"/>
              <a:gd name="connsiteY79" fmla="*/ 3519444 h 6876000"/>
              <a:gd name="connsiteX80" fmla="*/ 6244910 w 12204000"/>
              <a:gd name="connsiteY80" fmla="*/ 3520326 h 6876000"/>
              <a:gd name="connsiteX81" fmla="*/ 6223686 w 12204000"/>
              <a:gd name="connsiteY81" fmla="*/ 3521096 h 6876000"/>
              <a:gd name="connsiteX82" fmla="*/ 6199738 w 12204000"/>
              <a:gd name="connsiteY82" fmla="*/ 3521688 h 6876000"/>
              <a:gd name="connsiteX83" fmla="*/ 6197828 w 12204000"/>
              <a:gd name="connsiteY83" fmla="*/ 3535419 h 6876000"/>
              <a:gd name="connsiteX84" fmla="*/ 6211594 w 12204000"/>
              <a:gd name="connsiteY84" fmla="*/ 3543746 h 6876000"/>
              <a:gd name="connsiteX85" fmla="*/ 6222849 w 12204000"/>
              <a:gd name="connsiteY85" fmla="*/ 3558668 h 6876000"/>
              <a:gd name="connsiteX86" fmla="*/ 6227937 w 12204000"/>
              <a:gd name="connsiteY86" fmla="*/ 3581070 h 6876000"/>
              <a:gd name="connsiteX87" fmla="*/ 6228959 w 12204000"/>
              <a:gd name="connsiteY87" fmla="*/ 3595815 h 6876000"/>
              <a:gd name="connsiteX88" fmla="*/ 6229609 w 12204000"/>
              <a:gd name="connsiteY88" fmla="*/ 3615559 h 6876000"/>
              <a:gd name="connsiteX89" fmla="*/ 6229827 w 12204000"/>
              <a:gd name="connsiteY89" fmla="*/ 3639876 h 6876000"/>
              <a:gd name="connsiteX90" fmla="*/ 6229827 w 12204000"/>
              <a:gd name="connsiteY90" fmla="*/ 3708033 h 6876000"/>
              <a:gd name="connsiteX91" fmla="*/ 6231127 w 12204000"/>
              <a:gd name="connsiteY91" fmla="*/ 3728855 h 6876000"/>
              <a:gd name="connsiteX92" fmla="*/ 6235356 w 12204000"/>
              <a:gd name="connsiteY92" fmla="*/ 3748497 h 6876000"/>
              <a:gd name="connsiteX93" fmla="*/ 6242384 w 12204000"/>
              <a:gd name="connsiteY93" fmla="*/ 3764929 h 6876000"/>
              <a:gd name="connsiteX94" fmla="*/ 6255437 w 12204000"/>
              <a:gd name="connsiteY94" fmla="*/ 3781127 h 6876000"/>
              <a:gd name="connsiteX95" fmla="*/ 6271557 w 12204000"/>
              <a:gd name="connsiteY95" fmla="*/ 3792597 h 6876000"/>
              <a:gd name="connsiteX96" fmla="*/ 6290834 w 12204000"/>
              <a:gd name="connsiteY96" fmla="*/ 3799521 h 6876000"/>
              <a:gd name="connsiteX97" fmla="*/ 6313208 w 12204000"/>
              <a:gd name="connsiteY97" fmla="*/ 3801843 h 6876000"/>
              <a:gd name="connsiteX98" fmla="*/ 6318472 w 12204000"/>
              <a:gd name="connsiteY98" fmla="*/ 3801669 h 6876000"/>
              <a:gd name="connsiteX99" fmla="*/ 6338644 w 12204000"/>
              <a:gd name="connsiteY99" fmla="*/ 3797689 h 6876000"/>
              <a:gd name="connsiteX100" fmla="*/ 6357133 w 12204000"/>
              <a:gd name="connsiteY100" fmla="*/ 3788939 h 6876000"/>
              <a:gd name="connsiteX101" fmla="*/ 6373474 w 12204000"/>
              <a:gd name="connsiteY101" fmla="*/ 3776070 h 6876000"/>
              <a:gd name="connsiteX102" fmla="*/ 6387199 w 12204000"/>
              <a:gd name="connsiteY102" fmla="*/ 3759730 h 6876000"/>
              <a:gd name="connsiteX103" fmla="*/ 6397843 w 12204000"/>
              <a:gd name="connsiteY103" fmla="*/ 3740571 h 6876000"/>
              <a:gd name="connsiteX104" fmla="*/ 6398481 w 12204000"/>
              <a:gd name="connsiteY104" fmla="*/ 3741168 h 6876000"/>
              <a:gd name="connsiteX105" fmla="*/ 6400371 w 12204000"/>
              <a:gd name="connsiteY105" fmla="*/ 3798719 h 6876000"/>
              <a:gd name="connsiteX106" fmla="*/ 6413546 w 12204000"/>
              <a:gd name="connsiteY106" fmla="*/ 3801843 h 6876000"/>
              <a:gd name="connsiteX107" fmla="*/ 6422274 w 12204000"/>
              <a:gd name="connsiteY107" fmla="*/ 3794560 h 6876000"/>
              <a:gd name="connsiteX108" fmla="*/ 6438546 w 12204000"/>
              <a:gd name="connsiteY108" fmla="*/ 3782413 h 6876000"/>
              <a:gd name="connsiteX109" fmla="*/ 6455254 w 12204000"/>
              <a:gd name="connsiteY109" fmla="*/ 3771883 h 6876000"/>
              <a:gd name="connsiteX110" fmla="*/ 6472489 w 12204000"/>
              <a:gd name="connsiteY110" fmla="*/ 3763058 h 6876000"/>
              <a:gd name="connsiteX111" fmla="*/ 6472489 w 12204000"/>
              <a:gd name="connsiteY111" fmla="*/ 3749924 h 6876000"/>
              <a:gd name="connsiteX112" fmla="*/ 6462931 w 12204000"/>
              <a:gd name="connsiteY112" fmla="*/ 3747696 h 6876000"/>
              <a:gd name="connsiteX113" fmla="*/ 6447194 w 12204000"/>
              <a:gd name="connsiteY113" fmla="*/ 3737227 h 6876000"/>
              <a:gd name="connsiteX114" fmla="*/ 6441724 w 12204000"/>
              <a:gd name="connsiteY114" fmla="*/ 3714282 h 6876000"/>
              <a:gd name="connsiteX115" fmla="*/ 6440806 w 12204000"/>
              <a:gd name="connsiteY115" fmla="*/ 3701280 h 6876000"/>
              <a:gd name="connsiteX116" fmla="*/ 6440108 w 12204000"/>
              <a:gd name="connsiteY116" fmla="*/ 3681748 h 6876000"/>
              <a:gd name="connsiteX117" fmla="*/ 6439873 w 12204000"/>
              <a:gd name="connsiteY117" fmla="*/ 3658004 h 6876000"/>
              <a:gd name="connsiteX118" fmla="*/ 6439925 w 12204000"/>
              <a:gd name="connsiteY118" fmla="*/ 3626882 h 6876000"/>
              <a:gd name="connsiteX119" fmla="*/ 6440212 w 12204000"/>
              <a:gd name="connsiteY119" fmla="*/ 3615988 h 6876000"/>
              <a:gd name="connsiteX120" fmla="*/ 6440768 w 12204000"/>
              <a:gd name="connsiteY120" fmla="*/ 3599709 h 6876000"/>
              <a:gd name="connsiteX121" fmla="*/ 6441613 w 12204000"/>
              <a:gd name="connsiteY121" fmla="*/ 3578045 h 6876000"/>
              <a:gd name="connsiteX122" fmla="*/ 6442766 w 12204000"/>
              <a:gd name="connsiteY122" fmla="*/ 3550996 h 6876000"/>
              <a:gd name="connsiteX123" fmla="*/ 6444251 w 12204000"/>
              <a:gd name="connsiteY123" fmla="*/ 3518565 h 6876000"/>
              <a:gd name="connsiteX124" fmla="*/ 6429500 w 12204000"/>
              <a:gd name="connsiteY124" fmla="*/ 3519443 h 6876000"/>
              <a:gd name="connsiteX125" fmla="*/ 6411064 w 12204000"/>
              <a:gd name="connsiteY125" fmla="*/ 3520326 h 6876000"/>
              <a:gd name="connsiteX126" fmla="*/ 6389838 w 12204000"/>
              <a:gd name="connsiteY126" fmla="*/ 3521096 h 6876000"/>
              <a:gd name="connsiteX127" fmla="*/ 6365884 w 12204000"/>
              <a:gd name="connsiteY127" fmla="*/ 3521688 h 6876000"/>
              <a:gd name="connsiteX128" fmla="*/ 6364013 w 12204000"/>
              <a:gd name="connsiteY128" fmla="*/ 3535419 h 6876000"/>
              <a:gd name="connsiteX129" fmla="*/ 6378119 w 12204000"/>
              <a:gd name="connsiteY129" fmla="*/ 3544015 h 6876000"/>
              <a:gd name="connsiteX130" fmla="*/ 6389437 w 12204000"/>
              <a:gd name="connsiteY130" fmla="*/ 3558825 h 6876000"/>
              <a:gd name="connsiteX131" fmla="*/ 6394103 w 12204000"/>
              <a:gd name="connsiteY131" fmla="*/ 3581070 h 6876000"/>
              <a:gd name="connsiteX132" fmla="*/ 6395125 w 12204000"/>
              <a:gd name="connsiteY132" fmla="*/ 3595815 h 6876000"/>
              <a:gd name="connsiteX133" fmla="*/ 6395775 w 12204000"/>
              <a:gd name="connsiteY133" fmla="*/ 3615559 h 6876000"/>
              <a:gd name="connsiteX134" fmla="*/ 6395993 w 12204000"/>
              <a:gd name="connsiteY134" fmla="*/ 3639876 h 6876000"/>
              <a:gd name="connsiteX135" fmla="*/ 6395993 w 12204000"/>
              <a:gd name="connsiteY135" fmla="*/ 3683657 h 6876000"/>
              <a:gd name="connsiteX136" fmla="*/ 6395650 w 12204000"/>
              <a:gd name="connsiteY136" fmla="*/ 3692248 h 6876000"/>
              <a:gd name="connsiteX137" fmla="*/ 6390839 w 12204000"/>
              <a:gd name="connsiteY137" fmla="*/ 3715160 h 6876000"/>
              <a:gd name="connsiteX138" fmla="*/ 6380726 w 12204000"/>
              <a:gd name="connsiteY138" fmla="*/ 3734223 h 6876000"/>
              <a:gd name="connsiteX139" fmla="*/ 6365779 w 12204000"/>
              <a:gd name="connsiteY139" fmla="*/ 3748727 h 6876000"/>
              <a:gd name="connsiteX140" fmla="*/ 6346467 w 12204000"/>
              <a:gd name="connsiteY140" fmla="*/ 3757953 h 6876000"/>
              <a:gd name="connsiteX141" fmla="*/ 6323259 w 12204000"/>
              <a:gd name="connsiteY141" fmla="*/ 3761187 h 6876000"/>
              <a:gd name="connsiteX142" fmla="*/ 6304501 w 12204000"/>
              <a:gd name="connsiteY142" fmla="*/ 3758273 h 6876000"/>
              <a:gd name="connsiteX143" fmla="*/ 6287865 w 12204000"/>
              <a:gd name="connsiteY143" fmla="*/ 3747582 h 6876000"/>
              <a:gd name="connsiteX144" fmla="*/ 6277365 w 12204000"/>
              <a:gd name="connsiteY144" fmla="*/ 3728977 h 6876000"/>
              <a:gd name="connsiteX145" fmla="*/ 6273707 w 12204000"/>
              <a:gd name="connsiteY145" fmla="*/ 3702402 h 6876000"/>
              <a:gd name="connsiteX146" fmla="*/ 6273759 w 12204000"/>
              <a:gd name="connsiteY146" fmla="*/ 3626880 h 6876000"/>
              <a:gd name="connsiteX147" fmla="*/ 6274047 w 12204000"/>
              <a:gd name="connsiteY147" fmla="*/ 3615988 h 6876000"/>
              <a:gd name="connsiteX148" fmla="*/ 6274605 w 12204000"/>
              <a:gd name="connsiteY148" fmla="*/ 3599708 h 6876000"/>
              <a:gd name="connsiteX149" fmla="*/ 6275458 w 12204000"/>
              <a:gd name="connsiteY149" fmla="*/ 3578043 h 6876000"/>
              <a:gd name="connsiteX150" fmla="*/ 6276623 w 12204000"/>
              <a:gd name="connsiteY150" fmla="*/ 3550996 h 6876000"/>
              <a:gd name="connsiteX151" fmla="*/ 6019922 w 12204000"/>
              <a:gd name="connsiteY151" fmla="*/ 3507919 h 6876000"/>
              <a:gd name="connsiteX152" fmla="*/ 6005918 w 12204000"/>
              <a:gd name="connsiteY152" fmla="*/ 3509003 h 6876000"/>
              <a:gd name="connsiteX153" fmla="*/ 5984769 w 12204000"/>
              <a:gd name="connsiteY153" fmla="*/ 3514818 h 6876000"/>
              <a:gd name="connsiteX154" fmla="*/ 5966042 w 12204000"/>
              <a:gd name="connsiteY154" fmla="*/ 3524759 h 6876000"/>
              <a:gd name="connsiteX155" fmla="*/ 5950691 w 12204000"/>
              <a:gd name="connsiteY155" fmla="*/ 3537804 h 6876000"/>
              <a:gd name="connsiteX156" fmla="*/ 5939662 w 12204000"/>
              <a:gd name="connsiteY156" fmla="*/ 3552933 h 6876000"/>
              <a:gd name="connsiteX157" fmla="*/ 5951563 w 12204000"/>
              <a:gd name="connsiteY157" fmla="*/ 3572952 h 6876000"/>
              <a:gd name="connsiteX158" fmla="*/ 5957284 w 12204000"/>
              <a:gd name="connsiteY158" fmla="*/ 3568707 h 6876000"/>
              <a:gd name="connsiteX159" fmla="*/ 5976493 w 12204000"/>
              <a:gd name="connsiteY159" fmla="*/ 3556897 h 6876000"/>
              <a:gd name="connsiteX160" fmla="*/ 5994656 w 12204000"/>
              <a:gd name="connsiteY160" fmla="*/ 3549733 h 6876000"/>
              <a:gd name="connsiteX161" fmla="*/ 6011763 w 12204000"/>
              <a:gd name="connsiteY161" fmla="*/ 3547322 h 6876000"/>
              <a:gd name="connsiteX162" fmla="*/ 6015844 w 12204000"/>
              <a:gd name="connsiteY162" fmla="*/ 3547427 h 6876000"/>
              <a:gd name="connsiteX163" fmla="*/ 6036342 w 12204000"/>
              <a:gd name="connsiteY163" fmla="*/ 3552325 h 6876000"/>
              <a:gd name="connsiteX164" fmla="*/ 6051284 w 12204000"/>
              <a:gd name="connsiteY164" fmla="*/ 3564813 h 6876000"/>
              <a:gd name="connsiteX165" fmla="*/ 6054964 w 12204000"/>
              <a:gd name="connsiteY165" fmla="*/ 3570186 h 6876000"/>
              <a:gd name="connsiteX166" fmla="*/ 6062054 w 12204000"/>
              <a:gd name="connsiteY166" fmla="*/ 3587996 h 6876000"/>
              <a:gd name="connsiteX167" fmla="*/ 6064418 w 12204000"/>
              <a:gd name="connsiteY167" fmla="*/ 3609847 h 6876000"/>
              <a:gd name="connsiteX168" fmla="*/ 6064418 w 12204000"/>
              <a:gd name="connsiteY168" fmla="*/ 3640494 h 6876000"/>
              <a:gd name="connsiteX169" fmla="*/ 6059349 w 12204000"/>
              <a:gd name="connsiteY169" fmla="*/ 3641821 h 6876000"/>
              <a:gd name="connsiteX170" fmla="*/ 6037031 w 12204000"/>
              <a:gd name="connsiteY170" fmla="*/ 3648242 h 6876000"/>
              <a:gd name="connsiteX171" fmla="*/ 6016753 w 12204000"/>
              <a:gd name="connsiteY171" fmla="*/ 3655105 h 6876000"/>
              <a:gd name="connsiteX172" fmla="*/ 5998487 w 12204000"/>
              <a:gd name="connsiteY172" fmla="*/ 3662440 h 6876000"/>
              <a:gd name="connsiteX173" fmla="*/ 5982213 w 12204000"/>
              <a:gd name="connsiteY173" fmla="*/ 3670275 h 6876000"/>
              <a:gd name="connsiteX174" fmla="*/ 5967902 w 12204000"/>
              <a:gd name="connsiteY174" fmla="*/ 3678643 h 6876000"/>
              <a:gd name="connsiteX175" fmla="*/ 5954116 w 12204000"/>
              <a:gd name="connsiteY175" fmla="*/ 3688834 h 6876000"/>
              <a:gd name="connsiteX176" fmla="*/ 5939814 w 12204000"/>
              <a:gd name="connsiteY176" fmla="*/ 3704503 h 6876000"/>
              <a:gd name="connsiteX177" fmla="*/ 5931237 w 12204000"/>
              <a:gd name="connsiteY177" fmla="*/ 3721926 h 6876000"/>
              <a:gd name="connsiteX178" fmla="*/ 5928380 w 12204000"/>
              <a:gd name="connsiteY178" fmla="*/ 3741168 h 6876000"/>
              <a:gd name="connsiteX179" fmla="*/ 5929107 w 12204000"/>
              <a:gd name="connsiteY179" fmla="*/ 3750976 h 6876000"/>
              <a:gd name="connsiteX180" fmla="*/ 5936040 w 12204000"/>
              <a:gd name="connsiteY180" fmla="*/ 3771069 h 6876000"/>
              <a:gd name="connsiteX181" fmla="*/ 5949645 w 12204000"/>
              <a:gd name="connsiteY181" fmla="*/ 3786752 h 6876000"/>
              <a:gd name="connsiteX182" fmla="*/ 5969105 w 12204000"/>
              <a:gd name="connsiteY182" fmla="*/ 3796952 h 6876000"/>
              <a:gd name="connsiteX183" fmla="*/ 5993592 w 12204000"/>
              <a:gd name="connsiteY183" fmla="*/ 3800590 h 6876000"/>
              <a:gd name="connsiteX184" fmla="*/ 6004982 w 12204000"/>
              <a:gd name="connsiteY184" fmla="*/ 3799808 h 6876000"/>
              <a:gd name="connsiteX185" fmla="*/ 6023994 w 12204000"/>
              <a:gd name="connsiteY185" fmla="*/ 3794324 h 6876000"/>
              <a:gd name="connsiteX186" fmla="*/ 6040581 w 12204000"/>
              <a:gd name="connsiteY186" fmla="*/ 3783637 h 6876000"/>
              <a:gd name="connsiteX187" fmla="*/ 6054705 w 12204000"/>
              <a:gd name="connsiteY187" fmla="*/ 3767783 h 6876000"/>
              <a:gd name="connsiteX188" fmla="*/ 6066328 w 12204000"/>
              <a:gd name="connsiteY188" fmla="*/ 3746800 h 6876000"/>
              <a:gd name="connsiteX189" fmla="*/ 6067966 w 12204000"/>
              <a:gd name="connsiteY189" fmla="*/ 3748823 h 6876000"/>
              <a:gd name="connsiteX190" fmla="*/ 6075064 w 12204000"/>
              <a:gd name="connsiteY190" fmla="*/ 3768007 h 6876000"/>
              <a:gd name="connsiteX191" fmla="*/ 6087727 w 12204000"/>
              <a:gd name="connsiteY191" fmla="*/ 3782304 h 6876000"/>
              <a:gd name="connsiteX192" fmla="*/ 6106710 w 12204000"/>
              <a:gd name="connsiteY192" fmla="*/ 3791554 h 6876000"/>
              <a:gd name="connsiteX193" fmla="*/ 6132775 w 12204000"/>
              <a:gd name="connsiteY193" fmla="*/ 3795596 h 6876000"/>
              <a:gd name="connsiteX194" fmla="*/ 6140934 w 12204000"/>
              <a:gd name="connsiteY194" fmla="*/ 3770561 h 6876000"/>
              <a:gd name="connsiteX195" fmla="*/ 6126625 w 12204000"/>
              <a:gd name="connsiteY195" fmla="*/ 3761294 h 6876000"/>
              <a:gd name="connsiteX196" fmla="*/ 6114545 w 12204000"/>
              <a:gd name="connsiteY196" fmla="*/ 3745448 h 6876000"/>
              <a:gd name="connsiteX197" fmla="*/ 6109551 w 12204000"/>
              <a:gd name="connsiteY197" fmla="*/ 3724910 h 6876000"/>
              <a:gd name="connsiteX198" fmla="*/ 6109017 w 12204000"/>
              <a:gd name="connsiteY198" fmla="*/ 3711534 h 6876000"/>
              <a:gd name="connsiteX199" fmla="*/ 6108508 w 12204000"/>
              <a:gd name="connsiteY199" fmla="*/ 3691991 h 6876000"/>
              <a:gd name="connsiteX200" fmla="*/ 6108298 w 12204000"/>
              <a:gd name="connsiteY200" fmla="*/ 3668016 h 6876000"/>
              <a:gd name="connsiteX201" fmla="*/ 6108298 w 12204000"/>
              <a:gd name="connsiteY201" fmla="*/ 3607976 h 6876000"/>
              <a:gd name="connsiteX202" fmla="*/ 6107886 w 12204000"/>
              <a:gd name="connsiteY202" fmla="*/ 3596547 h 6876000"/>
              <a:gd name="connsiteX203" fmla="*/ 6104794 w 12204000"/>
              <a:gd name="connsiteY203" fmla="*/ 3576031 h 6876000"/>
              <a:gd name="connsiteX204" fmla="*/ 6098672 w 12204000"/>
              <a:gd name="connsiteY204" fmla="*/ 3557333 h 6876000"/>
              <a:gd name="connsiteX205" fmla="*/ 6089512 w 12204000"/>
              <a:gd name="connsiteY205" fmla="*/ 3540455 h 6876000"/>
              <a:gd name="connsiteX206" fmla="*/ 6078240 w 12204000"/>
              <a:gd name="connsiteY206" fmla="*/ 3527489 h 6876000"/>
              <a:gd name="connsiteX207" fmla="*/ 6062087 w 12204000"/>
              <a:gd name="connsiteY207" fmla="*/ 3516575 h 6876000"/>
              <a:gd name="connsiteX208" fmla="*/ 6042649 w 12204000"/>
              <a:gd name="connsiteY208" fmla="*/ 3510072 h 6876000"/>
              <a:gd name="connsiteX209" fmla="*/ 5217139 w 12204000"/>
              <a:gd name="connsiteY209" fmla="*/ 3507919 h 6876000"/>
              <a:gd name="connsiteX210" fmla="*/ 5203123 w 12204000"/>
              <a:gd name="connsiteY210" fmla="*/ 3509003 h 6876000"/>
              <a:gd name="connsiteX211" fmla="*/ 5181961 w 12204000"/>
              <a:gd name="connsiteY211" fmla="*/ 3514818 h 6876000"/>
              <a:gd name="connsiteX212" fmla="*/ 5163233 w 12204000"/>
              <a:gd name="connsiteY212" fmla="*/ 3524759 h 6876000"/>
              <a:gd name="connsiteX213" fmla="*/ 5147889 w 12204000"/>
              <a:gd name="connsiteY213" fmla="*/ 3537804 h 6876000"/>
              <a:gd name="connsiteX214" fmla="*/ 5136881 w 12204000"/>
              <a:gd name="connsiteY214" fmla="*/ 3552933 h 6876000"/>
              <a:gd name="connsiteX215" fmla="*/ 5148803 w 12204000"/>
              <a:gd name="connsiteY215" fmla="*/ 3572952 h 6876000"/>
              <a:gd name="connsiteX216" fmla="*/ 5154506 w 12204000"/>
              <a:gd name="connsiteY216" fmla="*/ 3568720 h 6876000"/>
              <a:gd name="connsiteX217" fmla="*/ 5173709 w 12204000"/>
              <a:gd name="connsiteY217" fmla="*/ 3556903 h 6876000"/>
              <a:gd name="connsiteX218" fmla="*/ 5191864 w 12204000"/>
              <a:gd name="connsiteY218" fmla="*/ 3549735 h 6876000"/>
              <a:gd name="connsiteX219" fmla="*/ 5208980 w 12204000"/>
              <a:gd name="connsiteY219" fmla="*/ 3547322 h 6876000"/>
              <a:gd name="connsiteX220" fmla="*/ 5213026 w 12204000"/>
              <a:gd name="connsiteY220" fmla="*/ 3547425 h 6876000"/>
              <a:gd name="connsiteX221" fmla="*/ 5233547 w 12204000"/>
              <a:gd name="connsiteY221" fmla="*/ 3552319 h 6876000"/>
              <a:gd name="connsiteX222" fmla="*/ 5248462 w 12204000"/>
              <a:gd name="connsiteY222" fmla="*/ 3564813 h 6876000"/>
              <a:gd name="connsiteX223" fmla="*/ 5252167 w 12204000"/>
              <a:gd name="connsiteY223" fmla="*/ 3570199 h 6876000"/>
              <a:gd name="connsiteX224" fmla="*/ 5259285 w 12204000"/>
              <a:gd name="connsiteY224" fmla="*/ 3588003 h 6876000"/>
              <a:gd name="connsiteX225" fmla="*/ 5261656 w 12204000"/>
              <a:gd name="connsiteY225" fmla="*/ 3609847 h 6876000"/>
              <a:gd name="connsiteX226" fmla="*/ 5261656 w 12204000"/>
              <a:gd name="connsiteY226" fmla="*/ 3640494 h 6876000"/>
              <a:gd name="connsiteX227" fmla="*/ 5256521 w 12204000"/>
              <a:gd name="connsiteY227" fmla="*/ 3641837 h 6876000"/>
              <a:gd name="connsiteX228" fmla="*/ 5234205 w 12204000"/>
              <a:gd name="connsiteY228" fmla="*/ 3648256 h 6876000"/>
              <a:gd name="connsiteX229" fmla="*/ 5213933 w 12204000"/>
              <a:gd name="connsiteY229" fmla="*/ 3655116 h 6876000"/>
              <a:gd name="connsiteX230" fmla="*/ 5195675 w 12204000"/>
              <a:gd name="connsiteY230" fmla="*/ 3662448 h 6876000"/>
              <a:gd name="connsiteX231" fmla="*/ 5179401 w 12204000"/>
              <a:gd name="connsiteY231" fmla="*/ 3670280 h 6876000"/>
              <a:gd name="connsiteX232" fmla="*/ 5165080 w 12204000"/>
              <a:gd name="connsiteY232" fmla="*/ 3678643 h 6876000"/>
              <a:gd name="connsiteX233" fmla="*/ 5151322 w 12204000"/>
              <a:gd name="connsiteY233" fmla="*/ 3688821 h 6876000"/>
              <a:gd name="connsiteX234" fmla="*/ 5137025 w 12204000"/>
              <a:gd name="connsiteY234" fmla="*/ 3704494 h 6876000"/>
              <a:gd name="connsiteX235" fmla="*/ 5128454 w 12204000"/>
              <a:gd name="connsiteY235" fmla="*/ 3721922 h 6876000"/>
              <a:gd name="connsiteX236" fmla="*/ 5125599 w 12204000"/>
              <a:gd name="connsiteY236" fmla="*/ 3741168 h 6876000"/>
              <a:gd name="connsiteX237" fmla="*/ 5126322 w 12204000"/>
              <a:gd name="connsiteY237" fmla="*/ 3750960 h 6876000"/>
              <a:gd name="connsiteX238" fmla="*/ 5133249 w 12204000"/>
              <a:gd name="connsiteY238" fmla="*/ 3771059 h 6876000"/>
              <a:gd name="connsiteX239" fmla="*/ 5146849 w 12204000"/>
              <a:gd name="connsiteY239" fmla="*/ 3786748 h 6876000"/>
              <a:gd name="connsiteX240" fmla="*/ 5166303 w 12204000"/>
              <a:gd name="connsiteY240" fmla="*/ 3796950 h 6876000"/>
              <a:gd name="connsiteX241" fmla="*/ 5190792 w 12204000"/>
              <a:gd name="connsiteY241" fmla="*/ 3800590 h 6876000"/>
              <a:gd name="connsiteX242" fmla="*/ 5202183 w 12204000"/>
              <a:gd name="connsiteY242" fmla="*/ 3799808 h 6876000"/>
              <a:gd name="connsiteX243" fmla="*/ 5221197 w 12204000"/>
              <a:gd name="connsiteY243" fmla="*/ 3794324 h 6876000"/>
              <a:gd name="connsiteX244" fmla="*/ 5237788 w 12204000"/>
              <a:gd name="connsiteY244" fmla="*/ 3783637 h 6876000"/>
              <a:gd name="connsiteX245" fmla="*/ 5251911 w 12204000"/>
              <a:gd name="connsiteY245" fmla="*/ 3767783 h 6876000"/>
              <a:gd name="connsiteX246" fmla="*/ 5263527 w 12204000"/>
              <a:gd name="connsiteY246" fmla="*/ 3746800 h 6876000"/>
              <a:gd name="connsiteX247" fmla="*/ 5265185 w 12204000"/>
              <a:gd name="connsiteY247" fmla="*/ 3748823 h 6876000"/>
              <a:gd name="connsiteX248" fmla="*/ 5272277 w 12204000"/>
              <a:gd name="connsiteY248" fmla="*/ 3768007 h 6876000"/>
              <a:gd name="connsiteX249" fmla="*/ 5284930 w 12204000"/>
              <a:gd name="connsiteY249" fmla="*/ 3782304 h 6876000"/>
              <a:gd name="connsiteX250" fmla="*/ 5303912 w 12204000"/>
              <a:gd name="connsiteY250" fmla="*/ 3791554 h 6876000"/>
              <a:gd name="connsiteX251" fmla="*/ 5329994 w 12204000"/>
              <a:gd name="connsiteY251" fmla="*/ 3795596 h 6876000"/>
              <a:gd name="connsiteX252" fmla="*/ 5338153 w 12204000"/>
              <a:gd name="connsiteY252" fmla="*/ 3770561 h 6876000"/>
              <a:gd name="connsiteX253" fmla="*/ 5323824 w 12204000"/>
              <a:gd name="connsiteY253" fmla="*/ 3761294 h 6876000"/>
              <a:gd name="connsiteX254" fmla="*/ 5311746 w 12204000"/>
              <a:gd name="connsiteY254" fmla="*/ 3745448 h 6876000"/>
              <a:gd name="connsiteX255" fmla="*/ 5306770 w 12204000"/>
              <a:gd name="connsiteY255" fmla="*/ 3724910 h 6876000"/>
              <a:gd name="connsiteX256" fmla="*/ 5306241 w 12204000"/>
              <a:gd name="connsiteY256" fmla="*/ 3711534 h 6876000"/>
              <a:gd name="connsiteX257" fmla="*/ 5305743 w 12204000"/>
              <a:gd name="connsiteY257" fmla="*/ 3691991 h 6876000"/>
              <a:gd name="connsiteX258" fmla="*/ 5305537 w 12204000"/>
              <a:gd name="connsiteY258" fmla="*/ 3668016 h 6876000"/>
              <a:gd name="connsiteX259" fmla="*/ 5305537 w 12204000"/>
              <a:gd name="connsiteY259" fmla="*/ 3607976 h 6876000"/>
              <a:gd name="connsiteX260" fmla="*/ 5305122 w 12204000"/>
              <a:gd name="connsiteY260" fmla="*/ 3596542 h 6876000"/>
              <a:gd name="connsiteX261" fmla="*/ 5302019 w 12204000"/>
              <a:gd name="connsiteY261" fmla="*/ 3576028 h 6876000"/>
              <a:gd name="connsiteX262" fmla="*/ 5295885 w 12204000"/>
              <a:gd name="connsiteY262" fmla="*/ 3557331 h 6876000"/>
              <a:gd name="connsiteX263" fmla="*/ 5286731 w 12204000"/>
              <a:gd name="connsiteY263" fmla="*/ 3540455 h 6876000"/>
              <a:gd name="connsiteX264" fmla="*/ 5275456 w 12204000"/>
              <a:gd name="connsiteY264" fmla="*/ 3527489 h 6876000"/>
              <a:gd name="connsiteX265" fmla="*/ 5259293 w 12204000"/>
              <a:gd name="connsiteY265" fmla="*/ 3516575 h 6876000"/>
              <a:gd name="connsiteX266" fmla="*/ 5239850 w 12204000"/>
              <a:gd name="connsiteY266" fmla="*/ 3510072 h 6876000"/>
              <a:gd name="connsiteX267" fmla="*/ 5750084 w 12204000"/>
              <a:gd name="connsiteY267" fmla="*/ 3506667 h 6876000"/>
              <a:gd name="connsiteX268" fmla="*/ 5741825 w 12204000"/>
              <a:gd name="connsiteY268" fmla="*/ 3506888 h 6876000"/>
              <a:gd name="connsiteX269" fmla="*/ 5721314 w 12204000"/>
              <a:gd name="connsiteY269" fmla="*/ 3509535 h 6876000"/>
              <a:gd name="connsiteX270" fmla="*/ 5702101 w 12204000"/>
              <a:gd name="connsiteY270" fmla="*/ 3515190 h 6876000"/>
              <a:gd name="connsiteX271" fmla="*/ 5684187 w 12204000"/>
              <a:gd name="connsiteY271" fmla="*/ 3523878 h 6876000"/>
              <a:gd name="connsiteX272" fmla="*/ 5667572 w 12204000"/>
              <a:gd name="connsiteY272" fmla="*/ 3535623 h 6876000"/>
              <a:gd name="connsiteX273" fmla="*/ 5652255 w 12204000"/>
              <a:gd name="connsiteY273" fmla="*/ 3550447 h 6876000"/>
              <a:gd name="connsiteX274" fmla="*/ 5641948 w 12204000"/>
              <a:gd name="connsiteY274" fmla="*/ 3563226 h 6876000"/>
              <a:gd name="connsiteX275" fmla="*/ 5631440 w 12204000"/>
              <a:gd name="connsiteY275" fmla="*/ 3579986 h 6876000"/>
              <a:gd name="connsiteX276" fmla="*/ 5623265 w 12204000"/>
              <a:gd name="connsiteY276" fmla="*/ 3597967 h 6876000"/>
              <a:gd name="connsiteX277" fmla="*/ 5617426 w 12204000"/>
              <a:gd name="connsiteY277" fmla="*/ 3617166 h 6876000"/>
              <a:gd name="connsiteX278" fmla="*/ 5613922 w 12204000"/>
              <a:gd name="connsiteY278" fmla="*/ 3637591 h 6876000"/>
              <a:gd name="connsiteX279" fmla="*/ 5612754 w 12204000"/>
              <a:gd name="connsiteY279" fmla="*/ 3659240 h 6876000"/>
              <a:gd name="connsiteX280" fmla="*/ 5612933 w 12204000"/>
              <a:gd name="connsiteY280" fmla="*/ 3667511 h 6876000"/>
              <a:gd name="connsiteX281" fmla="*/ 5615119 w 12204000"/>
              <a:gd name="connsiteY281" fmla="*/ 3688360 h 6876000"/>
              <a:gd name="connsiteX282" fmla="*/ 5619806 w 12204000"/>
              <a:gd name="connsiteY282" fmla="*/ 3707980 h 6876000"/>
              <a:gd name="connsiteX283" fmla="*/ 5627018 w 12204000"/>
              <a:gd name="connsiteY283" fmla="*/ 3726421 h 6876000"/>
              <a:gd name="connsiteX284" fmla="*/ 5636779 w 12204000"/>
              <a:gd name="connsiteY284" fmla="*/ 3743730 h 6876000"/>
              <a:gd name="connsiteX285" fmla="*/ 5649110 w 12204000"/>
              <a:gd name="connsiteY285" fmla="*/ 3759956 h 6876000"/>
              <a:gd name="connsiteX286" fmla="*/ 5666833 w 12204000"/>
              <a:gd name="connsiteY286" fmla="*/ 3776893 h 6876000"/>
              <a:gd name="connsiteX287" fmla="*/ 5683602 w 12204000"/>
              <a:gd name="connsiteY287" fmla="*/ 3787847 h 6876000"/>
              <a:gd name="connsiteX288" fmla="*/ 5701918 w 12204000"/>
              <a:gd name="connsiteY288" fmla="*/ 3795641 h 6876000"/>
              <a:gd name="connsiteX289" fmla="*/ 5721776 w 12204000"/>
              <a:gd name="connsiteY289" fmla="*/ 3800298 h 6876000"/>
              <a:gd name="connsiteX290" fmla="*/ 5743179 w 12204000"/>
              <a:gd name="connsiteY290" fmla="*/ 3801846 h 6876000"/>
              <a:gd name="connsiteX291" fmla="*/ 5744720 w 12204000"/>
              <a:gd name="connsiteY291" fmla="*/ 3801835 h 6876000"/>
              <a:gd name="connsiteX292" fmla="*/ 5766106 w 12204000"/>
              <a:gd name="connsiteY292" fmla="*/ 3799510 h 6876000"/>
              <a:gd name="connsiteX293" fmla="*/ 5785748 w 12204000"/>
              <a:gd name="connsiteY293" fmla="*/ 3793331 h 6876000"/>
              <a:gd name="connsiteX294" fmla="*/ 5803559 w 12204000"/>
              <a:gd name="connsiteY294" fmla="*/ 3783629 h 6876000"/>
              <a:gd name="connsiteX295" fmla="*/ 5819451 w 12204000"/>
              <a:gd name="connsiteY295" fmla="*/ 3770731 h 6876000"/>
              <a:gd name="connsiteX296" fmla="*/ 5833341 w 12204000"/>
              <a:gd name="connsiteY296" fmla="*/ 3754971 h 6876000"/>
              <a:gd name="connsiteX297" fmla="*/ 5845138 w 12204000"/>
              <a:gd name="connsiteY297" fmla="*/ 3736675 h 6876000"/>
              <a:gd name="connsiteX298" fmla="*/ 5854759 w 12204000"/>
              <a:gd name="connsiteY298" fmla="*/ 3716175 h 6876000"/>
              <a:gd name="connsiteX299" fmla="*/ 5839736 w 12204000"/>
              <a:gd name="connsiteY299" fmla="*/ 3706763 h 6876000"/>
              <a:gd name="connsiteX300" fmla="*/ 5836718 w 12204000"/>
              <a:gd name="connsiteY300" fmla="*/ 3710996 h 6876000"/>
              <a:gd name="connsiteX301" fmla="*/ 5821885 w 12204000"/>
              <a:gd name="connsiteY301" fmla="*/ 3728783 h 6876000"/>
              <a:gd name="connsiteX302" fmla="*/ 5806463 w 12204000"/>
              <a:gd name="connsiteY302" fmla="*/ 3741923 h 6876000"/>
              <a:gd name="connsiteX303" fmla="*/ 5789729 w 12204000"/>
              <a:gd name="connsiteY303" fmla="*/ 3750814 h 6876000"/>
              <a:gd name="connsiteX304" fmla="*/ 5770958 w 12204000"/>
              <a:gd name="connsiteY304" fmla="*/ 3755856 h 6876000"/>
              <a:gd name="connsiteX305" fmla="*/ 5749428 w 12204000"/>
              <a:gd name="connsiteY305" fmla="*/ 3757448 h 6876000"/>
              <a:gd name="connsiteX306" fmla="*/ 5737792 w 12204000"/>
              <a:gd name="connsiteY306" fmla="*/ 3756724 h 6876000"/>
              <a:gd name="connsiteX307" fmla="*/ 5718272 w 12204000"/>
              <a:gd name="connsiteY307" fmla="*/ 3751715 h 6876000"/>
              <a:gd name="connsiteX308" fmla="*/ 5700832 w 12204000"/>
              <a:gd name="connsiteY308" fmla="*/ 3741944 h 6876000"/>
              <a:gd name="connsiteX309" fmla="*/ 5685468 w 12204000"/>
              <a:gd name="connsiteY309" fmla="*/ 3727420 h 6876000"/>
              <a:gd name="connsiteX310" fmla="*/ 5673585 w 12204000"/>
              <a:gd name="connsiteY310" fmla="*/ 3709387 h 6876000"/>
              <a:gd name="connsiteX311" fmla="*/ 5666235 w 12204000"/>
              <a:gd name="connsiteY311" fmla="*/ 3691369 h 6876000"/>
              <a:gd name="connsiteX312" fmla="*/ 5661861 w 12204000"/>
              <a:gd name="connsiteY312" fmla="*/ 3671362 h 6876000"/>
              <a:gd name="connsiteX313" fmla="*/ 5660414 w 12204000"/>
              <a:gd name="connsiteY313" fmla="*/ 3649251 h 6876000"/>
              <a:gd name="connsiteX314" fmla="*/ 5660414 w 12204000"/>
              <a:gd name="connsiteY314" fmla="*/ 3638624 h 6876000"/>
              <a:gd name="connsiteX315" fmla="*/ 5661032 w 12204000"/>
              <a:gd name="connsiteY315" fmla="*/ 3630485 h 6876000"/>
              <a:gd name="connsiteX316" fmla="*/ 5661668 w 12204000"/>
              <a:gd name="connsiteY316" fmla="*/ 3625490 h 6876000"/>
              <a:gd name="connsiteX317" fmla="*/ 5854759 w 12204000"/>
              <a:gd name="connsiteY317" fmla="*/ 3625490 h 6876000"/>
              <a:gd name="connsiteX318" fmla="*/ 5855397 w 12204000"/>
              <a:gd name="connsiteY318" fmla="*/ 3622365 h 6876000"/>
              <a:gd name="connsiteX319" fmla="*/ 5856013 w 12204000"/>
              <a:gd name="connsiteY319" fmla="*/ 3617372 h 6876000"/>
              <a:gd name="connsiteX320" fmla="*/ 5856010 w 12204000"/>
              <a:gd name="connsiteY320" fmla="*/ 3610085 h 6876000"/>
              <a:gd name="connsiteX321" fmla="*/ 5853992 w 12204000"/>
              <a:gd name="connsiteY321" fmla="*/ 3588834 h 6876000"/>
              <a:gd name="connsiteX322" fmla="*/ 5848241 w 12204000"/>
              <a:gd name="connsiteY322" fmla="*/ 3569483 h 6876000"/>
              <a:gd name="connsiteX323" fmla="*/ 5838697 w 12204000"/>
              <a:gd name="connsiteY323" fmla="*/ 3552080 h 6876000"/>
              <a:gd name="connsiteX324" fmla="*/ 5825307 w 12204000"/>
              <a:gd name="connsiteY324" fmla="*/ 3536676 h 6876000"/>
              <a:gd name="connsiteX325" fmla="*/ 5808439 w 12204000"/>
              <a:gd name="connsiteY325" fmla="*/ 3522976 h 6876000"/>
              <a:gd name="connsiteX326" fmla="*/ 5790797 w 12204000"/>
              <a:gd name="connsiteY326" fmla="*/ 3513916 h 6876000"/>
              <a:gd name="connsiteX327" fmla="*/ 5771346 w 12204000"/>
              <a:gd name="connsiteY327" fmla="*/ 3508479 h 6876000"/>
              <a:gd name="connsiteX328" fmla="*/ 6889661 w 12204000"/>
              <a:gd name="connsiteY328" fmla="*/ 3506650 h 6876000"/>
              <a:gd name="connsiteX329" fmla="*/ 6880964 w 12204000"/>
              <a:gd name="connsiteY329" fmla="*/ 3506902 h 6876000"/>
              <a:gd name="connsiteX330" fmla="*/ 6860732 w 12204000"/>
              <a:gd name="connsiteY330" fmla="*/ 3509610 h 6876000"/>
              <a:gd name="connsiteX331" fmla="*/ 6841595 w 12204000"/>
              <a:gd name="connsiteY331" fmla="*/ 3515297 h 6876000"/>
              <a:gd name="connsiteX332" fmla="*/ 6823597 w 12204000"/>
              <a:gd name="connsiteY332" fmla="*/ 3523984 h 6876000"/>
              <a:gd name="connsiteX333" fmla="*/ 6806789 w 12204000"/>
              <a:gd name="connsiteY333" fmla="*/ 3535693 h 6876000"/>
              <a:gd name="connsiteX334" fmla="*/ 6791215 w 12204000"/>
              <a:gd name="connsiteY334" fmla="*/ 3550449 h 6876000"/>
              <a:gd name="connsiteX335" fmla="*/ 6782979 w 12204000"/>
              <a:gd name="connsiteY335" fmla="*/ 3559929 h 6876000"/>
              <a:gd name="connsiteX336" fmla="*/ 6771346 w 12204000"/>
              <a:gd name="connsiteY336" fmla="*/ 3576531 h 6876000"/>
              <a:gd name="connsiteX337" fmla="*/ 6762259 w 12204000"/>
              <a:gd name="connsiteY337" fmla="*/ 3594244 h 6876000"/>
              <a:gd name="connsiteX338" fmla="*/ 6755741 w 12204000"/>
              <a:gd name="connsiteY338" fmla="*/ 3613088 h 6876000"/>
              <a:gd name="connsiteX339" fmla="*/ 6751812 w 12204000"/>
              <a:gd name="connsiteY339" fmla="*/ 3633084 h 6876000"/>
              <a:gd name="connsiteX340" fmla="*/ 6750499 w 12204000"/>
              <a:gd name="connsiteY340" fmla="*/ 3654248 h 6876000"/>
              <a:gd name="connsiteX341" fmla="*/ 6751023 w 12204000"/>
              <a:gd name="connsiteY341" fmla="*/ 3668445 h 6876000"/>
              <a:gd name="connsiteX342" fmla="*/ 6753879 w 12204000"/>
              <a:gd name="connsiteY342" fmla="*/ 3689196 h 6876000"/>
              <a:gd name="connsiteX343" fmla="*/ 6759243 w 12204000"/>
              <a:gd name="connsiteY343" fmla="*/ 3708659 h 6876000"/>
              <a:gd name="connsiteX344" fmla="*/ 6767139 w 12204000"/>
              <a:gd name="connsiteY344" fmla="*/ 3726832 h 6876000"/>
              <a:gd name="connsiteX345" fmla="*/ 6777589 w 12204000"/>
              <a:gd name="connsiteY345" fmla="*/ 3743714 h 6876000"/>
              <a:gd name="connsiteX346" fmla="*/ 6790618 w 12204000"/>
              <a:gd name="connsiteY346" fmla="*/ 3759302 h 6876000"/>
              <a:gd name="connsiteX347" fmla="*/ 6798993 w 12204000"/>
              <a:gd name="connsiteY347" fmla="*/ 3767386 h 6876000"/>
              <a:gd name="connsiteX348" fmla="*/ 6815059 w 12204000"/>
              <a:gd name="connsiteY348" fmla="*/ 3779726 h 6876000"/>
              <a:gd name="connsiteX349" fmla="*/ 6832513 w 12204000"/>
              <a:gd name="connsiteY349" fmla="*/ 3789363 h 6876000"/>
              <a:gd name="connsiteX350" fmla="*/ 6851312 w 12204000"/>
              <a:gd name="connsiteY350" fmla="*/ 3796273 h 6876000"/>
              <a:gd name="connsiteX351" fmla="*/ 6871409 w 12204000"/>
              <a:gd name="connsiteY351" fmla="*/ 3800436 h 6876000"/>
              <a:gd name="connsiteX352" fmla="*/ 6892765 w 12204000"/>
              <a:gd name="connsiteY352" fmla="*/ 3801829 h 6876000"/>
              <a:gd name="connsiteX353" fmla="*/ 6899500 w 12204000"/>
              <a:gd name="connsiteY353" fmla="*/ 3801677 h 6876000"/>
              <a:gd name="connsiteX354" fmla="*/ 6920027 w 12204000"/>
              <a:gd name="connsiteY354" fmla="*/ 3799187 h 6876000"/>
              <a:gd name="connsiteX355" fmla="*/ 6939253 w 12204000"/>
              <a:gd name="connsiteY355" fmla="*/ 3793643 h 6876000"/>
              <a:gd name="connsiteX356" fmla="*/ 6957201 w 12204000"/>
              <a:gd name="connsiteY356" fmla="*/ 3785047 h 6876000"/>
              <a:gd name="connsiteX357" fmla="*/ 6973890 w 12204000"/>
              <a:gd name="connsiteY357" fmla="*/ 3773402 h 6876000"/>
              <a:gd name="connsiteX358" fmla="*/ 6989340 w 12204000"/>
              <a:gd name="connsiteY358" fmla="*/ 3758705 h 6876000"/>
              <a:gd name="connsiteX359" fmla="*/ 6997804 w 12204000"/>
              <a:gd name="connsiteY359" fmla="*/ 3748903 h 6876000"/>
              <a:gd name="connsiteX360" fmla="*/ 7009267 w 12204000"/>
              <a:gd name="connsiteY360" fmla="*/ 3732230 h 6876000"/>
              <a:gd name="connsiteX361" fmla="*/ 7018144 w 12204000"/>
              <a:gd name="connsiteY361" fmla="*/ 3714409 h 6876000"/>
              <a:gd name="connsiteX362" fmla="*/ 7024457 w 12204000"/>
              <a:gd name="connsiteY362" fmla="*/ 3695459 h 6876000"/>
              <a:gd name="connsiteX363" fmla="*/ 7028227 w 12204000"/>
              <a:gd name="connsiteY363" fmla="*/ 3675400 h 6876000"/>
              <a:gd name="connsiteX364" fmla="*/ 7029479 w 12204000"/>
              <a:gd name="connsiteY364" fmla="*/ 3654248 h 6876000"/>
              <a:gd name="connsiteX365" fmla="*/ 7028953 w 12204000"/>
              <a:gd name="connsiteY365" fmla="*/ 3640024 h 6876000"/>
              <a:gd name="connsiteX366" fmla="*/ 7026090 w 12204000"/>
              <a:gd name="connsiteY366" fmla="*/ 3619276 h 6876000"/>
              <a:gd name="connsiteX367" fmla="*/ 7020720 w 12204000"/>
              <a:gd name="connsiteY367" fmla="*/ 3599816 h 6876000"/>
              <a:gd name="connsiteX368" fmla="*/ 7012821 w 12204000"/>
              <a:gd name="connsiteY368" fmla="*/ 3581647 h 6876000"/>
              <a:gd name="connsiteX369" fmla="*/ 7002368 w 12204000"/>
              <a:gd name="connsiteY369" fmla="*/ 3564766 h 6876000"/>
              <a:gd name="connsiteX370" fmla="*/ 6989340 w 12204000"/>
              <a:gd name="connsiteY370" fmla="*/ 3549175 h 6876000"/>
              <a:gd name="connsiteX371" fmla="*/ 6982744 w 12204000"/>
              <a:gd name="connsiteY371" fmla="*/ 3542546 h 6876000"/>
              <a:gd name="connsiteX372" fmla="*/ 6966932 w 12204000"/>
              <a:gd name="connsiteY372" fmla="*/ 3529692 h 6876000"/>
              <a:gd name="connsiteX373" fmla="*/ 6949714 w 12204000"/>
              <a:gd name="connsiteY373" fmla="*/ 3519649 h 6876000"/>
              <a:gd name="connsiteX374" fmla="*/ 6931094 w 12204000"/>
              <a:gd name="connsiteY374" fmla="*/ 3512445 h 6876000"/>
              <a:gd name="connsiteX375" fmla="*/ 6911075 w 12204000"/>
              <a:gd name="connsiteY375" fmla="*/ 3508103 h 6876000"/>
              <a:gd name="connsiteX376" fmla="*/ 7415588 w 12204000"/>
              <a:gd name="connsiteY376" fmla="*/ 3505431 h 6876000"/>
              <a:gd name="connsiteX377" fmla="*/ 7401155 w 12204000"/>
              <a:gd name="connsiteY377" fmla="*/ 3517603 h 6876000"/>
              <a:gd name="connsiteX378" fmla="*/ 7385181 w 12204000"/>
              <a:gd name="connsiteY378" fmla="*/ 3528926 h 6876000"/>
              <a:gd name="connsiteX379" fmla="*/ 7367799 w 12204000"/>
              <a:gd name="connsiteY379" fmla="*/ 3539431 h 6876000"/>
              <a:gd name="connsiteX380" fmla="*/ 7349121 w 12204000"/>
              <a:gd name="connsiteY380" fmla="*/ 3549171 h 6876000"/>
              <a:gd name="connsiteX381" fmla="*/ 7349121 w 12204000"/>
              <a:gd name="connsiteY381" fmla="*/ 3562346 h 6876000"/>
              <a:gd name="connsiteX382" fmla="*/ 7358361 w 12204000"/>
              <a:gd name="connsiteY382" fmla="*/ 3564546 h 6876000"/>
              <a:gd name="connsiteX383" fmla="*/ 7373915 w 12204000"/>
              <a:gd name="connsiteY383" fmla="*/ 3575005 h 6876000"/>
              <a:gd name="connsiteX384" fmla="*/ 7379827 w 12204000"/>
              <a:gd name="connsiteY384" fmla="*/ 3597947 h 6876000"/>
              <a:gd name="connsiteX385" fmla="*/ 7380853 w 12204000"/>
              <a:gd name="connsiteY385" fmla="*/ 3612704 h 6876000"/>
              <a:gd name="connsiteX386" fmla="*/ 7381490 w 12204000"/>
              <a:gd name="connsiteY386" fmla="*/ 3632447 h 6876000"/>
              <a:gd name="connsiteX387" fmla="*/ 7381696 w 12204000"/>
              <a:gd name="connsiteY387" fmla="*/ 3656771 h 6876000"/>
              <a:gd name="connsiteX388" fmla="*/ 7381696 w 12204000"/>
              <a:gd name="connsiteY388" fmla="*/ 3673732 h 6876000"/>
              <a:gd name="connsiteX389" fmla="*/ 7381482 w 12204000"/>
              <a:gd name="connsiteY389" fmla="*/ 3698157 h 6876000"/>
              <a:gd name="connsiteX390" fmla="*/ 7380864 w 12204000"/>
              <a:gd name="connsiteY390" fmla="*/ 3717882 h 6876000"/>
              <a:gd name="connsiteX391" fmla="*/ 7379827 w 12204000"/>
              <a:gd name="connsiteY391" fmla="*/ 3733048 h 6876000"/>
              <a:gd name="connsiteX392" fmla="*/ 7377693 w 12204000"/>
              <a:gd name="connsiteY392" fmla="*/ 3750429 h 6876000"/>
              <a:gd name="connsiteX393" fmla="*/ 7369665 w 12204000"/>
              <a:gd name="connsiteY393" fmla="*/ 3766976 h 6876000"/>
              <a:gd name="connsiteX394" fmla="*/ 7351608 w 12204000"/>
              <a:gd name="connsiteY394" fmla="*/ 3778082 h 6876000"/>
              <a:gd name="connsiteX395" fmla="*/ 7353479 w 12204000"/>
              <a:gd name="connsiteY395" fmla="*/ 3792451 h 6876000"/>
              <a:gd name="connsiteX396" fmla="*/ 7354328 w 12204000"/>
              <a:gd name="connsiteY396" fmla="*/ 3792379 h 6876000"/>
              <a:gd name="connsiteX397" fmla="*/ 7373172 w 12204000"/>
              <a:gd name="connsiteY397" fmla="*/ 3791213 h 6876000"/>
              <a:gd name="connsiteX398" fmla="*/ 7393651 w 12204000"/>
              <a:gd name="connsiteY398" fmla="*/ 3790637 h 6876000"/>
              <a:gd name="connsiteX399" fmla="*/ 7414654 w 12204000"/>
              <a:gd name="connsiteY399" fmla="*/ 3790651 h 6876000"/>
              <a:gd name="connsiteX400" fmla="*/ 7435077 w 12204000"/>
              <a:gd name="connsiteY400" fmla="*/ 3791256 h 6876000"/>
              <a:gd name="connsiteX401" fmla="*/ 7453815 w 12204000"/>
              <a:gd name="connsiteY401" fmla="*/ 3792451 h 6876000"/>
              <a:gd name="connsiteX402" fmla="*/ 7455706 w 12204000"/>
              <a:gd name="connsiteY402" fmla="*/ 3778082 h 6876000"/>
              <a:gd name="connsiteX403" fmla="*/ 7441671 w 12204000"/>
              <a:gd name="connsiteY403" fmla="*/ 3770682 h 6876000"/>
              <a:gd name="connsiteX404" fmla="*/ 7430789 w 12204000"/>
              <a:gd name="connsiteY404" fmla="*/ 3756501 h 6876000"/>
              <a:gd name="connsiteX405" fmla="*/ 7426831 w 12204000"/>
              <a:gd name="connsiteY405" fmla="*/ 3733048 h 6876000"/>
              <a:gd name="connsiteX406" fmla="*/ 7426223 w 12204000"/>
              <a:gd name="connsiteY406" fmla="*/ 3717006 h 6876000"/>
              <a:gd name="connsiteX407" fmla="*/ 7425763 w 12204000"/>
              <a:gd name="connsiteY407" fmla="*/ 3697045 h 6876000"/>
              <a:gd name="connsiteX408" fmla="*/ 7425577 w 12204000"/>
              <a:gd name="connsiteY408" fmla="*/ 3610463 h 6876000"/>
              <a:gd name="connsiteX409" fmla="*/ 7426099 w 12204000"/>
              <a:gd name="connsiteY409" fmla="*/ 3600802 h 6876000"/>
              <a:gd name="connsiteX410" fmla="*/ 7432094 w 12204000"/>
              <a:gd name="connsiteY410" fmla="*/ 3578722 h 6876000"/>
              <a:gd name="connsiteX411" fmla="*/ 7444325 w 12204000"/>
              <a:gd name="connsiteY411" fmla="*/ 3561625 h 6876000"/>
              <a:gd name="connsiteX412" fmla="*/ 7462214 w 12204000"/>
              <a:gd name="connsiteY412" fmla="*/ 3550583 h 6876000"/>
              <a:gd name="connsiteX413" fmla="*/ 7485177 w 12204000"/>
              <a:gd name="connsiteY413" fmla="*/ 3546664 h 6876000"/>
              <a:gd name="connsiteX414" fmla="*/ 7497893 w 12204000"/>
              <a:gd name="connsiteY414" fmla="*/ 3548290 h 6876000"/>
              <a:gd name="connsiteX415" fmla="*/ 7515894 w 12204000"/>
              <a:gd name="connsiteY415" fmla="*/ 3558359 h 6876000"/>
              <a:gd name="connsiteX416" fmla="*/ 7527483 w 12204000"/>
              <a:gd name="connsiteY416" fmla="*/ 3576273 h 6876000"/>
              <a:gd name="connsiteX417" fmla="*/ 7531585 w 12204000"/>
              <a:gd name="connsiteY417" fmla="*/ 3600454 h 6876000"/>
              <a:gd name="connsiteX418" fmla="*/ 7531584 w 12204000"/>
              <a:gd name="connsiteY418" fmla="*/ 3673733 h 6876000"/>
              <a:gd name="connsiteX419" fmla="*/ 7531358 w 12204000"/>
              <a:gd name="connsiteY419" fmla="*/ 3698157 h 6876000"/>
              <a:gd name="connsiteX420" fmla="*/ 7530722 w 12204000"/>
              <a:gd name="connsiteY420" fmla="*/ 3717882 h 6876000"/>
              <a:gd name="connsiteX421" fmla="*/ 7529675 w 12204000"/>
              <a:gd name="connsiteY421" fmla="*/ 3733048 h 6876000"/>
              <a:gd name="connsiteX422" fmla="*/ 7527552 w 12204000"/>
              <a:gd name="connsiteY422" fmla="*/ 3750421 h 6876000"/>
              <a:gd name="connsiteX423" fmla="*/ 7519526 w 12204000"/>
              <a:gd name="connsiteY423" fmla="*/ 3766973 h 6876000"/>
              <a:gd name="connsiteX424" fmla="*/ 7501476 w 12204000"/>
              <a:gd name="connsiteY424" fmla="*/ 3778082 h 6876000"/>
              <a:gd name="connsiteX425" fmla="*/ 7503366 w 12204000"/>
              <a:gd name="connsiteY425" fmla="*/ 3792451 h 6876000"/>
              <a:gd name="connsiteX426" fmla="*/ 7504179 w 12204000"/>
              <a:gd name="connsiteY426" fmla="*/ 3792382 h 6876000"/>
              <a:gd name="connsiteX427" fmla="*/ 7523011 w 12204000"/>
              <a:gd name="connsiteY427" fmla="*/ 3791215 h 6876000"/>
              <a:gd name="connsiteX428" fmla="*/ 7543488 w 12204000"/>
              <a:gd name="connsiteY428" fmla="*/ 3790637 h 6876000"/>
              <a:gd name="connsiteX429" fmla="*/ 7564496 w 12204000"/>
              <a:gd name="connsiteY429" fmla="*/ 3790651 h 6876000"/>
              <a:gd name="connsiteX430" fmla="*/ 7584925 w 12204000"/>
              <a:gd name="connsiteY430" fmla="*/ 3791256 h 6876000"/>
              <a:gd name="connsiteX431" fmla="*/ 7603663 w 12204000"/>
              <a:gd name="connsiteY431" fmla="*/ 3792451 h 6876000"/>
              <a:gd name="connsiteX432" fmla="*/ 7605534 w 12204000"/>
              <a:gd name="connsiteY432" fmla="*/ 3778082 h 6876000"/>
              <a:gd name="connsiteX433" fmla="*/ 7591535 w 12204000"/>
              <a:gd name="connsiteY433" fmla="*/ 3770696 h 6876000"/>
              <a:gd name="connsiteX434" fmla="*/ 7580659 w 12204000"/>
              <a:gd name="connsiteY434" fmla="*/ 3756512 h 6876000"/>
              <a:gd name="connsiteX435" fmla="*/ 7576718 w 12204000"/>
              <a:gd name="connsiteY435" fmla="*/ 3733048 h 6876000"/>
              <a:gd name="connsiteX436" fmla="*/ 7576100 w 12204000"/>
              <a:gd name="connsiteY436" fmla="*/ 3717006 h 6876000"/>
              <a:gd name="connsiteX437" fmla="*/ 7575648 w 12204000"/>
              <a:gd name="connsiteY437" fmla="*/ 3697045 h 6876000"/>
              <a:gd name="connsiteX438" fmla="*/ 7575464 w 12204000"/>
              <a:gd name="connsiteY438" fmla="*/ 3610463 h 6876000"/>
              <a:gd name="connsiteX439" fmla="*/ 7575984 w 12204000"/>
              <a:gd name="connsiteY439" fmla="*/ 3600831 h 6876000"/>
              <a:gd name="connsiteX440" fmla="*/ 7581972 w 12204000"/>
              <a:gd name="connsiteY440" fmla="*/ 3578741 h 6876000"/>
              <a:gd name="connsiteX441" fmla="*/ 7594197 w 12204000"/>
              <a:gd name="connsiteY441" fmla="*/ 3561634 h 6876000"/>
              <a:gd name="connsiteX442" fmla="*/ 7612076 w 12204000"/>
              <a:gd name="connsiteY442" fmla="*/ 3550584 h 6876000"/>
              <a:gd name="connsiteX443" fmla="*/ 7635025 w 12204000"/>
              <a:gd name="connsiteY443" fmla="*/ 3546664 h 6876000"/>
              <a:gd name="connsiteX444" fmla="*/ 7647714 w 12204000"/>
              <a:gd name="connsiteY444" fmla="*/ 3548287 h 6876000"/>
              <a:gd name="connsiteX445" fmla="*/ 7665711 w 12204000"/>
              <a:gd name="connsiteY445" fmla="*/ 3558355 h 6876000"/>
              <a:gd name="connsiteX446" fmla="*/ 7677306 w 12204000"/>
              <a:gd name="connsiteY446" fmla="*/ 3576268 h 6876000"/>
              <a:gd name="connsiteX447" fmla="*/ 7681413 w 12204000"/>
              <a:gd name="connsiteY447" fmla="*/ 3600454 h 6876000"/>
              <a:gd name="connsiteX448" fmla="*/ 7681413 w 12204000"/>
              <a:gd name="connsiteY448" fmla="*/ 3673732 h 6876000"/>
              <a:gd name="connsiteX449" fmla="*/ 7681189 w 12204000"/>
              <a:gd name="connsiteY449" fmla="*/ 3698157 h 6876000"/>
              <a:gd name="connsiteX450" fmla="*/ 7680562 w 12204000"/>
              <a:gd name="connsiteY450" fmla="*/ 3717882 h 6876000"/>
              <a:gd name="connsiteX451" fmla="*/ 7679542 w 12204000"/>
              <a:gd name="connsiteY451" fmla="*/ 3733048 h 6876000"/>
              <a:gd name="connsiteX452" fmla="*/ 7677403 w 12204000"/>
              <a:gd name="connsiteY452" fmla="*/ 3750421 h 6876000"/>
              <a:gd name="connsiteX453" fmla="*/ 7669383 w 12204000"/>
              <a:gd name="connsiteY453" fmla="*/ 3766973 h 6876000"/>
              <a:gd name="connsiteX454" fmla="*/ 7651343 w 12204000"/>
              <a:gd name="connsiteY454" fmla="*/ 3778082 h 6876000"/>
              <a:gd name="connsiteX455" fmla="*/ 7653214 w 12204000"/>
              <a:gd name="connsiteY455" fmla="*/ 3792451 h 6876000"/>
              <a:gd name="connsiteX456" fmla="*/ 7654045 w 12204000"/>
              <a:gd name="connsiteY456" fmla="*/ 3792381 h 6876000"/>
              <a:gd name="connsiteX457" fmla="*/ 7672870 w 12204000"/>
              <a:gd name="connsiteY457" fmla="*/ 3791213 h 6876000"/>
              <a:gd name="connsiteX458" fmla="*/ 7693347 w 12204000"/>
              <a:gd name="connsiteY458" fmla="*/ 3790637 h 6876000"/>
              <a:gd name="connsiteX459" fmla="*/ 7714359 w 12204000"/>
              <a:gd name="connsiteY459" fmla="*/ 3790651 h 6876000"/>
              <a:gd name="connsiteX460" fmla="*/ 7734794 w 12204000"/>
              <a:gd name="connsiteY460" fmla="*/ 3791256 h 6876000"/>
              <a:gd name="connsiteX461" fmla="*/ 7753531 w 12204000"/>
              <a:gd name="connsiteY461" fmla="*/ 3792451 h 6876000"/>
              <a:gd name="connsiteX462" fmla="*/ 7755402 w 12204000"/>
              <a:gd name="connsiteY462" fmla="*/ 3778082 h 6876000"/>
              <a:gd name="connsiteX463" fmla="*/ 7741389 w 12204000"/>
              <a:gd name="connsiteY463" fmla="*/ 3770686 h 6876000"/>
              <a:gd name="connsiteX464" fmla="*/ 7730513 w 12204000"/>
              <a:gd name="connsiteY464" fmla="*/ 3756504 h 6876000"/>
              <a:gd name="connsiteX465" fmla="*/ 7726547 w 12204000"/>
              <a:gd name="connsiteY465" fmla="*/ 3733048 h 6876000"/>
              <a:gd name="connsiteX466" fmla="*/ 7725934 w 12204000"/>
              <a:gd name="connsiteY466" fmla="*/ 3717006 h 6876000"/>
              <a:gd name="connsiteX467" fmla="*/ 7725489 w 12204000"/>
              <a:gd name="connsiteY467" fmla="*/ 3697045 h 6876000"/>
              <a:gd name="connsiteX468" fmla="*/ 7725312 w 12204000"/>
              <a:gd name="connsiteY468" fmla="*/ 3592972 h 6876000"/>
              <a:gd name="connsiteX469" fmla="*/ 7724681 w 12204000"/>
              <a:gd name="connsiteY469" fmla="*/ 3579035 h 6876000"/>
              <a:gd name="connsiteX470" fmla="*/ 7720861 w 12204000"/>
              <a:gd name="connsiteY470" fmla="*/ 3559033 h 6876000"/>
              <a:gd name="connsiteX471" fmla="*/ 7713393 w 12204000"/>
              <a:gd name="connsiteY471" fmla="*/ 3542325 h 6876000"/>
              <a:gd name="connsiteX472" fmla="*/ 7705376 w 12204000"/>
              <a:gd name="connsiteY472" fmla="*/ 3531095 h 6876000"/>
              <a:gd name="connsiteX473" fmla="*/ 7690164 w 12204000"/>
              <a:gd name="connsiteY473" fmla="*/ 3517525 h 6876000"/>
              <a:gd name="connsiteX474" fmla="*/ 7671958 w 12204000"/>
              <a:gd name="connsiteY474" fmla="*/ 3509380 h 6876000"/>
              <a:gd name="connsiteX475" fmla="*/ 7650687 w 12204000"/>
              <a:gd name="connsiteY475" fmla="*/ 3506664 h 6876000"/>
              <a:gd name="connsiteX476" fmla="*/ 7635903 w 12204000"/>
              <a:gd name="connsiteY476" fmla="*/ 3508139 h 6876000"/>
              <a:gd name="connsiteX477" fmla="*/ 7618193 w 12204000"/>
              <a:gd name="connsiteY477" fmla="*/ 3514283 h 6876000"/>
              <a:gd name="connsiteX478" fmla="*/ 7601751 w 12204000"/>
              <a:gd name="connsiteY478" fmla="*/ 3525237 h 6876000"/>
              <a:gd name="connsiteX479" fmla="*/ 7586643 w 12204000"/>
              <a:gd name="connsiteY479" fmla="*/ 3541035 h 6876000"/>
              <a:gd name="connsiteX480" fmla="*/ 7572937 w 12204000"/>
              <a:gd name="connsiteY480" fmla="*/ 3561708 h 6876000"/>
              <a:gd name="connsiteX481" fmla="*/ 7571704 w 12204000"/>
              <a:gd name="connsiteY481" fmla="*/ 3561708 h 6876000"/>
              <a:gd name="connsiteX482" fmla="*/ 7569814 w 12204000"/>
              <a:gd name="connsiteY482" fmla="*/ 3554205 h 6876000"/>
              <a:gd name="connsiteX483" fmla="*/ 7566649 w 12204000"/>
              <a:gd name="connsiteY483" fmla="*/ 3547956 h 6876000"/>
              <a:gd name="connsiteX484" fmla="*/ 7563524 w 12204000"/>
              <a:gd name="connsiteY484" fmla="*/ 3542325 h 6876000"/>
              <a:gd name="connsiteX485" fmla="*/ 7555503 w 12204000"/>
              <a:gd name="connsiteY485" fmla="*/ 3531095 h 6876000"/>
              <a:gd name="connsiteX486" fmla="*/ 7540302 w 12204000"/>
              <a:gd name="connsiteY486" fmla="*/ 3517525 h 6876000"/>
              <a:gd name="connsiteX487" fmla="*/ 7522104 w 12204000"/>
              <a:gd name="connsiteY487" fmla="*/ 3509380 h 6876000"/>
              <a:gd name="connsiteX488" fmla="*/ 7500820 w 12204000"/>
              <a:gd name="connsiteY488" fmla="*/ 3506664 h 6876000"/>
              <a:gd name="connsiteX489" fmla="*/ 7489184 w 12204000"/>
              <a:gd name="connsiteY489" fmla="*/ 3507542 h 6876000"/>
              <a:gd name="connsiteX490" fmla="*/ 7470882 w 12204000"/>
              <a:gd name="connsiteY490" fmla="*/ 3512967 h 6876000"/>
              <a:gd name="connsiteX491" fmla="*/ 7454177 w 12204000"/>
              <a:gd name="connsiteY491" fmla="*/ 3523308 h 6876000"/>
              <a:gd name="connsiteX492" fmla="*/ 7439075 w 12204000"/>
              <a:gd name="connsiteY492" fmla="*/ 3538534 h 6876000"/>
              <a:gd name="connsiteX493" fmla="*/ 7425577 w 12204000"/>
              <a:gd name="connsiteY493" fmla="*/ 3558604 h 6876000"/>
              <a:gd name="connsiteX494" fmla="*/ 7424430 w 12204000"/>
              <a:gd name="connsiteY494" fmla="*/ 3556344 h 6876000"/>
              <a:gd name="connsiteX495" fmla="*/ 7425727 w 12204000"/>
              <a:gd name="connsiteY495" fmla="*/ 3541165 h 6876000"/>
              <a:gd name="connsiteX496" fmla="*/ 7428722 w 12204000"/>
              <a:gd name="connsiteY496" fmla="*/ 3510425 h 6876000"/>
              <a:gd name="connsiteX497" fmla="*/ 7166649 w 12204000"/>
              <a:gd name="connsiteY497" fmla="*/ 3505429 h 6876000"/>
              <a:gd name="connsiteX498" fmla="*/ 7152246 w 12204000"/>
              <a:gd name="connsiteY498" fmla="*/ 3517603 h 6876000"/>
              <a:gd name="connsiteX499" fmla="*/ 7136274 w 12204000"/>
              <a:gd name="connsiteY499" fmla="*/ 3528927 h 6876000"/>
              <a:gd name="connsiteX500" fmla="*/ 7118887 w 12204000"/>
              <a:gd name="connsiteY500" fmla="*/ 3539429 h 6876000"/>
              <a:gd name="connsiteX501" fmla="*/ 7100203 w 12204000"/>
              <a:gd name="connsiteY501" fmla="*/ 3549169 h 6876000"/>
              <a:gd name="connsiteX502" fmla="*/ 7100203 w 12204000"/>
              <a:gd name="connsiteY502" fmla="*/ 3562344 h 6876000"/>
              <a:gd name="connsiteX503" fmla="*/ 7109705 w 12204000"/>
              <a:gd name="connsiteY503" fmla="*/ 3564547 h 6876000"/>
              <a:gd name="connsiteX504" fmla="*/ 7125470 w 12204000"/>
              <a:gd name="connsiteY504" fmla="*/ 3575008 h 6876000"/>
              <a:gd name="connsiteX505" fmla="*/ 7130928 w 12204000"/>
              <a:gd name="connsiteY505" fmla="*/ 3597945 h 6876000"/>
              <a:gd name="connsiteX506" fmla="*/ 7131946 w 12204000"/>
              <a:gd name="connsiteY506" fmla="*/ 3612702 h 6876000"/>
              <a:gd name="connsiteX507" fmla="*/ 7132587 w 12204000"/>
              <a:gd name="connsiteY507" fmla="*/ 3632445 h 6876000"/>
              <a:gd name="connsiteX508" fmla="*/ 7132799 w 12204000"/>
              <a:gd name="connsiteY508" fmla="*/ 3656769 h 6876000"/>
              <a:gd name="connsiteX509" fmla="*/ 7132799 w 12204000"/>
              <a:gd name="connsiteY509" fmla="*/ 3673730 h 6876000"/>
              <a:gd name="connsiteX510" fmla="*/ 7132579 w 12204000"/>
              <a:gd name="connsiteY510" fmla="*/ 3698155 h 6876000"/>
              <a:gd name="connsiteX511" fmla="*/ 7131957 w 12204000"/>
              <a:gd name="connsiteY511" fmla="*/ 3717880 h 6876000"/>
              <a:gd name="connsiteX512" fmla="*/ 7130928 w 12204000"/>
              <a:gd name="connsiteY512" fmla="*/ 3733046 h 6876000"/>
              <a:gd name="connsiteX513" fmla="*/ 7128795 w 12204000"/>
              <a:gd name="connsiteY513" fmla="*/ 3750427 h 6876000"/>
              <a:gd name="connsiteX514" fmla="*/ 7120768 w 12204000"/>
              <a:gd name="connsiteY514" fmla="*/ 3766974 h 6876000"/>
              <a:gd name="connsiteX515" fmla="*/ 7102710 w 12204000"/>
              <a:gd name="connsiteY515" fmla="*/ 3778080 h 6876000"/>
              <a:gd name="connsiteX516" fmla="*/ 7104600 w 12204000"/>
              <a:gd name="connsiteY516" fmla="*/ 3792449 h 6876000"/>
              <a:gd name="connsiteX517" fmla="*/ 7113862 w 12204000"/>
              <a:gd name="connsiteY517" fmla="*/ 3791752 h 6876000"/>
              <a:gd name="connsiteX518" fmla="*/ 7133300 w 12204000"/>
              <a:gd name="connsiteY518" fmla="*/ 3790870 h 6876000"/>
              <a:gd name="connsiteX519" fmla="*/ 7154748 w 12204000"/>
              <a:gd name="connsiteY519" fmla="*/ 3790578 h 6876000"/>
              <a:gd name="connsiteX520" fmla="*/ 7174153 w 12204000"/>
              <a:gd name="connsiteY520" fmla="*/ 3790740 h 6876000"/>
              <a:gd name="connsiteX521" fmla="*/ 7194307 w 12204000"/>
              <a:gd name="connsiteY521" fmla="*/ 3791360 h 6876000"/>
              <a:gd name="connsiteX522" fmla="*/ 7211205 w 12204000"/>
              <a:gd name="connsiteY522" fmla="*/ 3792449 h 6876000"/>
              <a:gd name="connsiteX523" fmla="*/ 7213035 w 12204000"/>
              <a:gd name="connsiteY523" fmla="*/ 3778080 h 6876000"/>
              <a:gd name="connsiteX524" fmla="*/ 7193782 w 12204000"/>
              <a:gd name="connsiteY524" fmla="*/ 3770026 h 6876000"/>
              <a:gd name="connsiteX525" fmla="*/ 7182185 w 12204000"/>
              <a:gd name="connsiteY525" fmla="*/ 3755797 h 6876000"/>
              <a:gd name="connsiteX526" fmla="*/ 7177933 w 12204000"/>
              <a:gd name="connsiteY526" fmla="*/ 3733046 h 6876000"/>
              <a:gd name="connsiteX527" fmla="*/ 7177309 w 12204000"/>
              <a:gd name="connsiteY527" fmla="*/ 3717004 h 6876000"/>
              <a:gd name="connsiteX528" fmla="*/ 7176845 w 12204000"/>
              <a:gd name="connsiteY528" fmla="*/ 3697043 h 6876000"/>
              <a:gd name="connsiteX529" fmla="*/ 7176659 w 12204000"/>
              <a:gd name="connsiteY529" fmla="*/ 3642978 h 6876000"/>
              <a:gd name="connsiteX530" fmla="*/ 7177152 w 12204000"/>
              <a:gd name="connsiteY530" fmla="*/ 3628635 h 6876000"/>
              <a:gd name="connsiteX531" fmla="*/ 7181363 w 12204000"/>
              <a:gd name="connsiteY531" fmla="*/ 3601221 h 6876000"/>
              <a:gd name="connsiteX532" fmla="*/ 7189397 w 12204000"/>
              <a:gd name="connsiteY532" fmla="*/ 3578980 h 6876000"/>
              <a:gd name="connsiteX533" fmla="*/ 7200671 w 12204000"/>
              <a:gd name="connsiteY533" fmla="*/ 3562439 h 6876000"/>
              <a:gd name="connsiteX534" fmla="*/ 7214607 w 12204000"/>
              <a:gd name="connsiteY534" fmla="*/ 3552127 h 6876000"/>
              <a:gd name="connsiteX535" fmla="*/ 7230627 w 12204000"/>
              <a:gd name="connsiteY535" fmla="*/ 3548572 h 6876000"/>
              <a:gd name="connsiteX536" fmla="*/ 7231110 w 12204000"/>
              <a:gd name="connsiteY536" fmla="*/ 3548580 h 6876000"/>
              <a:gd name="connsiteX537" fmla="*/ 7250164 w 12204000"/>
              <a:gd name="connsiteY537" fmla="*/ 3554327 h 6876000"/>
              <a:gd name="connsiteX538" fmla="*/ 7269473 w 12204000"/>
              <a:gd name="connsiteY538" fmla="*/ 3559816 h 6876000"/>
              <a:gd name="connsiteX539" fmla="*/ 7284538 w 12204000"/>
              <a:gd name="connsiteY539" fmla="*/ 3559816 h 6876000"/>
              <a:gd name="connsiteX540" fmla="*/ 7292059 w 12204000"/>
              <a:gd name="connsiteY540" fmla="*/ 3552293 h 6876000"/>
              <a:gd name="connsiteX541" fmla="*/ 7292059 w 12204000"/>
              <a:gd name="connsiteY541" fmla="*/ 3537945 h 6876000"/>
              <a:gd name="connsiteX542" fmla="*/ 7289975 w 12204000"/>
              <a:gd name="connsiteY542" fmla="*/ 3527138 h 6876000"/>
              <a:gd name="connsiteX543" fmla="*/ 7276470 w 12204000"/>
              <a:gd name="connsiteY543" fmla="*/ 3512377 h 6876000"/>
              <a:gd name="connsiteX544" fmla="*/ 7251941 w 12204000"/>
              <a:gd name="connsiteY544" fmla="*/ 3506662 h 6876000"/>
              <a:gd name="connsiteX545" fmla="*/ 7234183 w 12204000"/>
              <a:gd name="connsiteY545" fmla="*/ 3509524 h 6876000"/>
              <a:gd name="connsiteX546" fmla="*/ 7217326 w 12204000"/>
              <a:gd name="connsiteY546" fmla="*/ 3517850 h 6876000"/>
              <a:gd name="connsiteX547" fmla="*/ 7201821 w 12204000"/>
              <a:gd name="connsiteY547" fmla="*/ 3531252 h 6876000"/>
              <a:gd name="connsiteX548" fmla="*/ 7188116 w 12204000"/>
              <a:gd name="connsiteY548" fmla="*/ 3549338 h 6876000"/>
              <a:gd name="connsiteX549" fmla="*/ 7176659 w 12204000"/>
              <a:gd name="connsiteY549" fmla="*/ 3571715 h 6876000"/>
              <a:gd name="connsiteX550" fmla="*/ 7176112 w 12204000"/>
              <a:gd name="connsiteY550" fmla="*/ 3569794 h 6876000"/>
              <a:gd name="connsiteX551" fmla="*/ 7176924 w 12204000"/>
              <a:gd name="connsiteY551" fmla="*/ 3547357 h 6876000"/>
              <a:gd name="connsiteX552" fmla="*/ 7178162 w 12204000"/>
              <a:gd name="connsiteY552" fmla="*/ 3527619 h 6876000"/>
              <a:gd name="connsiteX553" fmla="*/ 7179802 w 12204000"/>
              <a:gd name="connsiteY553" fmla="*/ 3510423 h 6876000"/>
              <a:gd name="connsiteX554" fmla="*/ 5465408 w 12204000"/>
              <a:gd name="connsiteY554" fmla="*/ 3456035 h 6876000"/>
              <a:gd name="connsiteX555" fmla="*/ 5454024 w 12204000"/>
              <a:gd name="connsiteY555" fmla="*/ 3474456 h 6876000"/>
              <a:gd name="connsiteX556" fmla="*/ 5442485 w 12204000"/>
              <a:gd name="connsiteY556" fmla="*/ 3490497 h 6876000"/>
              <a:gd name="connsiteX557" fmla="*/ 5430261 w 12204000"/>
              <a:gd name="connsiteY557" fmla="*/ 3504521 h 6876000"/>
              <a:gd name="connsiteX558" fmla="*/ 5416466 w 12204000"/>
              <a:gd name="connsiteY558" fmla="*/ 3517503 h 6876000"/>
              <a:gd name="connsiteX559" fmla="*/ 5400215 w 12204000"/>
              <a:gd name="connsiteY559" fmla="*/ 3530421 h 6876000"/>
              <a:gd name="connsiteX560" fmla="*/ 5402085 w 12204000"/>
              <a:gd name="connsiteY560" fmla="*/ 3543555 h 6876000"/>
              <a:gd name="connsiteX561" fmla="*/ 5412146 w 12204000"/>
              <a:gd name="connsiteY561" fmla="*/ 3545964 h 6876000"/>
              <a:gd name="connsiteX562" fmla="*/ 5428108 w 12204000"/>
              <a:gd name="connsiteY562" fmla="*/ 3557003 h 6876000"/>
              <a:gd name="connsiteX563" fmla="*/ 5431558 w 12204000"/>
              <a:gd name="connsiteY563" fmla="*/ 3579833 h 6876000"/>
              <a:gd name="connsiteX564" fmla="*/ 5431558 w 12204000"/>
              <a:gd name="connsiteY564" fmla="*/ 3706778 h 6876000"/>
              <a:gd name="connsiteX565" fmla="*/ 5432181 w 12204000"/>
              <a:gd name="connsiteY565" fmla="*/ 3725418 h 6876000"/>
              <a:gd name="connsiteX566" fmla="*/ 5435161 w 12204000"/>
              <a:gd name="connsiteY566" fmla="*/ 3747659 h 6876000"/>
              <a:gd name="connsiteX567" fmla="*/ 5440594 w 12204000"/>
              <a:gd name="connsiteY567" fmla="*/ 3765394 h 6876000"/>
              <a:gd name="connsiteX568" fmla="*/ 5448472 w 12204000"/>
              <a:gd name="connsiteY568" fmla="*/ 3778696 h 6876000"/>
              <a:gd name="connsiteX569" fmla="*/ 5458200 w 12204000"/>
              <a:gd name="connsiteY569" fmla="*/ 3788168 h 6876000"/>
              <a:gd name="connsiteX570" fmla="*/ 5475794 w 12204000"/>
              <a:gd name="connsiteY570" fmla="*/ 3797449 h 6876000"/>
              <a:gd name="connsiteX571" fmla="*/ 5496770 w 12204000"/>
              <a:gd name="connsiteY571" fmla="*/ 3800586 h 6876000"/>
              <a:gd name="connsiteX572" fmla="*/ 5502982 w 12204000"/>
              <a:gd name="connsiteY572" fmla="*/ 3800270 h 6876000"/>
              <a:gd name="connsiteX573" fmla="*/ 5524352 w 12204000"/>
              <a:gd name="connsiteY573" fmla="*/ 3794093 h 6876000"/>
              <a:gd name="connsiteX574" fmla="*/ 5541280 w 12204000"/>
              <a:gd name="connsiteY574" fmla="*/ 3781910 h 6876000"/>
              <a:gd name="connsiteX575" fmla="*/ 5551933 w 12204000"/>
              <a:gd name="connsiteY575" fmla="*/ 3766200 h 6876000"/>
              <a:gd name="connsiteX576" fmla="*/ 5541268 w 12204000"/>
              <a:gd name="connsiteY576" fmla="*/ 3748050 h 6876000"/>
              <a:gd name="connsiteX577" fmla="*/ 5530601 w 12204000"/>
              <a:gd name="connsiteY577" fmla="*/ 3758697 h 6876000"/>
              <a:gd name="connsiteX578" fmla="*/ 5519953 w 12204000"/>
              <a:gd name="connsiteY578" fmla="*/ 3763711 h 6876000"/>
              <a:gd name="connsiteX579" fmla="*/ 5498005 w 12204000"/>
              <a:gd name="connsiteY579" fmla="*/ 3763711 h 6876000"/>
              <a:gd name="connsiteX580" fmla="*/ 5490482 w 12204000"/>
              <a:gd name="connsiteY580" fmla="*/ 3760568 h 6876000"/>
              <a:gd name="connsiteX581" fmla="*/ 5484851 w 12204000"/>
              <a:gd name="connsiteY581" fmla="*/ 3753681 h 6876000"/>
              <a:gd name="connsiteX582" fmla="*/ 5479920 w 12204000"/>
              <a:gd name="connsiteY582" fmla="*/ 3743709 h 6876000"/>
              <a:gd name="connsiteX583" fmla="*/ 5476054 w 12204000"/>
              <a:gd name="connsiteY583" fmla="*/ 3724887 h 6876000"/>
              <a:gd name="connsiteX584" fmla="*/ 5474801 w 12204000"/>
              <a:gd name="connsiteY584" fmla="*/ 3699275 h 6876000"/>
              <a:gd name="connsiteX585" fmla="*/ 5474801 w 12204000"/>
              <a:gd name="connsiteY585" fmla="*/ 3552311 h 6876000"/>
              <a:gd name="connsiteX586" fmla="*/ 5541905 w 12204000"/>
              <a:gd name="connsiteY586" fmla="*/ 3552311 h 6876000"/>
              <a:gd name="connsiteX587" fmla="*/ 5546919 w 12204000"/>
              <a:gd name="connsiteY587" fmla="*/ 3529188 h 6876000"/>
              <a:gd name="connsiteX588" fmla="*/ 5541905 w 12204000"/>
              <a:gd name="connsiteY588" fmla="*/ 3518561 h 6876000"/>
              <a:gd name="connsiteX589" fmla="*/ 5538765 w 12204000"/>
              <a:gd name="connsiteY589" fmla="*/ 3518751 h 6876000"/>
              <a:gd name="connsiteX590" fmla="*/ 5524389 w 12204000"/>
              <a:gd name="connsiteY590" fmla="*/ 3519514 h 6876000"/>
              <a:gd name="connsiteX591" fmla="*/ 5503497 w 12204000"/>
              <a:gd name="connsiteY591" fmla="*/ 3520350 h 6876000"/>
              <a:gd name="connsiteX592" fmla="*/ 5476074 w 12204000"/>
              <a:gd name="connsiteY592" fmla="*/ 3521048 h 6876000"/>
              <a:gd name="connsiteX593" fmla="*/ 5476129 w 12204000"/>
              <a:gd name="connsiteY593" fmla="*/ 3520313 h 6876000"/>
              <a:gd name="connsiteX594" fmla="*/ 5477024 w 12204000"/>
              <a:gd name="connsiteY594" fmla="*/ 3507820 h 6876000"/>
              <a:gd name="connsiteX595" fmla="*/ 5478595 w 12204000"/>
              <a:gd name="connsiteY595" fmla="*/ 3487597 h 6876000"/>
              <a:gd name="connsiteX596" fmla="*/ 5481088 w 12204000"/>
              <a:gd name="connsiteY596" fmla="*/ 3459775 h 6876000"/>
              <a:gd name="connsiteX597" fmla="*/ 4545124 w 12204000"/>
              <a:gd name="connsiteY597" fmla="*/ 3344092 h 6876000"/>
              <a:gd name="connsiteX598" fmla="*/ 4539909 w 12204000"/>
              <a:gd name="connsiteY598" fmla="*/ 3344135 h 6876000"/>
              <a:gd name="connsiteX599" fmla="*/ 4518445 w 12204000"/>
              <a:gd name="connsiteY599" fmla="*/ 3345238 h 6876000"/>
              <a:gd name="connsiteX600" fmla="*/ 4497691 w 12204000"/>
              <a:gd name="connsiteY600" fmla="*/ 3347837 h 6876000"/>
              <a:gd name="connsiteX601" fmla="*/ 4477651 w 12204000"/>
              <a:gd name="connsiteY601" fmla="*/ 3351932 h 6876000"/>
              <a:gd name="connsiteX602" fmla="*/ 4458332 w 12204000"/>
              <a:gd name="connsiteY602" fmla="*/ 3357521 h 6876000"/>
              <a:gd name="connsiteX603" fmla="*/ 4439737 w 12204000"/>
              <a:gd name="connsiteY603" fmla="*/ 3364607 h 6876000"/>
              <a:gd name="connsiteX604" fmla="*/ 4421872 w 12204000"/>
              <a:gd name="connsiteY604" fmla="*/ 3373186 h 6876000"/>
              <a:gd name="connsiteX605" fmla="*/ 4404742 w 12204000"/>
              <a:gd name="connsiteY605" fmla="*/ 3383260 h 6876000"/>
              <a:gd name="connsiteX606" fmla="*/ 4388354 w 12204000"/>
              <a:gd name="connsiteY606" fmla="*/ 3394829 h 6876000"/>
              <a:gd name="connsiteX607" fmla="*/ 4372708 w 12204000"/>
              <a:gd name="connsiteY607" fmla="*/ 3407892 h 6876000"/>
              <a:gd name="connsiteX608" fmla="*/ 4358289 w 12204000"/>
              <a:gd name="connsiteY608" fmla="*/ 3421919 h 6876000"/>
              <a:gd name="connsiteX609" fmla="*/ 4345109 w 12204000"/>
              <a:gd name="connsiteY609" fmla="*/ 3437354 h 6876000"/>
              <a:gd name="connsiteX610" fmla="*/ 4333670 w 12204000"/>
              <a:gd name="connsiteY610" fmla="*/ 3453749 h 6876000"/>
              <a:gd name="connsiteX611" fmla="*/ 4323974 w 12204000"/>
              <a:gd name="connsiteY611" fmla="*/ 3471095 h 6876000"/>
              <a:gd name="connsiteX612" fmla="*/ 4316029 w 12204000"/>
              <a:gd name="connsiteY612" fmla="*/ 3489379 h 6876000"/>
              <a:gd name="connsiteX613" fmla="*/ 4309840 w 12204000"/>
              <a:gd name="connsiteY613" fmla="*/ 3508595 h 6876000"/>
              <a:gd name="connsiteX614" fmla="*/ 4305412 w 12204000"/>
              <a:gd name="connsiteY614" fmla="*/ 3528727 h 6876000"/>
              <a:gd name="connsiteX615" fmla="*/ 4302752 w 12204000"/>
              <a:gd name="connsiteY615" fmla="*/ 3549769 h 6876000"/>
              <a:gd name="connsiteX616" fmla="*/ 4301864 w 12204000"/>
              <a:gd name="connsiteY616" fmla="*/ 3571710 h 6876000"/>
              <a:gd name="connsiteX617" fmla="*/ 4302782 w 12204000"/>
              <a:gd name="connsiteY617" fmla="*/ 3594069 h 6876000"/>
              <a:gd name="connsiteX618" fmla="*/ 4306123 w 12204000"/>
              <a:gd name="connsiteY618" fmla="*/ 3618934 h 6876000"/>
              <a:gd name="connsiteX619" fmla="*/ 4311764 w 12204000"/>
              <a:gd name="connsiteY619" fmla="*/ 3642254 h 6876000"/>
              <a:gd name="connsiteX620" fmla="*/ 4319550 w 12204000"/>
              <a:gd name="connsiteY620" fmla="*/ 3664017 h 6876000"/>
              <a:gd name="connsiteX621" fmla="*/ 4329325 w 12204000"/>
              <a:gd name="connsiteY621" fmla="*/ 3684216 h 6876000"/>
              <a:gd name="connsiteX622" fmla="*/ 4340936 w 12204000"/>
              <a:gd name="connsiteY622" fmla="*/ 3702846 h 6876000"/>
              <a:gd name="connsiteX623" fmla="*/ 4354229 w 12204000"/>
              <a:gd name="connsiteY623" fmla="*/ 3719896 h 6876000"/>
              <a:gd name="connsiteX624" fmla="*/ 4369050 w 12204000"/>
              <a:gd name="connsiteY624" fmla="*/ 3735358 h 6876000"/>
              <a:gd name="connsiteX625" fmla="*/ 4385245 w 12204000"/>
              <a:gd name="connsiteY625" fmla="*/ 3749228 h 6876000"/>
              <a:gd name="connsiteX626" fmla="*/ 4402661 w 12204000"/>
              <a:gd name="connsiteY626" fmla="*/ 3761494 h 6876000"/>
              <a:gd name="connsiteX627" fmla="*/ 4421139 w 12204000"/>
              <a:gd name="connsiteY627" fmla="*/ 3772150 h 6876000"/>
              <a:gd name="connsiteX628" fmla="*/ 4440530 w 12204000"/>
              <a:gd name="connsiteY628" fmla="*/ 3781188 h 6876000"/>
              <a:gd name="connsiteX629" fmla="*/ 4460678 w 12204000"/>
              <a:gd name="connsiteY629" fmla="*/ 3788600 h 6876000"/>
              <a:gd name="connsiteX630" fmla="*/ 4481430 w 12204000"/>
              <a:gd name="connsiteY630" fmla="*/ 3794379 h 6876000"/>
              <a:gd name="connsiteX631" fmla="*/ 4502630 w 12204000"/>
              <a:gd name="connsiteY631" fmla="*/ 3798517 h 6876000"/>
              <a:gd name="connsiteX632" fmla="*/ 4524125 w 12204000"/>
              <a:gd name="connsiteY632" fmla="*/ 3801004 h 6876000"/>
              <a:gd name="connsiteX633" fmla="*/ 4545763 w 12204000"/>
              <a:gd name="connsiteY633" fmla="*/ 3801836 h 6876000"/>
              <a:gd name="connsiteX634" fmla="*/ 4546581 w 12204000"/>
              <a:gd name="connsiteY634" fmla="*/ 3801835 h 6876000"/>
              <a:gd name="connsiteX635" fmla="*/ 4568775 w 12204000"/>
              <a:gd name="connsiteY635" fmla="*/ 3801106 h 6876000"/>
              <a:gd name="connsiteX636" fmla="*/ 4589992 w 12204000"/>
              <a:gd name="connsiteY636" fmla="*/ 3799022 h 6876000"/>
              <a:gd name="connsiteX637" fmla="*/ 4610243 w 12204000"/>
              <a:gd name="connsiteY637" fmla="*/ 3795595 h 6876000"/>
              <a:gd name="connsiteX638" fmla="*/ 4629537 w 12204000"/>
              <a:gd name="connsiteY638" fmla="*/ 3790838 h 6876000"/>
              <a:gd name="connsiteX639" fmla="*/ 4647889 w 12204000"/>
              <a:gd name="connsiteY639" fmla="*/ 3784758 h 6876000"/>
              <a:gd name="connsiteX640" fmla="*/ 4665306 w 12204000"/>
              <a:gd name="connsiteY640" fmla="*/ 3777370 h 6876000"/>
              <a:gd name="connsiteX641" fmla="*/ 4681800 w 12204000"/>
              <a:gd name="connsiteY641" fmla="*/ 3768683 h 6876000"/>
              <a:gd name="connsiteX642" fmla="*/ 4685776 w 12204000"/>
              <a:gd name="connsiteY642" fmla="*/ 3746122 h 6876000"/>
              <a:gd name="connsiteX643" fmla="*/ 4688479 w 12204000"/>
              <a:gd name="connsiteY643" fmla="*/ 3727491 h 6876000"/>
              <a:gd name="connsiteX644" fmla="*/ 4690916 w 12204000"/>
              <a:gd name="connsiteY644" fmla="*/ 3707530 h 6876000"/>
              <a:gd name="connsiteX645" fmla="*/ 4693088 w 12204000"/>
              <a:gd name="connsiteY645" fmla="*/ 3686241 h 6876000"/>
              <a:gd name="connsiteX646" fmla="*/ 4694993 w 12204000"/>
              <a:gd name="connsiteY646" fmla="*/ 3663628 h 6876000"/>
              <a:gd name="connsiteX647" fmla="*/ 4676187 w 12204000"/>
              <a:gd name="connsiteY647" fmla="*/ 3660524 h 6876000"/>
              <a:gd name="connsiteX648" fmla="*/ 4667388 w 12204000"/>
              <a:gd name="connsiteY648" fmla="*/ 3685580 h 6876000"/>
              <a:gd name="connsiteX649" fmla="*/ 4660049 w 12204000"/>
              <a:gd name="connsiteY649" fmla="*/ 3704117 h 6876000"/>
              <a:gd name="connsiteX650" fmla="*/ 4654237 w 12204000"/>
              <a:gd name="connsiteY650" fmla="*/ 3716165 h 6876000"/>
              <a:gd name="connsiteX651" fmla="*/ 4644473 w 12204000"/>
              <a:gd name="connsiteY651" fmla="*/ 3731817 h 6876000"/>
              <a:gd name="connsiteX652" fmla="*/ 4631265 w 12204000"/>
              <a:gd name="connsiteY652" fmla="*/ 3747449 h 6876000"/>
              <a:gd name="connsiteX653" fmla="*/ 4616196 w 12204000"/>
              <a:gd name="connsiteY653" fmla="*/ 3759239 h 6876000"/>
              <a:gd name="connsiteX654" fmla="*/ 4598677 w 12204000"/>
              <a:gd name="connsiteY654" fmla="*/ 3767401 h 6876000"/>
              <a:gd name="connsiteX655" fmla="*/ 4578108 w 12204000"/>
              <a:gd name="connsiteY655" fmla="*/ 3772143 h 6876000"/>
              <a:gd name="connsiteX656" fmla="*/ 4553900 w 12204000"/>
              <a:gd name="connsiteY656" fmla="*/ 3773677 h 6876000"/>
              <a:gd name="connsiteX657" fmla="*/ 4546454 w 12204000"/>
              <a:gd name="connsiteY657" fmla="*/ 3773545 h 6876000"/>
              <a:gd name="connsiteX658" fmla="*/ 4526089 w 12204000"/>
              <a:gd name="connsiteY658" fmla="*/ 3771766 h 6876000"/>
              <a:gd name="connsiteX659" fmla="*/ 4506417 w 12204000"/>
              <a:gd name="connsiteY659" fmla="*/ 3767923 h 6876000"/>
              <a:gd name="connsiteX660" fmla="*/ 4487438 w 12204000"/>
              <a:gd name="connsiteY660" fmla="*/ 3762022 h 6876000"/>
              <a:gd name="connsiteX661" fmla="*/ 4469156 w 12204000"/>
              <a:gd name="connsiteY661" fmla="*/ 3754071 h 6876000"/>
              <a:gd name="connsiteX662" fmla="*/ 4451568 w 12204000"/>
              <a:gd name="connsiteY662" fmla="*/ 3744082 h 6876000"/>
              <a:gd name="connsiteX663" fmla="*/ 4434674 w 12204000"/>
              <a:gd name="connsiteY663" fmla="*/ 3732060 h 6876000"/>
              <a:gd name="connsiteX664" fmla="*/ 4418479 w 12204000"/>
              <a:gd name="connsiteY664" fmla="*/ 3718017 h 6876000"/>
              <a:gd name="connsiteX665" fmla="*/ 4405769 w 12204000"/>
              <a:gd name="connsiteY665" fmla="*/ 3704497 h 6876000"/>
              <a:gd name="connsiteX666" fmla="*/ 4393880 w 12204000"/>
              <a:gd name="connsiteY666" fmla="*/ 3688858 h 6876000"/>
              <a:gd name="connsiteX667" fmla="*/ 4383800 w 12204000"/>
              <a:gd name="connsiteY667" fmla="*/ 3672052 h 6876000"/>
              <a:gd name="connsiteX668" fmla="*/ 4375541 w 12204000"/>
              <a:gd name="connsiteY668" fmla="*/ 3654097 h 6876000"/>
              <a:gd name="connsiteX669" fmla="*/ 4369105 w 12204000"/>
              <a:gd name="connsiteY669" fmla="*/ 3635007 h 6876000"/>
              <a:gd name="connsiteX670" fmla="*/ 4364500 w 12204000"/>
              <a:gd name="connsiteY670" fmla="*/ 3614796 h 6876000"/>
              <a:gd name="connsiteX671" fmla="*/ 4361733 w 12204000"/>
              <a:gd name="connsiteY671" fmla="*/ 3593481 h 6876000"/>
              <a:gd name="connsiteX672" fmla="*/ 4360809 w 12204000"/>
              <a:gd name="connsiteY672" fmla="*/ 3571074 h 6876000"/>
              <a:gd name="connsiteX673" fmla="*/ 4361159 w 12204000"/>
              <a:gd name="connsiteY673" fmla="*/ 3556656 h 6876000"/>
              <a:gd name="connsiteX674" fmla="*/ 4363136 w 12204000"/>
              <a:gd name="connsiteY674" fmla="*/ 3534865 h 6876000"/>
              <a:gd name="connsiteX675" fmla="*/ 4366858 w 12204000"/>
              <a:gd name="connsiteY675" fmla="*/ 3514219 h 6876000"/>
              <a:gd name="connsiteX676" fmla="*/ 4372319 w 12204000"/>
              <a:gd name="connsiteY676" fmla="*/ 3494712 h 6876000"/>
              <a:gd name="connsiteX677" fmla="*/ 4379525 w 12204000"/>
              <a:gd name="connsiteY677" fmla="*/ 3476333 h 6876000"/>
              <a:gd name="connsiteX678" fmla="*/ 4388473 w 12204000"/>
              <a:gd name="connsiteY678" fmla="*/ 3459076 h 6876000"/>
              <a:gd name="connsiteX679" fmla="*/ 4399162 w 12204000"/>
              <a:gd name="connsiteY679" fmla="*/ 3442932 h 6876000"/>
              <a:gd name="connsiteX680" fmla="*/ 4411593 w 12204000"/>
              <a:gd name="connsiteY680" fmla="*/ 3427891 h 6876000"/>
              <a:gd name="connsiteX681" fmla="*/ 4430799 w 12204000"/>
              <a:gd name="connsiteY681" fmla="*/ 3410089 h 6876000"/>
              <a:gd name="connsiteX682" fmla="*/ 4447034 w 12204000"/>
              <a:gd name="connsiteY682" fmla="*/ 3398670 h 6876000"/>
              <a:gd name="connsiteX683" fmla="*/ 4464426 w 12204000"/>
              <a:gd name="connsiteY683" fmla="*/ 3389352 h 6876000"/>
              <a:gd name="connsiteX684" fmla="*/ 4482986 w 12204000"/>
              <a:gd name="connsiteY684" fmla="*/ 3382123 h 6876000"/>
              <a:gd name="connsiteX685" fmla="*/ 4502722 w 12204000"/>
              <a:gd name="connsiteY685" fmla="*/ 3376974 h 6876000"/>
              <a:gd name="connsiteX686" fmla="*/ 4523644 w 12204000"/>
              <a:gd name="connsiteY686" fmla="*/ 3373892 h 6876000"/>
              <a:gd name="connsiteX687" fmla="*/ 4545763 w 12204000"/>
              <a:gd name="connsiteY687" fmla="*/ 3372868 h 6876000"/>
              <a:gd name="connsiteX688" fmla="*/ 4568310 w 12204000"/>
              <a:gd name="connsiteY688" fmla="*/ 3374245 h 6876000"/>
              <a:gd name="connsiteX689" fmla="*/ 4589129 w 12204000"/>
              <a:gd name="connsiteY689" fmla="*/ 3378526 h 6876000"/>
              <a:gd name="connsiteX690" fmla="*/ 4607673 w 12204000"/>
              <a:gd name="connsiteY690" fmla="*/ 3385745 h 6876000"/>
              <a:gd name="connsiteX691" fmla="*/ 4623945 w 12204000"/>
              <a:gd name="connsiteY691" fmla="*/ 3395933 h 6876000"/>
              <a:gd name="connsiteX692" fmla="*/ 4637939 w 12204000"/>
              <a:gd name="connsiteY692" fmla="*/ 3409125 h 6876000"/>
              <a:gd name="connsiteX693" fmla="*/ 4650617 w 12204000"/>
              <a:gd name="connsiteY693" fmla="*/ 3427906 h 6876000"/>
              <a:gd name="connsiteX694" fmla="*/ 4658491 w 12204000"/>
              <a:gd name="connsiteY694" fmla="*/ 3446636 h 6876000"/>
              <a:gd name="connsiteX695" fmla="*/ 4664884 w 12204000"/>
              <a:gd name="connsiteY695" fmla="*/ 3469144 h 6876000"/>
              <a:gd name="connsiteX696" fmla="*/ 4683690 w 12204000"/>
              <a:gd name="connsiteY696" fmla="*/ 3467890 h 6876000"/>
              <a:gd name="connsiteX697" fmla="*/ 4683982 w 12204000"/>
              <a:gd name="connsiteY697" fmla="*/ 3457895 h 6876000"/>
              <a:gd name="connsiteX698" fmla="*/ 4684662 w 12204000"/>
              <a:gd name="connsiteY698" fmla="*/ 3435394 h 6876000"/>
              <a:gd name="connsiteX699" fmla="*/ 4684943 w 12204000"/>
              <a:gd name="connsiteY699" fmla="*/ 3421006 h 6876000"/>
              <a:gd name="connsiteX700" fmla="*/ 4684470 w 12204000"/>
              <a:gd name="connsiteY700" fmla="*/ 3400576 h 6876000"/>
              <a:gd name="connsiteX701" fmla="*/ 4683690 w 12204000"/>
              <a:gd name="connsiteY701" fmla="*/ 3375375 h 6876000"/>
              <a:gd name="connsiteX702" fmla="*/ 4663013 w 12204000"/>
              <a:gd name="connsiteY702" fmla="*/ 3366268 h 6876000"/>
              <a:gd name="connsiteX703" fmla="*/ 4644384 w 12204000"/>
              <a:gd name="connsiteY703" fmla="*/ 3359536 h 6876000"/>
              <a:gd name="connsiteX704" fmla="*/ 4625333 w 12204000"/>
              <a:gd name="connsiteY704" fmla="*/ 3354005 h 6876000"/>
              <a:gd name="connsiteX705" fmla="*/ 4605870 w 12204000"/>
              <a:gd name="connsiteY705" fmla="*/ 3349685 h 6876000"/>
              <a:gd name="connsiteX706" fmla="*/ 4586007 w 12204000"/>
              <a:gd name="connsiteY706" fmla="*/ 3346584 h 6876000"/>
              <a:gd name="connsiteX707" fmla="*/ 4565756 w 12204000"/>
              <a:gd name="connsiteY707" fmla="*/ 3344716 h 6876000"/>
              <a:gd name="connsiteX708" fmla="*/ 5217167 w 12204000"/>
              <a:gd name="connsiteY708" fmla="*/ 3322805 h 6876000"/>
              <a:gd name="connsiteX709" fmla="*/ 5212809 w 12204000"/>
              <a:gd name="connsiteY709" fmla="*/ 3327382 h 6876000"/>
              <a:gd name="connsiteX710" fmla="*/ 5211137 w 12204000"/>
              <a:gd name="connsiteY710" fmla="*/ 3329093 h 6876000"/>
              <a:gd name="connsiteX711" fmla="*/ 5125208 w 12204000"/>
              <a:gd name="connsiteY711" fmla="*/ 3435818 h 6876000"/>
              <a:gd name="connsiteX712" fmla="*/ 5122741 w 12204000"/>
              <a:gd name="connsiteY712" fmla="*/ 3439599 h 6876000"/>
              <a:gd name="connsiteX713" fmla="*/ 5129904 w 12204000"/>
              <a:gd name="connsiteY713" fmla="*/ 3446504 h 6876000"/>
              <a:gd name="connsiteX714" fmla="*/ 5132671 w 12204000"/>
              <a:gd name="connsiteY714" fmla="*/ 3445230 h 6876000"/>
              <a:gd name="connsiteX715" fmla="*/ 5217485 w 12204000"/>
              <a:gd name="connsiteY715" fmla="*/ 3381710 h 6876000"/>
              <a:gd name="connsiteX716" fmla="*/ 5309085 w 12204000"/>
              <a:gd name="connsiteY716" fmla="*/ 3446125 h 6876000"/>
              <a:gd name="connsiteX717" fmla="*/ 5311394 w 12204000"/>
              <a:gd name="connsiteY717" fmla="*/ 3446225 h 6876000"/>
              <a:gd name="connsiteX718" fmla="*/ 5318160 w 12204000"/>
              <a:gd name="connsiteY718" fmla="*/ 3438563 h 6876000"/>
              <a:gd name="connsiteX719" fmla="*/ 5316727 w 12204000"/>
              <a:gd name="connsiteY719" fmla="*/ 3436952 h 6876000"/>
              <a:gd name="connsiteX720" fmla="*/ 5226282 w 12204000"/>
              <a:gd name="connsiteY720" fmla="*/ 3329670 h 6876000"/>
              <a:gd name="connsiteX721" fmla="*/ 5221923 w 12204000"/>
              <a:gd name="connsiteY721" fmla="*/ 3324217 h 6876000"/>
              <a:gd name="connsiteX722" fmla="*/ 4845068 w 12204000"/>
              <a:gd name="connsiteY722" fmla="*/ 3321583 h 6876000"/>
              <a:gd name="connsiteX723" fmla="*/ 4830035 w 12204000"/>
              <a:gd name="connsiteY723" fmla="*/ 3333163 h 6876000"/>
              <a:gd name="connsiteX724" fmla="*/ 4813976 w 12204000"/>
              <a:gd name="connsiteY724" fmla="*/ 3344406 h 6876000"/>
              <a:gd name="connsiteX725" fmla="*/ 4796857 w 12204000"/>
              <a:gd name="connsiteY725" fmla="*/ 3355177 h 6876000"/>
              <a:gd name="connsiteX726" fmla="*/ 4778622 w 12204000"/>
              <a:gd name="connsiteY726" fmla="*/ 3365364 h 6876000"/>
              <a:gd name="connsiteX727" fmla="*/ 4778622 w 12204000"/>
              <a:gd name="connsiteY727" fmla="*/ 3379095 h 6876000"/>
              <a:gd name="connsiteX728" fmla="*/ 4803884 w 12204000"/>
              <a:gd name="connsiteY728" fmla="*/ 3391814 h 6876000"/>
              <a:gd name="connsiteX729" fmla="*/ 4809347 w 12204000"/>
              <a:gd name="connsiteY729" fmla="*/ 3414755 h 6876000"/>
              <a:gd name="connsiteX730" fmla="*/ 4810345 w 12204000"/>
              <a:gd name="connsiteY730" fmla="*/ 3429074 h 6876000"/>
              <a:gd name="connsiteX731" fmla="*/ 4811000 w 12204000"/>
              <a:gd name="connsiteY731" fmla="*/ 3448781 h 6876000"/>
              <a:gd name="connsiteX732" fmla="*/ 4811218 w 12204000"/>
              <a:gd name="connsiteY732" fmla="*/ 3472903 h 6876000"/>
              <a:gd name="connsiteX733" fmla="*/ 4811218 w 12204000"/>
              <a:gd name="connsiteY733" fmla="*/ 3673716 h 6876000"/>
              <a:gd name="connsiteX734" fmla="*/ 4810998 w 12204000"/>
              <a:gd name="connsiteY734" fmla="*/ 3698151 h 6876000"/>
              <a:gd name="connsiteX735" fmla="*/ 4810376 w 12204000"/>
              <a:gd name="connsiteY735" fmla="*/ 3717879 h 6876000"/>
              <a:gd name="connsiteX736" fmla="*/ 4809347 w 12204000"/>
              <a:gd name="connsiteY736" fmla="*/ 3733039 h 6876000"/>
              <a:gd name="connsiteX737" fmla="*/ 4807205 w 12204000"/>
              <a:gd name="connsiteY737" fmla="*/ 3750427 h 6876000"/>
              <a:gd name="connsiteX738" fmla="*/ 4799182 w 12204000"/>
              <a:gd name="connsiteY738" fmla="*/ 3766971 h 6876000"/>
              <a:gd name="connsiteX739" fmla="*/ 4781129 w 12204000"/>
              <a:gd name="connsiteY739" fmla="*/ 3778073 h 6876000"/>
              <a:gd name="connsiteX740" fmla="*/ 4783000 w 12204000"/>
              <a:gd name="connsiteY740" fmla="*/ 3792440 h 6876000"/>
              <a:gd name="connsiteX741" fmla="*/ 4783846 w 12204000"/>
              <a:gd name="connsiteY741" fmla="*/ 3792370 h 6876000"/>
              <a:gd name="connsiteX742" fmla="*/ 4802686 w 12204000"/>
              <a:gd name="connsiteY742" fmla="*/ 3791213 h 6876000"/>
              <a:gd name="connsiteX743" fmla="*/ 4823167 w 12204000"/>
              <a:gd name="connsiteY743" fmla="*/ 3790641 h 6876000"/>
              <a:gd name="connsiteX744" fmla="*/ 4844177 w 12204000"/>
              <a:gd name="connsiteY744" fmla="*/ 3790655 h 6876000"/>
              <a:gd name="connsiteX745" fmla="*/ 4864603 w 12204000"/>
              <a:gd name="connsiteY745" fmla="*/ 3791256 h 6876000"/>
              <a:gd name="connsiteX746" fmla="*/ 4883336 w 12204000"/>
              <a:gd name="connsiteY746" fmla="*/ 3792440 h 6876000"/>
              <a:gd name="connsiteX747" fmla="*/ 4885207 w 12204000"/>
              <a:gd name="connsiteY747" fmla="*/ 3778073 h 6876000"/>
              <a:gd name="connsiteX748" fmla="*/ 4871189 w 12204000"/>
              <a:gd name="connsiteY748" fmla="*/ 3770682 h 6876000"/>
              <a:gd name="connsiteX749" fmla="*/ 4860310 w 12204000"/>
              <a:gd name="connsiteY749" fmla="*/ 3756498 h 6876000"/>
              <a:gd name="connsiteX750" fmla="*/ 4856371 w 12204000"/>
              <a:gd name="connsiteY750" fmla="*/ 3733039 h 6876000"/>
              <a:gd name="connsiteX751" fmla="*/ 4855755 w 12204000"/>
              <a:gd name="connsiteY751" fmla="*/ 3717022 h 6876000"/>
              <a:gd name="connsiteX752" fmla="*/ 4855301 w 12204000"/>
              <a:gd name="connsiteY752" fmla="*/ 3697060 h 6876000"/>
              <a:gd name="connsiteX753" fmla="*/ 4855117 w 12204000"/>
              <a:gd name="connsiteY753" fmla="*/ 3616742 h 6876000"/>
              <a:gd name="connsiteX754" fmla="*/ 4858130 w 12204000"/>
              <a:gd name="connsiteY754" fmla="*/ 3594568 h 6876000"/>
              <a:gd name="connsiteX755" fmla="*/ 4867267 w 12204000"/>
              <a:gd name="connsiteY755" fmla="*/ 3575140 h 6876000"/>
              <a:gd name="connsiteX756" fmla="*/ 4881921 w 12204000"/>
              <a:gd name="connsiteY756" fmla="*/ 3560240 h 6876000"/>
              <a:gd name="connsiteX757" fmla="*/ 4901478 w 12204000"/>
              <a:gd name="connsiteY757" fmla="*/ 3550695 h 6876000"/>
              <a:gd name="connsiteX758" fmla="*/ 4925326 w 12204000"/>
              <a:gd name="connsiteY758" fmla="*/ 3547329 h 6876000"/>
              <a:gd name="connsiteX759" fmla="*/ 4926060 w 12204000"/>
              <a:gd name="connsiteY759" fmla="*/ 3547334 h 6876000"/>
              <a:gd name="connsiteX760" fmla="*/ 4948311 w 12204000"/>
              <a:gd name="connsiteY760" fmla="*/ 3551773 h 6876000"/>
              <a:gd name="connsiteX761" fmla="*/ 4965270 w 12204000"/>
              <a:gd name="connsiteY761" fmla="*/ 3563811 h 6876000"/>
              <a:gd name="connsiteX762" fmla="*/ 4976077 w 12204000"/>
              <a:gd name="connsiteY762" fmla="*/ 3582304 h 6876000"/>
              <a:gd name="connsiteX763" fmla="*/ 4979872 w 12204000"/>
              <a:gd name="connsiteY763" fmla="*/ 3606115 h 6876000"/>
              <a:gd name="connsiteX764" fmla="*/ 4979871 w 12204000"/>
              <a:gd name="connsiteY764" fmla="*/ 3673714 h 6876000"/>
              <a:gd name="connsiteX765" fmla="*/ 4979653 w 12204000"/>
              <a:gd name="connsiteY765" fmla="*/ 3698151 h 6876000"/>
              <a:gd name="connsiteX766" fmla="*/ 4979036 w 12204000"/>
              <a:gd name="connsiteY766" fmla="*/ 3717879 h 6876000"/>
              <a:gd name="connsiteX767" fmla="*/ 4978022 w 12204000"/>
              <a:gd name="connsiteY767" fmla="*/ 3733039 h 6876000"/>
              <a:gd name="connsiteX768" fmla="*/ 4975883 w 12204000"/>
              <a:gd name="connsiteY768" fmla="*/ 3750437 h 6876000"/>
              <a:gd name="connsiteX769" fmla="*/ 4967845 w 12204000"/>
              <a:gd name="connsiteY769" fmla="*/ 3766974 h 6876000"/>
              <a:gd name="connsiteX770" fmla="*/ 4949782 w 12204000"/>
              <a:gd name="connsiteY770" fmla="*/ 3778073 h 6876000"/>
              <a:gd name="connsiteX771" fmla="*/ 4951674 w 12204000"/>
              <a:gd name="connsiteY771" fmla="*/ 3792440 h 6876000"/>
              <a:gd name="connsiteX772" fmla="*/ 4952503 w 12204000"/>
              <a:gd name="connsiteY772" fmla="*/ 3792371 h 6876000"/>
              <a:gd name="connsiteX773" fmla="*/ 4971334 w 12204000"/>
              <a:gd name="connsiteY773" fmla="*/ 3791213 h 6876000"/>
              <a:gd name="connsiteX774" fmla="*/ 4991812 w 12204000"/>
              <a:gd name="connsiteY774" fmla="*/ 3790641 h 6876000"/>
              <a:gd name="connsiteX775" fmla="*/ 5012824 w 12204000"/>
              <a:gd name="connsiteY775" fmla="*/ 3790655 h 6876000"/>
              <a:gd name="connsiteX776" fmla="*/ 5033253 w 12204000"/>
              <a:gd name="connsiteY776" fmla="*/ 3791256 h 6876000"/>
              <a:gd name="connsiteX777" fmla="*/ 5051989 w 12204000"/>
              <a:gd name="connsiteY777" fmla="*/ 3792440 h 6876000"/>
              <a:gd name="connsiteX778" fmla="*/ 5053860 w 12204000"/>
              <a:gd name="connsiteY778" fmla="*/ 3778073 h 6876000"/>
              <a:gd name="connsiteX779" fmla="*/ 5039853 w 12204000"/>
              <a:gd name="connsiteY779" fmla="*/ 3770682 h 6876000"/>
              <a:gd name="connsiteX780" fmla="*/ 5028979 w 12204000"/>
              <a:gd name="connsiteY780" fmla="*/ 3756498 h 6876000"/>
              <a:gd name="connsiteX781" fmla="*/ 5025025 w 12204000"/>
              <a:gd name="connsiteY781" fmla="*/ 3733039 h 6876000"/>
              <a:gd name="connsiteX782" fmla="*/ 5024394 w 12204000"/>
              <a:gd name="connsiteY782" fmla="*/ 3717022 h 6876000"/>
              <a:gd name="connsiteX783" fmla="*/ 5023935 w 12204000"/>
              <a:gd name="connsiteY783" fmla="*/ 3697060 h 6876000"/>
              <a:gd name="connsiteX784" fmla="*/ 5023752 w 12204000"/>
              <a:gd name="connsiteY784" fmla="*/ 3600463 h 6876000"/>
              <a:gd name="connsiteX785" fmla="*/ 5022598 w 12204000"/>
              <a:gd name="connsiteY785" fmla="*/ 3582369 h 6876000"/>
              <a:gd name="connsiteX786" fmla="*/ 5018233 w 12204000"/>
              <a:gd name="connsiteY786" fmla="*/ 3562897 h 6876000"/>
              <a:gd name="connsiteX787" fmla="*/ 5010617 w 12204000"/>
              <a:gd name="connsiteY787" fmla="*/ 3545440 h 6876000"/>
              <a:gd name="connsiteX788" fmla="*/ 4996369 w 12204000"/>
              <a:gd name="connsiteY788" fmla="*/ 3527642 h 6876000"/>
              <a:gd name="connsiteX789" fmla="*/ 4980209 w 12204000"/>
              <a:gd name="connsiteY789" fmla="*/ 3516022 h 6876000"/>
              <a:gd name="connsiteX790" fmla="*/ 4961126 w 12204000"/>
              <a:gd name="connsiteY790" fmla="*/ 3509005 h 6876000"/>
              <a:gd name="connsiteX791" fmla="*/ 4939116 w 12204000"/>
              <a:gd name="connsiteY791" fmla="*/ 3506655 h 6876000"/>
              <a:gd name="connsiteX792" fmla="*/ 4937048 w 12204000"/>
              <a:gd name="connsiteY792" fmla="*/ 3506680 h 6876000"/>
              <a:gd name="connsiteX793" fmla="*/ 4916864 w 12204000"/>
              <a:gd name="connsiteY793" fmla="*/ 3509685 h 6876000"/>
              <a:gd name="connsiteX794" fmla="*/ 4898298 w 12204000"/>
              <a:gd name="connsiteY794" fmla="*/ 3517360 h 6876000"/>
              <a:gd name="connsiteX795" fmla="*/ 4881632 w 12204000"/>
              <a:gd name="connsiteY795" fmla="*/ 3529220 h 6876000"/>
              <a:gd name="connsiteX796" fmla="*/ 4867143 w 12204000"/>
              <a:gd name="connsiteY796" fmla="*/ 3544785 h 6876000"/>
              <a:gd name="connsiteX797" fmla="*/ 4855117 w 12204000"/>
              <a:gd name="connsiteY797" fmla="*/ 3563569 h 6876000"/>
              <a:gd name="connsiteX798" fmla="*/ 4854481 w 12204000"/>
              <a:gd name="connsiteY798" fmla="*/ 3562952 h 6876000"/>
              <a:gd name="connsiteX799" fmla="*/ 4855117 w 12204000"/>
              <a:gd name="connsiteY799" fmla="*/ 3439749 h 6876000"/>
              <a:gd name="connsiteX800" fmla="*/ 4855173 w 12204000"/>
              <a:gd name="connsiteY800" fmla="*/ 3425340 h 6876000"/>
              <a:gd name="connsiteX801" fmla="*/ 4855432 w 12204000"/>
              <a:gd name="connsiteY801" fmla="*/ 3404777 h 6876000"/>
              <a:gd name="connsiteX802" fmla="*/ 4855890 w 12204000"/>
              <a:gd name="connsiteY802" fmla="*/ 3384642 h 6876000"/>
              <a:gd name="connsiteX803" fmla="*/ 4856526 w 12204000"/>
              <a:gd name="connsiteY803" fmla="*/ 3364912 h 6876000"/>
              <a:gd name="connsiteX804" fmla="*/ 4857316 w 12204000"/>
              <a:gd name="connsiteY804" fmla="*/ 3345572 h 6876000"/>
              <a:gd name="connsiteX805" fmla="*/ 4858242 w 12204000"/>
              <a:gd name="connsiteY805" fmla="*/ 3326597 h 6876000"/>
              <a:gd name="connsiteX806" fmla="*/ 6764646 w 12204000"/>
              <a:gd name="connsiteY806" fmla="*/ 3321368 h 6876000"/>
              <a:gd name="connsiteX807" fmla="*/ 6745829 w 12204000"/>
              <a:gd name="connsiteY807" fmla="*/ 3323002 h 6876000"/>
              <a:gd name="connsiteX808" fmla="*/ 6727552 w 12204000"/>
              <a:gd name="connsiteY808" fmla="*/ 3327835 h 6876000"/>
              <a:gd name="connsiteX809" fmla="*/ 6709964 w 12204000"/>
              <a:gd name="connsiteY809" fmla="*/ 3335756 h 6876000"/>
              <a:gd name="connsiteX810" fmla="*/ 6693209 w 12204000"/>
              <a:gd name="connsiteY810" fmla="*/ 3346657 h 6876000"/>
              <a:gd name="connsiteX811" fmla="*/ 6677435 w 12204000"/>
              <a:gd name="connsiteY811" fmla="*/ 3360427 h 6876000"/>
              <a:gd name="connsiteX812" fmla="*/ 6662787 w 12204000"/>
              <a:gd name="connsiteY812" fmla="*/ 3376960 h 6876000"/>
              <a:gd name="connsiteX813" fmla="*/ 6649408 w 12204000"/>
              <a:gd name="connsiteY813" fmla="*/ 3396146 h 6876000"/>
              <a:gd name="connsiteX814" fmla="*/ 6639316 w 12204000"/>
              <a:gd name="connsiteY814" fmla="*/ 3414122 h 6876000"/>
              <a:gd name="connsiteX815" fmla="*/ 6632481 w 12204000"/>
              <a:gd name="connsiteY815" fmla="*/ 3428762 h 6876000"/>
              <a:gd name="connsiteX816" fmla="*/ 6625990 w 12204000"/>
              <a:gd name="connsiteY816" fmla="*/ 3445321 h 6876000"/>
              <a:gd name="connsiteX817" fmla="*/ 6619856 w 12204000"/>
              <a:gd name="connsiteY817" fmla="*/ 3463772 h 6876000"/>
              <a:gd name="connsiteX818" fmla="*/ 6614086 w 12204000"/>
              <a:gd name="connsiteY818" fmla="*/ 3484080 h 6876000"/>
              <a:gd name="connsiteX819" fmla="*/ 6608695 w 12204000"/>
              <a:gd name="connsiteY819" fmla="*/ 3506213 h 6876000"/>
              <a:gd name="connsiteX820" fmla="*/ 6605644 w 12204000"/>
              <a:gd name="connsiteY820" fmla="*/ 3520350 h 6876000"/>
              <a:gd name="connsiteX821" fmla="*/ 6553128 w 12204000"/>
              <a:gd name="connsiteY821" fmla="*/ 3524151 h 6876000"/>
              <a:gd name="connsiteX822" fmla="*/ 6553128 w 12204000"/>
              <a:gd name="connsiteY822" fmla="*/ 3555036 h 6876000"/>
              <a:gd name="connsiteX823" fmla="*/ 6600351 w 12204000"/>
              <a:gd name="connsiteY823" fmla="*/ 3555036 h 6876000"/>
              <a:gd name="connsiteX824" fmla="*/ 6562600 w 12204000"/>
              <a:gd name="connsiteY824" fmla="*/ 3814992 h 6876000"/>
              <a:gd name="connsiteX825" fmla="*/ 6553474 w 12204000"/>
              <a:gd name="connsiteY825" fmla="*/ 3854380 h 6876000"/>
              <a:gd name="connsiteX826" fmla="*/ 6546630 w 12204000"/>
              <a:gd name="connsiteY826" fmla="*/ 3878353 h 6876000"/>
              <a:gd name="connsiteX827" fmla="*/ 6540371 w 12204000"/>
              <a:gd name="connsiteY827" fmla="*/ 3890569 h 6876000"/>
              <a:gd name="connsiteX828" fmla="*/ 6532997 w 12204000"/>
              <a:gd name="connsiteY828" fmla="*/ 3894685 h 6876000"/>
              <a:gd name="connsiteX829" fmla="*/ 6521825 w 12204000"/>
              <a:gd name="connsiteY829" fmla="*/ 3894792 h 6876000"/>
              <a:gd name="connsiteX830" fmla="*/ 6517010 w 12204000"/>
              <a:gd name="connsiteY830" fmla="*/ 3890393 h 6876000"/>
              <a:gd name="connsiteX831" fmla="*/ 6511815 w 12204000"/>
              <a:gd name="connsiteY831" fmla="*/ 3885260 h 6876000"/>
              <a:gd name="connsiteX832" fmla="*/ 6504711 w 12204000"/>
              <a:gd name="connsiteY832" fmla="*/ 3876861 h 6876000"/>
              <a:gd name="connsiteX833" fmla="*/ 6495955 w 12204000"/>
              <a:gd name="connsiteY833" fmla="*/ 3872424 h 6876000"/>
              <a:gd name="connsiteX834" fmla="*/ 6472731 w 12204000"/>
              <a:gd name="connsiteY834" fmla="*/ 3872424 h 6876000"/>
              <a:gd name="connsiteX835" fmla="*/ 6461886 w 12204000"/>
              <a:gd name="connsiteY835" fmla="*/ 3884066 h 6876000"/>
              <a:gd name="connsiteX836" fmla="*/ 6461886 w 12204000"/>
              <a:gd name="connsiteY836" fmla="*/ 3898911 h 6876000"/>
              <a:gd name="connsiteX837" fmla="*/ 6468613 w 12204000"/>
              <a:gd name="connsiteY837" fmla="*/ 3916801 h 6876000"/>
              <a:gd name="connsiteX838" fmla="*/ 6486188 w 12204000"/>
              <a:gd name="connsiteY838" fmla="*/ 3929286 h 6876000"/>
              <a:gd name="connsiteX839" fmla="*/ 6508492 w 12204000"/>
              <a:gd name="connsiteY839" fmla="*/ 3933517 h 6876000"/>
              <a:gd name="connsiteX840" fmla="*/ 6523939 w 12204000"/>
              <a:gd name="connsiteY840" fmla="*/ 3932179 h 6876000"/>
              <a:gd name="connsiteX841" fmla="*/ 6537993 w 12204000"/>
              <a:gd name="connsiteY841" fmla="*/ 3928049 h 6876000"/>
              <a:gd name="connsiteX842" fmla="*/ 6550755 w 12204000"/>
              <a:gd name="connsiteY842" fmla="*/ 3920958 h 6876000"/>
              <a:gd name="connsiteX843" fmla="*/ 6562329 w 12204000"/>
              <a:gd name="connsiteY843" fmla="*/ 3910738 h 6876000"/>
              <a:gd name="connsiteX844" fmla="*/ 6572812 w 12204000"/>
              <a:gd name="connsiteY844" fmla="*/ 3897216 h 6876000"/>
              <a:gd name="connsiteX845" fmla="*/ 6582307 w 12204000"/>
              <a:gd name="connsiteY845" fmla="*/ 3880224 h 6876000"/>
              <a:gd name="connsiteX846" fmla="*/ 6590916 w 12204000"/>
              <a:gd name="connsiteY846" fmla="*/ 3859592 h 6876000"/>
              <a:gd name="connsiteX847" fmla="*/ 6598738 w 12204000"/>
              <a:gd name="connsiteY847" fmla="*/ 3835149 h 6876000"/>
              <a:gd name="connsiteX848" fmla="*/ 6605874 w 12204000"/>
              <a:gd name="connsiteY848" fmla="*/ 3806725 h 6876000"/>
              <a:gd name="connsiteX849" fmla="*/ 6612427 w 12204000"/>
              <a:gd name="connsiteY849" fmla="*/ 3774151 h 6876000"/>
              <a:gd name="connsiteX850" fmla="*/ 6616271 w 12204000"/>
              <a:gd name="connsiteY850" fmla="*/ 3751610 h 6876000"/>
              <a:gd name="connsiteX851" fmla="*/ 6647216 w 12204000"/>
              <a:gd name="connsiteY851" fmla="*/ 3555036 h 6876000"/>
              <a:gd name="connsiteX852" fmla="*/ 6712667 w 12204000"/>
              <a:gd name="connsiteY852" fmla="*/ 3555036 h 6876000"/>
              <a:gd name="connsiteX853" fmla="*/ 6721801 w 12204000"/>
              <a:gd name="connsiteY853" fmla="*/ 3529046 h 6876000"/>
              <a:gd name="connsiteX854" fmla="*/ 6715552 w 12204000"/>
              <a:gd name="connsiteY854" fmla="*/ 3515752 h 6876000"/>
              <a:gd name="connsiteX855" fmla="*/ 6713722 w 12204000"/>
              <a:gd name="connsiteY855" fmla="*/ 3515832 h 6876000"/>
              <a:gd name="connsiteX856" fmla="*/ 6693353 w 12204000"/>
              <a:gd name="connsiteY856" fmla="*/ 3516840 h 6876000"/>
              <a:gd name="connsiteX857" fmla="*/ 6673481 w 12204000"/>
              <a:gd name="connsiteY857" fmla="*/ 3517603 h 6876000"/>
              <a:gd name="connsiteX858" fmla="*/ 6654058 w 12204000"/>
              <a:gd name="connsiteY858" fmla="*/ 3518230 h 6876000"/>
              <a:gd name="connsiteX859" fmla="*/ 6653724 w 12204000"/>
              <a:gd name="connsiteY859" fmla="*/ 3518241 h 6876000"/>
              <a:gd name="connsiteX860" fmla="*/ 6659874 w 12204000"/>
              <a:gd name="connsiteY860" fmla="*/ 3485338 h 6876000"/>
              <a:gd name="connsiteX861" fmla="*/ 6666869 w 12204000"/>
              <a:gd name="connsiteY861" fmla="*/ 3456216 h 6876000"/>
              <a:gd name="connsiteX862" fmla="*/ 6674704 w 12204000"/>
              <a:gd name="connsiteY862" fmla="*/ 3430892 h 6876000"/>
              <a:gd name="connsiteX863" fmla="*/ 6683370 w 12204000"/>
              <a:gd name="connsiteY863" fmla="*/ 3409374 h 6876000"/>
              <a:gd name="connsiteX864" fmla="*/ 6692863 w 12204000"/>
              <a:gd name="connsiteY864" fmla="*/ 3391677 h 6876000"/>
              <a:gd name="connsiteX865" fmla="*/ 6703178 w 12204000"/>
              <a:gd name="connsiteY865" fmla="*/ 3377811 h 6876000"/>
              <a:gd name="connsiteX866" fmla="*/ 6714306 w 12204000"/>
              <a:gd name="connsiteY866" fmla="*/ 3367790 h 6876000"/>
              <a:gd name="connsiteX867" fmla="*/ 6726243 w 12204000"/>
              <a:gd name="connsiteY867" fmla="*/ 3361628 h 6876000"/>
              <a:gd name="connsiteX868" fmla="*/ 6738984 w 12204000"/>
              <a:gd name="connsiteY868" fmla="*/ 3359334 h 6876000"/>
              <a:gd name="connsiteX869" fmla="*/ 6754556 w 12204000"/>
              <a:gd name="connsiteY869" fmla="*/ 3359316 h 6876000"/>
              <a:gd name="connsiteX870" fmla="*/ 6761363 w 12204000"/>
              <a:gd name="connsiteY870" fmla="*/ 3363536 h 6876000"/>
              <a:gd name="connsiteX871" fmla="*/ 6769084 w 12204000"/>
              <a:gd name="connsiteY871" fmla="*/ 3377208 h 6876000"/>
              <a:gd name="connsiteX872" fmla="*/ 6777084 w 12204000"/>
              <a:gd name="connsiteY872" fmla="*/ 3393128 h 6876000"/>
              <a:gd name="connsiteX873" fmla="*/ 6787412 w 12204000"/>
              <a:gd name="connsiteY873" fmla="*/ 3401207 h 6876000"/>
              <a:gd name="connsiteX874" fmla="*/ 6799730 w 12204000"/>
              <a:gd name="connsiteY874" fmla="*/ 3401207 h 6876000"/>
              <a:gd name="connsiteX875" fmla="*/ 6819246 w 12204000"/>
              <a:gd name="connsiteY875" fmla="*/ 3393324 h 6876000"/>
              <a:gd name="connsiteX876" fmla="*/ 6826959 w 12204000"/>
              <a:gd name="connsiteY876" fmla="*/ 3372178 h 6876000"/>
              <a:gd name="connsiteX877" fmla="*/ 6826974 w 12204000"/>
              <a:gd name="connsiteY877" fmla="*/ 3370979 h 6876000"/>
              <a:gd name="connsiteX878" fmla="*/ 6821991 w 12204000"/>
              <a:gd name="connsiteY878" fmla="*/ 3351898 h 6876000"/>
              <a:gd name="connsiteX879" fmla="*/ 6808500 w 12204000"/>
              <a:gd name="connsiteY879" fmla="*/ 3336112 h 6876000"/>
              <a:gd name="connsiteX880" fmla="*/ 6788683 w 12204000"/>
              <a:gd name="connsiteY880" fmla="*/ 3325356 h 6876000"/>
              <a:gd name="connsiteX881" fmla="*/ 7852626 w 12204000"/>
              <a:gd name="connsiteY881" fmla="*/ 3320939 h 6876000"/>
              <a:gd name="connsiteX882" fmla="*/ 7845692 w 12204000"/>
              <a:gd name="connsiteY882" fmla="*/ 3321493 h 6876000"/>
              <a:gd name="connsiteX883" fmla="*/ 7826481 w 12204000"/>
              <a:gd name="connsiteY883" fmla="*/ 3331771 h 6876000"/>
              <a:gd name="connsiteX884" fmla="*/ 7819372 w 12204000"/>
              <a:gd name="connsiteY884" fmla="*/ 3351604 h 6876000"/>
              <a:gd name="connsiteX885" fmla="*/ 7827979 w 12204000"/>
              <a:gd name="connsiteY885" fmla="*/ 3373145 h 6876000"/>
              <a:gd name="connsiteX886" fmla="*/ 7847591 w 12204000"/>
              <a:gd name="connsiteY886" fmla="*/ 3385972 h 6876000"/>
              <a:gd name="connsiteX887" fmla="*/ 7860764 w 12204000"/>
              <a:gd name="connsiteY887" fmla="*/ 3391603 h 6876000"/>
              <a:gd name="connsiteX888" fmla="*/ 7867034 w 12204000"/>
              <a:gd name="connsiteY888" fmla="*/ 3399744 h 6876000"/>
              <a:gd name="connsiteX889" fmla="*/ 7866987 w 12204000"/>
              <a:gd name="connsiteY889" fmla="*/ 3412408 h 6876000"/>
              <a:gd name="connsiteX890" fmla="*/ 7862748 w 12204000"/>
              <a:gd name="connsiteY890" fmla="*/ 3428980 h 6876000"/>
              <a:gd name="connsiteX891" fmla="*/ 7851624 w 12204000"/>
              <a:gd name="connsiteY891" fmla="*/ 3443679 h 6876000"/>
              <a:gd name="connsiteX892" fmla="*/ 7833616 w 12204000"/>
              <a:gd name="connsiteY892" fmla="*/ 3456611 h 6876000"/>
              <a:gd name="connsiteX893" fmla="*/ 7808726 w 12204000"/>
              <a:gd name="connsiteY893" fmla="*/ 3467881 h 6876000"/>
              <a:gd name="connsiteX894" fmla="*/ 7813104 w 12204000"/>
              <a:gd name="connsiteY894" fmla="*/ 3484139 h 6876000"/>
              <a:gd name="connsiteX895" fmla="*/ 7829791 w 12204000"/>
              <a:gd name="connsiteY895" fmla="*/ 3480109 h 6876000"/>
              <a:gd name="connsiteX896" fmla="*/ 7851313 w 12204000"/>
              <a:gd name="connsiteY896" fmla="*/ 3471485 h 6876000"/>
              <a:gd name="connsiteX897" fmla="*/ 7869237 w 12204000"/>
              <a:gd name="connsiteY897" fmla="*/ 3459775 h 6876000"/>
              <a:gd name="connsiteX898" fmla="*/ 7883421 w 12204000"/>
              <a:gd name="connsiteY898" fmla="*/ 3445144 h 6876000"/>
              <a:gd name="connsiteX899" fmla="*/ 7893725 w 12204000"/>
              <a:gd name="connsiteY899" fmla="*/ 3427754 h 6876000"/>
              <a:gd name="connsiteX900" fmla="*/ 7900010 w 12204000"/>
              <a:gd name="connsiteY900" fmla="*/ 3407770 h 6876000"/>
              <a:gd name="connsiteX901" fmla="*/ 7902136 w 12204000"/>
              <a:gd name="connsiteY901" fmla="*/ 3385355 h 6876000"/>
              <a:gd name="connsiteX902" fmla="*/ 7902106 w 12204000"/>
              <a:gd name="connsiteY902" fmla="*/ 3383198 h 6876000"/>
              <a:gd name="connsiteX903" fmla="*/ 7897418 w 12204000"/>
              <a:gd name="connsiteY903" fmla="*/ 3358858 h 6876000"/>
              <a:gd name="connsiteX904" fmla="*/ 7886204 w 12204000"/>
              <a:gd name="connsiteY904" fmla="*/ 3339080 h 6876000"/>
              <a:gd name="connsiteX905" fmla="*/ 7870569 w 12204000"/>
              <a:gd name="connsiteY905" fmla="*/ 3325795 h 6876000"/>
              <a:gd name="connsiteX906" fmla="*/ 6100566 w 12204000"/>
              <a:gd name="connsiteY906" fmla="*/ 2503273 h 6876000"/>
              <a:gd name="connsiteX907" fmla="*/ 6121479 w 12204000"/>
              <a:gd name="connsiteY907" fmla="*/ 2504221 h 6876000"/>
              <a:gd name="connsiteX908" fmla="*/ 6141236 w 12204000"/>
              <a:gd name="connsiteY908" fmla="*/ 2506916 h 6876000"/>
              <a:gd name="connsiteX909" fmla="*/ 6159839 w 12204000"/>
              <a:gd name="connsiteY909" fmla="*/ 2511141 h 6876000"/>
              <a:gd name="connsiteX910" fmla="*/ 6161041 w 12204000"/>
              <a:gd name="connsiteY910" fmla="*/ 2511473 h 6876000"/>
              <a:gd name="connsiteX911" fmla="*/ 6156655 w 12204000"/>
              <a:gd name="connsiteY911" fmla="*/ 2530381 h 6876000"/>
              <a:gd name="connsiteX912" fmla="*/ 6152440 w 12204000"/>
              <a:gd name="connsiteY912" fmla="*/ 2550297 h 6876000"/>
              <a:gd name="connsiteX913" fmla="*/ 6152305 w 12204000"/>
              <a:gd name="connsiteY913" fmla="*/ 2550974 h 6876000"/>
              <a:gd name="connsiteX914" fmla="*/ 6143051 w 12204000"/>
              <a:gd name="connsiteY914" fmla="*/ 2596326 h 6876000"/>
              <a:gd name="connsiteX915" fmla="*/ 6089560 w 12204000"/>
              <a:gd name="connsiteY915" fmla="*/ 2860420 h 6876000"/>
              <a:gd name="connsiteX916" fmla="*/ 6085329 w 12204000"/>
              <a:gd name="connsiteY916" fmla="*/ 2880501 h 6876000"/>
              <a:gd name="connsiteX917" fmla="*/ 6080946 w 12204000"/>
              <a:gd name="connsiteY917" fmla="*/ 2899455 h 6876000"/>
              <a:gd name="connsiteX918" fmla="*/ 6080186 w 12204000"/>
              <a:gd name="connsiteY918" fmla="*/ 2902570 h 6876000"/>
              <a:gd name="connsiteX919" fmla="*/ 6099722 w 12204000"/>
              <a:gd name="connsiteY919" fmla="*/ 2905121 h 6876000"/>
              <a:gd name="connsiteX920" fmla="*/ 6119832 w 12204000"/>
              <a:gd name="connsiteY920" fmla="*/ 2906012 h 6876000"/>
              <a:gd name="connsiteX921" fmla="*/ 6120126 w 12204000"/>
              <a:gd name="connsiteY921" fmla="*/ 2906012 h 6876000"/>
              <a:gd name="connsiteX922" fmla="*/ 6150827 w 12204000"/>
              <a:gd name="connsiteY922" fmla="*/ 2903966 h 6876000"/>
              <a:gd name="connsiteX923" fmla="*/ 6178608 w 12204000"/>
              <a:gd name="connsiteY923" fmla="*/ 2898302 h 6876000"/>
              <a:gd name="connsiteX924" fmla="*/ 6203520 w 12204000"/>
              <a:gd name="connsiteY924" fmla="*/ 2889733 h 6876000"/>
              <a:gd name="connsiteX925" fmla="*/ 6225624 w 12204000"/>
              <a:gd name="connsiteY925" fmla="*/ 2878978 h 6876000"/>
              <a:gd name="connsiteX926" fmla="*/ 6244971 w 12204000"/>
              <a:gd name="connsiteY926" fmla="*/ 2866749 h 6876000"/>
              <a:gd name="connsiteX927" fmla="*/ 6261618 w 12204000"/>
              <a:gd name="connsiteY927" fmla="*/ 2853760 h 6876000"/>
              <a:gd name="connsiteX928" fmla="*/ 6275619 w 12204000"/>
              <a:gd name="connsiteY928" fmla="*/ 2840724 h 6876000"/>
              <a:gd name="connsiteX929" fmla="*/ 6287031 w 12204000"/>
              <a:gd name="connsiteY929" fmla="*/ 2828358 h 6876000"/>
              <a:gd name="connsiteX930" fmla="*/ 6295906 w 12204000"/>
              <a:gd name="connsiteY930" fmla="*/ 2817375 h 6876000"/>
              <a:gd name="connsiteX931" fmla="*/ 6302300 w 12204000"/>
              <a:gd name="connsiteY931" fmla="*/ 2808490 h 6876000"/>
              <a:gd name="connsiteX932" fmla="*/ 6304960 w 12204000"/>
              <a:gd name="connsiteY932" fmla="*/ 2804481 h 6876000"/>
              <a:gd name="connsiteX933" fmla="*/ 6370232 w 12204000"/>
              <a:gd name="connsiteY933" fmla="*/ 2804481 h 6876000"/>
              <a:gd name="connsiteX934" fmla="*/ 6362260 w 12204000"/>
              <a:gd name="connsiteY934" fmla="*/ 2821239 h 6876000"/>
              <a:gd name="connsiteX935" fmla="*/ 6352715 w 12204000"/>
              <a:gd name="connsiteY935" fmla="*/ 2837562 h 6876000"/>
              <a:gd name="connsiteX936" fmla="*/ 6341664 w 12204000"/>
              <a:gd name="connsiteY936" fmla="*/ 2853339 h 6876000"/>
              <a:gd name="connsiteX937" fmla="*/ 6329167 w 12204000"/>
              <a:gd name="connsiteY937" fmla="*/ 2868457 h 6876000"/>
              <a:gd name="connsiteX938" fmla="*/ 6315290 w 12204000"/>
              <a:gd name="connsiteY938" fmla="*/ 2882806 h 6876000"/>
              <a:gd name="connsiteX939" fmla="*/ 6300099 w 12204000"/>
              <a:gd name="connsiteY939" fmla="*/ 2896271 h 6876000"/>
              <a:gd name="connsiteX940" fmla="*/ 6283655 w 12204000"/>
              <a:gd name="connsiteY940" fmla="*/ 2908742 h 6876000"/>
              <a:gd name="connsiteX941" fmla="*/ 6266026 w 12204000"/>
              <a:gd name="connsiteY941" fmla="*/ 2920107 h 6876000"/>
              <a:gd name="connsiteX942" fmla="*/ 6247273 w 12204000"/>
              <a:gd name="connsiteY942" fmla="*/ 2930253 h 6876000"/>
              <a:gd name="connsiteX943" fmla="*/ 6227462 w 12204000"/>
              <a:gd name="connsiteY943" fmla="*/ 2939070 h 6876000"/>
              <a:gd name="connsiteX944" fmla="*/ 6206657 w 12204000"/>
              <a:gd name="connsiteY944" fmla="*/ 2946444 h 6876000"/>
              <a:gd name="connsiteX945" fmla="*/ 6184922 w 12204000"/>
              <a:gd name="connsiteY945" fmla="*/ 2952265 h 6876000"/>
              <a:gd name="connsiteX946" fmla="*/ 6162321 w 12204000"/>
              <a:gd name="connsiteY946" fmla="*/ 2956419 h 6876000"/>
              <a:gd name="connsiteX947" fmla="*/ 6138920 w 12204000"/>
              <a:gd name="connsiteY947" fmla="*/ 2958796 h 6876000"/>
              <a:gd name="connsiteX948" fmla="*/ 6120863 w 12204000"/>
              <a:gd name="connsiteY948" fmla="*/ 2959345 h 6876000"/>
              <a:gd name="connsiteX949" fmla="*/ 6100621 w 12204000"/>
              <a:gd name="connsiteY949" fmla="*/ 2958668 h 6876000"/>
              <a:gd name="connsiteX950" fmla="*/ 6080856 w 12204000"/>
              <a:gd name="connsiteY950" fmla="*/ 2956684 h 6876000"/>
              <a:gd name="connsiteX951" fmla="*/ 6065520 w 12204000"/>
              <a:gd name="connsiteY951" fmla="*/ 2954230 h 6876000"/>
              <a:gd name="connsiteX952" fmla="*/ 6054984 w 12204000"/>
              <a:gd name="connsiteY952" fmla="*/ 2982728 h 6876000"/>
              <a:gd name="connsiteX953" fmla="*/ 6043672 w 12204000"/>
              <a:gd name="connsiteY953" fmla="*/ 3007215 h 6876000"/>
              <a:gd name="connsiteX954" fmla="*/ 6031528 w 12204000"/>
              <a:gd name="connsiteY954" fmla="*/ 3027897 h 6876000"/>
              <a:gd name="connsiteX955" fmla="*/ 6018496 w 12204000"/>
              <a:gd name="connsiteY955" fmla="*/ 3044985 h 6876000"/>
              <a:gd name="connsiteX956" fmla="*/ 6004520 w 12204000"/>
              <a:gd name="connsiteY956" fmla="*/ 3058686 h 6876000"/>
              <a:gd name="connsiteX957" fmla="*/ 5989547 w 12204000"/>
              <a:gd name="connsiteY957" fmla="*/ 3069208 h 6876000"/>
              <a:gd name="connsiteX958" fmla="*/ 5973517 w 12204000"/>
              <a:gd name="connsiteY958" fmla="*/ 3076761 h 6876000"/>
              <a:gd name="connsiteX959" fmla="*/ 5956378 w 12204000"/>
              <a:gd name="connsiteY959" fmla="*/ 3081551 h 6876000"/>
              <a:gd name="connsiteX960" fmla="*/ 5938073 w 12204000"/>
              <a:gd name="connsiteY960" fmla="*/ 3083790 h 6876000"/>
              <a:gd name="connsiteX961" fmla="*/ 5929462 w 12204000"/>
              <a:gd name="connsiteY961" fmla="*/ 3084019 h 6876000"/>
              <a:gd name="connsiteX962" fmla="*/ 5904051 w 12204000"/>
              <a:gd name="connsiteY962" fmla="*/ 3080728 h 6876000"/>
              <a:gd name="connsiteX963" fmla="*/ 5883607 w 12204000"/>
              <a:gd name="connsiteY963" fmla="*/ 3071518 h 6876000"/>
              <a:gd name="connsiteX964" fmla="*/ 5869731 w 12204000"/>
              <a:gd name="connsiteY964" fmla="*/ 3057373 h 6876000"/>
              <a:gd name="connsiteX965" fmla="*/ 5864033 w 12204000"/>
              <a:gd name="connsiteY965" fmla="*/ 3039284 h 6876000"/>
              <a:gd name="connsiteX966" fmla="*/ 5864011 w 12204000"/>
              <a:gd name="connsiteY966" fmla="*/ 3035403 h 6876000"/>
              <a:gd name="connsiteX967" fmla="*/ 5870953 w 12204000"/>
              <a:gd name="connsiteY967" fmla="*/ 3013901 h 6876000"/>
              <a:gd name="connsiteX968" fmla="*/ 5887325 w 12204000"/>
              <a:gd name="connsiteY968" fmla="*/ 3000814 h 6876000"/>
              <a:gd name="connsiteX969" fmla="*/ 5901364 w 12204000"/>
              <a:gd name="connsiteY969" fmla="*/ 2998170 h 6876000"/>
              <a:gd name="connsiteX970" fmla="*/ 5919511 w 12204000"/>
              <a:gd name="connsiteY970" fmla="*/ 3003271 h 6876000"/>
              <a:gd name="connsiteX971" fmla="*/ 5934929 w 12204000"/>
              <a:gd name="connsiteY971" fmla="*/ 3018934 h 6876000"/>
              <a:gd name="connsiteX972" fmla="*/ 5936189 w 12204000"/>
              <a:gd name="connsiteY972" fmla="*/ 3020836 h 6876000"/>
              <a:gd name="connsiteX973" fmla="*/ 5942239 w 12204000"/>
              <a:gd name="connsiteY973" fmla="*/ 3031384 h 6876000"/>
              <a:gd name="connsiteX974" fmla="*/ 5950199 w 12204000"/>
              <a:gd name="connsiteY974" fmla="*/ 3036219 h 6876000"/>
              <a:gd name="connsiteX975" fmla="*/ 5959969 w 12204000"/>
              <a:gd name="connsiteY975" fmla="*/ 3036219 h 6876000"/>
              <a:gd name="connsiteX976" fmla="*/ 5970341 w 12204000"/>
              <a:gd name="connsiteY976" fmla="*/ 3035434 h 6876000"/>
              <a:gd name="connsiteX977" fmla="*/ 5987552 w 12204000"/>
              <a:gd name="connsiteY977" fmla="*/ 3014552 h 6876000"/>
              <a:gd name="connsiteX978" fmla="*/ 5995880 w 12204000"/>
              <a:gd name="connsiteY978" fmla="*/ 2988686 h 6876000"/>
              <a:gd name="connsiteX979" fmla="*/ 6004347 w 12204000"/>
              <a:gd name="connsiteY979" fmla="*/ 2951961 h 6876000"/>
              <a:gd name="connsiteX980" fmla="*/ 6071470 w 12204000"/>
              <a:gd name="connsiteY980" fmla="*/ 2596326 h 6876000"/>
              <a:gd name="connsiteX981" fmla="*/ 6080505 w 12204000"/>
              <a:gd name="connsiteY981" fmla="*/ 2552865 h 6876000"/>
              <a:gd name="connsiteX982" fmla="*/ 6085851 w 12204000"/>
              <a:gd name="connsiteY982" fmla="*/ 2533058 h 6876000"/>
              <a:gd name="connsiteX983" fmla="*/ 6091356 w 12204000"/>
              <a:gd name="connsiteY983" fmla="*/ 2514124 h 6876000"/>
              <a:gd name="connsiteX984" fmla="*/ 6094634 w 12204000"/>
              <a:gd name="connsiteY984" fmla="*/ 2503472 h 6876000"/>
              <a:gd name="connsiteX985" fmla="*/ 6297995 w 12204000"/>
              <a:gd name="connsiteY985" fmla="*/ 2298242 h 6876000"/>
              <a:gd name="connsiteX986" fmla="*/ 6323210 w 12204000"/>
              <a:gd name="connsiteY986" fmla="*/ 2300998 h 6876000"/>
              <a:gd name="connsiteX987" fmla="*/ 6345175 w 12204000"/>
              <a:gd name="connsiteY987" fmla="*/ 2308737 h 6876000"/>
              <a:gd name="connsiteX988" fmla="*/ 6363157 w 12204000"/>
              <a:gd name="connsiteY988" fmla="*/ 2320671 h 6876000"/>
              <a:gd name="connsiteX989" fmla="*/ 6376420 w 12204000"/>
              <a:gd name="connsiteY989" fmla="*/ 2336008 h 6876000"/>
              <a:gd name="connsiteX990" fmla="*/ 6384230 w 12204000"/>
              <a:gd name="connsiteY990" fmla="*/ 2353958 h 6876000"/>
              <a:gd name="connsiteX991" fmla="*/ 6386013 w 12204000"/>
              <a:gd name="connsiteY991" fmla="*/ 2371177 h 6876000"/>
              <a:gd name="connsiteX992" fmla="*/ 6379823 w 12204000"/>
              <a:gd name="connsiteY992" fmla="*/ 2392810 h 6876000"/>
              <a:gd name="connsiteX993" fmla="*/ 6364660 w 12204000"/>
              <a:gd name="connsiteY993" fmla="*/ 2407160 h 6876000"/>
              <a:gd name="connsiteX994" fmla="*/ 6345257 w 12204000"/>
              <a:gd name="connsiteY994" fmla="*/ 2411673 h 6876000"/>
              <a:gd name="connsiteX995" fmla="*/ 6326917 w 12204000"/>
              <a:gd name="connsiteY995" fmla="*/ 2406999 h 6876000"/>
              <a:gd name="connsiteX996" fmla="*/ 6312498 w 12204000"/>
              <a:gd name="connsiteY996" fmla="*/ 2392984 h 6876000"/>
              <a:gd name="connsiteX997" fmla="*/ 6303009 w 12204000"/>
              <a:gd name="connsiteY997" fmla="*/ 2372788 h 6876000"/>
              <a:gd name="connsiteX998" fmla="*/ 6291249 w 12204000"/>
              <a:gd name="connsiteY998" fmla="*/ 2352663 h 6876000"/>
              <a:gd name="connsiteX999" fmla="*/ 6274298 w 12204000"/>
              <a:gd name="connsiteY999" fmla="*/ 2343504 h 6876000"/>
              <a:gd name="connsiteX1000" fmla="*/ 6266811 w 12204000"/>
              <a:gd name="connsiteY1000" fmla="*/ 2342818 h 6876000"/>
              <a:gd name="connsiteX1001" fmla="*/ 6250729 w 12204000"/>
              <a:gd name="connsiteY1001" fmla="*/ 2345567 h 6876000"/>
              <a:gd name="connsiteX1002" fmla="*/ 6235381 w 12204000"/>
              <a:gd name="connsiteY1002" fmla="*/ 2353801 h 6876000"/>
              <a:gd name="connsiteX1003" fmla="*/ 6220783 w 12204000"/>
              <a:gd name="connsiteY1003" fmla="*/ 2367501 h 6876000"/>
              <a:gd name="connsiteX1004" fmla="*/ 6206957 w 12204000"/>
              <a:gd name="connsiteY1004" fmla="*/ 2386644 h 6876000"/>
              <a:gd name="connsiteX1005" fmla="*/ 6194652 w 12204000"/>
              <a:gd name="connsiteY1005" fmla="*/ 2409644 h 6876000"/>
              <a:gd name="connsiteX1006" fmla="*/ 6217662 w 12204000"/>
              <a:gd name="connsiteY1006" fmla="*/ 2417080 h 6876000"/>
              <a:gd name="connsiteX1007" fmla="*/ 6239214 w 12204000"/>
              <a:gd name="connsiteY1007" fmla="*/ 2426234 h 6876000"/>
              <a:gd name="connsiteX1008" fmla="*/ 6259302 w 12204000"/>
              <a:gd name="connsiteY1008" fmla="*/ 2436888 h 6876000"/>
              <a:gd name="connsiteX1009" fmla="*/ 6277919 w 12204000"/>
              <a:gd name="connsiteY1009" fmla="*/ 2448822 h 6876000"/>
              <a:gd name="connsiteX1010" fmla="*/ 6295057 w 12204000"/>
              <a:gd name="connsiteY1010" fmla="*/ 2461818 h 6876000"/>
              <a:gd name="connsiteX1011" fmla="*/ 6310712 w 12204000"/>
              <a:gd name="connsiteY1011" fmla="*/ 2475656 h 6876000"/>
              <a:gd name="connsiteX1012" fmla="*/ 6324875 w 12204000"/>
              <a:gd name="connsiteY1012" fmla="*/ 2490116 h 6876000"/>
              <a:gd name="connsiteX1013" fmla="*/ 6337543 w 12204000"/>
              <a:gd name="connsiteY1013" fmla="*/ 2504981 h 6876000"/>
              <a:gd name="connsiteX1014" fmla="*/ 6348705 w 12204000"/>
              <a:gd name="connsiteY1014" fmla="*/ 2520033 h 6876000"/>
              <a:gd name="connsiteX1015" fmla="*/ 6358358 w 12204000"/>
              <a:gd name="connsiteY1015" fmla="*/ 2535051 h 6876000"/>
              <a:gd name="connsiteX1016" fmla="*/ 6366493 w 12204000"/>
              <a:gd name="connsiteY1016" fmla="*/ 2549818 h 6876000"/>
              <a:gd name="connsiteX1017" fmla="*/ 6370232 w 12204000"/>
              <a:gd name="connsiteY1017" fmla="*/ 2557562 h 6876000"/>
              <a:gd name="connsiteX1018" fmla="*/ 6304960 w 12204000"/>
              <a:gd name="connsiteY1018" fmla="*/ 2557562 h 6876000"/>
              <a:gd name="connsiteX1019" fmla="*/ 6298668 w 12204000"/>
              <a:gd name="connsiteY1019" fmla="*/ 2547558 h 6876000"/>
              <a:gd name="connsiteX1020" fmla="*/ 6290094 w 12204000"/>
              <a:gd name="connsiteY1020" fmla="*/ 2535991 h 6876000"/>
              <a:gd name="connsiteX1021" fmla="*/ 6279237 w 12204000"/>
              <a:gd name="connsiteY1021" fmla="*/ 2523418 h 6876000"/>
              <a:gd name="connsiteX1022" fmla="*/ 6266096 w 12204000"/>
              <a:gd name="connsiteY1022" fmla="*/ 2510393 h 6876000"/>
              <a:gd name="connsiteX1023" fmla="*/ 6250674 w 12204000"/>
              <a:gd name="connsiteY1023" fmla="*/ 2497474 h 6876000"/>
              <a:gd name="connsiteX1024" fmla="*/ 6232970 w 12204000"/>
              <a:gd name="connsiteY1024" fmla="*/ 2485214 h 6876000"/>
              <a:gd name="connsiteX1025" fmla="*/ 6212983 w 12204000"/>
              <a:gd name="connsiteY1025" fmla="*/ 2474174 h 6876000"/>
              <a:gd name="connsiteX1026" fmla="*/ 6190719 w 12204000"/>
              <a:gd name="connsiteY1026" fmla="*/ 2464905 h 6876000"/>
              <a:gd name="connsiteX1027" fmla="*/ 6166172 w 12204000"/>
              <a:gd name="connsiteY1027" fmla="*/ 2457965 h 6876000"/>
              <a:gd name="connsiteX1028" fmla="*/ 6139346 w 12204000"/>
              <a:gd name="connsiteY1028" fmla="*/ 2453911 h 6876000"/>
              <a:gd name="connsiteX1029" fmla="*/ 6120126 w 12204000"/>
              <a:gd name="connsiteY1029" fmla="*/ 2453086 h 6876000"/>
              <a:gd name="connsiteX1030" fmla="*/ 6096600 w 12204000"/>
              <a:gd name="connsiteY1030" fmla="*/ 2454252 h 6876000"/>
              <a:gd name="connsiteX1031" fmla="*/ 6073916 w 12204000"/>
              <a:gd name="connsiteY1031" fmla="*/ 2457678 h 6876000"/>
              <a:gd name="connsiteX1032" fmla="*/ 6052170 w 12204000"/>
              <a:gd name="connsiteY1032" fmla="*/ 2463253 h 6876000"/>
              <a:gd name="connsiteX1033" fmla="*/ 6031455 w 12204000"/>
              <a:gd name="connsiteY1033" fmla="*/ 2470866 h 6876000"/>
              <a:gd name="connsiteX1034" fmla="*/ 6011866 w 12204000"/>
              <a:gd name="connsiteY1034" fmla="*/ 2480405 h 6876000"/>
              <a:gd name="connsiteX1035" fmla="*/ 5993499 w 12204000"/>
              <a:gd name="connsiteY1035" fmla="*/ 2491760 h 6876000"/>
              <a:gd name="connsiteX1036" fmla="*/ 5976449 w 12204000"/>
              <a:gd name="connsiteY1036" fmla="*/ 2504818 h 6876000"/>
              <a:gd name="connsiteX1037" fmla="*/ 5960809 w 12204000"/>
              <a:gd name="connsiteY1037" fmla="*/ 2519472 h 6876000"/>
              <a:gd name="connsiteX1038" fmla="*/ 5946677 w 12204000"/>
              <a:gd name="connsiteY1038" fmla="*/ 2535607 h 6876000"/>
              <a:gd name="connsiteX1039" fmla="*/ 5934144 w 12204000"/>
              <a:gd name="connsiteY1039" fmla="*/ 2553116 h 6876000"/>
              <a:gd name="connsiteX1040" fmla="*/ 5923309 w 12204000"/>
              <a:gd name="connsiteY1040" fmla="*/ 2571884 h 6876000"/>
              <a:gd name="connsiteX1041" fmla="*/ 5914265 w 12204000"/>
              <a:gd name="connsiteY1041" fmla="*/ 2591802 h 6876000"/>
              <a:gd name="connsiteX1042" fmla="*/ 5907104 w 12204000"/>
              <a:gd name="connsiteY1042" fmla="*/ 2612760 h 6876000"/>
              <a:gd name="connsiteX1043" fmla="*/ 5901925 w 12204000"/>
              <a:gd name="connsiteY1043" fmla="*/ 2634646 h 6876000"/>
              <a:gd name="connsiteX1044" fmla="*/ 5898822 w 12204000"/>
              <a:gd name="connsiteY1044" fmla="*/ 2657348 h 6876000"/>
              <a:gd name="connsiteX1045" fmla="*/ 5897881 w 12204000"/>
              <a:gd name="connsiteY1045" fmla="*/ 2678834 h 6876000"/>
              <a:gd name="connsiteX1046" fmla="*/ 5898816 w 12204000"/>
              <a:gd name="connsiteY1046" fmla="*/ 2700515 h 6876000"/>
              <a:gd name="connsiteX1047" fmla="*/ 5901572 w 12204000"/>
              <a:gd name="connsiteY1047" fmla="*/ 2721558 h 6876000"/>
              <a:gd name="connsiteX1048" fmla="*/ 5906073 w 12204000"/>
              <a:gd name="connsiteY1048" fmla="*/ 2741880 h 6876000"/>
              <a:gd name="connsiteX1049" fmla="*/ 5912243 w 12204000"/>
              <a:gd name="connsiteY1049" fmla="*/ 2761399 h 6876000"/>
              <a:gd name="connsiteX1050" fmla="*/ 5920007 w 12204000"/>
              <a:gd name="connsiteY1050" fmla="*/ 2780036 h 6876000"/>
              <a:gd name="connsiteX1051" fmla="*/ 5929293 w 12204000"/>
              <a:gd name="connsiteY1051" fmla="*/ 2797713 h 6876000"/>
              <a:gd name="connsiteX1052" fmla="*/ 5940022 w 12204000"/>
              <a:gd name="connsiteY1052" fmla="*/ 2814348 h 6876000"/>
              <a:gd name="connsiteX1053" fmla="*/ 5952122 w 12204000"/>
              <a:gd name="connsiteY1053" fmla="*/ 2829859 h 6876000"/>
              <a:gd name="connsiteX1054" fmla="*/ 5962080 w 12204000"/>
              <a:gd name="connsiteY1054" fmla="*/ 2840740 h 6876000"/>
              <a:gd name="connsiteX1055" fmla="*/ 5950040 w 12204000"/>
              <a:gd name="connsiteY1055" fmla="*/ 2904578 h 6876000"/>
              <a:gd name="connsiteX1056" fmla="*/ 5934162 w 12204000"/>
              <a:gd name="connsiteY1056" fmla="*/ 2891982 h 6876000"/>
              <a:gd name="connsiteX1057" fmla="*/ 5919296 w 12204000"/>
              <a:gd name="connsiteY1057" fmla="*/ 2878290 h 6876000"/>
              <a:gd name="connsiteX1058" fmla="*/ 5905498 w 12204000"/>
              <a:gd name="connsiteY1058" fmla="*/ 2863559 h 6876000"/>
              <a:gd name="connsiteX1059" fmla="*/ 5892819 w 12204000"/>
              <a:gd name="connsiteY1059" fmla="*/ 2847847 h 6876000"/>
              <a:gd name="connsiteX1060" fmla="*/ 5881312 w 12204000"/>
              <a:gd name="connsiteY1060" fmla="*/ 2831210 h 6876000"/>
              <a:gd name="connsiteX1061" fmla="*/ 5871032 w 12204000"/>
              <a:gd name="connsiteY1061" fmla="*/ 2813702 h 6876000"/>
              <a:gd name="connsiteX1062" fmla="*/ 5862027 w 12204000"/>
              <a:gd name="connsiteY1062" fmla="*/ 2795381 h 6876000"/>
              <a:gd name="connsiteX1063" fmla="*/ 5854354 w 12204000"/>
              <a:gd name="connsiteY1063" fmla="*/ 2776304 h 6876000"/>
              <a:gd name="connsiteX1064" fmla="*/ 5848066 w 12204000"/>
              <a:gd name="connsiteY1064" fmla="*/ 2756527 h 6876000"/>
              <a:gd name="connsiteX1065" fmla="*/ 5843216 w 12204000"/>
              <a:gd name="connsiteY1065" fmla="*/ 2736105 h 6876000"/>
              <a:gd name="connsiteX1066" fmla="*/ 5839852 w 12204000"/>
              <a:gd name="connsiteY1066" fmla="*/ 2715098 h 6876000"/>
              <a:gd name="connsiteX1067" fmla="*/ 5838033 w 12204000"/>
              <a:gd name="connsiteY1067" fmla="*/ 2693558 h 6876000"/>
              <a:gd name="connsiteX1068" fmla="*/ 5837704 w 12204000"/>
              <a:gd name="connsiteY1068" fmla="*/ 2679550 h 6876000"/>
              <a:gd name="connsiteX1069" fmla="*/ 5838592 w 12204000"/>
              <a:gd name="connsiteY1069" fmla="*/ 2656630 h 6876000"/>
              <a:gd name="connsiteX1070" fmla="*/ 5841222 w 12204000"/>
              <a:gd name="connsiteY1070" fmla="*/ 2634212 h 6876000"/>
              <a:gd name="connsiteX1071" fmla="*/ 5845535 w 12204000"/>
              <a:gd name="connsiteY1071" fmla="*/ 2612367 h 6876000"/>
              <a:gd name="connsiteX1072" fmla="*/ 5851474 w 12204000"/>
              <a:gd name="connsiteY1072" fmla="*/ 2591171 h 6876000"/>
              <a:gd name="connsiteX1073" fmla="*/ 5858980 w 12204000"/>
              <a:gd name="connsiteY1073" fmla="*/ 2570696 h 6876000"/>
              <a:gd name="connsiteX1074" fmla="*/ 5867997 w 12204000"/>
              <a:gd name="connsiteY1074" fmla="*/ 2551013 h 6876000"/>
              <a:gd name="connsiteX1075" fmla="*/ 5878468 w 12204000"/>
              <a:gd name="connsiteY1075" fmla="*/ 2532197 h 6876000"/>
              <a:gd name="connsiteX1076" fmla="*/ 5890334 w 12204000"/>
              <a:gd name="connsiteY1076" fmla="*/ 2514323 h 6876000"/>
              <a:gd name="connsiteX1077" fmla="*/ 5903540 w 12204000"/>
              <a:gd name="connsiteY1077" fmla="*/ 2497462 h 6876000"/>
              <a:gd name="connsiteX1078" fmla="*/ 5918025 w 12204000"/>
              <a:gd name="connsiteY1078" fmla="*/ 2481685 h 6876000"/>
              <a:gd name="connsiteX1079" fmla="*/ 5933735 w 12204000"/>
              <a:gd name="connsiteY1079" fmla="*/ 2467070 h 6876000"/>
              <a:gd name="connsiteX1080" fmla="*/ 5950608 w 12204000"/>
              <a:gd name="connsiteY1080" fmla="*/ 2453687 h 6876000"/>
              <a:gd name="connsiteX1081" fmla="*/ 5968592 w 12204000"/>
              <a:gd name="connsiteY1081" fmla="*/ 2441609 h 6876000"/>
              <a:gd name="connsiteX1082" fmla="*/ 5987627 w 12204000"/>
              <a:gd name="connsiteY1082" fmla="*/ 2430912 h 6876000"/>
              <a:gd name="connsiteX1083" fmla="*/ 6007656 w 12204000"/>
              <a:gd name="connsiteY1083" fmla="*/ 2421665 h 6876000"/>
              <a:gd name="connsiteX1084" fmla="*/ 6028622 w 12204000"/>
              <a:gd name="connsiteY1084" fmla="*/ 2413943 h 6876000"/>
              <a:gd name="connsiteX1085" fmla="*/ 6050466 w 12204000"/>
              <a:gd name="connsiteY1085" fmla="*/ 2407821 h 6876000"/>
              <a:gd name="connsiteX1086" fmla="*/ 6073131 w 12204000"/>
              <a:gd name="connsiteY1086" fmla="*/ 2403370 h 6876000"/>
              <a:gd name="connsiteX1087" fmla="*/ 6096561 w 12204000"/>
              <a:gd name="connsiteY1087" fmla="*/ 2400662 h 6876000"/>
              <a:gd name="connsiteX1088" fmla="*/ 6120126 w 12204000"/>
              <a:gd name="connsiteY1088" fmla="*/ 2399773 h 6876000"/>
              <a:gd name="connsiteX1089" fmla="*/ 6126673 w 12204000"/>
              <a:gd name="connsiteY1089" fmla="*/ 2399773 h 6876000"/>
              <a:gd name="connsiteX1090" fmla="*/ 6133041 w 12204000"/>
              <a:gd name="connsiteY1090" fmla="*/ 2400032 h 6876000"/>
              <a:gd name="connsiteX1091" fmla="*/ 6139310 w 12204000"/>
              <a:gd name="connsiteY1091" fmla="*/ 2400469 h 6876000"/>
              <a:gd name="connsiteX1092" fmla="*/ 6151838 w 12204000"/>
              <a:gd name="connsiteY1092" fmla="*/ 2381928 h 6876000"/>
              <a:gd name="connsiteX1093" fmla="*/ 6165464 w 12204000"/>
              <a:gd name="connsiteY1093" fmla="*/ 2364826 h 6876000"/>
              <a:gd name="connsiteX1094" fmla="*/ 6180145 w 12204000"/>
              <a:gd name="connsiteY1094" fmla="*/ 2349321 h 6876000"/>
              <a:gd name="connsiteX1095" fmla="*/ 6195838 w 12204000"/>
              <a:gd name="connsiteY1095" fmla="*/ 2335568 h 6876000"/>
              <a:gd name="connsiteX1096" fmla="*/ 6212499 w 12204000"/>
              <a:gd name="connsiteY1096" fmla="*/ 2323723 h 6876000"/>
              <a:gd name="connsiteX1097" fmla="*/ 6230085 w 12204000"/>
              <a:gd name="connsiteY1097" fmla="*/ 2313944 h 6876000"/>
              <a:gd name="connsiteX1098" fmla="*/ 6248553 w 12204000"/>
              <a:gd name="connsiteY1098" fmla="*/ 2306388 h 6876000"/>
              <a:gd name="connsiteX1099" fmla="*/ 6267859 w 12204000"/>
              <a:gd name="connsiteY1099" fmla="*/ 2301210 h 6876000"/>
              <a:gd name="connsiteX1100" fmla="*/ 6287961 w 12204000"/>
              <a:gd name="connsiteY1100" fmla="*/ 2298565 h 6876000"/>
              <a:gd name="connsiteX1101" fmla="*/ 6101959 w 12204000"/>
              <a:gd name="connsiteY1101" fmla="*/ 2178463 h 6876000"/>
              <a:gd name="connsiteX1102" fmla="*/ 6060137 w 12204000"/>
              <a:gd name="connsiteY1102" fmla="*/ 2180146 h 6876000"/>
              <a:gd name="connsiteX1103" fmla="*/ 6019251 w 12204000"/>
              <a:gd name="connsiteY1103" fmla="*/ 2185110 h 6876000"/>
              <a:gd name="connsiteX1104" fmla="*/ 5979424 w 12204000"/>
              <a:gd name="connsiteY1104" fmla="*/ 2193224 h 6876000"/>
              <a:gd name="connsiteX1105" fmla="*/ 5940793 w 12204000"/>
              <a:gd name="connsiteY1105" fmla="*/ 2204357 h 6876000"/>
              <a:gd name="connsiteX1106" fmla="*/ 5903486 w 12204000"/>
              <a:gd name="connsiteY1106" fmla="*/ 2218376 h 6876000"/>
              <a:gd name="connsiteX1107" fmla="*/ 5867634 w 12204000"/>
              <a:gd name="connsiteY1107" fmla="*/ 2235154 h 6876000"/>
              <a:gd name="connsiteX1108" fmla="*/ 5833371 w 12204000"/>
              <a:gd name="connsiteY1108" fmla="*/ 2254558 h 6876000"/>
              <a:gd name="connsiteX1109" fmla="*/ 5800824 w 12204000"/>
              <a:gd name="connsiteY1109" fmla="*/ 2276458 h 6876000"/>
              <a:gd name="connsiteX1110" fmla="*/ 5770129 w 12204000"/>
              <a:gd name="connsiteY1110" fmla="*/ 2300722 h 6876000"/>
              <a:gd name="connsiteX1111" fmla="*/ 5741415 w 12204000"/>
              <a:gd name="connsiteY1111" fmla="*/ 2327221 h 6876000"/>
              <a:gd name="connsiteX1112" fmla="*/ 5714810 w 12204000"/>
              <a:gd name="connsiteY1112" fmla="*/ 2355824 h 6876000"/>
              <a:gd name="connsiteX1113" fmla="*/ 5690450 w 12204000"/>
              <a:gd name="connsiteY1113" fmla="*/ 2386400 h 6876000"/>
              <a:gd name="connsiteX1114" fmla="*/ 5668466 w 12204000"/>
              <a:gd name="connsiteY1114" fmla="*/ 2418818 h 6876000"/>
              <a:gd name="connsiteX1115" fmla="*/ 5648986 w 12204000"/>
              <a:gd name="connsiteY1115" fmla="*/ 2452946 h 6876000"/>
              <a:gd name="connsiteX1116" fmla="*/ 5632143 w 12204000"/>
              <a:gd name="connsiteY1116" fmla="*/ 2488655 h 6876000"/>
              <a:gd name="connsiteX1117" fmla="*/ 5618069 w 12204000"/>
              <a:gd name="connsiteY1117" fmla="*/ 2525815 h 6876000"/>
              <a:gd name="connsiteX1118" fmla="*/ 5606893 w 12204000"/>
              <a:gd name="connsiteY1118" fmla="*/ 2564293 h 6876000"/>
              <a:gd name="connsiteX1119" fmla="*/ 5598748 w 12204000"/>
              <a:gd name="connsiteY1119" fmla="*/ 2603960 h 6876000"/>
              <a:gd name="connsiteX1120" fmla="*/ 5593765 w 12204000"/>
              <a:gd name="connsiteY1120" fmla="*/ 2644684 h 6876000"/>
              <a:gd name="connsiteX1121" fmla="*/ 5592076 w 12204000"/>
              <a:gd name="connsiteY1121" fmla="*/ 2686336 h 6876000"/>
              <a:gd name="connsiteX1122" fmla="*/ 5593765 w 12204000"/>
              <a:gd name="connsiteY1122" fmla="*/ 2727982 h 6876000"/>
              <a:gd name="connsiteX1123" fmla="*/ 5598748 w 12204000"/>
              <a:gd name="connsiteY1123" fmla="*/ 2768702 h 6876000"/>
              <a:gd name="connsiteX1124" fmla="*/ 5606893 w 12204000"/>
              <a:gd name="connsiteY1124" fmla="*/ 2808367 h 6876000"/>
              <a:gd name="connsiteX1125" fmla="*/ 5618069 w 12204000"/>
              <a:gd name="connsiteY1125" fmla="*/ 2846843 h 6876000"/>
              <a:gd name="connsiteX1126" fmla="*/ 5632143 w 12204000"/>
              <a:gd name="connsiteY1126" fmla="*/ 2883998 h 6876000"/>
              <a:gd name="connsiteX1127" fmla="*/ 5648986 w 12204000"/>
              <a:gd name="connsiteY1127" fmla="*/ 2919706 h 6876000"/>
              <a:gd name="connsiteX1128" fmla="*/ 5668466 w 12204000"/>
              <a:gd name="connsiteY1128" fmla="*/ 2953832 h 6876000"/>
              <a:gd name="connsiteX1129" fmla="*/ 5690450 w 12204000"/>
              <a:gd name="connsiteY1129" fmla="*/ 2986246 h 6876000"/>
              <a:gd name="connsiteX1130" fmla="*/ 5714810 w 12204000"/>
              <a:gd name="connsiteY1130" fmla="*/ 3016820 h 6876000"/>
              <a:gd name="connsiteX1131" fmla="*/ 5741415 w 12204000"/>
              <a:gd name="connsiteY1131" fmla="*/ 3045420 h 6876000"/>
              <a:gd name="connsiteX1132" fmla="*/ 5770129 w 12204000"/>
              <a:gd name="connsiteY1132" fmla="*/ 3071917 h 6876000"/>
              <a:gd name="connsiteX1133" fmla="*/ 5800824 w 12204000"/>
              <a:gd name="connsiteY1133" fmla="*/ 3096180 h 6876000"/>
              <a:gd name="connsiteX1134" fmla="*/ 5833371 w 12204000"/>
              <a:gd name="connsiteY1134" fmla="*/ 3118078 h 6876000"/>
              <a:gd name="connsiteX1135" fmla="*/ 5867634 w 12204000"/>
              <a:gd name="connsiteY1135" fmla="*/ 3137481 h 6876000"/>
              <a:gd name="connsiteX1136" fmla="*/ 5903486 w 12204000"/>
              <a:gd name="connsiteY1136" fmla="*/ 3154257 h 6876000"/>
              <a:gd name="connsiteX1137" fmla="*/ 5940793 w 12204000"/>
              <a:gd name="connsiteY1137" fmla="*/ 3168275 h 6876000"/>
              <a:gd name="connsiteX1138" fmla="*/ 5979424 w 12204000"/>
              <a:gd name="connsiteY1138" fmla="*/ 3179406 h 6876000"/>
              <a:gd name="connsiteX1139" fmla="*/ 6019251 w 12204000"/>
              <a:gd name="connsiteY1139" fmla="*/ 3187520 h 6876000"/>
              <a:gd name="connsiteX1140" fmla="*/ 6060137 w 12204000"/>
              <a:gd name="connsiteY1140" fmla="*/ 3192483 h 6876000"/>
              <a:gd name="connsiteX1141" fmla="*/ 6101959 w 12204000"/>
              <a:gd name="connsiteY1141" fmla="*/ 3194167 h 6876000"/>
              <a:gd name="connsiteX1142" fmla="*/ 6143775 w 12204000"/>
              <a:gd name="connsiteY1142" fmla="*/ 3192483 h 6876000"/>
              <a:gd name="connsiteX1143" fmla="*/ 6184661 w 12204000"/>
              <a:gd name="connsiteY1143" fmla="*/ 3187520 h 6876000"/>
              <a:gd name="connsiteX1144" fmla="*/ 6224486 w 12204000"/>
              <a:gd name="connsiteY1144" fmla="*/ 3179406 h 6876000"/>
              <a:gd name="connsiteX1145" fmla="*/ 6263119 w 12204000"/>
              <a:gd name="connsiteY1145" fmla="*/ 3168275 h 6876000"/>
              <a:gd name="connsiteX1146" fmla="*/ 6300428 w 12204000"/>
              <a:gd name="connsiteY1146" fmla="*/ 3154257 h 6876000"/>
              <a:gd name="connsiteX1147" fmla="*/ 6336281 w 12204000"/>
              <a:gd name="connsiteY1147" fmla="*/ 3137481 h 6876000"/>
              <a:gd name="connsiteX1148" fmla="*/ 6370547 w 12204000"/>
              <a:gd name="connsiteY1148" fmla="*/ 3118078 h 6876000"/>
              <a:gd name="connsiteX1149" fmla="*/ 6403096 w 12204000"/>
              <a:gd name="connsiteY1149" fmla="*/ 3096180 h 6876000"/>
              <a:gd name="connsiteX1150" fmla="*/ 6433795 w 12204000"/>
              <a:gd name="connsiteY1150" fmla="*/ 3071917 h 6876000"/>
              <a:gd name="connsiteX1151" fmla="*/ 6462514 w 12204000"/>
              <a:gd name="connsiteY1151" fmla="*/ 3045420 h 6876000"/>
              <a:gd name="connsiteX1152" fmla="*/ 6489121 w 12204000"/>
              <a:gd name="connsiteY1152" fmla="*/ 3016820 h 6876000"/>
              <a:gd name="connsiteX1153" fmla="*/ 6513484 w 12204000"/>
              <a:gd name="connsiteY1153" fmla="*/ 2986246 h 6876000"/>
              <a:gd name="connsiteX1154" fmla="*/ 6535472 w 12204000"/>
              <a:gd name="connsiteY1154" fmla="*/ 2953832 h 6876000"/>
              <a:gd name="connsiteX1155" fmla="*/ 6554956 w 12204000"/>
              <a:gd name="connsiteY1155" fmla="*/ 2919706 h 6876000"/>
              <a:gd name="connsiteX1156" fmla="*/ 6571802 w 12204000"/>
              <a:gd name="connsiteY1156" fmla="*/ 2883998 h 6876000"/>
              <a:gd name="connsiteX1157" fmla="*/ 6585879 w 12204000"/>
              <a:gd name="connsiteY1157" fmla="*/ 2846843 h 6876000"/>
              <a:gd name="connsiteX1158" fmla="*/ 6597058 w 12204000"/>
              <a:gd name="connsiteY1158" fmla="*/ 2808367 h 6876000"/>
              <a:gd name="connsiteX1159" fmla="*/ 6605204 w 12204000"/>
              <a:gd name="connsiteY1159" fmla="*/ 2768702 h 6876000"/>
              <a:gd name="connsiteX1160" fmla="*/ 6610189 w 12204000"/>
              <a:gd name="connsiteY1160" fmla="*/ 2727982 h 6876000"/>
              <a:gd name="connsiteX1161" fmla="*/ 6611880 w 12204000"/>
              <a:gd name="connsiteY1161" fmla="*/ 2686336 h 6876000"/>
              <a:gd name="connsiteX1162" fmla="*/ 6610189 w 12204000"/>
              <a:gd name="connsiteY1162" fmla="*/ 2644684 h 6876000"/>
              <a:gd name="connsiteX1163" fmla="*/ 6605204 w 12204000"/>
              <a:gd name="connsiteY1163" fmla="*/ 2603960 h 6876000"/>
              <a:gd name="connsiteX1164" fmla="*/ 6597058 w 12204000"/>
              <a:gd name="connsiteY1164" fmla="*/ 2564293 h 6876000"/>
              <a:gd name="connsiteX1165" fmla="*/ 6585879 w 12204000"/>
              <a:gd name="connsiteY1165" fmla="*/ 2525815 h 6876000"/>
              <a:gd name="connsiteX1166" fmla="*/ 6571802 w 12204000"/>
              <a:gd name="connsiteY1166" fmla="*/ 2488655 h 6876000"/>
              <a:gd name="connsiteX1167" fmla="*/ 6554956 w 12204000"/>
              <a:gd name="connsiteY1167" fmla="*/ 2452946 h 6876000"/>
              <a:gd name="connsiteX1168" fmla="*/ 6535472 w 12204000"/>
              <a:gd name="connsiteY1168" fmla="*/ 2418818 h 6876000"/>
              <a:gd name="connsiteX1169" fmla="*/ 6513484 w 12204000"/>
              <a:gd name="connsiteY1169" fmla="*/ 2386400 h 6876000"/>
              <a:gd name="connsiteX1170" fmla="*/ 6489121 w 12204000"/>
              <a:gd name="connsiteY1170" fmla="*/ 2355824 h 6876000"/>
              <a:gd name="connsiteX1171" fmla="*/ 6462514 w 12204000"/>
              <a:gd name="connsiteY1171" fmla="*/ 2327221 h 6876000"/>
              <a:gd name="connsiteX1172" fmla="*/ 6433795 w 12204000"/>
              <a:gd name="connsiteY1172" fmla="*/ 2300722 h 6876000"/>
              <a:gd name="connsiteX1173" fmla="*/ 6403096 w 12204000"/>
              <a:gd name="connsiteY1173" fmla="*/ 2276458 h 6876000"/>
              <a:gd name="connsiteX1174" fmla="*/ 6370547 w 12204000"/>
              <a:gd name="connsiteY1174" fmla="*/ 2254558 h 6876000"/>
              <a:gd name="connsiteX1175" fmla="*/ 6336281 w 12204000"/>
              <a:gd name="connsiteY1175" fmla="*/ 2235154 h 6876000"/>
              <a:gd name="connsiteX1176" fmla="*/ 6300428 w 12204000"/>
              <a:gd name="connsiteY1176" fmla="*/ 2218376 h 6876000"/>
              <a:gd name="connsiteX1177" fmla="*/ 6263119 w 12204000"/>
              <a:gd name="connsiteY1177" fmla="*/ 2204357 h 6876000"/>
              <a:gd name="connsiteX1178" fmla="*/ 6224486 w 12204000"/>
              <a:gd name="connsiteY1178" fmla="*/ 2193224 h 6876000"/>
              <a:gd name="connsiteX1179" fmla="*/ 6184661 w 12204000"/>
              <a:gd name="connsiteY1179" fmla="*/ 2185110 h 6876000"/>
              <a:gd name="connsiteX1180" fmla="*/ 6143775 w 12204000"/>
              <a:gd name="connsiteY1180" fmla="*/ 2180146 h 6876000"/>
              <a:gd name="connsiteX1181" fmla="*/ 0 w 12204000"/>
              <a:gd name="connsiteY1181" fmla="*/ 0 h 6876000"/>
              <a:gd name="connsiteX1182" fmla="*/ 12204000 w 12204000"/>
              <a:gd name="connsiteY1182" fmla="*/ 0 h 6876000"/>
              <a:gd name="connsiteX1183" fmla="*/ 12204000 w 12204000"/>
              <a:gd name="connsiteY1183" fmla="*/ 6876000 h 6876000"/>
              <a:gd name="connsiteX1184" fmla="*/ 0 w 12204000"/>
              <a:gd name="connsiteY1184" fmla="*/ 6876000 h 68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</a:cxnLst>
            <a:rect l="l" t="t" r="r" b="b"/>
            <a:pathLst>
              <a:path w="12204000" h="6876000">
                <a:moveTo>
                  <a:pt x="6064418" y="3662384"/>
                </a:moveTo>
                <a:lnTo>
                  <a:pt x="6064418" y="3696791"/>
                </a:lnTo>
                <a:lnTo>
                  <a:pt x="6063390" y="3710162"/>
                </a:lnTo>
                <a:lnTo>
                  <a:pt x="6057137" y="3729369"/>
                </a:lnTo>
                <a:lnTo>
                  <a:pt x="6045015" y="3744931"/>
                </a:lnTo>
                <a:lnTo>
                  <a:pt x="6041086" y="3748401"/>
                </a:lnTo>
                <a:lnTo>
                  <a:pt x="6023197" y="3758983"/>
                </a:lnTo>
                <a:lnTo>
                  <a:pt x="6004240" y="3762443"/>
                </a:lnTo>
                <a:lnTo>
                  <a:pt x="5997763" y="3761952"/>
                </a:lnTo>
                <a:lnTo>
                  <a:pt x="5979171" y="3751325"/>
                </a:lnTo>
                <a:lnTo>
                  <a:pt x="5972896" y="3730523"/>
                </a:lnTo>
                <a:lnTo>
                  <a:pt x="5975663" y="3717329"/>
                </a:lnTo>
                <a:lnTo>
                  <a:pt x="5985707" y="3702918"/>
                </a:lnTo>
                <a:lnTo>
                  <a:pt x="6003152" y="3689375"/>
                </a:lnTo>
                <a:lnTo>
                  <a:pt x="6028060" y="3676772"/>
                </a:lnTo>
                <a:lnTo>
                  <a:pt x="6045632" y="3669249"/>
                </a:lnTo>
                <a:lnTo>
                  <a:pt x="6057533" y="3664255"/>
                </a:lnTo>
                <a:close/>
                <a:moveTo>
                  <a:pt x="5261656" y="3662384"/>
                </a:moveTo>
                <a:lnTo>
                  <a:pt x="5261656" y="3696791"/>
                </a:lnTo>
                <a:lnTo>
                  <a:pt x="5260622" y="3710174"/>
                </a:lnTo>
                <a:lnTo>
                  <a:pt x="5254346" y="3729374"/>
                </a:lnTo>
                <a:lnTo>
                  <a:pt x="5242213" y="3744931"/>
                </a:lnTo>
                <a:lnTo>
                  <a:pt x="5238306" y="3748390"/>
                </a:lnTo>
                <a:lnTo>
                  <a:pt x="5220422" y="3758980"/>
                </a:lnTo>
                <a:lnTo>
                  <a:pt x="5201459" y="3762443"/>
                </a:lnTo>
                <a:lnTo>
                  <a:pt x="5194993" y="3761956"/>
                </a:lnTo>
                <a:lnTo>
                  <a:pt x="5176398" y="3751330"/>
                </a:lnTo>
                <a:lnTo>
                  <a:pt x="5170135" y="3730523"/>
                </a:lnTo>
                <a:lnTo>
                  <a:pt x="5172895" y="3717337"/>
                </a:lnTo>
                <a:lnTo>
                  <a:pt x="5182931" y="3702922"/>
                </a:lnTo>
                <a:lnTo>
                  <a:pt x="5200370" y="3689378"/>
                </a:lnTo>
                <a:lnTo>
                  <a:pt x="5225279" y="3676772"/>
                </a:lnTo>
                <a:lnTo>
                  <a:pt x="5242831" y="3669249"/>
                </a:lnTo>
                <a:lnTo>
                  <a:pt x="5254751" y="3664255"/>
                </a:lnTo>
                <a:close/>
                <a:moveTo>
                  <a:pt x="6887749" y="3535425"/>
                </a:moveTo>
                <a:lnTo>
                  <a:pt x="6901363" y="3536533"/>
                </a:lnTo>
                <a:lnTo>
                  <a:pt x="6920361" y="3542389"/>
                </a:lnTo>
                <a:lnTo>
                  <a:pt x="6937414" y="3553279"/>
                </a:lnTo>
                <a:lnTo>
                  <a:pt x="6952365" y="3569215"/>
                </a:lnTo>
                <a:lnTo>
                  <a:pt x="6958943" y="3578994"/>
                </a:lnTo>
                <a:lnTo>
                  <a:pt x="6967253" y="3595745"/>
                </a:lnTo>
                <a:lnTo>
                  <a:pt x="6973240" y="3614470"/>
                </a:lnTo>
                <a:lnTo>
                  <a:pt x="6976861" y="3635211"/>
                </a:lnTo>
                <a:lnTo>
                  <a:pt x="6978077" y="3658010"/>
                </a:lnTo>
                <a:lnTo>
                  <a:pt x="6978060" y="3660782"/>
                </a:lnTo>
                <a:lnTo>
                  <a:pt x="6975735" y="3689039"/>
                </a:lnTo>
                <a:lnTo>
                  <a:pt x="6969704" y="3713501"/>
                </a:lnTo>
                <a:lnTo>
                  <a:pt x="6960272" y="3733966"/>
                </a:lnTo>
                <a:lnTo>
                  <a:pt x="6947746" y="3750233"/>
                </a:lnTo>
                <a:lnTo>
                  <a:pt x="6932429" y="3762102"/>
                </a:lnTo>
                <a:lnTo>
                  <a:pt x="6914630" y="3769372"/>
                </a:lnTo>
                <a:lnTo>
                  <a:pt x="6894655" y="3771839"/>
                </a:lnTo>
                <a:lnTo>
                  <a:pt x="6878976" y="3770548"/>
                </a:lnTo>
                <a:lnTo>
                  <a:pt x="6859930" y="3764929"/>
                </a:lnTo>
                <a:lnTo>
                  <a:pt x="6843170" y="3755040"/>
                </a:lnTo>
                <a:lnTo>
                  <a:pt x="6828931" y="3741083"/>
                </a:lnTo>
                <a:lnTo>
                  <a:pt x="6817448" y="3723260"/>
                </a:lnTo>
                <a:lnTo>
                  <a:pt x="6808956" y="3701769"/>
                </a:lnTo>
                <a:lnTo>
                  <a:pt x="6803689" y="3676815"/>
                </a:lnTo>
                <a:lnTo>
                  <a:pt x="6801881" y="3648598"/>
                </a:lnTo>
                <a:lnTo>
                  <a:pt x="6801922" y="3644441"/>
                </a:lnTo>
                <a:lnTo>
                  <a:pt x="6804523" y="3616571"/>
                </a:lnTo>
                <a:lnTo>
                  <a:pt x="6810930" y="3592509"/>
                </a:lnTo>
                <a:lnTo>
                  <a:pt x="6820794" y="3572427"/>
                </a:lnTo>
                <a:lnTo>
                  <a:pt x="6833759" y="3556502"/>
                </a:lnTo>
                <a:lnTo>
                  <a:pt x="6849475" y="3544910"/>
                </a:lnTo>
                <a:lnTo>
                  <a:pt x="6867589" y="3537826"/>
                </a:lnTo>
                <a:close/>
                <a:moveTo>
                  <a:pt x="5736274" y="3534825"/>
                </a:moveTo>
                <a:lnTo>
                  <a:pt x="5750717" y="3536177"/>
                </a:lnTo>
                <a:lnTo>
                  <a:pt x="5770867" y="3543688"/>
                </a:lnTo>
                <a:lnTo>
                  <a:pt x="5786599" y="3557282"/>
                </a:lnTo>
                <a:lnTo>
                  <a:pt x="5796922" y="3576393"/>
                </a:lnTo>
                <a:lnTo>
                  <a:pt x="5800851" y="3600456"/>
                </a:lnTo>
                <a:lnTo>
                  <a:pt x="5666046" y="3600456"/>
                </a:lnTo>
                <a:lnTo>
                  <a:pt x="5671502" y="3581830"/>
                </a:lnTo>
                <a:lnTo>
                  <a:pt x="5682055" y="3562618"/>
                </a:lnTo>
                <a:lnTo>
                  <a:pt x="5696614" y="3547779"/>
                </a:lnTo>
                <a:lnTo>
                  <a:pt x="5714809" y="3538214"/>
                </a:lnTo>
                <a:close/>
                <a:moveTo>
                  <a:pt x="6278124" y="3518565"/>
                </a:moveTo>
                <a:lnTo>
                  <a:pt x="6263350" y="3519444"/>
                </a:lnTo>
                <a:lnTo>
                  <a:pt x="6244910" y="3520326"/>
                </a:lnTo>
                <a:lnTo>
                  <a:pt x="6223686" y="3521096"/>
                </a:lnTo>
                <a:lnTo>
                  <a:pt x="6199738" y="3521688"/>
                </a:lnTo>
                <a:lnTo>
                  <a:pt x="6197828" y="3535419"/>
                </a:lnTo>
                <a:lnTo>
                  <a:pt x="6211594" y="3543746"/>
                </a:lnTo>
                <a:lnTo>
                  <a:pt x="6222849" y="3558668"/>
                </a:lnTo>
                <a:lnTo>
                  <a:pt x="6227937" y="3581070"/>
                </a:lnTo>
                <a:lnTo>
                  <a:pt x="6228959" y="3595815"/>
                </a:lnTo>
                <a:lnTo>
                  <a:pt x="6229609" y="3615559"/>
                </a:lnTo>
                <a:lnTo>
                  <a:pt x="6229827" y="3639876"/>
                </a:lnTo>
                <a:lnTo>
                  <a:pt x="6229827" y="3708033"/>
                </a:lnTo>
                <a:lnTo>
                  <a:pt x="6231127" y="3728855"/>
                </a:lnTo>
                <a:lnTo>
                  <a:pt x="6235356" y="3748497"/>
                </a:lnTo>
                <a:lnTo>
                  <a:pt x="6242384" y="3764929"/>
                </a:lnTo>
                <a:lnTo>
                  <a:pt x="6255437" y="3781127"/>
                </a:lnTo>
                <a:lnTo>
                  <a:pt x="6271557" y="3792597"/>
                </a:lnTo>
                <a:lnTo>
                  <a:pt x="6290834" y="3799521"/>
                </a:lnTo>
                <a:lnTo>
                  <a:pt x="6313208" y="3801843"/>
                </a:lnTo>
                <a:lnTo>
                  <a:pt x="6318472" y="3801669"/>
                </a:lnTo>
                <a:lnTo>
                  <a:pt x="6338644" y="3797689"/>
                </a:lnTo>
                <a:lnTo>
                  <a:pt x="6357133" y="3788939"/>
                </a:lnTo>
                <a:lnTo>
                  <a:pt x="6373474" y="3776070"/>
                </a:lnTo>
                <a:lnTo>
                  <a:pt x="6387199" y="3759730"/>
                </a:lnTo>
                <a:lnTo>
                  <a:pt x="6397843" y="3740571"/>
                </a:lnTo>
                <a:lnTo>
                  <a:pt x="6398481" y="3741168"/>
                </a:lnTo>
                <a:lnTo>
                  <a:pt x="6400371" y="3798719"/>
                </a:lnTo>
                <a:lnTo>
                  <a:pt x="6413546" y="3801843"/>
                </a:lnTo>
                <a:lnTo>
                  <a:pt x="6422274" y="3794560"/>
                </a:lnTo>
                <a:lnTo>
                  <a:pt x="6438546" y="3782413"/>
                </a:lnTo>
                <a:lnTo>
                  <a:pt x="6455254" y="3771883"/>
                </a:lnTo>
                <a:lnTo>
                  <a:pt x="6472489" y="3763058"/>
                </a:lnTo>
                <a:lnTo>
                  <a:pt x="6472489" y="3749924"/>
                </a:lnTo>
                <a:lnTo>
                  <a:pt x="6462931" y="3747696"/>
                </a:lnTo>
                <a:lnTo>
                  <a:pt x="6447194" y="3737227"/>
                </a:lnTo>
                <a:lnTo>
                  <a:pt x="6441724" y="3714282"/>
                </a:lnTo>
                <a:lnTo>
                  <a:pt x="6440806" y="3701280"/>
                </a:lnTo>
                <a:lnTo>
                  <a:pt x="6440108" y="3681748"/>
                </a:lnTo>
                <a:lnTo>
                  <a:pt x="6439873" y="3658004"/>
                </a:lnTo>
                <a:lnTo>
                  <a:pt x="6439925" y="3626882"/>
                </a:lnTo>
                <a:lnTo>
                  <a:pt x="6440212" y="3615988"/>
                </a:lnTo>
                <a:lnTo>
                  <a:pt x="6440768" y="3599709"/>
                </a:lnTo>
                <a:lnTo>
                  <a:pt x="6441613" y="3578045"/>
                </a:lnTo>
                <a:lnTo>
                  <a:pt x="6442766" y="3550996"/>
                </a:lnTo>
                <a:lnTo>
                  <a:pt x="6444251" y="3518565"/>
                </a:lnTo>
                <a:lnTo>
                  <a:pt x="6429500" y="3519443"/>
                </a:lnTo>
                <a:lnTo>
                  <a:pt x="6411064" y="3520326"/>
                </a:lnTo>
                <a:lnTo>
                  <a:pt x="6389838" y="3521096"/>
                </a:lnTo>
                <a:lnTo>
                  <a:pt x="6365884" y="3521688"/>
                </a:lnTo>
                <a:lnTo>
                  <a:pt x="6364013" y="3535419"/>
                </a:lnTo>
                <a:lnTo>
                  <a:pt x="6378119" y="3544015"/>
                </a:lnTo>
                <a:lnTo>
                  <a:pt x="6389437" y="3558825"/>
                </a:lnTo>
                <a:lnTo>
                  <a:pt x="6394103" y="3581070"/>
                </a:lnTo>
                <a:lnTo>
                  <a:pt x="6395125" y="3595815"/>
                </a:lnTo>
                <a:lnTo>
                  <a:pt x="6395775" y="3615559"/>
                </a:lnTo>
                <a:lnTo>
                  <a:pt x="6395993" y="3639876"/>
                </a:lnTo>
                <a:lnTo>
                  <a:pt x="6395993" y="3683657"/>
                </a:lnTo>
                <a:lnTo>
                  <a:pt x="6395650" y="3692248"/>
                </a:lnTo>
                <a:lnTo>
                  <a:pt x="6390839" y="3715160"/>
                </a:lnTo>
                <a:lnTo>
                  <a:pt x="6380726" y="3734223"/>
                </a:lnTo>
                <a:lnTo>
                  <a:pt x="6365779" y="3748727"/>
                </a:lnTo>
                <a:lnTo>
                  <a:pt x="6346467" y="3757953"/>
                </a:lnTo>
                <a:lnTo>
                  <a:pt x="6323259" y="3761187"/>
                </a:lnTo>
                <a:lnTo>
                  <a:pt x="6304501" y="3758273"/>
                </a:lnTo>
                <a:lnTo>
                  <a:pt x="6287865" y="3747582"/>
                </a:lnTo>
                <a:lnTo>
                  <a:pt x="6277365" y="3728977"/>
                </a:lnTo>
                <a:lnTo>
                  <a:pt x="6273707" y="3702402"/>
                </a:lnTo>
                <a:lnTo>
                  <a:pt x="6273759" y="3626880"/>
                </a:lnTo>
                <a:lnTo>
                  <a:pt x="6274047" y="3615988"/>
                </a:lnTo>
                <a:lnTo>
                  <a:pt x="6274605" y="3599708"/>
                </a:lnTo>
                <a:lnTo>
                  <a:pt x="6275458" y="3578043"/>
                </a:lnTo>
                <a:lnTo>
                  <a:pt x="6276623" y="3550996"/>
                </a:lnTo>
                <a:close/>
                <a:moveTo>
                  <a:pt x="6019922" y="3507919"/>
                </a:moveTo>
                <a:lnTo>
                  <a:pt x="6005918" y="3509003"/>
                </a:lnTo>
                <a:lnTo>
                  <a:pt x="5984769" y="3514818"/>
                </a:lnTo>
                <a:lnTo>
                  <a:pt x="5966042" y="3524759"/>
                </a:lnTo>
                <a:lnTo>
                  <a:pt x="5950691" y="3537804"/>
                </a:lnTo>
                <a:lnTo>
                  <a:pt x="5939662" y="3552933"/>
                </a:lnTo>
                <a:lnTo>
                  <a:pt x="5951563" y="3572952"/>
                </a:lnTo>
                <a:lnTo>
                  <a:pt x="5957284" y="3568707"/>
                </a:lnTo>
                <a:lnTo>
                  <a:pt x="5976493" y="3556897"/>
                </a:lnTo>
                <a:lnTo>
                  <a:pt x="5994656" y="3549733"/>
                </a:lnTo>
                <a:lnTo>
                  <a:pt x="6011763" y="3547322"/>
                </a:lnTo>
                <a:lnTo>
                  <a:pt x="6015844" y="3547427"/>
                </a:lnTo>
                <a:lnTo>
                  <a:pt x="6036342" y="3552325"/>
                </a:lnTo>
                <a:lnTo>
                  <a:pt x="6051284" y="3564813"/>
                </a:lnTo>
                <a:lnTo>
                  <a:pt x="6054964" y="3570186"/>
                </a:lnTo>
                <a:lnTo>
                  <a:pt x="6062054" y="3587996"/>
                </a:lnTo>
                <a:lnTo>
                  <a:pt x="6064418" y="3609847"/>
                </a:lnTo>
                <a:lnTo>
                  <a:pt x="6064418" y="3640494"/>
                </a:lnTo>
                <a:lnTo>
                  <a:pt x="6059349" y="3641821"/>
                </a:lnTo>
                <a:lnTo>
                  <a:pt x="6037031" y="3648242"/>
                </a:lnTo>
                <a:lnTo>
                  <a:pt x="6016753" y="3655105"/>
                </a:lnTo>
                <a:lnTo>
                  <a:pt x="5998487" y="3662440"/>
                </a:lnTo>
                <a:lnTo>
                  <a:pt x="5982213" y="3670275"/>
                </a:lnTo>
                <a:lnTo>
                  <a:pt x="5967902" y="3678643"/>
                </a:lnTo>
                <a:lnTo>
                  <a:pt x="5954116" y="3688834"/>
                </a:lnTo>
                <a:lnTo>
                  <a:pt x="5939814" y="3704503"/>
                </a:lnTo>
                <a:lnTo>
                  <a:pt x="5931237" y="3721926"/>
                </a:lnTo>
                <a:lnTo>
                  <a:pt x="5928380" y="3741168"/>
                </a:lnTo>
                <a:lnTo>
                  <a:pt x="5929107" y="3750976"/>
                </a:lnTo>
                <a:lnTo>
                  <a:pt x="5936040" y="3771069"/>
                </a:lnTo>
                <a:lnTo>
                  <a:pt x="5949645" y="3786752"/>
                </a:lnTo>
                <a:lnTo>
                  <a:pt x="5969105" y="3796952"/>
                </a:lnTo>
                <a:lnTo>
                  <a:pt x="5993592" y="3800590"/>
                </a:lnTo>
                <a:lnTo>
                  <a:pt x="6004982" y="3799808"/>
                </a:lnTo>
                <a:lnTo>
                  <a:pt x="6023994" y="3794324"/>
                </a:lnTo>
                <a:lnTo>
                  <a:pt x="6040581" y="3783637"/>
                </a:lnTo>
                <a:lnTo>
                  <a:pt x="6054705" y="3767783"/>
                </a:lnTo>
                <a:lnTo>
                  <a:pt x="6066328" y="3746800"/>
                </a:lnTo>
                <a:lnTo>
                  <a:pt x="6067966" y="3748823"/>
                </a:lnTo>
                <a:lnTo>
                  <a:pt x="6075064" y="3768007"/>
                </a:lnTo>
                <a:lnTo>
                  <a:pt x="6087727" y="3782304"/>
                </a:lnTo>
                <a:lnTo>
                  <a:pt x="6106710" y="3791554"/>
                </a:lnTo>
                <a:lnTo>
                  <a:pt x="6132775" y="3795596"/>
                </a:lnTo>
                <a:lnTo>
                  <a:pt x="6140934" y="3770561"/>
                </a:lnTo>
                <a:lnTo>
                  <a:pt x="6126625" y="3761294"/>
                </a:lnTo>
                <a:lnTo>
                  <a:pt x="6114545" y="3745448"/>
                </a:lnTo>
                <a:lnTo>
                  <a:pt x="6109551" y="3724910"/>
                </a:lnTo>
                <a:lnTo>
                  <a:pt x="6109017" y="3711534"/>
                </a:lnTo>
                <a:lnTo>
                  <a:pt x="6108508" y="3691991"/>
                </a:lnTo>
                <a:lnTo>
                  <a:pt x="6108298" y="3668016"/>
                </a:lnTo>
                <a:lnTo>
                  <a:pt x="6108298" y="3607976"/>
                </a:lnTo>
                <a:lnTo>
                  <a:pt x="6107886" y="3596547"/>
                </a:lnTo>
                <a:lnTo>
                  <a:pt x="6104794" y="3576031"/>
                </a:lnTo>
                <a:lnTo>
                  <a:pt x="6098672" y="3557333"/>
                </a:lnTo>
                <a:lnTo>
                  <a:pt x="6089512" y="3540455"/>
                </a:lnTo>
                <a:lnTo>
                  <a:pt x="6078240" y="3527489"/>
                </a:lnTo>
                <a:lnTo>
                  <a:pt x="6062087" y="3516575"/>
                </a:lnTo>
                <a:lnTo>
                  <a:pt x="6042649" y="3510072"/>
                </a:lnTo>
                <a:close/>
                <a:moveTo>
                  <a:pt x="5217139" y="3507919"/>
                </a:moveTo>
                <a:lnTo>
                  <a:pt x="5203123" y="3509003"/>
                </a:lnTo>
                <a:lnTo>
                  <a:pt x="5181961" y="3514818"/>
                </a:lnTo>
                <a:lnTo>
                  <a:pt x="5163233" y="3524759"/>
                </a:lnTo>
                <a:lnTo>
                  <a:pt x="5147889" y="3537804"/>
                </a:lnTo>
                <a:lnTo>
                  <a:pt x="5136881" y="3552933"/>
                </a:lnTo>
                <a:lnTo>
                  <a:pt x="5148803" y="3572952"/>
                </a:lnTo>
                <a:lnTo>
                  <a:pt x="5154506" y="3568720"/>
                </a:lnTo>
                <a:lnTo>
                  <a:pt x="5173709" y="3556903"/>
                </a:lnTo>
                <a:lnTo>
                  <a:pt x="5191864" y="3549735"/>
                </a:lnTo>
                <a:lnTo>
                  <a:pt x="5208980" y="3547322"/>
                </a:lnTo>
                <a:lnTo>
                  <a:pt x="5213026" y="3547425"/>
                </a:lnTo>
                <a:lnTo>
                  <a:pt x="5233547" y="3552319"/>
                </a:lnTo>
                <a:lnTo>
                  <a:pt x="5248462" y="3564813"/>
                </a:lnTo>
                <a:lnTo>
                  <a:pt x="5252167" y="3570199"/>
                </a:lnTo>
                <a:lnTo>
                  <a:pt x="5259285" y="3588003"/>
                </a:lnTo>
                <a:lnTo>
                  <a:pt x="5261656" y="3609847"/>
                </a:lnTo>
                <a:lnTo>
                  <a:pt x="5261656" y="3640494"/>
                </a:lnTo>
                <a:lnTo>
                  <a:pt x="5256521" y="3641837"/>
                </a:lnTo>
                <a:lnTo>
                  <a:pt x="5234205" y="3648256"/>
                </a:lnTo>
                <a:lnTo>
                  <a:pt x="5213933" y="3655116"/>
                </a:lnTo>
                <a:lnTo>
                  <a:pt x="5195675" y="3662448"/>
                </a:lnTo>
                <a:lnTo>
                  <a:pt x="5179401" y="3670280"/>
                </a:lnTo>
                <a:lnTo>
                  <a:pt x="5165080" y="3678643"/>
                </a:lnTo>
                <a:lnTo>
                  <a:pt x="5151322" y="3688821"/>
                </a:lnTo>
                <a:lnTo>
                  <a:pt x="5137025" y="3704494"/>
                </a:lnTo>
                <a:lnTo>
                  <a:pt x="5128454" y="3721922"/>
                </a:lnTo>
                <a:lnTo>
                  <a:pt x="5125599" y="3741168"/>
                </a:lnTo>
                <a:lnTo>
                  <a:pt x="5126322" y="3750960"/>
                </a:lnTo>
                <a:lnTo>
                  <a:pt x="5133249" y="3771059"/>
                </a:lnTo>
                <a:lnTo>
                  <a:pt x="5146849" y="3786748"/>
                </a:lnTo>
                <a:lnTo>
                  <a:pt x="5166303" y="3796950"/>
                </a:lnTo>
                <a:lnTo>
                  <a:pt x="5190792" y="3800590"/>
                </a:lnTo>
                <a:lnTo>
                  <a:pt x="5202183" y="3799808"/>
                </a:lnTo>
                <a:lnTo>
                  <a:pt x="5221197" y="3794324"/>
                </a:lnTo>
                <a:lnTo>
                  <a:pt x="5237788" y="3783637"/>
                </a:lnTo>
                <a:lnTo>
                  <a:pt x="5251911" y="3767783"/>
                </a:lnTo>
                <a:lnTo>
                  <a:pt x="5263527" y="3746800"/>
                </a:lnTo>
                <a:lnTo>
                  <a:pt x="5265185" y="3748823"/>
                </a:lnTo>
                <a:lnTo>
                  <a:pt x="5272277" y="3768007"/>
                </a:lnTo>
                <a:lnTo>
                  <a:pt x="5284930" y="3782304"/>
                </a:lnTo>
                <a:lnTo>
                  <a:pt x="5303912" y="3791554"/>
                </a:lnTo>
                <a:lnTo>
                  <a:pt x="5329994" y="3795596"/>
                </a:lnTo>
                <a:lnTo>
                  <a:pt x="5338153" y="3770561"/>
                </a:lnTo>
                <a:lnTo>
                  <a:pt x="5323824" y="3761294"/>
                </a:lnTo>
                <a:lnTo>
                  <a:pt x="5311746" y="3745448"/>
                </a:lnTo>
                <a:lnTo>
                  <a:pt x="5306770" y="3724910"/>
                </a:lnTo>
                <a:lnTo>
                  <a:pt x="5306241" y="3711534"/>
                </a:lnTo>
                <a:lnTo>
                  <a:pt x="5305743" y="3691991"/>
                </a:lnTo>
                <a:lnTo>
                  <a:pt x="5305537" y="3668016"/>
                </a:lnTo>
                <a:lnTo>
                  <a:pt x="5305537" y="3607976"/>
                </a:lnTo>
                <a:lnTo>
                  <a:pt x="5305122" y="3596542"/>
                </a:lnTo>
                <a:lnTo>
                  <a:pt x="5302019" y="3576028"/>
                </a:lnTo>
                <a:lnTo>
                  <a:pt x="5295885" y="3557331"/>
                </a:lnTo>
                <a:lnTo>
                  <a:pt x="5286731" y="3540455"/>
                </a:lnTo>
                <a:lnTo>
                  <a:pt x="5275456" y="3527489"/>
                </a:lnTo>
                <a:lnTo>
                  <a:pt x="5259293" y="3516575"/>
                </a:lnTo>
                <a:lnTo>
                  <a:pt x="5239850" y="3510072"/>
                </a:lnTo>
                <a:close/>
                <a:moveTo>
                  <a:pt x="5750084" y="3506667"/>
                </a:moveTo>
                <a:lnTo>
                  <a:pt x="5741825" y="3506888"/>
                </a:lnTo>
                <a:lnTo>
                  <a:pt x="5721314" y="3509535"/>
                </a:lnTo>
                <a:lnTo>
                  <a:pt x="5702101" y="3515190"/>
                </a:lnTo>
                <a:lnTo>
                  <a:pt x="5684187" y="3523878"/>
                </a:lnTo>
                <a:lnTo>
                  <a:pt x="5667572" y="3535623"/>
                </a:lnTo>
                <a:lnTo>
                  <a:pt x="5652255" y="3550447"/>
                </a:lnTo>
                <a:lnTo>
                  <a:pt x="5641948" y="3563226"/>
                </a:lnTo>
                <a:lnTo>
                  <a:pt x="5631440" y="3579986"/>
                </a:lnTo>
                <a:lnTo>
                  <a:pt x="5623265" y="3597967"/>
                </a:lnTo>
                <a:lnTo>
                  <a:pt x="5617426" y="3617166"/>
                </a:lnTo>
                <a:lnTo>
                  <a:pt x="5613922" y="3637591"/>
                </a:lnTo>
                <a:lnTo>
                  <a:pt x="5612754" y="3659240"/>
                </a:lnTo>
                <a:lnTo>
                  <a:pt x="5612933" y="3667511"/>
                </a:lnTo>
                <a:lnTo>
                  <a:pt x="5615119" y="3688360"/>
                </a:lnTo>
                <a:lnTo>
                  <a:pt x="5619806" y="3707980"/>
                </a:lnTo>
                <a:lnTo>
                  <a:pt x="5627018" y="3726421"/>
                </a:lnTo>
                <a:lnTo>
                  <a:pt x="5636779" y="3743730"/>
                </a:lnTo>
                <a:lnTo>
                  <a:pt x="5649110" y="3759956"/>
                </a:lnTo>
                <a:lnTo>
                  <a:pt x="5666833" y="3776893"/>
                </a:lnTo>
                <a:lnTo>
                  <a:pt x="5683602" y="3787847"/>
                </a:lnTo>
                <a:lnTo>
                  <a:pt x="5701918" y="3795641"/>
                </a:lnTo>
                <a:lnTo>
                  <a:pt x="5721776" y="3800298"/>
                </a:lnTo>
                <a:lnTo>
                  <a:pt x="5743179" y="3801846"/>
                </a:lnTo>
                <a:lnTo>
                  <a:pt x="5744720" y="3801835"/>
                </a:lnTo>
                <a:lnTo>
                  <a:pt x="5766106" y="3799510"/>
                </a:lnTo>
                <a:lnTo>
                  <a:pt x="5785748" y="3793331"/>
                </a:lnTo>
                <a:lnTo>
                  <a:pt x="5803559" y="3783629"/>
                </a:lnTo>
                <a:lnTo>
                  <a:pt x="5819451" y="3770731"/>
                </a:lnTo>
                <a:lnTo>
                  <a:pt x="5833341" y="3754971"/>
                </a:lnTo>
                <a:lnTo>
                  <a:pt x="5845138" y="3736675"/>
                </a:lnTo>
                <a:lnTo>
                  <a:pt x="5854759" y="3716175"/>
                </a:lnTo>
                <a:lnTo>
                  <a:pt x="5839736" y="3706763"/>
                </a:lnTo>
                <a:lnTo>
                  <a:pt x="5836718" y="3710996"/>
                </a:lnTo>
                <a:lnTo>
                  <a:pt x="5821885" y="3728783"/>
                </a:lnTo>
                <a:lnTo>
                  <a:pt x="5806463" y="3741923"/>
                </a:lnTo>
                <a:lnTo>
                  <a:pt x="5789729" y="3750814"/>
                </a:lnTo>
                <a:lnTo>
                  <a:pt x="5770958" y="3755856"/>
                </a:lnTo>
                <a:lnTo>
                  <a:pt x="5749428" y="3757448"/>
                </a:lnTo>
                <a:lnTo>
                  <a:pt x="5737792" y="3756724"/>
                </a:lnTo>
                <a:lnTo>
                  <a:pt x="5718272" y="3751715"/>
                </a:lnTo>
                <a:lnTo>
                  <a:pt x="5700832" y="3741944"/>
                </a:lnTo>
                <a:lnTo>
                  <a:pt x="5685468" y="3727420"/>
                </a:lnTo>
                <a:lnTo>
                  <a:pt x="5673585" y="3709387"/>
                </a:lnTo>
                <a:lnTo>
                  <a:pt x="5666235" y="3691369"/>
                </a:lnTo>
                <a:lnTo>
                  <a:pt x="5661861" y="3671362"/>
                </a:lnTo>
                <a:lnTo>
                  <a:pt x="5660414" y="3649251"/>
                </a:lnTo>
                <a:lnTo>
                  <a:pt x="5660414" y="3638624"/>
                </a:lnTo>
                <a:lnTo>
                  <a:pt x="5661032" y="3630485"/>
                </a:lnTo>
                <a:lnTo>
                  <a:pt x="5661668" y="3625490"/>
                </a:lnTo>
                <a:lnTo>
                  <a:pt x="5854759" y="3625490"/>
                </a:lnTo>
                <a:lnTo>
                  <a:pt x="5855397" y="3622365"/>
                </a:lnTo>
                <a:lnTo>
                  <a:pt x="5856013" y="3617372"/>
                </a:lnTo>
                <a:lnTo>
                  <a:pt x="5856010" y="3610085"/>
                </a:lnTo>
                <a:lnTo>
                  <a:pt x="5853992" y="3588834"/>
                </a:lnTo>
                <a:lnTo>
                  <a:pt x="5848241" y="3569483"/>
                </a:lnTo>
                <a:lnTo>
                  <a:pt x="5838697" y="3552080"/>
                </a:lnTo>
                <a:lnTo>
                  <a:pt x="5825307" y="3536676"/>
                </a:lnTo>
                <a:lnTo>
                  <a:pt x="5808439" y="3522976"/>
                </a:lnTo>
                <a:lnTo>
                  <a:pt x="5790797" y="3513916"/>
                </a:lnTo>
                <a:lnTo>
                  <a:pt x="5771346" y="3508479"/>
                </a:lnTo>
                <a:close/>
                <a:moveTo>
                  <a:pt x="6889661" y="3506650"/>
                </a:moveTo>
                <a:lnTo>
                  <a:pt x="6880964" y="3506902"/>
                </a:lnTo>
                <a:lnTo>
                  <a:pt x="6860732" y="3509610"/>
                </a:lnTo>
                <a:lnTo>
                  <a:pt x="6841595" y="3515297"/>
                </a:lnTo>
                <a:lnTo>
                  <a:pt x="6823597" y="3523984"/>
                </a:lnTo>
                <a:lnTo>
                  <a:pt x="6806789" y="3535693"/>
                </a:lnTo>
                <a:lnTo>
                  <a:pt x="6791215" y="3550449"/>
                </a:lnTo>
                <a:lnTo>
                  <a:pt x="6782979" y="3559929"/>
                </a:lnTo>
                <a:lnTo>
                  <a:pt x="6771346" y="3576531"/>
                </a:lnTo>
                <a:lnTo>
                  <a:pt x="6762259" y="3594244"/>
                </a:lnTo>
                <a:lnTo>
                  <a:pt x="6755741" y="3613088"/>
                </a:lnTo>
                <a:lnTo>
                  <a:pt x="6751812" y="3633084"/>
                </a:lnTo>
                <a:lnTo>
                  <a:pt x="6750499" y="3654248"/>
                </a:lnTo>
                <a:lnTo>
                  <a:pt x="6751023" y="3668445"/>
                </a:lnTo>
                <a:lnTo>
                  <a:pt x="6753879" y="3689196"/>
                </a:lnTo>
                <a:lnTo>
                  <a:pt x="6759243" y="3708659"/>
                </a:lnTo>
                <a:lnTo>
                  <a:pt x="6767139" y="3726832"/>
                </a:lnTo>
                <a:lnTo>
                  <a:pt x="6777589" y="3743714"/>
                </a:lnTo>
                <a:lnTo>
                  <a:pt x="6790618" y="3759302"/>
                </a:lnTo>
                <a:lnTo>
                  <a:pt x="6798993" y="3767386"/>
                </a:lnTo>
                <a:lnTo>
                  <a:pt x="6815059" y="3779726"/>
                </a:lnTo>
                <a:lnTo>
                  <a:pt x="6832513" y="3789363"/>
                </a:lnTo>
                <a:lnTo>
                  <a:pt x="6851312" y="3796273"/>
                </a:lnTo>
                <a:lnTo>
                  <a:pt x="6871409" y="3800436"/>
                </a:lnTo>
                <a:lnTo>
                  <a:pt x="6892765" y="3801829"/>
                </a:lnTo>
                <a:lnTo>
                  <a:pt x="6899500" y="3801677"/>
                </a:lnTo>
                <a:lnTo>
                  <a:pt x="6920027" y="3799187"/>
                </a:lnTo>
                <a:lnTo>
                  <a:pt x="6939253" y="3793643"/>
                </a:lnTo>
                <a:lnTo>
                  <a:pt x="6957201" y="3785047"/>
                </a:lnTo>
                <a:lnTo>
                  <a:pt x="6973890" y="3773402"/>
                </a:lnTo>
                <a:lnTo>
                  <a:pt x="6989340" y="3758705"/>
                </a:lnTo>
                <a:lnTo>
                  <a:pt x="6997804" y="3748903"/>
                </a:lnTo>
                <a:lnTo>
                  <a:pt x="7009267" y="3732230"/>
                </a:lnTo>
                <a:lnTo>
                  <a:pt x="7018144" y="3714409"/>
                </a:lnTo>
                <a:lnTo>
                  <a:pt x="7024457" y="3695459"/>
                </a:lnTo>
                <a:lnTo>
                  <a:pt x="7028227" y="3675400"/>
                </a:lnTo>
                <a:lnTo>
                  <a:pt x="7029479" y="3654248"/>
                </a:lnTo>
                <a:lnTo>
                  <a:pt x="7028953" y="3640024"/>
                </a:lnTo>
                <a:lnTo>
                  <a:pt x="7026090" y="3619276"/>
                </a:lnTo>
                <a:lnTo>
                  <a:pt x="7020720" y="3599816"/>
                </a:lnTo>
                <a:lnTo>
                  <a:pt x="7012821" y="3581647"/>
                </a:lnTo>
                <a:lnTo>
                  <a:pt x="7002368" y="3564766"/>
                </a:lnTo>
                <a:lnTo>
                  <a:pt x="6989340" y="3549175"/>
                </a:lnTo>
                <a:lnTo>
                  <a:pt x="6982744" y="3542546"/>
                </a:lnTo>
                <a:lnTo>
                  <a:pt x="6966932" y="3529692"/>
                </a:lnTo>
                <a:lnTo>
                  <a:pt x="6949714" y="3519649"/>
                </a:lnTo>
                <a:lnTo>
                  <a:pt x="6931094" y="3512445"/>
                </a:lnTo>
                <a:lnTo>
                  <a:pt x="6911075" y="3508103"/>
                </a:lnTo>
                <a:close/>
                <a:moveTo>
                  <a:pt x="7415588" y="3505431"/>
                </a:moveTo>
                <a:lnTo>
                  <a:pt x="7401155" y="3517603"/>
                </a:lnTo>
                <a:lnTo>
                  <a:pt x="7385181" y="3528926"/>
                </a:lnTo>
                <a:lnTo>
                  <a:pt x="7367799" y="3539431"/>
                </a:lnTo>
                <a:lnTo>
                  <a:pt x="7349121" y="3549171"/>
                </a:lnTo>
                <a:lnTo>
                  <a:pt x="7349121" y="3562346"/>
                </a:lnTo>
                <a:lnTo>
                  <a:pt x="7358361" y="3564546"/>
                </a:lnTo>
                <a:lnTo>
                  <a:pt x="7373915" y="3575005"/>
                </a:lnTo>
                <a:lnTo>
                  <a:pt x="7379827" y="3597947"/>
                </a:lnTo>
                <a:lnTo>
                  <a:pt x="7380853" y="3612704"/>
                </a:lnTo>
                <a:lnTo>
                  <a:pt x="7381490" y="3632447"/>
                </a:lnTo>
                <a:lnTo>
                  <a:pt x="7381696" y="3656771"/>
                </a:lnTo>
                <a:lnTo>
                  <a:pt x="7381696" y="3673732"/>
                </a:lnTo>
                <a:lnTo>
                  <a:pt x="7381482" y="3698157"/>
                </a:lnTo>
                <a:lnTo>
                  <a:pt x="7380864" y="3717882"/>
                </a:lnTo>
                <a:lnTo>
                  <a:pt x="7379827" y="3733048"/>
                </a:lnTo>
                <a:lnTo>
                  <a:pt x="7377693" y="3750429"/>
                </a:lnTo>
                <a:lnTo>
                  <a:pt x="7369665" y="3766976"/>
                </a:lnTo>
                <a:lnTo>
                  <a:pt x="7351608" y="3778082"/>
                </a:lnTo>
                <a:lnTo>
                  <a:pt x="7353479" y="3792451"/>
                </a:lnTo>
                <a:lnTo>
                  <a:pt x="7354328" y="3792379"/>
                </a:lnTo>
                <a:lnTo>
                  <a:pt x="7373172" y="3791213"/>
                </a:lnTo>
                <a:lnTo>
                  <a:pt x="7393651" y="3790637"/>
                </a:lnTo>
                <a:lnTo>
                  <a:pt x="7414654" y="3790651"/>
                </a:lnTo>
                <a:lnTo>
                  <a:pt x="7435077" y="3791256"/>
                </a:lnTo>
                <a:lnTo>
                  <a:pt x="7453815" y="3792451"/>
                </a:lnTo>
                <a:lnTo>
                  <a:pt x="7455706" y="3778082"/>
                </a:lnTo>
                <a:lnTo>
                  <a:pt x="7441671" y="3770682"/>
                </a:lnTo>
                <a:lnTo>
                  <a:pt x="7430789" y="3756501"/>
                </a:lnTo>
                <a:lnTo>
                  <a:pt x="7426831" y="3733048"/>
                </a:lnTo>
                <a:lnTo>
                  <a:pt x="7426223" y="3717006"/>
                </a:lnTo>
                <a:lnTo>
                  <a:pt x="7425763" y="3697045"/>
                </a:lnTo>
                <a:lnTo>
                  <a:pt x="7425577" y="3610463"/>
                </a:lnTo>
                <a:lnTo>
                  <a:pt x="7426099" y="3600802"/>
                </a:lnTo>
                <a:lnTo>
                  <a:pt x="7432094" y="3578722"/>
                </a:lnTo>
                <a:lnTo>
                  <a:pt x="7444325" y="3561625"/>
                </a:lnTo>
                <a:lnTo>
                  <a:pt x="7462214" y="3550583"/>
                </a:lnTo>
                <a:lnTo>
                  <a:pt x="7485177" y="3546664"/>
                </a:lnTo>
                <a:lnTo>
                  <a:pt x="7497893" y="3548290"/>
                </a:lnTo>
                <a:lnTo>
                  <a:pt x="7515894" y="3558359"/>
                </a:lnTo>
                <a:lnTo>
                  <a:pt x="7527483" y="3576273"/>
                </a:lnTo>
                <a:lnTo>
                  <a:pt x="7531585" y="3600454"/>
                </a:lnTo>
                <a:lnTo>
                  <a:pt x="7531584" y="3673733"/>
                </a:lnTo>
                <a:lnTo>
                  <a:pt x="7531358" y="3698157"/>
                </a:lnTo>
                <a:lnTo>
                  <a:pt x="7530722" y="3717882"/>
                </a:lnTo>
                <a:lnTo>
                  <a:pt x="7529675" y="3733048"/>
                </a:lnTo>
                <a:lnTo>
                  <a:pt x="7527552" y="3750421"/>
                </a:lnTo>
                <a:lnTo>
                  <a:pt x="7519526" y="3766973"/>
                </a:lnTo>
                <a:lnTo>
                  <a:pt x="7501476" y="3778082"/>
                </a:lnTo>
                <a:lnTo>
                  <a:pt x="7503366" y="3792451"/>
                </a:lnTo>
                <a:lnTo>
                  <a:pt x="7504179" y="3792382"/>
                </a:lnTo>
                <a:lnTo>
                  <a:pt x="7523011" y="3791215"/>
                </a:lnTo>
                <a:lnTo>
                  <a:pt x="7543488" y="3790637"/>
                </a:lnTo>
                <a:lnTo>
                  <a:pt x="7564496" y="3790651"/>
                </a:lnTo>
                <a:lnTo>
                  <a:pt x="7584925" y="3791256"/>
                </a:lnTo>
                <a:lnTo>
                  <a:pt x="7603663" y="3792451"/>
                </a:lnTo>
                <a:lnTo>
                  <a:pt x="7605534" y="3778082"/>
                </a:lnTo>
                <a:lnTo>
                  <a:pt x="7591535" y="3770696"/>
                </a:lnTo>
                <a:lnTo>
                  <a:pt x="7580659" y="3756512"/>
                </a:lnTo>
                <a:lnTo>
                  <a:pt x="7576718" y="3733048"/>
                </a:lnTo>
                <a:lnTo>
                  <a:pt x="7576100" y="3717006"/>
                </a:lnTo>
                <a:lnTo>
                  <a:pt x="7575648" y="3697045"/>
                </a:lnTo>
                <a:lnTo>
                  <a:pt x="7575464" y="3610463"/>
                </a:lnTo>
                <a:lnTo>
                  <a:pt x="7575984" y="3600831"/>
                </a:lnTo>
                <a:lnTo>
                  <a:pt x="7581972" y="3578741"/>
                </a:lnTo>
                <a:lnTo>
                  <a:pt x="7594197" y="3561634"/>
                </a:lnTo>
                <a:lnTo>
                  <a:pt x="7612076" y="3550584"/>
                </a:lnTo>
                <a:lnTo>
                  <a:pt x="7635025" y="3546664"/>
                </a:lnTo>
                <a:lnTo>
                  <a:pt x="7647714" y="3548287"/>
                </a:lnTo>
                <a:lnTo>
                  <a:pt x="7665711" y="3558355"/>
                </a:lnTo>
                <a:lnTo>
                  <a:pt x="7677306" y="3576268"/>
                </a:lnTo>
                <a:lnTo>
                  <a:pt x="7681413" y="3600454"/>
                </a:lnTo>
                <a:lnTo>
                  <a:pt x="7681413" y="3673732"/>
                </a:lnTo>
                <a:lnTo>
                  <a:pt x="7681189" y="3698157"/>
                </a:lnTo>
                <a:lnTo>
                  <a:pt x="7680562" y="3717882"/>
                </a:lnTo>
                <a:lnTo>
                  <a:pt x="7679542" y="3733048"/>
                </a:lnTo>
                <a:lnTo>
                  <a:pt x="7677403" y="3750421"/>
                </a:lnTo>
                <a:lnTo>
                  <a:pt x="7669383" y="3766973"/>
                </a:lnTo>
                <a:lnTo>
                  <a:pt x="7651343" y="3778082"/>
                </a:lnTo>
                <a:lnTo>
                  <a:pt x="7653214" y="3792451"/>
                </a:lnTo>
                <a:lnTo>
                  <a:pt x="7654045" y="3792381"/>
                </a:lnTo>
                <a:lnTo>
                  <a:pt x="7672870" y="3791213"/>
                </a:lnTo>
                <a:lnTo>
                  <a:pt x="7693347" y="3790637"/>
                </a:lnTo>
                <a:lnTo>
                  <a:pt x="7714359" y="3790651"/>
                </a:lnTo>
                <a:lnTo>
                  <a:pt x="7734794" y="3791256"/>
                </a:lnTo>
                <a:lnTo>
                  <a:pt x="7753531" y="3792451"/>
                </a:lnTo>
                <a:lnTo>
                  <a:pt x="7755402" y="3778082"/>
                </a:lnTo>
                <a:lnTo>
                  <a:pt x="7741389" y="3770686"/>
                </a:lnTo>
                <a:lnTo>
                  <a:pt x="7730513" y="3756504"/>
                </a:lnTo>
                <a:lnTo>
                  <a:pt x="7726547" y="3733048"/>
                </a:lnTo>
                <a:lnTo>
                  <a:pt x="7725934" y="3717006"/>
                </a:lnTo>
                <a:lnTo>
                  <a:pt x="7725489" y="3697045"/>
                </a:lnTo>
                <a:lnTo>
                  <a:pt x="7725312" y="3592972"/>
                </a:lnTo>
                <a:lnTo>
                  <a:pt x="7724681" y="3579035"/>
                </a:lnTo>
                <a:lnTo>
                  <a:pt x="7720861" y="3559033"/>
                </a:lnTo>
                <a:lnTo>
                  <a:pt x="7713393" y="3542325"/>
                </a:lnTo>
                <a:lnTo>
                  <a:pt x="7705376" y="3531095"/>
                </a:lnTo>
                <a:lnTo>
                  <a:pt x="7690164" y="3517525"/>
                </a:lnTo>
                <a:lnTo>
                  <a:pt x="7671958" y="3509380"/>
                </a:lnTo>
                <a:lnTo>
                  <a:pt x="7650687" y="3506664"/>
                </a:lnTo>
                <a:lnTo>
                  <a:pt x="7635903" y="3508139"/>
                </a:lnTo>
                <a:lnTo>
                  <a:pt x="7618193" y="3514283"/>
                </a:lnTo>
                <a:lnTo>
                  <a:pt x="7601751" y="3525237"/>
                </a:lnTo>
                <a:lnTo>
                  <a:pt x="7586643" y="3541035"/>
                </a:lnTo>
                <a:lnTo>
                  <a:pt x="7572937" y="3561708"/>
                </a:lnTo>
                <a:lnTo>
                  <a:pt x="7571704" y="3561708"/>
                </a:lnTo>
                <a:lnTo>
                  <a:pt x="7569814" y="3554205"/>
                </a:lnTo>
                <a:lnTo>
                  <a:pt x="7566649" y="3547956"/>
                </a:lnTo>
                <a:lnTo>
                  <a:pt x="7563524" y="3542325"/>
                </a:lnTo>
                <a:lnTo>
                  <a:pt x="7555503" y="3531095"/>
                </a:lnTo>
                <a:lnTo>
                  <a:pt x="7540302" y="3517525"/>
                </a:lnTo>
                <a:lnTo>
                  <a:pt x="7522104" y="3509380"/>
                </a:lnTo>
                <a:lnTo>
                  <a:pt x="7500820" y="3506664"/>
                </a:lnTo>
                <a:lnTo>
                  <a:pt x="7489184" y="3507542"/>
                </a:lnTo>
                <a:lnTo>
                  <a:pt x="7470882" y="3512967"/>
                </a:lnTo>
                <a:lnTo>
                  <a:pt x="7454177" y="3523308"/>
                </a:lnTo>
                <a:lnTo>
                  <a:pt x="7439075" y="3538534"/>
                </a:lnTo>
                <a:lnTo>
                  <a:pt x="7425577" y="3558604"/>
                </a:lnTo>
                <a:lnTo>
                  <a:pt x="7424430" y="3556344"/>
                </a:lnTo>
                <a:lnTo>
                  <a:pt x="7425727" y="3541165"/>
                </a:lnTo>
                <a:lnTo>
                  <a:pt x="7428722" y="3510425"/>
                </a:lnTo>
                <a:close/>
                <a:moveTo>
                  <a:pt x="7166649" y="3505429"/>
                </a:moveTo>
                <a:lnTo>
                  <a:pt x="7152246" y="3517603"/>
                </a:lnTo>
                <a:lnTo>
                  <a:pt x="7136274" y="3528927"/>
                </a:lnTo>
                <a:lnTo>
                  <a:pt x="7118887" y="3539429"/>
                </a:lnTo>
                <a:lnTo>
                  <a:pt x="7100203" y="3549169"/>
                </a:lnTo>
                <a:lnTo>
                  <a:pt x="7100203" y="3562344"/>
                </a:lnTo>
                <a:lnTo>
                  <a:pt x="7109705" y="3564547"/>
                </a:lnTo>
                <a:lnTo>
                  <a:pt x="7125470" y="3575008"/>
                </a:lnTo>
                <a:lnTo>
                  <a:pt x="7130928" y="3597945"/>
                </a:lnTo>
                <a:lnTo>
                  <a:pt x="7131946" y="3612702"/>
                </a:lnTo>
                <a:lnTo>
                  <a:pt x="7132587" y="3632445"/>
                </a:lnTo>
                <a:lnTo>
                  <a:pt x="7132799" y="3656769"/>
                </a:lnTo>
                <a:lnTo>
                  <a:pt x="7132799" y="3673730"/>
                </a:lnTo>
                <a:lnTo>
                  <a:pt x="7132579" y="3698155"/>
                </a:lnTo>
                <a:lnTo>
                  <a:pt x="7131957" y="3717880"/>
                </a:lnTo>
                <a:lnTo>
                  <a:pt x="7130928" y="3733046"/>
                </a:lnTo>
                <a:lnTo>
                  <a:pt x="7128795" y="3750427"/>
                </a:lnTo>
                <a:lnTo>
                  <a:pt x="7120768" y="3766974"/>
                </a:lnTo>
                <a:lnTo>
                  <a:pt x="7102710" y="3778080"/>
                </a:lnTo>
                <a:lnTo>
                  <a:pt x="7104600" y="3792449"/>
                </a:lnTo>
                <a:lnTo>
                  <a:pt x="7113862" y="3791752"/>
                </a:lnTo>
                <a:lnTo>
                  <a:pt x="7133300" y="3790870"/>
                </a:lnTo>
                <a:lnTo>
                  <a:pt x="7154748" y="3790578"/>
                </a:lnTo>
                <a:lnTo>
                  <a:pt x="7174153" y="3790740"/>
                </a:lnTo>
                <a:lnTo>
                  <a:pt x="7194307" y="3791360"/>
                </a:lnTo>
                <a:lnTo>
                  <a:pt x="7211205" y="3792449"/>
                </a:lnTo>
                <a:lnTo>
                  <a:pt x="7213035" y="3778080"/>
                </a:lnTo>
                <a:lnTo>
                  <a:pt x="7193782" y="3770026"/>
                </a:lnTo>
                <a:lnTo>
                  <a:pt x="7182185" y="3755797"/>
                </a:lnTo>
                <a:lnTo>
                  <a:pt x="7177933" y="3733046"/>
                </a:lnTo>
                <a:lnTo>
                  <a:pt x="7177309" y="3717004"/>
                </a:lnTo>
                <a:lnTo>
                  <a:pt x="7176845" y="3697043"/>
                </a:lnTo>
                <a:lnTo>
                  <a:pt x="7176659" y="3642978"/>
                </a:lnTo>
                <a:lnTo>
                  <a:pt x="7177152" y="3628635"/>
                </a:lnTo>
                <a:lnTo>
                  <a:pt x="7181363" y="3601221"/>
                </a:lnTo>
                <a:lnTo>
                  <a:pt x="7189397" y="3578980"/>
                </a:lnTo>
                <a:lnTo>
                  <a:pt x="7200671" y="3562439"/>
                </a:lnTo>
                <a:lnTo>
                  <a:pt x="7214607" y="3552127"/>
                </a:lnTo>
                <a:lnTo>
                  <a:pt x="7230627" y="3548572"/>
                </a:lnTo>
                <a:lnTo>
                  <a:pt x="7231110" y="3548580"/>
                </a:lnTo>
                <a:lnTo>
                  <a:pt x="7250164" y="3554327"/>
                </a:lnTo>
                <a:lnTo>
                  <a:pt x="7269473" y="3559816"/>
                </a:lnTo>
                <a:lnTo>
                  <a:pt x="7284538" y="3559816"/>
                </a:lnTo>
                <a:lnTo>
                  <a:pt x="7292059" y="3552293"/>
                </a:lnTo>
                <a:lnTo>
                  <a:pt x="7292059" y="3537945"/>
                </a:lnTo>
                <a:lnTo>
                  <a:pt x="7289975" y="3527138"/>
                </a:lnTo>
                <a:lnTo>
                  <a:pt x="7276470" y="3512377"/>
                </a:lnTo>
                <a:lnTo>
                  <a:pt x="7251941" y="3506662"/>
                </a:lnTo>
                <a:lnTo>
                  <a:pt x="7234183" y="3509524"/>
                </a:lnTo>
                <a:lnTo>
                  <a:pt x="7217326" y="3517850"/>
                </a:lnTo>
                <a:lnTo>
                  <a:pt x="7201821" y="3531252"/>
                </a:lnTo>
                <a:lnTo>
                  <a:pt x="7188116" y="3549338"/>
                </a:lnTo>
                <a:lnTo>
                  <a:pt x="7176659" y="3571715"/>
                </a:lnTo>
                <a:lnTo>
                  <a:pt x="7176112" y="3569794"/>
                </a:lnTo>
                <a:lnTo>
                  <a:pt x="7176924" y="3547357"/>
                </a:lnTo>
                <a:lnTo>
                  <a:pt x="7178162" y="3527619"/>
                </a:lnTo>
                <a:lnTo>
                  <a:pt x="7179802" y="3510423"/>
                </a:lnTo>
                <a:close/>
                <a:moveTo>
                  <a:pt x="5465408" y="3456035"/>
                </a:moveTo>
                <a:lnTo>
                  <a:pt x="5454024" y="3474456"/>
                </a:lnTo>
                <a:lnTo>
                  <a:pt x="5442485" y="3490497"/>
                </a:lnTo>
                <a:lnTo>
                  <a:pt x="5430261" y="3504521"/>
                </a:lnTo>
                <a:lnTo>
                  <a:pt x="5416466" y="3517503"/>
                </a:lnTo>
                <a:lnTo>
                  <a:pt x="5400215" y="3530421"/>
                </a:lnTo>
                <a:lnTo>
                  <a:pt x="5402085" y="3543555"/>
                </a:lnTo>
                <a:lnTo>
                  <a:pt x="5412146" y="3545964"/>
                </a:lnTo>
                <a:lnTo>
                  <a:pt x="5428108" y="3557003"/>
                </a:lnTo>
                <a:lnTo>
                  <a:pt x="5431558" y="3579833"/>
                </a:lnTo>
                <a:lnTo>
                  <a:pt x="5431558" y="3706778"/>
                </a:lnTo>
                <a:lnTo>
                  <a:pt x="5432181" y="3725418"/>
                </a:lnTo>
                <a:lnTo>
                  <a:pt x="5435161" y="3747659"/>
                </a:lnTo>
                <a:lnTo>
                  <a:pt x="5440594" y="3765394"/>
                </a:lnTo>
                <a:lnTo>
                  <a:pt x="5448472" y="3778696"/>
                </a:lnTo>
                <a:lnTo>
                  <a:pt x="5458200" y="3788168"/>
                </a:lnTo>
                <a:lnTo>
                  <a:pt x="5475794" y="3797449"/>
                </a:lnTo>
                <a:lnTo>
                  <a:pt x="5496770" y="3800586"/>
                </a:lnTo>
                <a:lnTo>
                  <a:pt x="5502982" y="3800270"/>
                </a:lnTo>
                <a:lnTo>
                  <a:pt x="5524352" y="3794093"/>
                </a:lnTo>
                <a:lnTo>
                  <a:pt x="5541280" y="3781910"/>
                </a:lnTo>
                <a:lnTo>
                  <a:pt x="5551933" y="3766200"/>
                </a:lnTo>
                <a:lnTo>
                  <a:pt x="5541268" y="3748050"/>
                </a:lnTo>
                <a:lnTo>
                  <a:pt x="5530601" y="3758697"/>
                </a:lnTo>
                <a:lnTo>
                  <a:pt x="5519953" y="3763711"/>
                </a:lnTo>
                <a:lnTo>
                  <a:pt x="5498005" y="3763711"/>
                </a:lnTo>
                <a:lnTo>
                  <a:pt x="5490482" y="3760568"/>
                </a:lnTo>
                <a:lnTo>
                  <a:pt x="5484851" y="3753681"/>
                </a:lnTo>
                <a:lnTo>
                  <a:pt x="5479920" y="3743709"/>
                </a:lnTo>
                <a:lnTo>
                  <a:pt x="5476054" y="3724887"/>
                </a:lnTo>
                <a:lnTo>
                  <a:pt x="5474801" y="3699275"/>
                </a:lnTo>
                <a:lnTo>
                  <a:pt x="5474801" y="3552311"/>
                </a:lnTo>
                <a:lnTo>
                  <a:pt x="5541905" y="3552311"/>
                </a:lnTo>
                <a:lnTo>
                  <a:pt x="5546919" y="3529188"/>
                </a:lnTo>
                <a:lnTo>
                  <a:pt x="5541905" y="3518561"/>
                </a:lnTo>
                <a:lnTo>
                  <a:pt x="5538765" y="3518751"/>
                </a:lnTo>
                <a:lnTo>
                  <a:pt x="5524389" y="3519514"/>
                </a:lnTo>
                <a:lnTo>
                  <a:pt x="5503497" y="3520350"/>
                </a:lnTo>
                <a:lnTo>
                  <a:pt x="5476074" y="3521048"/>
                </a:lnTo>
                <a:lnTo>
                  <a:pt x="5476129" y="3520313"/>
                </a:lnTo>
                <a:lnTo>
                  <a:pt x="5477024" y="3507820"/>
                </a:lnTo>
                <a:lnTo>
                  <a:pt x="5478595" y="3487597"/>
                </a:lnTo>
                <a:lnTo>
                  <a:pt x="5481088" y="3459775"/>
                </a:lnTo>
                <a:close/>
                <a:moveTo>
                  <a:pt x="4545124" y="3344092"/>
                </a:moveTo>
                <a:lnTo>
                  <a:pt x="4539909" y="3344135"/>
                </a:lnTo>
                <a:lnTo>
                  <a:pt x="4518445" y="3345238"/>
                </a:lnTo>
                <a:lnTo>
                  <a:pt x="4497691" y="3347837"/>
                </a:lnTo>
                <a:lnTo>
                  <a:pt x="4477651" y="3351932"/>
                </a:lnTo>
                <a:lnTo>
                  <a:pt x="4458332" y="3357521"/>
                </a:lnTo>
                <a:lnTo>
                  <a:pt x="4439737" y="3364607"/>
                </a:lnTo>
                <a:lnTo>
                  <a:pt x="4421872" y="3373186"/>
                </a:lnTo>
                <a:lnTo>
                  <a:pt x="4404742" y="3383260"/>
                </a:lnTo>
                <a:lnTo>
                  <a:pt x="4388354" y="3394829"/>
                </a:lnTo>
                <a:lnTo>
                  <a:pt x="4372708" y="3407892"/>
                </a:lnTo>
                <a:lnTo>
                  <a:pt x="4358289" y="3421919"/>
                </a:lnTo>
                <a:lnTo>
                  <a:pt x="4345109" y="3437354"/>
                </a:lnTo>
                <a:lnTo>
                  <a:pt x="4333670" y="3453749"/>
                </a:lnTo>
                <a:lnTo>
                  <a:pt x="4323974" y="3471095"/>
                </a:lnTo>
                <a:lnTo>
                  <a:pt x="4316029" y="3489379"/>
                </a:lnTo>
                <a:lnTo>
                  <a:pt x="4309840" y="3508595"/>
                </a:lnTo>
                <a:lnTo>
                  <a:pt x="4305412" y="3528727"/>
                </a:lnTo>
                <a:lnTo>
                  <a:pt x="4302752" y="3549769"/>
                </a:lnTo>
                <a:lnTo>
                  <a:pt x="4301864" y="3571710"/>
                </a:lnTo>
                <a:lnTo>
                  <a:pt x="4302782" y="3594069"/>
                </a:lnTo>
                <a:lnTo>
                  <a:pt x="4306123" y="3618934"/>
                </a:lnTo>
                <a:lnTo>
                  <a:pt x="4311764" y="3642254"/>
                </a:lnTo>
                <a:lnTo>
                  <a:pt x="4319550" y="3664017"/>
                </a:lnTo>
                <a:lnTo>
                  <a:pt x="4329325" y="3684216"/>
                </a:lnTo>
                <a:lnTo>
                  <a:pt x="4340936" y="3702846"/>
                </a:lnTo>
                <a:lnTo>
                  <a:pt x="4354229" y="3719896"/>
                </a:lnTo>
                <a:lnTo>
                  <a:pt x="4369050" y="3735358"/>
                </a:lnTo>
                <a:lnTo>
                  <a:pt x="4385245" y="3749228"/>
                </a:lnTo>
                <a:lnTo>
                  <a:pt x="4402661" y="3761494"/>
                </a:lnTo>
                <a:lnTo>
                  <a:pt x="4421139" y="3772150"/>
                </a:lnTo>
                <a:lnTo>
                  <a:pt x="4440530" y="3781188"/>
                </a:lnTo>
                <a:lnTo>
                  <a:pt x="4460678" y="3788600"/>
                </a:lnTo>
                <a:lnTo>
                  <a:pt x="4481430" y="3794379"/>
                </a:lnTo>
                <a:lnTo>
                  <a:pt x="4502630" y="3798517"/>
                </a:lnTo>
                <a:lnTo>
                  <a:pt x="4524125" y="3801004"/>
                </a:lnTo>
                <a:lnTo>
                  <a:pt x="4545763" y="3801836"/>
                </a:lnTo>
                <a:lnTo>
                  <a:pt x="4546581" y="3801835"/>
                </a:lnTo>
                <a:lnTo>
                  <a:pt x="4568775" y="3801106"/>
                </a:lnTo>
                <a:lnTo>
                  <a:pt x="4589992" y="3799022"/>
                </a:lnTo>
                <a:lnTo>
                  <a:pt x="4610243" y="3795595"/>
                </a:lnTo>
                <a:lnTo>
                  <a:pt x="4629537" y="3790838"/>
                </a:lnTo>
                <a:lnTo>
                  <a:pt x="4647889" y="3784758"/>
                </a:lnTo>
                <a:lnTo>
                  <a:pt x="4665306" y="3777370"/>
                </a:lnTo>
                <a:lnTo>
                  <a:pt x="4681800" y="3768683"/>
                </a:lnTo>
                <a:lnTo>
                  <a:pt x="4685776" y="3746122"/>
                </a:lnTo>
                <a:lnTo>
                  <a:pt x="4688479" y="3727491"/>
                </a:lnTo>
                <a:lnTo>
                  <a:pt x="4690916" y="3707530"/>
                </a:lnTo>
                <a:lnTo>
                  <a:pt x="4693088" y="3686241"/>
                </a:lnTo>
                <a:lnTo>
                  <a:pt x="4694993" y="3663628"/>
                </a:lnTo>
                <a:lnTo>
                  <a:pt x="4676187" y="3660524"/>
                </a:lnTo>
                <a:lnTo>
                  <a:pt x="4667388" y="3685580"/>
                </a:lnTo>
                <a:lnTo>
                  <a:pt x="4660049" y="3704117"/>
                </a:lnTo>
                <a:lnTo>
                  <a:pt x="4654237" y="3716165"/>
                </a:lnTo>
                <a:lnTo>
                  <a:pt x="4644473" y="3731817"/>
                </a:lnTo>
                <a:lnTo>
                  <a:pt x="4631265" y="3747449"/>
                </a:lnTo>
                <a:lnTo>
                  <a:pt x="4616196" y="3759239"/>
                </a:lnTo>
                <a:lnTo>
                  <a:pt x="4598677" y="3767401"/>
                </a:lnTo>
                <a:lnTo>
                  <a:pt x="4578108" y="3772143"/>
                </a:lnTo>
                <a:lnTo>
                  <a:pt x="4553900" y="3773677"/>
                </a:lnTo>
                <a:lnTo>
                  <a:pt x="4546454" y="3773545"/>
                </a:lnTo>
                <a:lnTo>
                  <a:pt x="4526089" y="3771766"/>
                </a:lnTo>
                <a:lnTo>
                  <a:pt x="4506417" y="3767923"/>
                </a:lnTo>
                <a:lnTo>
                  <a:pt x="4487438" y="3762022"/>
                </a:lnTo>
                <a:lnTo>
                  <a:pt x="4469156" y="3754071"/>
                </a:lnTo>
                <a:lnTo>
                  <a:pt x="4451568" y="3744082"/>
                </a:lnTo>
                <a:lnTo>
                  <a:pt x="4434674" y="3732060"/>
                </a:lnTo>
                <a:lnTo>
                  <a:pt x="4418479" y="3718017"/>
                </a:lnTo>
                <a:lnTo>
                  <a:pt x="4405769" y="3704497"/>
                </a:lnTo>
                <a:lnTo>
                  <a:pt x="4393880" y="3688858"/>
                </a:lnTo>
                <a:lnTo>
                  <a:pt x="4383800" y="3672052"/>
                </a:lnTo>
                <a:lnTo>
                  <a:pt x="4375541" y="3654097"/>
                </a:lnTo>
                <a:lnTo>
                  <a:pt x="4369105" y="3635007"/>
                </a:lnTo>
                <a:lnTo>
                  <a:pt x="4364500" y="3614796"/>
                </a:lnTo>
                <a:lnTo>
                  <a:pt x="4361733" y="3593481"/>
                </a:lnTo>
                <a:lnTo>
                  <a:pt x="4360809" y="3571074"/>
                </a:lnTo>
                <a:lnTo>
                  <a:pt x="4361159" y="3556656"/>
                </a:lnTo>
                <a:lnTo>
                  <a:pt x="4363136" y="3534865"/>
                </a:lnTo>
                <a:lnTo>
                  <a:pt x="4366858" y="3514219"/>
                </a:lnTo>
                <a:lnTo>
                  <a:pt x="4372319" y="3494712"/>
                </a:lnTo>
                <a:lnTo>
                  <a:pt x="4379525" y="3476333"/>
                </a:lnTo>
                <a:lnTo>
                  <a:pt x="4388473" y="3459076"/>
                </a:lnTo>
                <a:lnTo>
                  <a:pt x="4399162" y="3442932"/>
                </a:lnTo>
                <a:lnTo>
                  <a:pt x="4411593" y="3427891"/>
                </a:lnTo>
                <a:lnTo>
                  <a:pt x="4430799" y="3410089"/>
                </a:lnTo>
                <a:lnTo>
                  <a:pt x="4447034" y="3398670"/>
                </a:lnTo>
                <a:lnTo>
                  <a:pt x="4464426" y="3389352"/>
                </a:lnTo>
                <a:lnTo>
                  <a:pt x="4482986" y="3382123"/>
                </a:lnTo>
                <a:lnTo>
                  <a:pt x="4502722" y="3376974"/>
                </a:lnTo>
                <a:lnTo>
                  <a:pt x="4523644" y="3373892"/>
                </a:lnTo>
                <a:lnTo>
                  <a:pt x="4545763" y="3372868"/>
                </a:lnTo>
                <a:lnTo>
                  <a:pt x="4568310" y="3374245"/>
                </a:lnTo>
                <a:lnTo>
                  <a:pt x="4589129" y="3378526"/>
                </a:lnTo>
                <a:lnTo>
                  <a:pt x="4607673" y="3385745"/>
                </a:lnTo>
                <a:lnTo>
                  <a:pt x="4623945" y="3395933"/>
                </a:lnTo>
                <a:lnTo>
                  <a:pt x="4637939" y="3409125"/>
                </a:lnTo>
                <a:lnTo>
                  <a:pt x="4650617" y="3427906"/>
                </a:lnTo>
                <a:lnTo>
                  <a:pt x="4658491" y="3446636"/>
                </a:lnTo>
                <a:lnTo>
                  <a:pt x="4664884" y="3469144"/>
                </a:lnTo>
                <a:lnTo>
                  <a:pt x="4683690" y="3467890"/>
                </a:lnTo>
                <a:lnTo>
                  <a:pt x="4683982" y="3457895"/>
                </a:lnTo>
                <a:lnTo>
                  <a:pt x="4684662" y="3435394"/>
                </a:lnTo>
                <a:lnTo>
                  <a:pt x="4684943" y="3421006"/>
                </a:lnTo>
                <a:lnTo>
                  <a:pt x="4684470" y="3400576"/>
                </a:lnTo>
                <a:lnTo>
                  <a:pt x="4683690" y="3375375"/>
                </a:lnTo>
                <a:lnTo>
                  <a:pt x="4663013" y="3366268"/>
                </a:lnTo>
                <a:lnTo>
                  <a:pt x="4644384" y="3359536"/>
                </a:lnTo>
                <a:lnTo>
                  <a:pt x="4625333" y="3354005"/>
                </a:lnTo>
                <a:lnTo>
                  <a:pt x="4605870" y="3349685"/>
                </a:lnTo>
                <a:lnTo>
                  <a:pt x="4586007" y="3346584"/>
                </a:lnTo>
                <a:lnTo>
                  <a:pt x="4565756" y="3344716"/>
                </a:lnTo>
                <a:close/>
                <a:moveTo>
                  <a:pt x="5217167" y="3322805"/>
                </a:moveTo>
                <a:lnTo>
                  <a:pt x="5212809" y="3327382"/>
                </a:lnTo>
                <a:lnTo>
                  <a:pt x="5211137" y="3329093"/>
                </a:lnTo>
                <a:lnTo>
                  <a:pt x="5125208" y="3435818"/>
                </a:lnTo>
                <a:lnTo>
                  <a:pt x="5122741" y="3439599"/>
                </a:lnTo>
                <a:lnTo>
                  <a:pt x="5129904" y="3446504"/>
                </a:lnTo>
                <a:lnTo>
                  <a:pt x="5132671" y="3445230"/>
                </a:lnTo>
                <a:lnTo>
                  <a:pt x="5217485" y="3381710"/>
                </a:lnTo>
                <a:lnTo>
                  <a:pt x="5309085" y="3446125"/>
                </a:lnTo>
                <a:lnTo>
                  <a:pt x="5311394" y="3446225"/>
                </a:lnTo>
                <a:lnTo>
                  <a:pt x="5318160" y="3438563"/>
                </a:lnTo>
                <a:lnTo>
                  <a:pt x="5316727" y="3436952"/>
                </a:lnTo>
                <a:lnTo>
                  <a:pt x="5226282" y="3329670"/>
                </a:lnTo>
                <a:lnTo>
                  <a:pt x="5221923" y="3324217"/>
                </a:lnTo>
                <a:close/>
                <a:moveTo>
                  <a:pt x="4845068" y="3321583"/>
                </a:moveTo>
                <a:lnTo>
                  <a:pt x="4830035" y="3333163"/>
                </a:lnTo>
                <a:lnTo>
                  <a:pt x="4813976" y="3344406"/>
                </a:lnTo>
                <a:lnTo>
                  <a:pt x="4796857" y="3355177"/>
                </a:lnTo>
                <a:lnTo>
                  <a:pt x="4778622" y="3365364"/>
                </a:lnTo>
                <a:lnTo>
                  <a:pt x="4778622" y="3379095"/>
                </a:lnTo>
                <a:lnTo>
                  <a:pt x="4803884" y="3391814"/>
                </a:lnTo>
                <a:lnTo>
                  <a:pt x="4809347" y="3414755"/>
                </a:lnTo>
                <a:lnTo>
                  <a:pt x="4810345" y="3429074"/>
                </a:lnTo>
                <a:lnTo>
                  <a:pt x="4811000" y="3448781"/>
                </a:lnTo>
                <a:lnTo>
                  <a:pt x="4811218" y="3472903"/>
                </a:lnTo>
                <a:lnTo>
                  <a:pt x="4811218" y="3673716"/>
                </a:lnTo>
                <a:lnTo>
                  <a:pt x="4810998" y="3698151"/>
                </a:lnTo>
                <a:lnTo>
                  <a:pt x="4810376" y="3717879"/>
                </a:lnTo>
                <a:lnTo>
                  <a:pt x="4809347" y="3733039"/>
                </a:lnTo>
                <a:lnTo>
                  <a:pt x="4807205" y="3750427"/>
                </a:lnTo>
                <a:lnTo>
                  <a:pt x="4799182" y="3766971"/>
                </a:lnTo>
                <a:lnTo>
                  <a:pt x="4781129" y="3778073"/>
                </a:lnTo>
                <a:lnTo>
                  <a:pt x="4783000" y="3792440"/>
                </a:lnTo>
                <a:lnTo>
                  <a:pt x="4783846" y="3792370"/>
                </a:lnTo>
                <a:lnTo>
                  <a:pt x="4802686" y="3791213"/>
                </a:lnTo>
                <a:lnTo>
                  <a:pt x="4823167" y="3790641"/>
                </a:lnTo>
                <a:lnTo>
                  <a:pt x="4844177" y="3790655"/>
                </a:lnTo>
                <a:lnTo>
                  <a:pt x="4864603" y="3791256"/>
                </a:lnTo>
                <a:lnTo>
                  <a:pt x="4883336" y="3792440"/>
                </a:lnTo>
                <a:lnTo>
                  <a:pt x="4885207" y="3778073"/>
                </a:lnTo>
                <a:lnTo>
                  <a:pt x="4871189" y="3770682"/>
                </a:lnTo>
                <a:lnTo>
                  <a:pt x="4860310" y="3756498"/>
                </a:lnTo>
                <a:lnTo>
                  <a:pt x="4856371" y="3733039"/>
                </a:lnTo>
                <a:lnTo>
                  <a:pt x="4855755" y="3717022"/>
                </a:lnTo>
                <a:lnTo>
                  <a:pt x="4855301" y="3697060"/>
                </a:lnTo>
                <a:lnTo>
                  <a:pt x="4855117" y="3616742"/>
                </a:lnTo>
                <a:lnTo>
                  <a:pt x="4858130" y="3594568"/>
                </a:lnTo>
                <a:lnTo>
                  <a:pt x="4867267" y="3575140"/>
                </a:lnTo>
                <a:lnTo>
                  <a:pt x="4881921" y="3560240"/>
                </a:lnTo>
                <a:lnTo>
                  <a:pt x="4901478" y="3550695"/>
                </a:lnTo>
                <a:lnTo>
                  <a:pt x="4925326" y="3547329"/>
                </a:lnTo>
                <a:lnTo>
                  <a:pt x="4926060" y="3547334"/>
                </a:lnTo>
                <a:lnTo>
                  <a:pt x="4948311" y="3551773"/>
                </a:lnTo>
                <a:lnTo>
                  <a:pt x="4965270" y="3563811"/>
                </a:lnTo>
                <a:lnTo>
                  <a:pt x="4976077" y="3582304"/>
                </a:lnTo>
                <a:lnTo>
                  <a:pt x="4979872" y="3606115"/>
                </a:lnTo>
                <a:lnTo>
                  <a:pt x="4979871" y="3673714"/>
                </a:lnTo>
                <a:lnTo>
                  <a:pt x="4979653" y="3698151"/>
                </a:lnTo>
                <a:lnTo>
                  <a:pt x="4979036" y="3717879"/>
                </a:lnTo>
                <a:lnTo>
                  <a:pt x="4978022" y="3733039"/>
                </a:lnTo>
                <a:lnTo>
                  <a:pt x="4975883" y="3750437"/>
                </a:lnTo>
                <a:lnTo>
                  <a:pt x="4967845" y="3766974"/>
                </a:lnTo>
                <a:lnTo>
                  <a:pt x="4949782" y="3778073"/>
                </a:lnTo>
                <a:lnTo>
                  <a:pt x="4951674" y="3792440"/>
                </a:lnTo>
                <a:lnTo>
                  <a:pt x="4952503" y="3792371"/>
                </a:lnTo>
                <a:lnTo>
                  <a:pt x="4971334" y="3791213"/>
                </a:lnTo>
                <a:lnTo>
                  <a:pt x="4991812" y="3790641"/>
                </a:lnTo>
                <a:lnTo>
                  <a:pt x="5012824" y="3790655"/>
                </a:lnTo>
                <a:lnTo>
                  <a:pt x="5033253" y="3791256"/>
                </a:lnTo>
                <a:lnTo>
                  <a:pt x="5051989" y="3792440"/>
                </a:lnTo>
                <a:lnTo>
                  <a:pt x="5053860" y="3778073"/>
                </a:lnTo>
                <a:lnTo>
                  <a:pt x="5039853" y="3770682"/>
                </a:lnTo>
                <a:lnTo>
                  <a:pt x="5028979" y="3756498"/>
                </a:lnTo>
                <a:lnTo>
                  <a:pt x="5025025" y="3733039"/>
                </a:lnTo>
                <a:lnTo>
                  <a:pt x="5024394" y="3717022"/>
                </a:lnTo>
                <a:lnTo>
                  <a:pt x="5023935" y="3697060"/>
                </a:lnTo>
                <a:lnTo>
                  <a:pt x="5023752" y="3600463"/>
                </a:lnTo>
                <a:lnTo>
                  <a:pt x="5022598" y="3582369"/>
                </a:lnTo>
                <a:lnTo>
                  <a:pt x="5018233" y="3562897"/>
                </a:lnTo>
                <a:lnTo>
                  <a:pt x="5010617" y="3545440"/>
                </a:lnTo>
                <a:lnTo>
                  <a:pt x="4996369" y="3527642"/>
                </a:lnTo>
                <a:lnTo>
                  <a:pt x="4980209" y="3516022"/>
                </a:lnTo>
                <a:lnTo>
                  <a:pt x="4961126" y="3509005"/>
                </a:lnTo>
                <a:lnTo>
                  <a:pt x="4939116" y="3506655"/>
                </a:lnTo>
                <a:lnTo>
                  <a:pt x="4937048" y="3506680"/>
                </a:lnTo>
                <a:lnTo>
                  <a:pt x="4916864" y="3509685"/>
                </a:lnTo>
                <a:lnTo>
                  <a:pt x="4898298" y="3517360"/>
                </a:lnTo>
                <a:lnTo>
                  <a:pt x="4881632" y="3529220"/>
                </a:lnTo>
                <a:lnTo>
                  <a:pt x="4867143" y="3544785"/>
                </a:lnTo>
                <a:lnTo>
                  <a:pt x="4855117" y="3563569"/>
                </a:lnTo>
                <a:lnTo>
                  <a:pt x="4854481" y="3562952"/>
                </a:lnTo>
                <a:lnTo>
                  <a:pt x="4855117" y="3439749"/>
                </a:lnTo>
                <a:lnTo>
                  <a:pt x="4855173" y="3425340"/>
                </a:lnTo>
                <a:lnTo>
                  <a:pt x="4855432" y="3404777"/>
                </a:lnTo>
                <a:lnTo>
                  <a:pt x="4855890" y="3384642"/>
                </a:lnTo>
                <a:lnTo>
                  <a:pt x="4856526" y="3364912"/>
                </a:lnTo>
                <a:lnTo>
                  <a:pt x="4857316" y="3345572"/>
                </a:lnTo>
                <a:lnTo>
                  <a:pt x="4858242" y="3326597"/>
                </a:lnTo>
                <a:close/>
                <a:moveTo>
                  <a:pt x="6764646" y="3321368"/>
                </a:moveTo>
                <a:lnTo>
                  <a:pt x="6745829" y="3323002"/>
                </a:lnTo>
                <a:lnTo>
                  <a:pt x="6727552" y="3327835"/>
                </a:lnTo>
                <a:lnTo>
                  <a:pt x="6709964" y="3335756"/>
                </a:lnTo>
                <a:lnTo>
                  <a:pt x="6693209" y="3346657"/>
                </a:lnTo>
                <a:lnTo>
                  <a:pt x="6677435" y="3360427"/>
                </a:lnTo>
                <a:lnTo>
                  <a:pt x="6662787" y="3376960"/>
                </a:lnTo>
                <a:lnTo>
                  <a:pt x="6649408" y="3396146"/>
                </a:lnTo>
                <a:lnTo>
                  <a:pt x="6639316" y="3414122"/>
                </a:lnTo>
                <a:lnTo>
                  <a:pt x="6632481" y="3428762"/>
                </a:lnTo>
                <a:lnTo>
                  <a:pt x="6625990" y="3445321"/>
                </a:lnTo>
                <a:lnTo>
                  <a:pt x="6619856" y="3463772"/>
                </a:lnTo>
                <a:lnTo>
                  <a:pt x="6614086" y="3484080"/>
                </a:lnTo>
                <a:lnTo>
                  <a:pt x="6608695" y="3506213"/>
                </a:lnTo>
                <a:lnTo>
                  <a:pt x="6605644" y="3520350"/>
                </a:lnTo>
                <a:lnTo>
                  <a:pt x="6553128" y="3524151"/>
                </a:lnTo>
                <a:lnTo>
                  <a:pt x="6553128" y="3555036"/>
                </a:lnTo>
                <a:lnTo>
                  <a:pt x="6600351" y="3555036"/>
                </a:lnTo>
                <a:lnTo>
                  <a:pt x="6562600" y="3814992"/>
                </a:lnTo>
                <a:lnTo>
                  <a:pt x="6553474" y="3854380"/>
                </a:lnTo>
                <a:lnTo>
                  <a:pt x="6546630" y="3878353"/>
                </a:lnTo>
                <a:lnTo>
                  <a:pt x="6540371" y="3890569"/>
                </a:lnTo>
                <a:lnTo>
                  <a:pt x="6532997" y="3894685"/>
                </a:lnTo>
                <a:lnTo>
                  <a:pt x="6521825" y="3894792"/>
                </a:lnTo>
                <a:lnTo>
                  <a:pt x="6517010" y="3890393"/>
                </a:lnTo>
                <a:lnTo>
                  <a:pt x="6511815" y="3885260"/>
                </a:lnTo>
                <a:lnTo>
                  <a:pt x="6504711" y="3876861"/>
                </a:lnTo>
                <a:lnTo>
                  <a:pt x="6495955" y="3872424"/>
                </a:lnTo>
                <a:lnTo>
                  <a:pt x="6472731" y="3872424"/>
                </a:lnTo>
                <a:lnTo>
                  <a:pt x="6461886" y="3884066"/>
                </a:lnTo>
                <a:lnTo>
                  <a:pt x="6461886" y="3898911"/>
                </a:lnTo>
                <a:lnTo>
                  <a:pt x="6468613" y="3916801"/>
                </a:lnTo>
                <a:lnTo>
                  <a:pt x="6486188" y="3929286"/>
                </a:lnTo>
                <a:lnTo>
                  <a:pt x="6508492" y="3933517"/>
                </a:lnTo>
                <a:lnTo>
                  <a:pt x="6523939" y="3932179"/>
                </a:lnTo>
                <a:lnTo>
                  <a:pt x="6537993" y="3928049"/>
                </a:lnTo>
                <a:lnTo>
                  <a:pt x="6550755" y="3920958"/>
                </a:lnTo>
                <a:lnTo>
                  <a:pt x="6562329" y="3910738"/>
                </a:lnTo>
                <a:lnTo>
                  <a:pt x="6572812" y="3897216"/>
                </a:lnTo>
                <a:lnTo>
                  <a:pt x="6582307" y="3880224"/>
                </a:lnTo>
                <a:lnTo>
                  <a:pt x="6590916" y="3859592"/>
                </a:lnTo>
                <a:lnTo>
                  <a:pt x="6598738" y="3835149"/>
                </a:lnTo>
                <a:lnTo>
                  <a:pt x="6605874" y="3806725"/>
                </a:lnTo>
                <a:lnTo>
                  <a:pt x="6612427" y="3774151"/>
                </a:lnTo>
                <a:lnTo>
                  <a:pt x="6616271" y="3751610"/>
                </a:lnTo>
                <a:lnTo>
                  <a:pt x="6647216" y="3555036"/>
                </a:lnTo>
                <a:lnTo>
                  <a:pt x="6712667" y="3555036"/>
                </a:lnTo>
                <a:lnTo>
                  <a:pt x="6721801" y="3529046"/>
                </a:lnTo>
                <a:lnTo>
                  <a:pt x="6715552" y="3515752"/>
                </a:lnTo>
                <a:lnTo>
                  <a:pt x="6713722" y="3515832"/>
                </a:lnTo>
                <a:lnTo>
                  <a:pt x="6693353" y="3516840"/>
                </a:lnTo>
                <a:lnTo>
                  <a:pt x="6673481" y="3517603"/>
                </a:lnTo>
                <a:lnTo>
                  <a:pt x="6654058" y="3518230"/>
                </a:lnTo>
                <a:lnTo>
                  <a:pt x="6653724" y="3518241"/>
                </a:lnTo>
                <a:lnTo>
                  <a:pt x="6659874" y="3485338"/>
                </a:lnTo>
                <a:lnTo>
                  <a:pt x="6666869" y="3456216"/>
                </a:lnTo>
                <a:lnTo>
                  <a:pt x="6674704" y="3430892"/>
                </a:lnTo>
                <a:lnTo>
                  <a:pt x="6683370" y="3409374"/>
                </a:lnTo>
                <a:lnTo>
                  <a:pt x="6692863" y="3391677"/>
                </a:lnTo>
                <a:lnTo>
                  <a:pt x="6703178" y="3377811"/>
                </a:lnTo>
                <a:lnTo>
                  <a:pt x="6714306" y="3367790"/>
                </a:lnTo>
                <a:lnTo>
                  <a:pt x="6726243" y="3361628"/>
                </a:lnTo>
                <a:lnTo>
                  <a:pt x="6738984" y="3359334"/>
                </a:lnTo>
                <a:lnTo>
                  <a:pt x="6754556" y="3359316"/>
                </a:lnTo>
                <a:lnTo>
                  <a:pt x="6761363" y="3363536"/>
                </a:lnTo>
                <a:lnTo>
                  <a:pt x="6769084" y="3377208"/>
                </a:lnTo>
                <a:lnTo>
                  <a:pt x="6777084" y="3393128"/>
                </a:lnTo>
                <a:lnTo>
                  <a:pt x="6787412" y="3401207"/>
                </a:lnTo>
                <a:lnTo>
                  <a:pt x="6799730" y="3401207"/>
                </a:lnTo>
                <a:lnTo>
                  <a:pt x="6819246" y="3393324"/>
                </a:lnTo>
                <a:lnTo>
                  <a:pt x="6826959" y="3372178"/>
                </a:lnTo>
                <a:lnTo>
                  <a:pt x="6826974" y="3370979"/>
                </a:lnTo>
                <a:lnTo>
                  <a:pt x="6821991" y="3351898"/>
                </a:lnTo>
                <a:lnTo>
                  <a:pt x="6808500" y="3336112"/>
                </a:lnTo>
                <a:lnTo>
                  <a:pt x="6788683" y="3325356"/>
                </a:lnTo>
                <a:close/>
                <a:moveTo>
                  <a:pt x="7852626" y="3320939"/>
                </a:moveTo>
                <a:lnTo>
                  <a:pt x="7845692" y="3321493"/>
                </a:lnTo>
                <a:lnTo>
                  <a:pt x="7826481" y="3331771"/>
                </a:lnTo>
                <a:lnTo>
                  <a:pt x="7819372" y="3351604"/>
                </a:lnTo>
                <a:lnTo>
                  <a:pt x="7827979" y="3373145"/>
                </a:lnTo>
                <a:lnTo>
                  <a:pt x="7847591" y="3385972"/>
                </a:lnTo>
                <a:lnTo>
                  <a:pt x="7860764" y="3391603"/>
                </a:lnTo>
                <a:lnTo>
                  <a:pt x="7867034" y="3399744"/>
                </a:lnTo>
                <a:lnTo>
                  <a:pt x="7866987" y="3412408"/>
                </a:lnTo>
                <a:lnTo>
                  <a:pt x="7862748" y="3428980"/>
                </a:lnTo>
                <a:lnTo>
                  <a:pt x="7851624" y="3443679"/>
                </a:lnTo>
                <a:lnTo>
                  <a:pt x="7833616" y="3456611"/>
                </a:lnTo>
                <a:lnTo>
                  <a:pt x="7808726" y="3467881"/>
                </a:lnTo>
                <a:lnTo>
                  <a:pt x="7813104" y="3484139"/>
                </a:lnTo>
                <a:lnTo>
                  <a:pt x="7829791" y="3480109"/>
                </a:lnTo>
                <a:lnTo>
                  <a:pt x="7851313" y="3471485"/>
                </a:lnTo>
                <a:lnTo>
                  <a:pt x="7869237" y="3459775"/>
                </a:lnTo>
                <a:lnTo>
                  <a:pt x="7883421" y="3445144"/>
                </a:lnTo>
                <a:lnTo>
                  <a:pt x="7893725" y="3427754"/>
                </a:lnTo>
                <a:lnTo>
                  <a:pt x="7900010" y="3407770"/>
                </a:lnTo>
                <a:lnTo>
                  <a:pt x="7902136" y="3385355"/>
                </a:lnTo>
                <a:lnTo>
                  <a:pt x="7902106" y="3383198"/>
                </a:lnTo>
                <a:lnTo>
                  <a:pt x="7897418" y="3358858"/>
                </a:lnTo>
                <a:lnTo>
                  <a:pt x="7886204" y="3339080"/>
                </a:lnTo>
                <a:lnTo>
                  <a:pt x="7870569" y="3325795"/>
                </a:lnTo>
                <a:close/>
                <a:moveTo>
                  <a:pt x="6100566" y="2503273"/>
                </a:moveTo>
                <a:lnTo>
                  <a:pt x="6121479" y="2504221"/>
                </a:lnTo>
                <a:lnTo>
                  <a:pt x="6141236" y="2506916"/>
                </a:lnTo>
                <a:lnTo>
                  <a:pt x="6159839" y="2511141"/>
                </a:lnTo>
                <a:lnTo>
                  <a:pt x="6161041" y="2511473"/>
                </a:lnTo>
                <a:lnTo>
                  <a:pt x="6156655" y="2530381"/>
                </a:lnTo>
                <a:lnTo>
                  <a:pt x="6152440" y="2550297"/>
                </a:lnTo>
                <a:lnTo>
                  <a:pt x="6152305" y="2550974"/>
                </a:lnTo>
                <a:lnTo>
                  <a:pt x="6143051" y="2596326"/>
                </a:lnTo>
                <a:lnTo>
                  <a:pt x="6089560" y="2860420"/>
                </a:lnTo>
                <a:lnTo>
                  <a:pt x="6085329" y="2880501"/>
                </a:lnTo>
                <a:lnTo>
                  <a:pt x="6080946" y="2899455"/>
                </a:lnTo>
                <a:lnTo>
                  <a:pt x="6080186" y="2902570"/>
                </a:lnTo>
                <a:lnTo>
                  <a:pt x="6099722" y="2905121"/>
                </a:lnTo>
                <a:lnTo>
                  <a:pt x="6119832" y="2906012"/>
                </a:lnTo>
                <a:lnTo>
                  <a:pt x="6120126" y="2906012"/>
                </a:lnTo>
                <a:lnTo>
                  <a:pt x="6150827" y="2903966"/>
                </a:lnTo>
                <a:lnTo>
                  <a:pt x="6178608" y="2898302"/>
                </a:lnTo>
                <a:lnTo>
                  <a:pt x="6203520" y="2889733"/>
                </a:lnTo>
                <a:lnTo>
                  <a:pt x="6225624" y="2878978"/>
                </a:lnTo>
                <a:lnTo>
                  <a:pt x="6244971" y="2866749"/>
                </a:lnTo>
                <a:lnTo>
                  <a:pt x="6261618" y="2853760"/>
                </a:lnTo>
                <a:lnTo>
                  <a:pt x="6275619" y="2840724"/>
                </a:lnTo>
                <a:lnTo>
                  <a:pt x="6287031" y="2828358"/>
                </a:lnTo>
                <a:lnTo>
                  <a:pt x="6295906" y="2817375"/>
                </a:lnTo>
                <a:lnTo>
                  <a:pt x="6302300" y="2808490"/>
                </a:lnTo>
                <a:lnTo>
                  <a:pt x="6304960" y="2804481"/>
                </a:lnTo>
                <a:lnTo>
                  <a:pt x="6370232" y="2804481"/>
                </a:lnTo>
                <a:lnTo>
                  <a:pt x="6362260" y="2821239"/>
                </a:lnTo>
                <a:lnTo>
                  <a:pt x="6352715" y="2837562"/>
                </a:lnTo>
                <a:lnTo>
                  <a:pt x="6341664" y="2853339"/>
                </a:lnTo>
                <a:lnTo>
                  <a:pt x="6329167" y="2868457"/>
                </a:lnTo>
                <a:lnTo>
                  <a:pt x="6315290" y="2882806"/>
                </a:lnTo>
                <a:lnTo>
                  <a:pt x="6300099" y="2896271"/>
                </a:lnTo>
                <a:lnTo>
                  <a:pt x="6283655" y="2908742"/>
                </a:lnTo>
                <a:lnTo>
                  <a:pt x="6266026" y="2920107"/>
                </a:lnTo>
                <a:lnTo>
                  <a:pt x="6247273" y="2930253"/>
                </a:lnTo>
                <a:lnTo>
                  <a:pt x="6227462" y="2939070"/>
                </a:lnTo>
                <a:lnTo>
                  <a:pt x="6206657" y="2946444"/>
                </a:lnTo>
                <a:lnTo>
                  <a:pt x="6184922" y="2952265"/>
                </a:lnTo>
                <a:lnTo>
                  <a:pt x="6162321" y="2956419"/>
                </a:lnTo>
                <a:lnTo>
                  <a:pt x="6138920" y="2958796"/>
                </a:lnTo>
                <a:lnTo>
                  <a:pt x="6120863" y="2959345"/>
                </a:lnTo>
                <a:lnTo>
                  <a:pt x="6100621" y="2958668"/>
                </a:lnTo>
                <a:lnTo>
                  <a:pt x="6080856" y="2956684"/>
                </a:lnTo>
                <a:lnTo>
                  <a:pt x="6065520" y="2954230"/>
                </a:lnTo>
                <a:lnTo>
                  <a:pt x="6054984" y="2982728"/>
                </a:lnTo>
                <a:lnTo>
                  <a:pt x="6043672" y="3007215"/>
                </a:lnTo>
                <a:lnTo>
                  <a:pt x="6031528" y="3027897"/>
                </a:lnTo>
                <a:lnTo>
                  <a:pt x="6018496" y="3044985"/>
                </a:lnTo>
                <a:lnTo>
                  <a:pt x="6004520" y="3058686"/>
                </a:lnTo>
                <a:lnTo>
                  <a:pt x="5989547" y="3069208"/>
                </a:lnTo>
                <a:lnTo>
                  <a:pt x="5973517" y="3076761"/>
                </a:lnTo>
                <a:lnTo>
                  <a:pt x="5956378" y="3081551"/>
                </a:lnTo>
                <a:lnTo>
                  <a:pt x="5938073" y="3083790"/>
                </a:lnTo>
                <a:lnTo>
                  <a:pt x="5929462" y="3084019"/>
                </a:lnTo>
                <a:lnTo>
                  <a:pt x="5904051" y="3080728"/>
                </a:lnTo>
                <a:lnTo>
                  <a:pt x="5883607" y="3071518"/>
                </a:lnTo>
                <a:lnTo>
                  <a:pt x="5869731" y="3057373"/>
                </a:lnTo>
                <a:lnTo>
                  <a:pt x="5864033" y="3039284"/>
                </a:lnTo>
                <a:lnTo>
                  <a:pt x="5864011" y="3035403"/>
                </a:lnTo>
                <a:lnTo>
                  <a:pt x="5870953" y="3013901"/>
                </a:lnTo>
                <a:lnTo>
                  <a:pt x="5887325" y="3000814"/>
                </a:lnTo>
                <a:lnTo>
                  <a:pt x="5901364" y="2998170"/>
                </a:lnTo>
                <a:lnTo>
                  <a:pt x="5919511" y="3003271"/>
                </a:lnTo>
                <a:lnTo>
                  <a:pt x="5934929" y="3018934"/>
                </a:lnTo>
                <a:lnTo>
                  <a:pt x="5936189" y="3020836"/>
                </a:lnTo>
                <a:lnTo>
                  <a:pt x="5942239" y="3031384"/>
                </a:lnTo>
                <a:lnTo>
                  <a:pt x="5950199" y="3036219"/>
                </a:lnTo>
                <a:lnTo>
                  <a:pt x="5959969" y="3036219"/>
                </a:lnTo>
                <a:lnTo>
                  <a:pt x="5970341" y="3035434"/>
                </a:lnTo>
                <a:lnTo>
                  <a:pt x="5987552" y="3014552"/>
                </a:lnTo>
                <a:lnTo>
                  <a:pt x="5995880" y="2988686"/>
                </a:lnTo>
                <a:lnTo>
                  <a:pt x="6004347" y="2951961"/>
                </a:lnTo>
                <a:lnTo>
                  <a:pt x="6071470" y="2596326"/>
                </a:lnTo>
                <a:lnTo>
                  <a:pt x="6080505" y="2552865"/>
                </a:lnTo>
                <a:lnTo>
                  <a:pt x="6085851" y="2533058"/>
                </a:lnTo>
                <a:lnTo>
                  <a:pt x="6091356" y="2514124"/>
                </a:lnTo>
                <a:lnTo>
                  <a:pt x="6094634" y="2503472"/>
                </a:lnTo>
                <a:close/>
                <a:moveTo>
                  <a:pt x="6297995" y="2298242"/>
                </a:moveTo>
                <a:lnTo>
                  <a:pt x="6323210" y="2300998"/>
                </a:lnTo>
                <a:lnTo>
                  <a:pt x="6345175" y="2308737"/>
                </a:lnTo>
                <a:lnTo>
                  <a:pt x="6363157" y="2320671"/>
                </a:lnTo>
                <a:lnTo>
                  <a:pt x="6376420" y="2336008"/>
                </a:lnTo>
                <a:lnTo>
                  <a:pt x="6384230" y="2353958"/>
                </a:lnTo>
                <a:lnTo>
                  <a:pt x="6386013" y="2371177"/>
                </a:lnTo>
                <a:lnTo>
                  <a:pt x="6379823" y="2392810"/>
                </a:lnTo>
                <a:lnTo>
                  <a:pt x="6364660" y="2407160"/>
                </a:lnTo>
                <a:lnTo>
                  <a:pt x="6345257" y="2411673"/>
                </a:lnTo>
                <a:lnTo>
                  <a:pt x="6326917" y="2406999"/>
                </a:lnTo>
                <a:lnTo>
                  <a:pt x="6312498" y="2392984"/>
                </a:lnTo>
                <a:lnTo>
                  <a:pt x="6303009" y="2372788"/>
                </a:lnTo>
                <a:lnTo>
                  <a:pt x="6291249" y="2352663"/>
                </a:lnTo>
                <a:lnTo>
                  <a:pt x="6274298" y="2343504"/>
                </a:lnTo>
                <a:lnTo>
                  <a:pt x="6266811" y="2342818"/>
                </a:lnTo>
                <a:lnTo>
                  <a:pt x="6250729" y="2345567"/>
                </a:lnTo>
                <a:lnTo>
                  <a:pt x="6235381" y="2353801"/>
                </a:lnTo>
                <a:lnTo>
                  <a:pt x="6220783" y="2367501"/>
                </a:lnTo>
                <a:lnTo>
                  <a:pt x="6206957" y="2386644"/>
                </a:lnTo>
                <a:lnTo>
                  <a:pt x="6194652" y="2409644"/>
                </a:lnTo>
                <a:lnTo>
                  <a:pt x="6217662" y="2417080"/>
                </a:lnTo>
                <a:lnTo>
                  <a:pt x="6239214" y="2426234"/>
                </a:lnTo>
                <a:lnTo>
                  <a:pt x="6259302" y="2436888"/>
                </a:lnTo>
                <a:lnTo>
                  <a:pt x="6277919" y="2448822"/>
                </a:lnTo>
                <a:lnTo>
                  <a:pt x="6295057" y="2461818"/>
                </a:lnTo>
                <a:lnTo>
                  <a:pt x="6310712" y="2475656"/>
                </a:lnTo>
                <a:lnTo>
                  <a:pt x="6324875" y="2490116"/>
                </a:lnTo>
                <a:lnTo>
                  <a:pt x="6337543" y="2504981"/>
                </a:lnTo>
                <a:lnTo>
                  <a:pt x="6348705" y="2520033"/>
                </a:lnTo>
                <a:lnTo>
                  <a:pt x="6358358" y="2535051"/>
                </a:lnTo>
                <a:lnTo>
                  <a:pt x="6366493" y="2549818"/>
                </a:lnTo>
                <a:lnTo>
                  <a:pt x="6370232" y="2557562"/>
                </a:lnTo>
                <a:lnTo>
                  <a:pt x="6304960" y="2557562"/>
                </a:lnTo>
                <a:lnTo>
                  <a:pt x="6298668" y="2547558"/>
                </a:lnTo>
                <a:lnTo>
                  <a:pt x="6290094" y="2535991"/>
                </a:lnTo>
                <a:lnTo>
                  <a:pt x="6279237" y="2523418"/>
                </a:lnTo>
                <a:lnTo>
                  <a:pt x="6266096" y="2510393"/>
                </a:lnTo>
                <a:lnTo>
                  <a:pt x="6250674" y="2497474"/>
                </a:lnTo>
                <a:lnTo>
                  <a:pt x="6232970" y="2485214"/>
                </a:lnTo>
                <a:lnTo>
                  <a:pt x="6212983" y="2474174"/>
                </a:lnTo>
                <a:lnTo>
                  <a:pt x="6190719" y="2464905"/>
                </a:lnTo>
                <a:lnTo>
                  <a:pt x="6166172" y="2457965"/>
                </a:lnTo>
                <a:lnTo>
                  <a:pt x="6139346" y="2453911"/>
                </a:lnTo>
                <a:lnTo>
                  <a:pt x="6120126" y="2453086"/>
                </a:lnTo>
                <a:lnTo>
                  <a:pt x="6096600" y="2454252"/>
                </a:lnTo>
                <a:lnTo>
                  <a:pt x="6073916" y="2457678"/>
                </a:lnTo>
                <a:lnTo>
                  <a:pt x="6052170" y="2463253"/>
                </a:lnTo>
                <a:lnTo>
                  <a:pt x="6031455" y="2470866"/>
                </a:lnTo>
                <a:lnTo>
                  <a:pt x="6011866" y="2480405"/>
                </a:lnTo>
                <a:lnTo>
                  <a:pt x="5993499" y="2491760"/>
                </a:lnTo>
                <a:lnTo>
                  <a:pt x="5976449" y="2504818"/>
                </a:lnTo>
                <a:lnTo>
                  <a:pt x="5960809" y="2519472"/>
                </a:lnTo>
                <a:lnTo>
                  <a:pt x="5946677" y="2535607"/>
                </a:lnTo>
                <a:lnTo>
                  <a:pt x="5934144" y="2553116"/>
                </a:lnTo>
                <a:lnTo>
                  <a:pt x="5923309" y="2571884"/>
                </a:lnTo>
                <a:lnTo>
                  <a:pt x="5914265" y="2591802"/>
                </a:lnTo>
                <a:lnTo>
                  <a:pt x="5907104" y="2612760"/>
                </a:lnTo>
                <a:lnTo>
                  <a:pt x="5901925" y="2634646"/>
                </a:lnTo>
                <a:lnTo>
                  <a:pt x="5898822" y="2657348"/>
                </a:lnTo>
                <a:lnTo>
                  <a:pt x="5897881" y="2678834"/>
                </a:lnTo>
                <a:lnTo>
                  <a:pt x="5898816" y="2700515"/>
                </a:lnTo>
                <a:lnTo>
                  <a:pt x="5901572" y="2721558"/>
                </a:lnTo>
                <a:lnTo>
                  <a:pt x="5906073" y="2741880"/>
                </a:lnTo>
                <a:lnTo>
                  <a:pt x="5912243" y="2761399"/>
                </a:lnTo>
                <a:lnTo>
                  <a:pt x="5920007" y="2780036"/>
                </a:lnTo>
                <a:lnTo>
                  <a:pt x="5929293" y="2797713"/>
                </a:lnTo>
                <a:lnTo>
                  <a:pt x="5940022" y="2814348"/>
                </a:lnTo>
                <a:lnTo>
                  <a:pt x="5952122" y="2829859"/>
                </a:lnTo>
                <a:lnTo>
                  <a:pt x="5962080" y="2840740"/>
                </a:lnTo>
                <a:lnTo>
                  <a:pt x="5950040" y="2904578"/>
                </a:lnTo>
                <a:lnTo>
                  <a:pt x="5934162" y="2891982"/>
                </a:lnTo>
                <a:lnTo>
                  <a:pt x="5919296" y="2878290"/>
                </a:lnTo>
                <a:lnTo>
                  <a:pt x="5905498" y="2863559"/>
                </a:lnTo>
                <a:lnTo>
                  <a:pt x="5892819" y="2847847"/>
                </a:lnTo>
                <a:lnTo>
                  <a:pt x="5881312" y="2831210"/>
                </a:lnTo>
                <a:lnTo>
                  <a:pt x="5871032" y="2813702"/>
                </a:lnTo>
                <a:lnTo>
                  <a:pt x="5862027" y="2795381"/>
                </a:lnTo>
                <a:lnTo>
                  <a:pt x="5854354" y="2776304"/>
                </a:lnTo>
                <a:lnTo>
                  <a:pt x="5848066" y="2756527"/>
                </a:lnTo>
                <a:lnTo>
                  <a:pt x="5843216" y="2736105"/>
                </a:lnTo>
                <a:lnTo>
                  <a:pt x="5839852" y="2715098"/>
                </a:lnTo>
                <a:lnTo>
                  <a:pt x="5838033" y="2693558"/>
                </a:lnTo>
                <a:lnTo>
                  <a:pt x="5837704" y="2679550"/>
                </a:lnTo>
                <a:lnTo>
                  <a:pt x="5838592" y="2656630"/>
                </a:lnTo>
                <a:lnTo>
                  <a:pt x="5841222" y="2634212"/>
                </a:lnTo>
                <a:lnTo>
                  <a:pt x="5845535" y="2612367"/>
                </a:lnTo>
                <a:lnTo>
                  <a:pt x="5851474" y="2591171"/>
                </a:lnTo>
                <a:lnTo>
                  <a:pt x="5858980" y="2570696"/>
                </a:lnTo>
                <a:lnTo>
                  <a:pt x="5867997" y="2551013"/>
                </a:lnTo>
                <a:lnTo>
                  <a:pt x="5878468" y="2532197"/>
                </a:lnTo>
                <a:lnTo>
                  <a:pt x="5890334" y="2514323"/>
                </a:lnTo>
                <a:lnTo>
                  <a:pt x="5903540" y="2497462"/>
                </a:lnTo>
                <a:lnTo>
                  <a:pt x="5918025" y="2481685"/>
                </a:lnTo>
                <a:lnTo>
                  <a:pt x="5933735" y="2467070"/>
                </a:lnTo>
                <a:lnTo>
                  <a:pt x="5950608" y="2453687"/>
                </a:lnTo>
                <a:lnTo>
                  <a:pt x="5968592" y="2441609"/>
                </a:lnTo>
                <a:lnTo>
                  <a:pt x="5987627" y="2430912"/>
                </a:lnTo>
                <a:lnTo>
                  <a:pt x="6007656" y="2421665"/>
                </a:lnTo>
                <a:lnTo>
                  <a:pt x="6028622" y="2413943"/>
                </a:lnTo>
                <a:lnTo>
                  <a:pt x="6050466" y="2407821"/>
                </a:lnTo>
                <a:lnTo>
                  <a:pt x="6073131" y="2403370"/>
                </a:lnTo>
                <a:lnTo>
                  <a:pt x="6096561" y="2400662"/>
                </a:lnTo>
                <a:lnTo>
                  <a:pt x="6120126" y="2399773"/>
                </a:lnTo>
                <a:lnTo>
                  <a:pt x="6126673" y="2399773"/>
                </a:lnTo>
                <a:lnTo>
                  <a:pt x="6133041" y="2400032"/>
                </a:lnTo>
                <a:lnTo>
                  <a:pt x="6139310" y="2400469"/>
                </a:lnTo>
                <a:lnTo>
                  <a:pt x="6151838" y="2381928"/>
                </a:lnTo>
                <a:lnTo>
                  <a:pt x="6165464" y="2364826"/>
                </a:lnTo>
                <a:lnTo>
                  <a:pt x="6180145" y="2349321"/>
                </a:lnTo>
                <a:lnTo>
                  <a:pt x="6195838" y="2335568"/>
                </a:lnTo>
                <a:lnTo>
                  <a:pt x="6212499" y="2323723"/>
                </a:lnTo>
                <a:lnTo>
                  <a:pt x="6230085" y="2313944"/>
                </a:lnTo>
                <a:lnTo>
                  <a:pt x="6248553" y="2306388"/>
                </a:lnTo>
                <a:lnTo>
                  <a:pt x="6267859" y="2301210"/>
                </a:lnTo>
                <a:lnTo>
                  <a:pt x="6287961" y="2298565"/>
                </a:lnTo>
                <a:close/>
                <a:moveTo>
                  <a:pt x="6101959" y="2178463"/>
                </a:moveTo>
                <a:lnTo>
                  <a:pt x="6060137" y="2180146"/>
                </a:lnTo>
                <a:lnTo>
                  <a:pt x="6019251" y="2185110"/>
                </a:lnTo>
                <a:lnTo>
                  <a:pt x="5979424" y="2193224"/>
                </a:lnTo>
                <a:lnTo>
                  <a:pt x="5940793" y="2204357"/>
                </a:lnTo>
                <a:lnTo>
                  <a:pt x="5903486" y="2218376"/>
                </a:lnTo>
                <a:lnTo>
                  <a:pt x="5867634" y="2235154"/>
                </a:lnTo>
                <a:lnTo>
                  <a:pt x="5833371" y="2254558"/>
                </a:lnTo>
                <a:lnTo>
                  <a:pt x="5800824" y="2276458"/>
                </a:lnTo>
                <a:lnTo>
                  <a:pt x="5770129" y="2300722"/>
                </a:lnTo>
                <a:lnTo>
                  <a:pt x="5741415" y="2327221"/>
                </a:lnTo>
                <a:lnTo>
                  <a:pt x="5714810" y="2355824"/>
                </a:lnTo>
                <a:lnTo>
                  <a:pt x="5690450" y="2386400"/>
                </a:lnTo>
                <a:lnTo>
                  <a:pt x="5668466" y="2418818"/>
                </a:lnTo>
                <a:lnTo>
                  <a:pt x="5648986" y="2452946"/>
                </a:lnTo>
                <a:lnTo>
                  <a:pt x="5632143" y="2488655"/>
                </a:lnTo>
                <a:lnTo>
                  <a:pt x="5618069" y="2525815"/>
                </a:lnTo>
                <a:lnTo>
                  <a:pt x="5606893" y="2564293"/>
                </a:lnTo>
                <a:lnTo>
                  <a:pt x="5598748" y="2603960"/>
                </a:lnTo>
                <a:lnTo>
                  <a:pt x="5593765" y="2644684"/>
                </a:lnTo>
                <a:lnTo>
                  <a:pt x="5592076" y="2686336"/>
                </a:lnTo>
                <a:lnTo>
                  <a:pt x="5593765" y="2727982"/>
                </a:lnTo>
                <a:lnTo>
                  <a:pt x="5598748" y="2768702"/>
                </a:lnTo>
                <a:lnTo>
                  <a:pt x="5606893" y="2808367"/>
                </a:lnTo>
                <a:lnTo>
                  <a:pt x="5618069" y="2846843"/>
                </a:lnTo>
                <a:lnTo>
                  <a:pt x="5632143" y="2883998"/>
                </a:lnTo>
                <a:lnTo>
                  <a:pt x="5648986" y="2919706"/>
                </a:lnTo>
                <a:lnTo>
                  <a:pt x="5668466" y="2953832"/>
                </a:lnTo>
                <a:lnTo>
                  <a:pt x="5690450" y="2986246"/>
                </a:lnTo>
                <a:lnTo>
                  <a:pt x="5714810" y="3016820"/>
                </a:lnTo>
                <a:lnTo>
                  <a:pt x="5741415" y="3045420"/>
                </a:lnTo>
                <a:lnTo>
                  <a:pt x="5770129" y="3071917"/>
                </a:lnTo>
                <a:lnTo>
                  <a:pt x="5800824" y="3096180"/>
                </a:lnTo>
                <a:lnTo>
                  <a:pt x="5833371" y="3118078"/>
                </a:lnTo>
                <a:lnTo>
                  <a:pt x="5867634" y="3137481"/>
                </a:lnTo>
                <a:lnTo>
                  <a:pt x="5903486" y="3154257"/>
                </a:lnTo>
                <a:lnTo>
                  <a:pt x="5940793" y="3168275"/>
                </a:lnTo>
                <a:lnTo>
                  <a:pt x="5979424" y="3179406"/>
                </a:lnTo>
                <a:lnTo>
                  <a:pt x="6019251" y="3187520"/>
                </a:lnTo>
                <a:lnTo>
                  <a:pt x="6060137" y="3192483"/>
                </a:lnTo>
                <a:lnTo>
                  <a:pt x="6101959" y="3194167"/>
                </a:lnTo>
                <a:lnTo>
                  <a:pt x="6143775" y="3192483"/>
                </a:lnTo>
                <a:lnTo>
                  <a:pt x="6184661" y="3187520"/>
                </a:lnTo>
                <a:lnTo>
                  <a:pt x="6224486" y="3179406"/>
                </a:lnTo>
                <a:lnTo>
                  <a:pt x="6263119" y="3168275"/>
                </a:lnTo>
                <a:lnTo>
                  <a:pt x="6300428" y="3154257"/>
                </a:lnTo>
                <a:lnTo>
                  <a:pt x="6336281" y="3137481"/>
                </a:lnTo>
                <a:lnTo>
                  <a:pt x="6370547" y="3118078"/>
                </a:lnTo>
                <a:lnTo>
                  <a:pt x="6403096" y="3096180"/>
                </a:lnTo>
                <a:lnTo>
                  <a:pt x="6433795" y="3071917"/>
                </a:lnTo>
                <a:lnTo>
                  <a:pt x="6462514" y="3045420"/>
                </a:lnTo>
                <a:lnTo>
                  <a:pt x="6489121" y="3016820"/>
                </a:lnTo>
                <a:lnTo>
                  <a:pt x="6513484" y="2986246"/>
                </a:lnTo>
                <a:lnTo>
                  <a:pt x="6535472" y="2953832"/>
                </a:lnTo>
                <a:lnTo>
                  <a:pt x="6554956" y="2919706"/>
                </a:lnTo>
                <a:lnTo>
                  <a:pt x="6571802" y="2883998"/>
                </a:lnTo>
                <a:lnTo>
                  <a:pt x="6585879" y="2846843"/>
                </a:lnTo>
                <a:lnTo>
                  <a:pt x="6597058" y="2808367"/>
                </a:lnTo>
                <a:lnTo>
                  <a:pt x="6605204" y="2768702"/>
                </a:lnTo>
                <a:lnTo>
                  <a:pt x="6610189" y="2727982"/>
                </a:lnTo>
                <a:lnTo>
                  <a:pt x="6611880" y="2686336"/>
                </a:lnTo>
                <a:lnTo>
                  <a:pt x="6610189" y="2644684"/>
                </a:lnTo>
                <a:lnTo>
                  <a:pt x="6605204" y="2603960"/>
                </a:lnTo>
                <a:lnTo>
                  <a:pt x="6597058" y="2564293"/>
                </a:lnTo>
                <a:lnTo>
                  <a:pt x="6585879" y="2525815"/>
                </a:lnTo>
                <a:lnTo>
                  <a:pt x="6571802" y="2488655"/>
                </a:lnTo>
                <a:lnTo>
                  <a:pt x="6554956" y="2452946"/>
                </a:lnTo>
                <a:lnTo>
                  <a:pt x="6535472" y="2418818"/>
                </a:lnTo>
                <a:lnTo>
                  <a:pt x="6513484" y="2386400"/>
                </a:lnTo>
                <a:lnTo>
                  <a:pt x="6489121" y="2355824"/>
                </a:lnTo>
                <a:lnTo>
                  <a:pt x="6462514" y="2327221"/>
                </a:lnTo>
                <a:lnTo>
                  <a:pt x="6433795" y="2300722"/>
                </a:lnTo>
                <a:lnTo>
                  <a:pt x="6403096" y="2276458"/>
                </a:lnTo>
                <a:lnTo>
                  <a:pt x="6370547" y="2254558"/>
                </a:lnTo>
                <a:lnTo>
                  <a:pt x="6336281" y="2235154"/>
                </a:lnTo>
                <a:lnTo>
                  <a:pt x="6300428" y="2218376"/>
                </a:lnTo>
                <a:lnTo>
                  <a:pt x="6263119" y="2204357"/>
                </a:lnTo>
                <a:lnTo>
                  <a:pt x="6224486" y="2193224"/>
                </a:lnTo>
                <a:lnTo>
                  <a:pt x="6184661" y="2185110"/>
                </a:lnTo>
                <a:lnTo>
                  <a:pt x="6143775" y="2180146"/>
                </a:ln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6876000"/>
                </a:lnTo>
                <a:lnTo>
                  <a:pt x="0" y="687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86324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49">
            <a:extLst>
              <a:ext uri="{FF2B5EF4-FFF2-40B4-BE49-F238E27FC236}">
                <a16:creationId xmlns:a16="http://schemas.microsoft.com/office/drawing/2014/main" id="{0406163D-6945-1C43-BE87-E499A5EE7B88}"/>
              </a:ext>
            </a:extLst>
          </p:cNvPr>
          <p:cNvSpPr/>
          <p:nvPr userDrawn="1"/>
        </p:nvSpPr>
        <p:spPr>
          <a:xfrm rot="21413654" flipV="1">
            <a:off x="6064377" y="3202372"/>
            <a:ext cx="1049491" cy="2035051"/>
          </a:xfrm>
          <a:custGeom>
            <a:avLst/>
            <a:gdLst>
              <a:gd name="connsiteX0" fmla="*/ 15201 w 1196747"/>
              <a:gd name="connsiteY0" fmla="*/ 1846161 h 1846161"/>
              <a:gd name="connsiteX1" fmla="*/ 196340 w 1196747"/>
              <a:gd name="connsiteY1" fmla="*/ 1605364 h 1846161"/>
              <a:gd name="connsiteX2" fmla="*/ 327728 w 1196747"/>
              <a:gd name="connsiteY2" fmla="*/ 1419525 h 1846161"/>
              <a:gd name="connsiteX3" fmla="*/ 392263 w 1196747"/>
              <a:gd name="connsiteY3" fmla="*/ 1326026 h 1846161"/>
              <a:gd name="connsiteX4" fmla="*/ 455871 w 1196747"/>
              <a:gd name="connsiteY4" fmla="*/ 1231801 h 1846161"/>
              <a:gd name="connsiteX5" fmla="*/ 702186 w 1196747"/>
              <a:gd name="connsiteY5" fmla="*/ 851643 h 1846161"/>
              <a:gd name="connsiteX6" fmla="*/ 1156712 w 1196747"/>
              <a:gd name="connsiteY6" fmla="*/ 75162 h 1846161"/>
              <a:gd name="connsiteX7" fmla="*/ 1189019 w 1196747"/>
              <a:gd name="connsiteY7" fmla="*/ 15148 h 1846161"/>
              <a:gd name="connsiteX8" fmla="*/ 1195201 w 1196747"/>
              <a:gd name="connsiteY8" fmla="*/ 3335 h 1846161"/>
              <a:gd name="connsiteX9" fmla="*/ 1196747 w 1196747"/>
              <a:gd name="connsiteY9" fmla="*/ 0 h 1846161"/>
              <a:gd name="connsiteX10" fmla="*/ 1195278 w 1196747"/>
              <a:gd name="connsiteY10" fmla="*/ 2247 h 1846161"/>
              <a:gd name="connsiteX11" fmla="*/ 1192187 w 1196747"/>
              <a:gd name="connsiteY11" fmla="*/ 7320 h 1846161"/>
              <a:gd name="connsiteX12" fmla="*/ 1189173 w 1196747"/>
              <a:gd name="connsiteY12" fmla="*/ 12394 h 1846161"/>
              <a:gd name="connsiteX13" fmla="*/ 1187705 w 1196747"/>
              <a:gd name="connsiteY13" fmla="*/ 14641 h 1846161"/>
              <a:gd name="connsiteX14" fmla="*/ 813634 w 1196747"/>
              <a:gd name="connsiteY14" fmla="*/ 665948 h 1846161"/>
              <a:gd name="connsiteX15" fmla="*/ 811778 w 1196747"/>
              <a:gd name="connsiteY15" fmla="*/ 664934 h 1846161"/>
              <a:gd name="connsiteX16" fmla="*/ 667716 w 1196747"/>
              <a:gd name="connsiteY16" fmla="*/ 897667 h 1846161"/>
              <a:gd name="connsiteX17" fmla="*/ 665010 w 1196747"/>
              <a:gd name="connsiteY17" fmla="*/ 896145 h 1846161"/>
              <a:gd name="connsiteX18" fmla="*/ 553716 w 1196747"/>
              <a:gd name="connsiteY18" fmla="*/ 1068721 h 1846161"/>
              <a:gd name="connsiteX19" fmla="*/ 439796 w 1196747"/>
              <a:gd name="connsiteY19" fmla="*/ 1239774 h 1846161"/>
              <a:gd name="connsiteX20" fmla="*/ 448684 w 1196747"/>
              <a:gd name="connsiteY20" fmla="*/ 1225278 h 1846161"/>
              <a:gd name="connsiteX21" fmla="*/ 534858 w 1196747"/>
              <a:gd name="connsiteY21" fmla="*/ 1094813 h 1846161"/>
              <a:gd name="connsiteX22" fmla="*/ 626676 w 1196747"/>
              <a:gd name="connsiteY22" fmla="*/ 952898 h 1846161"/>
              <a:gd name="connsiteX23" fmla="*/ 649243 w 1196747"/>
              <a:gd name="connsiteY23" fmla="*/ 916657 h 1846161"/>
              <a:gd name="connsiteX24" fmla="*/ 682864 w 1196747"/>
              <a:gd name="connsiteY24" fmla="*/ 863312 h 1846161"/>
              <a:gd name="connsiteX25" fmla="*/ 694998 w 1196747"/>
              <a:gd name="connsiteY25" fmla="*/ 844177 h 1846161"/>
              <a:gd name="connsiteX26" fmla="*/ 699481 w 1196747"/>
              <a:gd name="connsiteY26" fmla="*/ 836929 h 1846161"/>
              <a:gd name="connsiteX27" fmla="*/ 696311 w 1196747"/>
              <a:gd name="connsiteY27" fmla="*/ 840046 h 1846161"/>
              <a:gd name="connsiteX28" fmla="*/ 679463 w 1196747"/>
              <a:gd name="connsiteY28" fmla="*/ 864834 h 1846161"/>
              <a:gd name="connsiteX29" fmla="*/ 549002 w 1196747"/>
              <a:gd name="connsiteY29" fmla="*/ 1065749 h 1846161"/>
              <a:gd name="connsiteX30" fmla="*/ 547147 w 1196747"/>
              <a:gd name="connsiteY30" fmla="*/ 1064662 h 1846161"/>
              <a:gd name="connsiteX31" fmla="*/ 188910 w 1196747"/>
              <a:gd name="connsiteY31" fmla="*/ 1587477 h 1846161"/>
              <a:gd name="connsiteX32" fmla="*/ 0 w 1196747"/>
              <a:gd name="connsiteY32" fmla="*/ 1834953 h 1846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96747" h="1846161">
                <a:moveTo>
                  <a:pt x="15201" y="1846161"/>
                </a:moveTo>
                <a:lnTo>
                  <a:pt x="196340" y="1605364"/>
                </a:lnTo>
                <a:cubicBezTo>
                  <a:pt x="240240" y="1543539"/>
                  <a:pt x="284835" y="1482075"/>
                  <a:pt x="327728" y="1419525"/>
                </a:cubicBezTo>
                <a:cubicBezTo>
                  <a:pt x="349215" y="1388359"/>
                  <a:pt x="371164" y="1357409"/>
                  <a:pt x="392263" y="1326026"/>
                </a:cubicBezTo>
                <a:lnTo>
                  <a:pt x="455871" y="1231801"/>
                </a:lnTo>
                <a:cubicBezTo>
                  <a:pt x="539882" y="1105976"/>
                  <a:pt x="622502" y="979498"/>
                  <a:pt x="702186" y="851643"/>
                </a:cubicBezTo>
                <a:cubicBezTo>
                  <a:pt x="862170" y="596028"/>
                  <a:pt x="1013677" y="337201"/>
                  <a:pt x="1156712" y="75162"/>
                </a:cubicBezTo>
                <a:lnTo>
                  <a:pt x="1189019" y="15148"/>
                </a:lnTo>
                <a:cubicBezTo>
                  <a:pt x="1191955" y="9495"/>
                  <a:pt x="1193656" y="5654"/>
                  <a:pt x="1195201" y="3335"/>
                </a:cubicBezTo>
                <a:cubicBezTo>
                  <a:pt x="1196747" y="1015"/>
                  <a:pt x="1196747" y="0"/>
                  <a:pt x="1196747" y="0"/>
                </a:cubicBezTo>
                <a:cubicBezTo>
                  <a:pt x="1196166" y="694"/>
                  <a:pt x="1195673" y="1448"/>
                  <a:pt x="1195278" y="2247"/>
                </a:cubicBezTo>
                <a:lnTo>
                  <a:pt x="1192187" y="7320"/>
                </a:lnTo>
                <a:lnTo>
                  <a:pt x="1189173" y="12394"/>
                </a:lnTo>
                <a:cubicBezTo>
                  <a:pt x="1188739" y="13175"/>
                  <a:pt x="1188253" y="13926"/>
                  <a:pt x="1187705" y="14641"/>
                </a:cubicBezTo>
                <a:cubicBezTo>
                  <a:pt x="1058171" y="254696"/>
                  <a:pt x="920986" y="491126"/>
                  <a:pt x="813634" y="665948"/>
                </a:cubicBezTo>
                <a:cubicBezTo>
                  <a:pt x="778236" y="724440"/>
                  <a:pt x="846944" y="606152"/>
                  <a:pt x="811778" y="664934"/>
                </a:cubicBezTo>
                <a:cubicBezTo>
                  <a:pt x="776614" y="723715"/>
                  <a:pt x="705122" y="840336"/>
                  <a:pt x="667716" y="897667"/>
                </a:cubicBezTo>
                <a:cubicBezTo>
                  <a:pt x="630308" y="954999"/>
                  <a:pt x="702418" y="838741"/>
                  <a:pt x="665010" y="896145"/>
                </a:cubicBezTo>
                <a:lnTo>
                  <a:pt x="553716" y="1068721"/>
                </a:lnTo>
                <a:cubicBezTo>
                  <a:pt x="506495" y="1140114"/>
                  <a:pt x="459581" y="1211725"/>
                  <a:pt x="439796" y="1239774"/>
                </a:cubicBezTo>
                <a:cubicBezTo>
                  <a:pt x="381830" y="1324866"/>
                  <a:pt x="400766" y="1296381"/>
                  <a:pt x="448684" y="1225278"/>
                </a:cubicBezTo>
                <a:cubicBezTo>
                  <a:pt x="473028" y="1189690"/>
                  <a:pt x="503093" y="1143158"/>
                  <a:pt x="534858" y="1094813"/>
                </a:cubicBezTo>
                <a:cubicBezTo>
                  <a:pt x="566624" y="1046470"/>
                  <a:pt x="598698" y="995950"/>
                  <a:pt x="626676" y="952898"/>
                </a:cubicBezTo>
                <a:cubicBezTo>
                  <a:pt x="607741" y="981890"/>
                  <a:pt x="626522" y="952897"/>
                  <a:pt x="649243" y="916657"/>
                </a:cubicBezTo>
                <a:cubicBezTo>
                  <a:pt x="660605" y="898610"/>
                  <a:pt x="673125" y="878678"/>
                  <a:pt x="682864" y="863312"/>
                </a:cubicBezTo>
                <a:lnTo>
                  <a:pt x="694998" y="844177"/>
                </a:lnTo>
                <a:cubicBezTo>
                  <a:pt x="697935" y="839683"/>
                  <a:pt x="699789" y="837147"/>
                  <a:pt x="699481" y="836929"/>
                </a:cubicBezTo>
                <a:cubicBezTo>
                  <a:pt x="699171" y="836712"/>
                  <a:pt x="698863" y="837002"/>
                  <a:pt x="696311" y="840046"/>
                </a:cubicBezTo>
                <a:cubicBezTo>
                  <a:pt x="693761" y="843090"/>
                  <a:pt x="688892" y="850338"/>
                  <a:pt x="679463" y="864834"/>
                </a:cubicBezTo>
                <a:lnTo>
                  <a:pt x="549002" y="1065749"/>
                </a:lnTo>
                <a:cubicBezTo>
                  <a:pt x="511054" y="1122646"/>
                  <a:pt x="547843" y="1065097"/>
                  <a:pt x="547147" y="1064662"/>
                </a:cubicBezTo>
                <a:cubicBezTo>
                  <a:pt x="432395" y="1241742"/>
                  <a:pt x="312943" y="1416068"/>
                  <a:pt x="188910" y="1587477"/>
                </a:cubicBezTo>
                <a:lnTo>
                  <a:pt x="0" y="1834953"/>
                </a:lnTo>
                <a:close/>
              </a:path>
            </a:pathLst>
          </a:custGeom>
          <a:solidFill>
            <a:srgbClr val="FFCF59"/>
          </a:solidFill>
          <a:ln w="951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9" b="0" i="0" u="none" strike="noStrike" kern="1200" cap="none" spc="0" normalizeH="0" baseline="0" noProof="0" dirty="0">
              <a:ln>
                <a:noFill/>
              </a:ln>
              <a:solidFill>
                <a:srgbClr val="1E345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F5E96CB3-AB4A-4549-BF18-329825ACE63A}"/>
              </a:ext>
            </a:extLst>
          </p:cNvPr>
          <p:cNvSpPr/>
          <p:nvPr userDrawn="1"/>
        </p:nvSpPr>
        <p:spPr>
          <a:xfrm rot="9426400">
            <a:off x="-908044" y="1343829"/>
            <a:ext cx="6689831" cy="3805699"/>
          </a:xfrm>
          <a:custGeom>
            <a:avLst/>
            <a:gdLst>
              <a:gd name="connsiteX0" fmla="*/ 0 w 13221902"/>
              <a:gd name="connsiteY0" fmla="*/ 2464904 h 7097509"/>
              <a:gd name="connsiteX1" fmla="*/ 2027582 w 13221902"/>
              <a:gd name="connsiteY1" fmla="*/ 7036904 h 7097509"/>
              <a:gd name="connsiteX2" fmla="*/ 5148469 w 13221902"/>
              <a:gd name="connsiteY2" fmla="*/ 4929808 h 7097509"/>
              <a:gd name="connsiteX3" fmla="*/ 7235687 w 13221902"/>
              <a:gd name="connsiteY3" fmla="*/ 2643808 h 7097509"/>
              <a:gd name="connsiteX4" fmla="*/ 11688417 w 13221902"/>
              <a:gd name="connsiteY4" fmla="*/ 6142382 h 7097509"/>
              <a:gd name="connsiteX5" fmla="*/ 11569148 w 13221902"/>
              <a:gd name="connsiteY5" fmla="*/ 6480313 h 7097509"/>
              <a:gd name="connsiteX6" fmla="*/ 13219043 w 13221902"/>
              <a:gd name="connsiteY6" fmla="*/ 4870173 h 7097509"/>
              <a:gd name="connsiteX7" fmla="*/ 11926956 w 13221902"/>
              <a:gd name="connsiteY7" fmla="*/ 0 h 7097509"/>
              <a:gd name="connsiteX0" fmla="*/ 0 w 13219043"/>
              <a:gd name="connsiteY0" fmla="*/ 0 h 4632605"/>
              <a:gd name="connsiteX1" fmla="*/ 2027582 w 13219043"/>
              <a:gd name="connsiteY1" fmla="*/ 4572000 h 4632605"/>
              <a:gd name="connsiteX2" fmla="*/ 5148469 w 13219043"/>
              <a:gd name="connsiteY2" fmla="*/ 2464904 h 4632605"/>
              <a:gd name="connsiteX3" fmla="*/ 7235687 w 13219043"/>
              <a:gd name="connsiteY3" fmla="*/ 178904 h 4632605"/>
              <a:gd name="connsiteX4" fmla="*/ 11688417 w 13219043"/>
              <a:gd name="connsiteY4" fmla="*/ 3677478 h 4632605"/>
              <a:gd name="connsiteX5" fmla="*/ 11569148 w 13219043"/>
              <a:gd name="connsiteY5" fmla="*/ 4015409 h 4632605"/>
              <a:gd name="connsiteX6" fmla="*/ 13219043 w 13219043"/>
              <a:gd name="connsiteY6" fmla="*/ 2405269 h 4632605"/>
              <a:gd name="connsiteX0" fmla="*/ 0 w 11938692"/>
              <a:gd name="connsiteY0" fmla="*/ 0 h 4632605"/>
              <a:gd name="connsiteX1" fmla="*/ 2027582 w 11938692"/>
              <a:gd name="connsiteY1" fmla="*/ 4572000 h 4632605"/>
              <a:gd name="connsiteX2" fmla="*/ 5148469 w 11938692"/>
              <a:gd name="connsiteY2" fmla="*/ 2464904 h 4632605"/>
              <a:gd name="connsiteX3" fmla="*/ 7235687 w 11938692"/>
              <a:gd name="connsiteY3" fmla="*/ 178904 h 4632605"/>
              <a:gd name="connsiteX4" fmla="*/ 11688417 w 11938692"/>
              <a:gd name="connsiteY4" fmla="*/ 3677478 h 4632605"/>
              <a:gd name="connsiteX5" fmla="*/ 11569148 w 11938692"/>
              <a:gd name="connsiteY5" fmla="*/ 4015409 h 4632605"/>
              <a:gd name="connsiteX0" fmla="*/ 0 w 11688417"/>
              <a:gd name="connsiteY0" fmla="*/ 0 h 4632605"/>
              <a:gd name="connsiteX1" fmla="*/ 2027582 w 11688417"/>
              <a:gd name="connsiteY1" fmla="*/ 4572000 h 4632605"/>
              <a:gd name="connsiteX2" fmla="*/ 5148469 w 11688417"/>
              <a:gd name="connsiteY2" fmla="*/ 2464904 h 4632605"/>
              <a:gd name="connsiteX3" fmla="*/ 7235687 w 11688417"/>
              <a:gd name="connsiteY3" fmla="*/ 178904 h 4632605"/>
              <a:gd name="connsiteX4" fmla="*/ 11688417 w 11688417"/>
              <a:gd name="connsiteY4" fmla="*/ 3677478 h 4632605"/>
              <a:gd name="connsiteX0" fmla="*/ 0 w 7235687"/>
              <a:gd name="connsiteY0" fmla="*/ 0 h 4632605"/>
              <a:gd name="connsiteX1" fmla="*/ 2027582 w 7235687"/>
              <a:gd name="connsiteY1" fmla="*/ 4572000 h 4632605"/>
              <a:gd name="connsiteX2" fmla="*/ 5148469 w 7235687"/>
              <a:gd name="connsiteY2" fmla="*/ 2464904 h 4632605"/>
              <a:gd name="connsiteX3" fmla="*/ 7235687 w 7235687"/>
              <a:gd name="connsiteY3" fmla="*/ 178904 h 4632605"/>
              <a:gd name="connsiteX0" fmla="*/ 0 w 6886984"/>
              <a:gd name="connsiteY0" fmla="*/ 0 h 4627083"/>
              <a:gd name="connsiteX1" fmla="*/ 2027582 w 6886984"/>
              <a:gd name="connsiteY1" fmla="*/ 4572000 h 4627083"/>
              <a:gd name="connsiteX2" fmla="*/ 5148469 w 6886984"/>
              <a:gd name="connsiteY2" fmla="*/ 2464904 h 4627083"/>
              <a:gd name="connsiteX3" fmla="*/ 6886984 w 6886984"/>
              <a:gd name="connsiteY3" fmla="*/ 1495252 h 4627083"/>
              <a:gd name="connsiteX0" fmla="*/ 0 w 6886984"/>
              <a:gd name="connsiteY0" fmla="*/ 0 h 4597488"/>
              <a:gd name="connsiteX1" fmla="*/ 2027582 w 6886984"/>
              <a:gd name="connsiteY1" fmla="*/ 4572000 h 4597488"/>
              <a:gd name="connsiteX2" fmla="*/ 5264704 w 6886984"/>
              <a:gd name="connsiteY2" fmla="*/ 1833056 h 4597488"/>
              <a:gd name="connsiteX3" fmla="*/ 6886984 w 6886984"/>
              <a:gd name="connsiteY3" fmla="*/ 1495252 h 4597488"/>
              <a:gd name="connsiteX0" fmla="*/ 0 w 5264704"/>
              <a:gd name="connsiteY0" fmla="*/ 0 h 4597488"/>
              <a:gd name="connsiteX1" fmla="*/ 2027582 w 5264704"/>
              <a:gd name="connsiteY1" fmla="*/ 4572000 h 4597488"/>
              <a:gd name="connsiteX2" fmla="*/ 5264704 w 5264704"/>
              <a:gd name="connsiteY2" fmla="*/ 1833056 h 4597488"/>
              <a:gd name="connsiteX0" fmla="*/ 0 w 6112105"/>
              <a:gd name="connsiteY0" fmla="*/ 0 h 4611538"/>
              <a:gd name="connsiteX1" fmla="*/ 2027582 w 6112105"/>
              <a:gd name="connsiteY1" fmla="*/ 4572000 h 4611538"/>
              <a:gd name="connsiteX2" fmla="*/ 6112105 w 6112105"/>
              <a:gd name="connsiteY2" fmla="*/ 2178540 h 4611538"/>
              <a:gd name="connsiteX0" fmla="*/ 0 w 6112105"/>
              <a:gd name="connsiteY0" fmla="*/ 0 h 4607432"/>
              <a:gd name="connsiteX1" fmla="*/ 2027582 w 6112105"/>
              <a:gd name="connsiteY1" fmla="*/ 4572000 h 4607432"/>
              <a:gd name="connsiteX2" fmla="*/ 6112105 w 6112105"/>
              <a:gd name="connsiteY2" fmla="*/ 2178540 h 4607432"/>
              <a:gd name="connsiteX0" fmla="*/ 0 w 5536666"/>
              <a:gd name="connsiteY0" fmla="*/ 0 h 2482910"/>
              <a:gd name="connsiteX1" fmla="*/ 1452143 w 5536666"/>
              <a:gd name="connsiteY1" fmla="*/ 2447478 h 2482910"/>
              <a:gd name="connsiteX2" fmla="*/ 5536666 w 5536666"/>
              <a:gd name="connsiteY2" fmla="*/ 54018 h 2482910"/>
              <a:gd name="connsiteX0" fmla="*/ 0 w 5536666"/>
              <a:gd name="connsiteY0" fmla="*/ 0 h 2482910"/>
              <a:gd name="connsiteX1" fmla="*/ 1452143 w 5536666"/>
              <a:gd name="connsiteY1" fmla="*/ 2447478 h 2482910"/>
              <a:gd name="connsiteX2" fmla="*/ 5536666 w 5536666"/>
              <a:gd name="connsiteY2" fmla="*/ 54018 h 2482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36666" h="2482910">
                <a:moveTo>
                  <a:pt x="0" y="0"/>
                </a:moveTo>
                <a:cubicBezTo>
                  <a:pt x="264035" y="508802"/>
                  <a:pt x="433459" y="2084388"/>
                  <a:pt x="1452143" y="2447478"/>
                </a:cubicBezTo>
                <a:cubicBezTo>
                  <a:pt x="2470827" y="2810568"/>
                  <a:pt x="3263074" y="268437"/>
                  <a:pt x="5536666" y="54018"/>
                </a:cubicBezTo>
              </a:path>
            </a:pathLst>
          </a:custGeom>
          <a:noFill/>
          <a:ln w="25400">
            <a:solidFill>
              <a:srgbClr val="FFC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Rectángulo 36">
            <a:extLst>
              <a:ext uri="{FF2B5EF4-FFF2-40B4-BE49-F238E27FC236}">
                <a16:creationId xmlns:a16="http://schemas.microsoft.com/office/drawing/2014/main" id="{2C202971-E966-7243-BC4D-270B5286084E}"/>
              </a:ext>
            </a:extLst>
          </p:cNvPr>
          <p:cNvSpPr/>
          <p:nvPr userDrawn="1"/>
        </p:nvSpPr>
        <p:spPr>
          <a:xfrm>
            <a:off x="6230880" y="4890737"/>
            <a:ext cx="4460933" cy="2668938"/>
          </a:xfrm>
          <a:prstGeom prst="rect">
            <a:avLst/>
          </a:prstGeom>
          <a:solidFill>
            <a:srgbClr val="F2F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1D3816-0AEC-394E-BC7D-E4ECDDC88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21" y="1678605"/>
            <a:ext cx="3933661" cy="2746087"/>
          </a:xfrm>
          <a:solidFill>
            <a:schemeClr val="bg1"/>
          </a:solidFill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2280"/>
            </a:lvl1pPr>
          </a:lstStyle>
          <a:p>
            <a:r>
              <a:rPr lang="en-GB" dirty="0"/>
              <a:t>Click to edit Master title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EA3C0DB0-1043-7548-AFFD-725C031724EB}"/>
              </a:ext>
            </a:extLst>
          </p:cNvPr>
          <p:cNvSpPr txBox="1">
            <a:spLocks/>
          </p:cNvSpPr>
          <p:nvPr userDrawn="1"/>
        </p:nvSpPr>
        <p:spPr>
          <a:xfrm>
            <a:off x="6167170" y="5200080"/>
            <a:ext cx="3618807" cy="774297"/>
          </a:xfrm>
          <a:prstGeom prst="rect">
            <a:avLst/>
          </a:prstGeom>
        </p:spPr>
        <p:txBody>
          <a:bodyPr vert="horz" lIns="78238" tIns="39120" rIns="78238" bIns="39120" rtlCol="0" anchor="ctr">
            <a:noAutofit/>
          </a:bodyPr>
          <a:lstStyle>
            <a:lvl1pPr algn="l" defTabSz="521437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391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7452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7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 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7805D7-F93A-5748-850F-7BDB1E5220DC}"/>
              </a:ext>
            </a:extLst>
          </p:cNvPr>
          <p:cNvGrpSpPr/>
          <p:nvPr userDrawn="1"/>
        </p:nvGrpSpPr>
        <p:grpSpPr>
          <a:xfrm rot="10800000">
            <a:off x="5782048" y="3871181"/>
            <a:ext cx="371811" cy="370940"/>
            <a:chOff x="778647" y="2313656"/>
            <a:chExt cx="423980" cy="336510"/>
          </a:xfrm>
        </p:grpSpPr>
        <p:sp>
          <p:nvSpPr>
            <p:cNvPr id="12" name="Elipse 79">
              <a:extLst>
                <a:ext uri="{FF2B5EF4-FFF2-40B4-BE49-F238E27FC236}">
                  <a16:creationId xmlns:a16="http://schemas.microsoft.com/office/drawing/2014/main" id="{C45C8A93-205B-644B-9F55-6F6755AC183A}"/>
                </a:ext>
              </a:extLst>
            </p:cNvPr>
            <p:cNvSpPr/>
            <p:nvPr/>
          </p:nvSpPr>
          <p:spPr>
            <a:xfrm>
              <a:off x="961184" y="2408723"/>
              <a:ext cx="241443" cy="241443"/>
            </a:xfrm>
            <a:prstGeom prst="ellipse">
              <a:avLst/>
            </a:prstGeom>
            <a:solidFill>
              <a:srgbClr val="FFC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7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" name="Elipse 80">
              <a:extLst>
                <a:ext uri="{FF2B5EF4-FFF2-40B4-BE49-F238E27FC236}">
                  <a16:creationId xmlns:a16="http://schemas.microsoft.com/office/drawing/2014/main" id="{11F5D77D-021C-8745-98BB-606A8BC9E980}"/>
                </a:ext>
              </a:extLst>
            </p:cNvPr>
            <p:cNvSpPr/>
            <p:nvPr/>
          </p:nvSpPr>
          <p:spPr>
            <a:xfrm>
              <a:off x="778647" y="2313656"/>
              <a:ext cx="72650" cy="72650"/>
            </a:xfrm>
            <a:prstGeom prst="ellipse">
              <a:avLst/>
            </a:prstGeom>
            <a:solidFill>
              <a:srgbClr val="FFC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7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65CDFC11-88B1-2C4C-B7ED-6C8BAE3F13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79745" y="1202405"/>
            <a:ext cx="1988930" cy="2500050"/>
          </a:xfrm>
          <a:custGeom>
            <a:avLst/>
            <a:gdLst>
              <a:gd name="connsiteX0" fmla="*/ 1134000 w 2268000"/>
              <a:gd name="connsiteY0" fmla="*/ 0 h 2268000"/>
              <a:gd name="connsiteX1" fmla="*/ 2268000 w 2268000"/>
              <a:gd name="connsiteY1" fmla="*/ 1134000 h 2268000"/>
              <a:gd name="connsiteX2" fmla="*/ 1134000 w 2268000"/>
              <a:gd name="connsiteY2" fmla="*/ 2268000 h 2268000"/>
              <a:gd name="connsiteX3" fmla="*/ 905459 w 2268000"/>
              <a:gd name="connsiteY3" fmla="*/ 2244961 h 2268000"/>
              <a:gd name="connsiteX4" fmla="*/ 878118 w 2268000"/>
              <a:gd name="connsiteY4" fmla="*/ 2237931 h 2268000"/>
              <a:gd name="connsiteX5" fmla="*/ 878118 w 2268000"/>
              <a:gd name="connsiteY5" fmla="*/ 2237931 h 2268000"/>
              <a:gd name="connsiteX6" fmla="*/ 878119 w 2268000"/>
              <a:gd name="connsiteY6" fmla="*/ 2237931 h 2268000"/>
              <a:gd name="connsiteX7" fmla="*/ 861132 w 2268000"/>
              <a:gd name="connsiteY7" fmla="*/ 2209970 h 2268000"/>
              <a:gd name="connsiteX8" fmla="*/ 258018 w 2268000"/>
              <a:gd name="connsiteY8" fmla="*/ 1760982 h 2268000"/>
              <a:gd name="connsiteX9" fmla="*/ 176684 w 2268000"/>
              <a:gd name="connsiteY9" fmla="*/ 1740069 h 2268000"/>
              <a:gd name="connsiteX10" fmla="*/ 176684 w 2268000"/>
              <a:gd name="connsiteY10" fmla="*/ 1740069 h 2268000"/>
              <a:gd name="connsiteX11" fmla="*/ 176683 w 2268000"/>
              <a:gd name="connsiteY11" fmla="*/ 1740069 h 2268000"/>
              <a:gd name="connsiteX12" fmla="*/ 136868 w 2268000"/>
              <a:gd name="connsiteY12" fmla="*/ 1674532 h 2268000"/>
              <a:gd name="connsiteX13" fmla="*/ 0 w 2268000"/>
              <a:gd name="connsiteY13" fmla="*/ 1134000 h 2268000"/>
              <a:gd name="connsiteX14" fmla="*/ 1134000 w 2268000"/>
              <a:gd name="connsiteY14" fmla="*/ 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68000" h="2268000">
                <a:moveTo>
                  <a:pt x="1134000" y="0"/>
                </a:moveTo>
                <a:cubicBezTo>
                  <a:pt x="1760291" y="0"/>
                  <a:pt x="2268000" y="507709"/>
                  <a:pt x="2268000" y="1134000"/>
                </a:cubicBezTo>
                <a:cubicBezTo>
                  <a:pt x="2268000" y="1760291"/>
                  <a:pt x="1760291" y="2268000"/>
                  <a:pt x="1134000" y="2268000"/>
                </a:cubicBezTo>
                <a:cubicBezTo>
                  <a:pt x="1055714" y="2268000"/>
                  <a:pt x="979280" y="2260067"/>
                  <a:pt x="905459" y="2244961"/>
                </a:cubicBezTo>
                <a:lnTo>
                  <a:pt x="878118" y="2237931"/>
                </a:lnTo>
                <a:lnTo>
                  <a:pt x="878118" y="2237931"/>
                </a:lnTo>
                <a:lnTo>
                  <a:pt x="878119" y="2237931"/>
                </a:lnTo>
                <a:lnTo>
                  <a:pt x="861132" y="2209970"/>
                </a:lnTo>
                <a:cubicBezTo>
                  <a:pt x="718480" y="1998818"/>
                  <a:pt x="506581" y="1838293"/>
                  <a:pt x="258018" y="1760982"/>
                </a:cubicBezTo>
                <a:lnTo>
                  <a:pt x="176684" y="1740069"/>
                </a:lnTo>
                <a:lnTo>
                  <a:pt x="176684" y="1740069"/>
                </a:lnTo>
                <a:lnTo>
                  <a:pt x="176683" y="1740069"/>
                </a:lnTo>
                <a:lnTo>
                  <a:pt x="136868" y="1674532"/>
                </a:lnTo>
                <a:cubicBezTo>
                  <a:pt x="49581" y="1513851"/>
                  <a:pt x="0" y="1329716"/>
                  <a:pt x="0" y="1134000"/>
                </a:cubicBezTo>
                <a:cubicBezTo>
                  <a:pt x="0" y="507709"/>
                  <a:pt x="507709" y="0"/>
                  <a:pt x="113400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28"/>
            </a:lvl1pPr>
          </a:lstStyle>
          <a:p>
            <a:endParaRPr lang="fr-FR" dirty="0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9BD1970F-B2FA-5E4F-A0DA-705EAF531EA0}"/>
              </a:ext>
            </a:extLst>
          </p:cNvPr>
          <p:cNvSpPr>
            <a:spLocks noChangeAspect="1"/>
          </p:cNvSpPr>
          <p:nvPr userDrawn="1"/>
        </p:nvSpPr>
        <p:spPr>
          <a:xfrm>
            <a:off x="4934689" y="3120509"/>
            <a:ext cx="615126" cy="548801"/>
          </a:xfrm>
          <a:custGeom>
            <a:avLst/>
            <a:gdLst>
              <a:gd name="connsiteX0" fmla="*/ 0 w 701435"/>
              <a:gd name="connsiteY0" fmla="*/ 0 h 497862"/>
              <a:gd name="connsiteX1" fmla="*/ 81334 w 701435"/>
              <a:gd name="connsiteY1" fmla="*/ 20913 h 497862"/>
              <a:gd name="connsiteX2" fmla="*/ 684448 w 701435"/>
              <a:gd name="connsiteY2" fmla="*/ 469901 h 497862"/>
              <a:gd name="connsiteX3" fmla="*/ 701435 w 701435"/>
              <a:gd name="connsiteY3" fmla="*/ 497862 h 497862"/>
              <a:gd name="connsiteX4" fmla="*/ 620100 w 701435"/>
              <a:gd name="connsiteY4" fmla="*/ 476949 h 497862"/>
              <a:gd name="connsiteX5" fmla="*/ 16986 w 701435"/>
              <a:gd name="connsiteY5" fmla="*/ 27961 h 497862"/>
              <a:gd name="connsiteX6" fmla="*/ 0 w 701435"/>
              <a:gd name="connsiteY6" fmla="*/ 0 h 497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1435" h="497862">
                <a:moveTo>
                  <a:pt x="0" y="0"/>
                </a:moveTo>
                <a:lnTo>
                  <a:pt x="81334" y="20913"/>
                </a:lnTo>
                <a:cubicBezTo>
                  <a:pt x="329897" y="98224"/>
                  <a:pt x="541796" y="258749"/>
                  <a:pt x="684448" y="469901"/>
                </a:cubicBezTo>
                <a:lnTo>
                  <a:pt x="701435" y="497862"/>
                </a:lnTo>
                <a:lnTo>
                  <a:pt x="620100" y="476949"/>
                </a:lnTo>
                <a:cubicBezTo>
                  <a:pt x="371538" y="399638"/>
                  <a:pt x="159638" y="239114"/>
                  <a:pt x="16986" y="27961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2D2D064A-2A66-0F4B-9034-C8D17C288C7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5826" y="3087363"/>
            <a:ext cx="1988930" cy="2500050"/>
          </a:xfrm>
          <a:custGeom>
            <a:avLst/>
            <a:gdLst>
              <a:gd name="connsiteX0" fmla="*/ 1134000 w 2268000"/>
              <a:gd name="connsiteY0" fmla="*/ 0 h 2268000"/>
              <a:gd name="connsiteX1" fmla="*/ 1362541 w 2268000"/>
              <a:gd name="connsiteY1" fmla="*/ 23039 h 2268000"/>
              <a:gd name="connsiteX2" fmla="*/ 1389883 w 2268000"/>
              <a:gd name="connsiteY2" fmla="*/ 30069 h 2268000"/>
              <a:gd name="connsiteX3" fmla="*/ 1406869 w 2268000"/>
              <a:gd name="connsiteY3" fmla="*/ 58030 h 2268000"/>
              <a:gd name="connsiteX4" fmla="*/ 2009983 w 2268000"/>
              <a:gd name="connsiteY4" fmla="*/ 507018 h 2268000"/>
              <a:gd name="connsiteX5" fmla="*/ 2091318 w 2268000"/>
              <a:gd name="connsiteY5" fmla="*/ 527931 h 2268000"/>
              <a:gd name="connsiteX6" fmla="*/ 2131132 w 2268000"/>
              <a:gd name="connsiteY6" fmla="*/ 593468 h 2268000"/>
              <a:gd name="connsiteX7" fmla="*/ 2268000 w 2268000"/>
              <a:gd name="connsiteY7" fmla="*/ 1134000 h 2268000"/>
              <a:gd name="connsiteX8" fmla="*/ 1134000 w 2268000"/>
              <a:gd name="connsiteY8" fmla="*/ 2268000 h 2268000"/>
              <a:gd name="connsiteX9" fmla="*/ 0 w 2268000"/>
              <a:gd name="connsiteY9" fmla="*/ 1134000 h 2268000"/>
              <a:gd name="connsiteX10" fmla="*/ 1134000 w 2268000"/>
              <a:gd name="connsiteY10" fmla="*/ 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68000" h="2268000">
                <a:moveTo>
                  <a:pt x="1134000" y="0"/>
                </a:moveTo>
                <a:cubicBezTo>
                  <a:pt x="1212287" y="0"/>
                  <a:pt x="1288720" y="7933"/>
                  <a:pt x="1362541" y="23039"/>
                </a:cubicBezTo>
                <a:lnTo>
                  <a:pt x="1389883" y="30069"/>
                </a:lnTo>
                <a:lnTo>
                  <a:pt x="1406869" y="58030"/>
                </a:lnTo>
                <a:cubicBezTo>
                  <a:pt x="1549521" y="269183"/>
                  <a:pt x="1761421" y="429707"/>
                  <a:pt x="2009983" y="507018"/>
                </a:cubicBezTo>
                <a:lnTo>
                  <a:pt x="2091318" y="527931"/>
                </a:lnTo>
                <a:lnTo>
                  <a:pt x="2131132" y="593468"/>
                </a:lnTo>
                <a:cubicBezTo>
                  <a:pt x="2218419" y="754149"/>
                  <a:pt x="2268000" y="938284"/>
                  <a:pt x="2268000" y="1134000"/>
                </a:cubicBezTo>
                <a:cubicBezTo>
                  <a:pt x="2268000" y="1760291"/>
                  <a:pt x="1760291" y="2268000"/>
                  <a:pt x="1134000" y="2268000"/>
                </a:cubicBezTo>
                <a:cubicBezTo>
                  <a:pt x="507709" y="2268000"/>
                  <a:pt x="0" y="1760291"/>
                  <a:pt x="0" y="1134000"/>
                </a:cubicBezTo>
                <a:cubicBezTo>
                  <a:pt x="0" y="507709"/>
                  <a:pt x="507709" y="0"/>
                  <a:pt x="113400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28"/>
            </a:lvl1pPr>
          </a:lstStyle>
          <a:p>
            <a:endParaRPr lang="fr-FR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1698C22B-3875-914B-8011-A0A6ADD427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36080" y="5186612"/>
            <a:ext cx="3541663" cy="1695695"/>
          </a:xfrm>
        </p:spPr>
        <p:txBody>
          <a:bodyPr lIns="90000" anchor="ctr">
            <a:normAutofit/>
          </a:bodyPr>
          <a:lstStyle>
            <a:lvl1pPr marL="0" indent="0">
              <a:buNone/>
              <a:defRPr sz="1403" i="1">
                <a:solidFill>
                  <a:schemeClr val="accent2"/>
                </a:solidFill>
                <a:latin typeface="+mj-lt"/>
              </a:defRPr>
            </a:lvl1pPr>
            <a:lvl2pPr marL="400964" indent="0">
              <a:buNone/>
              <a:defRPr sz="1403" i="1">
                <a:solidFill>
                  <a:schemeClr val="accent2"/>
                </a:solidFill>
                <a:latin typeface="+mj-lt"/>
              </a:defRPr>
            </a:lvl2pPr>
            <a:lvl3pPr marL="801929" indent="0">
              <a:buNone/>
              <a:defRPr sz="1403" i="1">
                <a:solidFill>
                  <a:schemeClr val="accent2"/>
                </a:solidFill>
                <a:latin typeface="+mj-lt"/>
              </a:defRPr>
            </a:lvl3pPr>
            <a:lvl4pPr marL="1202893" indent="0">
              <a:buNone/>
              <a:defRPr sz="1403" i="1">
                <a:solidFill>
                  <a:schemeClr val="accent2"/>
                </a:solidFill>
                <a:latin typeface="+mj-lt"/>
              </a:defRPr>
            </a:lvl4pPr>
            <a:lvl5pPr marL="1603858" indent="0">
              <a:buNone/>
              <a:defRPr sz="1403" i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29841D66-D72E-504A-A0BD-7683BDCCD6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82457" y="4910670"/>
            <a:ext cx="2238598" cy="309736"/>
          </a:xfrm>
        </p:spPr>
        <p:txBody>
          <a:bodyPr tIns="0" b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754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Name</a:t>
            </a:r>
            <a:endParaRPr lang="fr-FR" dirty="0"/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FB6EEABE-1851-824C-A312-D58C1383A2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82457" y="5220240"/>
            <a:ext cx="2238598" cy="62194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228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Position</a:t>
            </a:r>
            <a:endParaRPr lang="fr-FR" dirty="0"/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4FA58277-D35D-2C42-930A-6EFA801E0A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82456" y="5868593"/>
            <a:ext cx="3122377" cy="1005912"/>
          </a:xfrm>
        </p:spPr>
        <p:txBody>
          <a:bodyPr>
            <a:normAutofit/>
          </a:bodyPr>
          <a:lstStyle>
            <a:lvl1pPr marL="0" indent="0">
              <a:lnSpc>
                <a:spcPts val="1319"/>
              </a:lnSpc>
              <a:spcBef>
                <a:spcPts val="0"/>
              </a:spcBef>
              <a:buNone/>
              <a:defRPr sz="1052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Text</a:t>
            </a:r>
            <a:endParaRPr lang="fr-FR" dirty="0"/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D74EA3CC-2559-CB4A-9288-1B8D657B3A1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19147" y="1505515"/>
            <a:ext cx="2238598" cy="309736"/>
          </a:xfrm>
        </p:spPr>
        <p:txBody>
          <a:bodyPr tIns="0" b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754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Name</a:t>
            </a:r>
            <a:endParaRPr lang="fr-FR" dirty="0"/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F4E3DCAF-5F95-A14C-A502-C0F9F9F8487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19147" y="1815085"/>
            <a:ext cx="2238598" cy="62194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228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Position</a:t>
            </a:r>
            <a:endParaRPr lang="fr-FR" dirty="0"/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58A87BFD-531F-6D41-88E3-3F13280A68B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19146" y="2463438"/>
            <a:ext cx="3122377" cy="1359575"/>
          </a:xfrm>
        </p:spPr>
        <p:txBody>
          <a:bodyPr>
            <a:normAutofit/>
          </a:bodyPr>
          <a:lstStyle>
            <a:lvl1pPr marL="0" indent="0">
              <a:lnSpc>
                <a:spcPts val="1319"/>
              </a:lnSpc>
              <a:spcBef>
                <a:spcPts val="0"/>
              </a:spcBef>
              <a:buNone/>
              <a:defRPr sz="1052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Text</a:t>
            </a:r>
            <a:endParaRPr lang="fr-FR" dirty="0"/>
          </a:p>
        </p:txBody>
      </p:sp>
      <p:sp>
        <p:nvSpPr>
          <p:cNvPr id="46" name="Date Placeholder 45">
            <a:extLst>
              <a:ext uri="{FF2B5EF4-FFF2-40B4-BE49-F238E27FC236}">
                <a16:creationId xmlns:a16="http://schemas.microsoft.com/office/drawing/2014/main" id="{8E1460AE-5488-9D47-9FEC-4E64DF1380A8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 defTabSz="801929">
              <a:defRPr/>
            </a:pPr>
            <a:endParaRPr lang="en-GB">
              <a:solidFill>
                <a:srgbClr val="1E345E"/>
              </a:solidFill>
            </a:endParaRPr>
          </a:p>
        </p:txBody>
      </p:sp>
      <p:sp>
        <p:nvSpPr>
          <p:cNvPr id="47" name="Footer Placeholder 46">
            <a:extLst>
              <a:ext uri="{FF2B5EF4-FFF2-40B4-BE49-F238E27FC236}">
                <a16:creationId xmlns:a16="http://schemas.microsoft.com/office/drawing/2014/main" id="{51611C94-E400-E741-8D31-CF3CF16F97B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defTabSz="801929">
              <a:defRPr/>
            </a:pPr>
            <a:endParaRPr lang="en-GB">
              <a:solidFill>
                <a:srgbClr val="1E345E"/>
              </a:solidFill>
            </a:endParaRPr>
          </a:p>
        </p:txBody>
      </p:sp>
      <p:sp>
        <p:nvSpPr>
          <p:cNvPr id="48" name="Slide Number Placeholder 47">
            <a:extLst>
              <a:ext uri="{FF2B5EF4-FFF2-40B4-BE49-F238E27FC236}">
                <a16:creationId xmlns:a16="http://schemas.microsoft.com/office/drawing/2014/main" id="{AD95C406-60AF-104D-B4EE-2AAFCAA45FAD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defTabSz="801929">
              <a:defRPr/>
            </a:pPr>
            <a:fld id="{72502466-665A-3D45-9E9D-4950A8844361}" type="slidenum">
              <a:rPr lang="en-GB" smtClean="0"/>
              <a:pPr defTabSz="801929">
                <a:defRPr/>
              </a:pPr>
              <a:t>‹N°›</a:t>
            </a:fld>
            <a:endParaRPr lang="en-GB" dirty="0"/>
          </a:p>
        </p:txBody>
      </p:sp>
      <p:sp>
        <p:nvSpPr>
          <p:cNvPr id="49" name="Marcador de número de diapositiva 5">
            <a:extLst>
              <a:ext uri="{FF2B5EF4-FFF2-40B4-BE49-F238E27FC236}">
                <a16:creationId xmlns:a16="http://schemas.microsoft.com/office/drawing/2014/main" id="{69ADD9CF-6A28-4442-8FDC-2207AF5492B4}"/>
              </a:ext>
            </a:extLst>
          </p:cNvPr>
          <p:cNvSpPr txBox="1">
            <a:spLocks/>
          </p:cNvSpPr>
          <p:nvPr userDrawn="1"/>
        </p:nvSpPr>
        <p:spPr>
          <a:xfrm>
            <a:off x="9342539" y="7006699"/>
            <a:ext cx="307105" cy="402483"/>
          </a:xfrm>
          <a:prstGeom prst="rect">
            <a:avLst/>
          </a:prstGeom>
        </p:spPr>
        <p:txBody>
          <a:bodyPr vert="horz" lIns="80189" tIns="40094" rIns="80189" bIns="40094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rgbClr val="313C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2" b="0" i="0" u="none" strike="noStrike" kern="1200" cap="none" spc="0" normalizeH="0" baseline="0" noProof="0" dirty="0">
                <a:ln>
                  <a:noFill/>
                </a:ln>
                <a:solidFill>
                  <a:srgbClr val="313C4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—</a:t>
            </a:r>
          </a:p>
        </p:txBody>
      </p:sp>
    </p:spTree>
    <p:extLst>
      <p:ext uri="{BB962C8B-B14F-4D97-AF65-F5344CB8AC3E}">
        <p14:creationId xmlns:p14="http://schemas.microsoft.com/office/powerpoint/2010/main" val="32539012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aphic 151">
            <a:extLst>
              <a:ext uri="{FF2B5EF4-FFF2-40B4-BE49-F238E27FC236}">
                <a16:creationId xmlns:a16="http://schemas.microsoft.com/office/drawing/2014/main" id="{AF1742F6-3A5E-B244-B106-7E89E23E39CF}"/>
              </a:ext>
            </a:extLst>
          </p:cNvPr>
          <p:cNvGrpSpPr/>
          <p:nvPr userDrawn="1"/>
        </p:nvGrpSpPr>
        <p:grpSpPr>
          <a:xfrm>
            <a:off x="-63781" y="1881160"/>
            <a:ext cx="8122111" cy="5559248"/>
            <a:chOff x="258097" y="9402806"/>
            <a:chExt cx="8320117" cy="4530512"/>
          </a:xfrm>
          <a:solidFill>
            <a:srgbClr val="F2F6F9"/>
          </a:solidFill>
        </p:grpSpPr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1B6082CC-40C4-9747-9EF6-7BD1E2EED9E3}"/>
                </a:ext>
              </a:extLst>
            </p:cNvPr>
            <p:cNvSpPr/>
            <p:nvPr/>
          </p:nvSpPr>
          <p:spPr>
            <a:xfrm>
              <a:off x="8357234" y="11179175"/>
              <a:ext cx="116205" cy="125094"/>
            </a:xfrm>
            <a:custGeom>
              <a:avLst/>
              <a:gdLst>
                <a:gd name="connsiteX0" fmla="*/ 58420 w 116205"/>
                <a:gd name="connsiteY0" fmla="*/ 62230 h 125094"/>
                <a:gd name="connsiteX1" fmla="*/ 75565 w 116205"/>
                <a:gd name="connsiteY1" fmla="*/ 80010 h 125094"/>
                <a:gd name="connsiteX2" fmla="*/ 90170 w 116205"/>
                <a:gd name="connsiteY2" fmla="*/ 95250 h 125094"/>
                <a:gd name="connsiteX3" fmla="*/ 116205 w 116205"/>
                <a:gd name="connsiteY3" fmla="*/ 125095 h 125094"/>
                <a:gd name="connsiteX4" fmla="*/ 89535 w 116205"/>
                <a:gd name="connsiteY4" fmla="*/ 90805 h 125094"/>
                <a:gd name="connsiteX5" fmla="*/ 74930 w 116205"/>
                <a:gd name="connsiteY5" fmla="*/ 74930 h 125094"/>
                <a:gd name="connsiteX6" fmla="*/ 60325 w 116205"/>
                <a:gd name="connsiteY6" fmla="*/ 59690 h 125094"/>
                <a:gd name="connsiteX7" fmla="*/ 0 w 116205"/>
                <a:gd name="connsiteY7" fmla="*/ 0 h 125094"/>
                <a:gd name="connsiteX8" fmla="*/ 58420 w 116205"/>
                <a:gd name="connsiteY8" fmla="*/ 62230 h 125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205" h="125094">
                  <a:moveTo>
                    <a:pt x="58420" y="62230"/>
                  </a:moveTo>
                  <a:cubicBezTo>
                    <a:pt x="64770" y="69215"/>
                    <a:pt x="70485" y="74930"/>
                    <a:pt x="75565" y="80010"/>
                  </a:cubicBezTo>
                  <a:cubicBezTo>
                    <a:pt x="80645" y="85725"/>
                    <a:pt x="85725" y="90805"/>
                    <a:pt x="90170" y="95250"/>
                  </a:cubicBezTo>
                  <a:cubicBezTo>
                    <a:pt x="99060" y="105410"/>
                    <a:pt x="107315" y="113665"/>
                    <a:pt x="116205" y="125095"/>
                  </a:cubicBezTo>
                  <a:cubicBezTo>
                    <a:pt x="107950" y="113030"/>
                    <a:pt x="99060" y="102235"/>
                    <a:pt x="89535" y="90805"/>
                  </a:cubicBezTo>
                  <a:lnTo>
                    <a:pt x="74930" y="74930"/>
                  </a:lnTo>
                  <a:lnTo>
                    <a:pt x="60325" y="59690"/>
                  </a:lnTo>
                  <a:cubicBezTo>
                    <a:pt x="40640" y="39370"/>
                    <a:pt x="20955" y="19050"/>
                    <a:pt x="0" y="0"/>
                  </a:cubicBezTo>
                  <a:cubicBezTo>
                    <a:pt x="20320" y="19685"/>
                    <a:pt x="38735" y="40640"/>
                    <a:pt x="58420" y="6223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18FF6976-9761-4648-BC91-9B6B4AA85A37}"/>
                </a:ext>
              </a:extLst>
            </p:cNvPr>
            <p:cNvSpPr/>
            <p:nvPr/>
          </p:nvSpPr>
          <p:spPr>
            <a:xfrm>
              <a:off x="8194040" y="11042015"/>
              <a:ext cx="44450" cy="33654"/>
            </a:xfrm>
            <a:custGeom>
              <a:avLst/>
              <a:gdLst>
                <a:gd name="connsiteX0" fmla="*/ 44450 w 44450"/>
                <a:gd name="connsiteY0" fmla="*/ 33655 h 33654"/>
                <a:gd name="connsiteX1" fmla="*/ 20955 w 44450"/>
                <a:gd name="connsiteY1" fmla="*/ 14605 h 33654"/>
                <a:gd name="connsiteX2" fmla="*/ 0 w 44450"/>
                <a:gd name="connsiteY2" fmla="*/ 0 h 33654"/>
                <a:gd name="connsiteX3" fmla="*/ 22860 w 44450"/>
                <a:gd name="connsiteY3" fmla="*/ 16510 h 33654"/>
                <a:gd name="connsiteX4" fmla="*/ 44450 w 44450"/>
                <a:gd name="connsiteY4" fmla="*/ 33655 h 33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50" h="33654">
                  <a:moveTo>
                    <a:pt x="44450" y="33655"/>
                  </a:moveTo>
                  <a:cubicBezTo>
                    <a:pt x="36195" y="27305"/>
                    <a:pt x="28575" y="20955"/>
                    <a:pt x="20955" y="14605"/>
                  </a:cubicBezTo>
                  <a:cubicBezTo>
                    <a:pt x="13335" y="9525"/>
                    <a:pt x="6350" y="4445"/>
                    <a:pt x="0" y="0"/>
                  </a:cubicBezTo>
                  <a:cubicBezTo>
                    <a:pt x="7620" y="5715"/>
                    <a:pt x="15240" y="10795"/>
                    <a:pt x="22860" y="16510"/>
                  </a:cubicBezTo>
                  <a:cubicBezTo>
                    <a:pt x="29845" y="22225"/>
                    <a:pt x="37465" y="27940"/>
                    <a:pt x="44450" y="33655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8543131E-CC93-0848-B0FA-CEB4CE7F4CF1}"/>
                </a:ext>
              </a:extLst>
            </p:cNvPr>
            <p:cNvSpPr/>
            <p:nvPr/>
          </p:nvSpPr>
          <p:spPr>
            <a:xfrm>
              <a:off x="7990205" y="10916284"/>
              <a:ext cx="129539" cy="76200"/>
            </a:xfrm>
            <a:custGeom>
              <a:avLst/>
              <a:gdLst>
                <a:gd name="connsiteX0" fmla="*/ 102235 w 129539"/>
                <a:gd name="connsiteY0" fmla="*/ 57785 h 76200"/>
                <a:gd name="connsiteX1" fmla="*/ 71120 w 129539"/>
                <a:gd name="connsiteY1" fmla="*/ 38735 h 76200"/>
                <a:gd name="connsiteX2" fmla="*/ 0 w 129539"/>
                <a:gd name="connsiteY2" fmla="*/ 0 h 76200"/>
                <a:gd name="connsiteX3" fmla="*/ 129539 w 129539"/>
                <a:gd name="connsiteY3" fmla="*/ 76200 h 76200"/>
                <a:gd name="connsiteX4" fmla="*/ 102235 w 129539"/>
                <a:gd name="connsiteY4" fmla="*/ 5778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539" h="76200">
                  <a:moveTo>
                    <a:pt x="102235" y="57785"/>
                  </a:moveTo>
                  <a:cubicBezTo>
                    <a:pt x="92075" y="52070"/>
                    <a:pt x="81914" y="45720"/>
                    <a:pt x="71120" y="38735"/>
                  </a:cubicBezTo>
                  <a:cubicBezTo>
                    <a:pt x="50164" y="25400"/>
                    <a:pt x="26035" y="13335"/>
                    <a:pt x="0" y="0"/>
                  </a:cubicBezTo>
                  <a:cubicBezTo>
                    <a:pt x="45720" y="24765"/>
                    <a:pt x="88900" y="50165"/>
                    <a:pt x="129539" y="76200"/>
                  </a:cubicBezTo>
                  <a:cubicBezTo>
                    <a:pt x="121285" y="70485"/>
                    <a:pt x="112395" y="63500"/>
                    <a:pt x="102235" y="57785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73CC4F7-67DE-7D47-BEBF-00ECE4B0B8C3}"/>
                </a:ext>
              </a:extLst>
            </p:cNvPr>
            <p:cNvSpPr/>
            <p:nvPr/>
          </p:nvSpPr>
          <p:spPr>
            <a:xfrm>
              <a:off x="8120380" y="10992484"/>
              <a:ext cx="73659" cy="50800"/>
            </a:xfrm>
            <a:custGeom>
              <a:avLst/>
              <a:gdLst>
                <a:gd name="connsiteX0" fmla="*/ 67945 w 73659"/>
                <a:gd name="connsiteY0" fmla="*/ 50800 h 50800"/>
                <a:gd name="connsiteX1" fmla="*/ 72389 w 73659"/>
                <a:gd name="connsiteY1" fmla="*/ 49530 h 50800"/>
                <a:gd name="connsiteX2" fmla="*/ 73660 w 73659"/>
                <a:gd name="connsiteY2" fmla="*/ 50165 h 50800"/>
                <a:gd name="connsiteX3" fmla="*/ 37464 w 73659"/>
                <a:gd name="connsiteY3" fmla="*/ 24765 h 50800"/>
                <a:gd name="connsiteX4" fmla="*/ 0 w 73659"/>
                <a:gd name="connsiteY4" fmla="*/ 0 h 50800"/>
                <a:gd name="connsiteX5" fmla="*/ 36830 w 73659"/>
                <a:gd name="connsiteY5" fmla="*/ 26035 h 50800"/>
                <a:gd name="connsiteX6" fmla="*/ 67945 w 73659"/>
                <a:gd name="connsiteY6" fmla="*/ 5080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659" h="50800">
                  <a:moveTo>
                    <a:pt x="67945" y="50800"/>
                  </a:moveTo>
                  <a:cubicBezTo>
                    <a:pt x="53975" y="38735"/>
                    <a:pt x="47625" y="32385"/>
                    <a:pt x="72389" y="49530"/>
                  </a:cubicBezTo>
                  <a:cubicBezTo>
                    <a:pt x="72389" y="49530"/>
                    <a:pt x="73025" y="50165"/>
                    <a:pt x="73660" y="50165"/>
                  </a:cubicBezTo>
                  <a:cubicBezTo>
                    <a:pt x="61595" y="41910"/>
                    <a:pt x="49530" y="33020"/>
                    <a:pt x="37464" y="24765"/>
                  </a:cubicBezTo>
                  <a:cubicBezTo>
                    <a:pt x="24764" y="16510"/>
                    <a:pt x="12700" y="8255"/>
                    <a:pt x="0" y="0"/>
                  </a:cubicBezTo>
                  <a:cubicBezTo>
                    <a:pt x="13335" y="8890"/>
                    <a:pt x="25400" y="17780"/>
                    <a:pt x="36830" y="26035"/>
                  </a:cubicBezTo>
                  <a:cubicBezTo>
                    <a:pt x="48260" y="34925"/>
                    <a:pt x="58420" y="43180"/>
                    <a:pt x="67945" y="5080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56F09862-9775-FF4F-ADE7-E0C0F5ADA08F}"/>
                </a:ext>
              </a:extLst>
            </p:cNvPr>
            <p:cNvSpPr/>
            <p:nvPr/>
          </p:nvSpPr>
          <p:spPr>
            <a:xfrm>
              <a:off x="8225790" y="11075034"/>
              <a:ext cx="4444" cy="3809"/>
            </a:xfrm>
            <a:custGeom>
              <a:avLst/>
              <a:gdLst>
                <a:gd name="connsiteX0" fmla="*/ 0 w 4444"/>
                <a:gd name="connsiteY0" fmla="*/ 0 h 3809"/>
                <a:gd name="connsiteX1" fmla="*/ 4445 w 4444"/>
                <a:gd name="connsiteY1" fmla="*/ 3810 h 3809"/>
                <a:gd name="connsiteX2" fmla="*/ 0 w 4444"/>
                <a:gd name="connsiteY2" fmla="*/ 0 h 3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44" h="3809">
                  <a:moveTo>
                    <a:pt x="0" y="0"/>
                  </a:moveTo>
                  <a:cubicBezTo>
                    <a:pt x="1270" y="1270"/>
                    <a:pt x="3175" y="2540"/>
                    <a:pt x="4445" y="3810"/>
                  </a:cubicBezTo>
                  <a:cubicBezTo>
                    <a:pt x="3175" y="2540"/>
                    <a:pt x="1270" y="1270"/>
                    <a:pt x="0" y="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12ECF320-9B5F-BE40-BCF6-B6F18648D309}"/>
                </a:ext>
              </a:extLst>
            </p:cNvPr>
            <p:cNvSpPr/>
            <p:nvPr/>
          </p:nvSpPr>
          <p:spPr>
            <a:xfrm>
              <a:off x="8188959" y="11043284"/>
              <a:ext cx="36830" cy="31750"/>
            </a:xfrm>
            <a:custGeom>
              <a:avLst/>
              <a:gdLst>
                <a:gd name="connsiteX0" fmla="*/ 36830 w 36830"/>
                <a:gd name="connsiteY0" fmla="*/ 31750 h 31750"/>
                <a:gd name="connsiteX1" fmla="*/ 22225 w 36830"/>
                <a:gd name="connsiteY1" fmla="*/ 18415 h 31750"/>
                <a:gd name="connsiteX2" fmla="*/ 0 w 36830"/>
                <a:gd name="connsiteY2" fmla="*/ 0 h 31750"/>
                <a:gd name="connsiteX3" fmla="*/ 23495 w 36830"/>
                <a:gd name="connsiteY3" fmla="*/ 19685 h 31750"/>
                <a:gd name="connsiteX4" fmla="*/ 36830 w 36830"/>
                <a:gd name="connsiteY4" fmla="*/ 31750 h 3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0" h="31750">
                  <a:moveTo>
                    <a:pt x="36830" y="31750"/>
                  </a:moveTo>
                  <a:cubicBezTo>
                    <a:pt x="32385" y="27305"/>
                    <a:pt x="27305" y="22860"/>
                    <a:pt x="22225" y="18415"/>
                  </a:cubicBezTo>
                  <a:cubicBezTo>
                    <a:pt x="15240" y="12700"/>
                    <a:pt x="7620" y="6350"/>
                    <a:pt x="0" y="0"/>
                  </a:cubicBezTo>
                  <a:cubicBezTo>
                    <a:pt x="6985" y="5715"/>
                    <a:pt x="15240" y="12700"/>
                    <a:pt x="23495" y="19685"/>
                  </a:cubicBezTo>
                  <a:cubicBezTo>
                    <a:pt x="27940" y="24130"/>
                    <a:pt x="33020" y="28575"/>
                    <a:pt x="36830" y="3175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56BFFBE1-E7FE-F843-A994-ED33866C2C17}"/>
                </a:ext>
              </a:extLst>
            </p:cNvPr>
            <p:cNvSpPr/>
            <p:nvPr/>
          </p:nvSpPr>
          <p:spPr>
            <a:xfrm>
              <a:off x="7156529" y="10783569"/>
              <a:ext cx="1385490" cy="755650"/>
            </a:xfrm>
            <a:custGeom>
              <a:avLst/>
              <a:gdLst>
                <a:gd name="connsiteX0" fmla="*/ 1385491 w 1385490"/>
                <a:gd name="connsiteY0" fmla="*/ 755650 h 755650"/>
                <a:gd name="connsiteX1" fmla="*/ 1351836 w 1385490"/>
                <a:gd name="connsiteY1" fmla="*/ 640715 h 755650"/>
                <a:gd name="connsiteX2" fmla="*/ 1326436 w 1385490"/>
                <a:gd name="connsiteY2" fmla="*/ 584200 h 755650"/>
                <a:gd name="connsiteX3" fmla="*/ 1292781 w 1385490"/>
                <a:gd name="connsiteY3" fmla="*/ 528955 h 755650"/>
                <a:gd name="connsiteX4" fmla="*/ 1279446 w 1385490"/>
                <a:gd name="connsiteY4" fmla="*/ 511175 h 755650"/>
                <a:gd name="connsiteX5" fmla="*/ 1264841 w 1385490"/>
                <a:gd name="connsiteY5" fmla="*/ 494030 h 755650"/>
                <a:gd name="connsiteX6" fmla="*/ 1248331 w 1385490"/>
                <a:gd name="connsiteY6" fmla="*/ 476886 h 755650"/>
                <a:gd name="connsiteX7" fmla="*/ 1230551 w 1385490"/>
                <a:gd name="connsiteY7" fmla="*/ 459740 h 755650"/>
                <a:gd name="connsiteX8" fmla="*/ 1212136 w 1385490"/>
                <a:gd name="connsiteY8" fmla="*/ 442595 h 755650"/>
                <a:gd name="connsiteX9" fmla="*/ 1202611 w 1385490"/>
                <a:gd name="connsiteY9" fmla="*/ 433705 h 755650"/>
                <a:gd name="connsiteX10" fmla="*/ 1193086 w 1385490"/>
                <a:gd name="connsiteY10" fmla="*/ 425450 h 755650"/>
                <a:gd name="connsiteX11" fmla="*/ 1152446 w 1385490"/>
                <a:gd name="connsiteY11" fmla="*/ 389890 h 755650"/>
                <a:gd name="connsiteX12" fmla="*/ 953056 w 1385490"/>
                <a:gd name="connsiteY12" fmla="*/ 243205 h 755650"/>
                <a:gd name="connsiteX13" fmla="*/ 888921 w 1385490"/>
                <a:gd name="connsiteY13" fmla="*/ 195580 h 755650"/>
                <a:gd name="connsiteX14" fmla="*/ 867331 w 1385490"/>
                <a:gd name="connsiteY14" fmla="*/ 182880 h 755650"/>
                <a:gd name="connsiteX15" fmla="*/ 845106 w 1385490"/>
                <a:gd name="connsiteY15" fmla="*/ 171450 h 755650"/>
                <a:gd name="connsiteX16" fmla="*/ 801926 w 1385490"/>
                <a:gd name="connsiteY16" fmla="*/ 149861 h 755650"/>
                <a:gd name="connsiteX17" fmla="*/ 758746 w 1385490"/>
                <a:gd name="connsiteY17" fmla="*/ 130175 h 755650"/>
                <a:gd name="connsiteX18" fmla="*/ 715566 w 1385490"/>
                <a:gd name="connsiteY18" fmla="*/ 112395 h 755650"/>
                <a:gd name="connsiteX19" fmla="*/ 540306 w 1385490"/>
                <a:gd name="connsiteY19" fmla="*/ 53975 h 755650"/>
                <a:gd name="connsiteX20" fmla="*/ 493316 w 1385490"/>
                <a:gd name="connsiteY20" fmla="*/ 41911 h 755650"/>
                <a:gd name="connsiteX21" fmla="*/ 467281 w 1385490"/>
                <a:gd name="connsiteY21" fmla="*/ 34290 h 755650"/>
                <a:gd name="connsiteX22" fmla="*/ 440611 w 1385490"/>
                <a:gd name="connsiteY22" fmla="*/ 27305 h 755650"/>
                <a:gd name="connsiteX23" fmla="*/ 387271 w 1385490"/>
                <a:gd name="connsiteY23" fmla="*/ 15240 h 755650"/>
                <a:gd name="connsiteX24" fmla="*/ 339646 w 1385490"/>
                <a:gd name="connsiteY24" fmla="*/ 7620 h 755650"/>
                <a:gd name="connsiteX25" fmla="*/ 280591 w 1385490"/>
                <a:gd name="connsiteY25" fmla="*/ 2540 h 755650"/>
                <a:gd name="connsiteX26" fmla="*/ 246301 w 1385490"/>
                <a:gd name="connsiteY26" fmla="*/ 636 h 755650"/>
                <a:gd name="connsiteX27" fmla="*/ 228521 w 1385490"/>
                <a:gd name="connsiteY27" fmla="*/ 0 h 755650"/>
                <a:gd name="connsiteX28" fmla="*/ 210741 w 1385490"/>
                <a:gd name="connsiteY28" fmla="*/ 0 h 755650"/>
                <a:gd name="connsiteX29" fmla="*/ 174546 w 1385490"/>
                <a:gd name="connsiteY29" fmla="*/ 0 h 755650"/>
                <a:gd name="connsiteX30" fmla="*/ 138986 w 1385490"/>
                <a:gd name="connsiteY30" fmla="*/ 636 h 755650"/>
                <a:gd name="connsiteX31" fmla="*/ 105331 w 1385490"/>
                <a:gd name="connsiteY31" fmla="*/ 1905 h 755650"/>
                <a:gd name="connsiteX32" fmla="*/ 74216 w 1385490"/>
                <a:gd name="connsiteY32" fmla="*/ 3811 h 755650"/>
                <a:gd name="connsiteX33" fmla="*/ 46911 w 1385490"/>
                <a:gd name="connsiteY33" fmla="*/ 5715 h 755650"/>
                <a:gd name="connsiteX34" fmla="*/ 25321 w 1385490"/>
                <a:gd name="connsiteY34" fmla="*/ 8255 h 755650"/>
                <a:gd name="connsiteX35" fmla="*/ 1191 w 1385490"/>
                <a:gd name="connsiteY35" fmla="*/ 11430 h 755650"/>
                <a:gd name="connsiteX36" fmla="*/ 10716 w 1385490"/>
                <a:gd name="connsiteY36" fmla="*/ 12065 h 755650"/>
                <a:gd name="connsiteX37" fmla="*/ 31036 w 1385490"/>
                <a:gd name="connsiteY37" fmla="*/ 11430 h 755650"/>
                <a:gd name="connsiteX38" fmla="*/ 45641 w 1385490"/>
                <a:gd name="connsiteY38" fmla="*/ 10795 h 755650"/>
                <a:gd name="connsiteX39" fmla="*/ 63421 w 1385490"/>
                <a:gd name="connsiteY39" fmla="*/ 10161 h 755650"/>
                <a:gd name="connsiteX40" fmla="*/ 462201 w 1385490"/>
                <a:gd name="connsiteY40" fmla="*/ 39370 h 755650"/>
                <a:gd name="connsiteX41" fmla="*/ 638731 w 1385490"/>
                <a:gd name="connsiteY41" fmla="*/ 87630 h 755650"/>
                <a:gd name="connsiteX42" fmla="*/ 817166 w 1385490"/>
                <a:gd name="connsiteY42" fmla="*/ 163830 h 755650"/>
                <a:gd name="connsiteX43" fmla="*/ 1095296 w 1385490"/>
                <a:gd name="connsiteY43" fmla="*/ 343536 h 755650"/>
                <a:gd name="connsiteX44" fmla="*/ 1127046 w 1385490"/>
                <a:gd name="connsiteY44" fmla="*/ 370205 h 755650"/>
                <a:gd name="connsiteX45" fmla="*/ 1158796 w 1385490"/>
                <a:gd name="connsiteY45" fmla="*/ 397511 h 755650"/>
                <a:gd name="connsiteX46" fmla="*/ 1220391 w 1385490"/>
                <a:gd name="connsiteY46" fmla="*/ 454661 h 755650"/>
                <a:gd name="connsiteX47" fmla="*/ 1250871 w 1385490"/>
                <a:gd name="connsiteY47" fmla="*/ 484505 h 755650"/>
                <a:gd name="connsiteX48" fmla="*/ 1265476 w 1385490"/>
                <a:gd name="connsiteY48" fmla="*/ 499745 h 755650"/>
                <a:gd name="connsiteX49" fmla="*/ 1272461 w 1385490"/>
                <a:gd name="connsiteY49" fmla="*/ 507365 h 755650"/>
                <a:gd name="connsiteX50" fmla="*/ 1278811 w 1385490"/>
                <a:gd name="connsiteY50" fmla="*/ 514986 h 755650"/>
                <a:gd name="connsiteX51" fmla="*/ 1326436 w 1385490"/>
                <a:gd name="connsiteY51" fmla="*/ 583565 h 755650"/>
                <a:gd name="connsiteX52" fmla="*/ 1385491 w 1385490"/>
                <a:gd name="connsiteY52" fmla="*/ 755650 h 75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85490" h="755650">
                  <a:moveTo>
                    <a:pt x="1385491" y="755650"/>
                  </a:moveTo>
                  <a:cubicBezTo>
                    <a:pt x="1377236" y="717550"/>
                    <a:pt x="1366441" y="678815"/>
                    <a:pt x="1351836" y="640715"/>
                  </a:cubicBezTo>
                  <a:cubicBezTo>
                    <a:pt x="1344851" y="621665"/>
                    <a:pt x="1335961" y="602615"/>
                    <a:pt x="1326436" y="584200"/>
                  </a:cubicBezTo>
                  <a:cubicBezTo>
                    <a:pt x="1316276" y="565786"/>
                    <a:pt x="1305481" y="546736"/>
                    <a:pt x="1292781" y="528955"/>
                  </a:cubicBezTo>
                  <a:cubicBezTo>
                    <a:pt x="1288971" y="522605"/>
                    <a:pt x="1283891" y="517525"/>
                    <a:pt x="1279446" y="511175"/>
                  </a:cubicBezTo>
                  <a:cubicBezTo>
                    <a:pt x="1275001" y="505461"/>
                    <a:pt x="1269921" y="499745"/>
                    <a:pt x="1264841" y="494030"/>
                  </a:cubicBezTo>
                  <a:cubicBezTo>
                    <a:pt x="1259761" y="488315"/>
                    <a:pt x="1254046" y="482600"/>
                    <a:pt x="1248331" y="476886"/>
                  </a:cubicBezTo>
                  <a:cubicBezTo>
                    <a:pt x="1242616" y="471170"/>
                    <a:pt x="1236901" y="465455"/>
                    <a:pt x="1230551" y="459740"/>
                  </a:cubicBezTo>
                  <a:cubicBezTo>
                    <a:pt x="1224836" y="454025"/>
                    <a:pt x="1218486" y="448311"/>
                    <a:pt x="1212136" y="442595"/>
                  </a:cubicBezTo>
                  <a:cubicBezTo>
                    <a:pt x="1208961" y="439420"/>
                    <a:pt x="1205786" y="436880"/>
                    <a:pt x="1202611" y="433705"/>
                  </a:cubicBezTo>
                  <a:cubicBezTo>
                    <a:pt x="1199436" y="431165"/>
                    <a:pt x="1196261" y="427990"/>
                    <a:pt x="1193086" y="425450"/>
                  </a:cubicBezTo>
                  <a:cubicBezTo>
                    <a:pt x="1179751" y="414020"/>
                    <a:pt x="1166416" y="401955"/>
                    <a:pt x="1152446" y="389890"/>
                  </a:cubicBezTo>
                  <a:cubicBezTo>
                    <a:pt x="1095931" y="342900"/>
                    <a:pt x="1029891" y="293370"/>
                    <a:pt x="953056" y="243205"/>
                  </a:cubicBezTo>
                  <a:cubicBezTo>
                    <a:pt x="928291" y="227965"/>
                    <a:pt x="939086" y="223520"/>
                    <a:pt x="888921" y="195580"/>
                  </a:cubicBezTo>
                  <a:cubicBezTo>
                    <a:pt x="881301" y="191136"/>
                    <a:pt x="874316" y="186690"/>
                    <a:pt x="867331" y="182880"/>
                  </a:cubicBezTo>
                  <a:cubicBezTo>
                    <a:pt x="859711" y="179070"/>
                    <a:pt x="852726" y="175261"/>
                    <a:pt x="845106" y="171450"/>
                  </a:cubicBezTo>
                  <a:cubicBezTo>
                    <a:pt x="830501" y="163830"/>
                    <a:pt x="816531" y="156211"/>
                    <a:pt x="801926" y="149861"/>
                  </a:cubicBezTo>
                  <a:cubicBezTo>
                    <a:pt x="787321" y="143511"/>
                    <a:pt x="773351" y="136525"/>
                    <a:pt x="758746" y="130175"/>
                  </a:cubicBezTo>
                  <a:cubicBezTo>
                    <a:pt x="744141" y="123825"/>
                    <a:pt x="730171" y="118111"/>
                    <a:pt x="715566" y="112395"/>
                  </a:cubicBezTo>
                  <a:cubicBezTo>
                    <a:pt x="658416" y="90170"/>
                    <a:pt x="601266" y="69850"/>
                    <a:pt x="540306" y="53975"/>
                  </a:cubicBezTo>
                  <a:cubicBezTo>
                    <a:pt x="526336" y="50165"/>
                    <a:pt x="510461" y="46355"/>
                    <a:pt x="493316" y="41911"/>
                  </a:cubicBezTo>
                  <a:cubicBezTo>
                    <a:pt x="485061" y="39370"/>
                    <a:pt x="476171" y="36830"/>
                    <a:pt x="467281" y="34290"/>
                  </a:cubicBezTo>
                  <a:cubicBezTo>
                    <a:pt x="458391" y="31750"/>
                    <a:pt x="449501" y="29845"/>
                    <a:pt x="440611" y="27305"/>
                  </a:cubicBezTo>
                  <a:cubicBezTo>
                    <a:pt x="422831" y="22861"/>
                    <a:pt x="404416" y="17780"/>
                    <a:pt x="387271" y="15240"/>
                  </a:cubicBezTo>
                  <a:cubicBezTo>
                    <a:pt x="370126" y="12065"/>
                    <a:pt x="353616" y="8890"/>
                    <a:pt x="339646" y="7620"/>
                  </a:cubicBezTo>
                  <a:cubicBezTo>
                    <a:pt x="322501" y="6350"/>
                    <a:pt x="302816" y="3811"/>
                    <a:pt x="280591" y="2540"/>
                  </a:cubicBezTo>
                  <a:cubicBezTo>
                    <a:pt x="269796" y="1905"/>
                    <a:pt x="258366" y="1270"/>
                    <a:pt x="246301" y="636"/>
                  </a:cubicBezTo>
                  <a:cubicBezTo>
                    <a:pt x="240586" y="636"/>
                    <a:pt x="234236" y="0"/>
                    <a:pt x="228521" y="0"/>
                  </a:cubicBezTo>
                  <a:cubicBezTo>
                    <a:pt x="222806" y="0"/>
                    <a:pt x="216456" y="0"/>
                    <a:pt x="210741" y="0"/>
                  </a:cubicBezTo>
                  <a:cubicBezTo>
                    <a:pt x="198676" y="0"/>
                    <a:pt x="186611" y="0"/>
                    <a:pt x="174546" y="0"/>
                  </a:cubicBezTo>
                  <a:cubicBezTo>
                    <a:pt x="162481" y="0"/>
                    <a:pt x="150416" y="636"/>
                    <a:pt x="138986" y="636"/>
                  </a:cubicBezTo>
                  <a:cubicBezTo>
                    <a:pt x="127556" y="1270"/>
                    <a:pt x="116126" y="1270"/>
                    <a:pt x="105331" y="1905"/>
                  </a:cubicBezTo>
                  <a:cubicBezTo>
                    <a:pt x="94536" y="2540"/>
                    <a:pt x="83741" y="3175"/>
                    <a:pt x="74216" y="3811"/>
                  </a:cubicBezTo>
                  <a:cubicBezTo>
                    <a:pt x="64691" y="4445"/>
                    <a:pt x="55166" y="5080"/>
                    <a:pt x="46911" y="5715"/>
                  </a:cubicBezTo>
                  <a:cubicBezTo>
                    <a:pt x="38656" y="6350"/>
                    <a:pt x="31036" y="7620"/>
                    <a:pt x="25321" y="8255"/>
                  </a:cubicBezTo>
                  <a:cubicBezTo>
                    <a:pt x="12621" y="9525"/>
                    <a:pt x="4366" y="10795"/>
                    <a:pt x="1191" y="11430"/>
                  </a:cubicBezTo>
                  <a:cubicBezTo>
                    <a:pt x="-1984" y="12065"/>
                    <a:pt x="1191" y="12700"/>
                    <a:pt x="10716" y="12065"/>
                  </a:cubicBezTo>
                  <a:cubicBezTo>
                    <a:pt x="15796" y="12065"/>
                    <a:pt x="22146" y="11430"/>
                    <a:pt x="31036" y="11430"/>
                  </a:cubicBezTo>
                  <a:cubicBezTo>
                    <a:pt x="35481" y="11430"/>
                    <a:pt x="39926" y="10795"/>
                    <a:pt x="45641" y="10795"/>
                  </a:cubicBezTo>
                  <a:cubicBezTo>
                    <a:pt x="50721" y="10795"/>
                    <a:pt x="57071" y="10161"/>
                    <a:pt x="63421" y="10161"/>
                  </a:cubicBezTo>
                  <a:cubicBezTo>
                    <a:pt x="216456" y="3811"/>
                    <a:pt x="342821" y="15875"/>
                    <a:pt x="462201" y="39370"/>
                  </a:cubicBezTo>
                  <a:cubicBezTo>
                    <a:pt x="521891" y="52070"/>
                    <a:pt x="579676" y="67945"/>
                    <a:pt x="638731" y="87630"/>
                  </a:cubicBezTo>
                  <a:cubicBezTo>
                    <a:pt x="697151" y="108586"/>
                    <a:pt x="756206" y="133350"/>
                    <a:pt x="817166" y="163830"/>
                  </a:cubicBezTo>
                  <a:cubicBezTo>
                    <a:pt x="916226" y="213995"/>
                    <a:pt x="1008936" y="274320"/>
                    <a:pt x="1095296" y="343536"/>
                  </a:cubicBezTo>
                  <a:cubicBezTo>
                    <a:pt x="1106091" y="352425"/>
                    <a:pt x="1116251" y="361315"/>
                    <a:pt x="1127046" y="370205"/>
                  </a:cubicBezTo>
                  <a:cubicBezTo>
                    <a:pt x="1137841" y="379095"/>
                    <a:pt x="1148636" y="387986"/>
                    <a:pt x="1158796" y="397511"/>
                  </a:cubicBezTo>
                  <a:cubicBezTo>
                    <a:pt x="1179116" y="416561"/>
                    <a:pt x="1200706" y="434340"/>
                    <a:pt x="1220391" y="454661"/>
                  </a:cubicBezTo>
                  <a:cubicBezTo>
                    <a:pt x="1230551" y="464186"/>
                    <a:pt x="1240711" y="474345"/>
                    <a:pt x="1250871" y="484505"/>
                  </a:cubicBezTo>
                  <a:cubicBezTo>
                    <a:pt x="1255951" y="489586"/>
                    <a:pt x="1261031" y="494665"/>
                    <a:pt x="1265476" y="499745"/>
                  </a:cubicBezTo>
                  <a:lnTo>
                    <a:pt x="1272461" y="507365"/>
                  </a:lnTo>
                  <a:lnTo>
                    <a:pt x="1278811" y="514986"/>
                  </a:lnTo>
                  <a:cubicBezTo>
                    <a:pt x="1296591" y="535940"/>
                    <a:pt x="1312466" y="558800"/>
                    <a:pt x="1326436" y="583565"/>
                  </a:cubicBezTo>
                  <a:cubicBezTo>
                    <a:pt x="1354376" y="639445"/>
                    <a:pt x="1372156" y="697230"/>
                    <a:pt x="1385491" y="75565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7BEEB36E-F302-104A-9892-F526641C20A3}"/>
                </a:ext>
              </a:extLst>
            </p:cNvPr>
            <p:cNvSpPr/>
            <p:nvPr/>
          </p:nvSpPr>
          <p:spPr>
            <a:xfrm>
              <a:off x="8470265" y="12035155"/>
              <a:ext cx="107950" cy="533400"/>
            </a:xfrm>
            <a:custGeom>
              <a:avLst/>
              <a:gdLst>
                <a:gd name="connsiteX0" fmla="*/ 97155 w 107950"/>
                <a:gd name="connsiteY0" fmla="*/ 60325 h 533400"/>
                <a:gd name="connsiteX1" fmla="*/ 90170 w 107950"/>
                <a:gd name="connsiteY1" fmla="*/ 124460 h 533400"/>
                <a:gd name="connsiteX2" fmla="*/ 94615 w 107950"/>
                <a:gd name="connsiteY2" fmla="*/ 107314 h 533400"/>
                <a:gd name="connsiteX3" fmla="*/ 54610 w 107950"/>
                <a:gd name="connsiteY3" fmla="*/ 309245 h 533400"/>
                <a:gd name="connsiteX4" fmla="*/ 0 w 107950"/>
                <a:gd name="connsiteY4" fmla="*/ 533400 h 533400"/>
                <a:gd name="connsiteX5" fmla="*/ 19685 w 107950"/>
                <a:gd name="connsiteY5" fmla="*/ 485775 h 533400"/>
                <a:gd name="connsiteX6" fmla="*/ 31115 w 107950"/>
                <a:gd name="connsiteY6" fmla="*/ 431800 h 533400"/>
                <a:gd name="connsiteX7" fmla="*/ 37465 w 107950"/>
                <a:gd name="connsiteY7" fmla="*/ 399414 h 533400"/>
                <a:gd name="connsiteX8" fmla="*/ 107950 w 107950"/>
                <a:gd name="connsiteY8" fmla="*/ 0 h 533400"/>
                <a:gd name="connsiteX9" fmla="*/ 97155 w 107950"/>
                <a:gd name="connsiteY9" fmla="*/ 60325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50" h="533400">
                  <a:moveTo>
                    <a:pt x="97155" y="60325"/>
                  </a:moveTo>
                  <a:cubicBezTo>
                    <a:pt x="92710" y="99060"/>
                    <a:pt x="89535" y="121285"/>
                    <a:pt x="90170" y="124460"/>
                  </a:cubicBezTo>
                  <a:cubicBezTo>
                    <a:pt x="90170" y="127000"/>
                    <a:pt x="92075" y="121285"/>
                    <a:pt x="94615" y="107314"/>
                  </a:cubicBezTo>
                  <a:cubicBezTo>
                    <a:pt x="82550" y="175895"/>
                    <a:pt x="69215" y="243205"/>
                    <a:pt x="54610" y="309245"/>
                  </a:cubicBezTo>
                  <a:cubicBezTo>
                    <a:pt x="38100" y="384810"/>
                    <a:pt x="20320" y="459105"/>
                    <a:pt x="0" y="533400"/>
                  </a:cubicBezTo>
                  <a:cubicBezTo>
                    <a:pt x="5080" y="524510"/>
                    <a:pt x="7620" y="527685"/>
                    <a:pt x="19685" y="485775"/>
                  </a:cubicBezTo>
                  <a:cubicBezTo>
                    <a:pt x="22860" y="471805"/>
                    <a:pt x="27305" y="450214"/>
                    <a:pt x="31115" y="431800"/>
                  </a:cubicBezTo>
                  <a:cubicBezTo>
                    <a:pt x="34925" y="414020"/>
                    <a:pt x="37465" y="399414"/>
                    <a:pt x="37465" y="399414"/>
                  </a:cubicBezTo>
                  <a:cubicBezTo>
                    <a:pt x="73660" y="273685"/>
                    <a:pt x="95885" y="137160"/>
                    <a:pt x="107950" y="0"/>
                  </a:cubicBezTo>
                  <a:cubicBezTo>
                    <a:pt x="105410" y="20320"/>
                    <a:pt x="101600" y="40005"/>
                    <a:pt x="97155" y="60325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9F1F2187-1D2D-B04C-8B80-7CB8E3D7ADFF}"/>
                </a:ext>
              </a:extLst>
            </p:cNvPr>
            <p:cNvSpPr/>
            <p:nvPr/>
          </p:nvSpPr>
          <p:spPr>
            <a:xfrm>
              <a:off x="8445500" y="12569190"/>
              <a:ext cx="26034" cy="90169"/>
            </a:xfrm>
            <a:custGeom>
              <a:avLst/>
              <a:gdLst>
                <a:gd name="connsiteX0" fmla="*/ 0 w 26034"/>
                <a:gd name="connsiteY0" fmla="*/ 90170 h 90169"/>
                <a:gd name="connsiteX1" fmla="*/ 1270 w 26034"/>
                <a:gd name="connsiteY1" fmla="*/ 86995 h 90169"/>
                <a:gd name="connsiteX2" fmla="*/ 26035 w 26034"/>
                <a:gd name="connsiteY2" fmla="*/ 0 h 90169"/>
                <a:gd name="connsiteX3" fmla="*/ 24130 w 26034"/>
                <a:gd name="connsiteY3" fmla="*/ 3175 h 90169"/>
                <a:gd name="connsiteX4" fmla="*/ 0 w 26034"/>
                <a:gd name="connsiteY4" fmla="*/ 90170 h 90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34" h="90169">
                  <a:moveTo>
                    <a:pt x="0" y="90170"/>
                  </a:moveTo>
                  <a:cubicBezTo>
                    <a:pt x="635" y="88900"/>
                    <a:pt x="635" y="88265"/>
                    <a:pt x="1270" y="86995"/>
                  </a:cubicBezTo>
                  <a:cubicBezTo>
                    <a:pt x="10160" y="57785"/>
                    <a:pt x="18415" y="28575"/>
                    <a:pt x="26035" y="0"/>
                  </a:cubicBezTo>
                  <a:cubicBezTo>
                    <a:pt x="25400" y="635"/>
                    <a:pt x="24765" y="1905"/>
                    <a:pt x="24130" y="3175"/>
                  </a:cubicBezTo>
                  <a:cubicBezTo>
                    <a:pt x="16510" y="31750"/>
                    <a:pt x="8255" y="61595"/>
                    <a:pt x="0" y="9017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7B05705-B245-4145-B61B-73CF40B33D1A}"/>
                </a:ext>
              </a:extLst>
            </p:cNvPr>
            <p:cNvSpPr/>
            <p:nvPr/>
          </p:nvSpPr>
          <p:spPr>
            <a:xfrm>
              <a:off x="7101205" y="10770869"/>
              <a:ext cx="34289" cy="1905"/>
            </a:xfrm>
            <a:custGeom>
              <a:avLst/>
              <a:gdLst>
                <a:gd name="connsiteX0" fmla="*/ 34289 w 34289"/>
                <a:gd name="connsiteY0" fmla="*/ 0 h 1905"/>
                <a:gd name="connsiteX1" fmla="*/ 0 w 34289"/>
                <a:gd name="connsiteY1" fmla="*/ 1905 h 1905"/>
                <a:gd name="connsiteX2" fmla="*/ 34289 w 34289"/>
                <a:gd name="connsiteY2" fmla="*/ 0 h 1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9" h="1905">
                  <a:moveTo>
                    <a:pt x="34289" y="0"/>
                  </a:moveTo>
                  <a:cubicBezTo>
                    <a:pt x="26670" y="0"/>
                    <a:pt x="15239" y="636"/>
                    <a:pt x="0" y="1905"/>
                  </a:cubicBezTo>
                  <a:cubicBezTo>
                    <a:pt x="12064" y="1270"/>
                    <a:pt x="23495" y="636"/>
                    <a:pt x="34289" y="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EE33D0FE-AEED-4B49-9373-5F522D4B70BF}"/>
                </a:ext>
              </a:extLst>
            </p:cNvPr>
            <p:cNvSpPr/>
            <p:nvPr/>
          </p:nvSpPr>
          <p:spPr>
            <a:xfrm>
              <a:off x="258097" y="9402806"/>
              <a:ext cx="7393652" cy="4530512"/>
            </a:xfrm>
            <a:custGeom>
              <a:avLst/>
              <a:gdLst>
                <a:gd name="connsiteX0" fmla="*/ 7308563 w 7393652"/>
                <a:gd name="connsiteY0" fmla="*/ 1390289 h 4530512"/>
                <a:gd name="connsiteX1" fmla="*/ 7305388 w 7393652"/>
                <a:gd name="connsiteY1" fmla="*/ 1389019 h 4530512"/>
                <a:gd name="connsiteX2" fmla="*/ 6877398 w 7393652"/>
                <a:gd name="connsiteY2" fmla="*/ 1368064 h 4530512"/>
                <a:gd name="connsiteX3" fmla="*/ 6880573 w 7393652"/>
                <a:gd name="connsiteY3" fmla="*/ 1368064 h 4530512"/>
                <a:gd name="connsiteX4" fmla="*/ 6889463 w 7393652"/>
                <a:gd name="connsiteY4" fmla="*/ 1369334 h 4530512"/>
                <a:gd name="connsiteX5" fmla="*/ 6825328 w 7393652"/>
                <a:gd name="connsiteY5" fmla="*/ 1376954 h 4530512"/>
                <a:gd name="connsiteX6" fmla="*/ 6765003 w 7393652"/>
                <a:gd name="connsiteY6" fmla="*/ 1379494 h 4530512"/>
                <a:gd name="connsiteX7" fmla="*/ 6968838 w 7393652"/>
                <a:gd name="connsiteY7" fmla="*/ 1359809 h 4530512"/>
                <a:gd name="connsiteX8" fmla="*/ 7168228 w 7393652"/>
                <a:gd name="connsiteY8" fmla="*/ 1368699 h 4530512"/>
                <a:gd name="connsiteX9" fmla="*/ 7177753 w 7393652"/>
                <a:gd name="connsiteY9" fmla="*/ 1369334 h 4530512"/>
                <a:gd name="connsiteX10" fmla="*/ 7201248 w 7393652"/>
                <a:gd name="connsiteY10" fmla="*/ 1370604 h 4530512"/>
                <a:gd name="connsiteX11" fmla="*/ 7255858 w 7393652"/>
                <a:gd name="connsiteY11" fmla="*/ 1375049 h 4530512"/>
                <a:gd name="connsiteX12" fmla="*/ 7304753 w 7393652"/>
                <a:gd name="connsiteY12" fmla="*/ 1389019 h 4530512"/>
                <a:gd name="connsiteX13" fmla="*/ 7349203 w 7393652"/>
                <a:gd name="connsiteY13" fmla="*/ 1397274 h 4530512"/>
                <a:gd name="connsiteX14" fmla="*/ 7393653 w 7393652"/>
                <a:gd name="connsiteY14" fmla="*/ 1406799 h 4530512"/>
                <a:gd name="connsiteX15" fmla="*/ 7240618 w 7393652"/>
                <a:gd name="connsiteY15" fmla="*/ 1371874 h 4530512"/>
                <a:gd name="connsiteX16" fmla="*/ 7164418 w 7393652"/>
                <a:gd name="connsiteY16" fmla="*/ 1361714 h 4530512"/>
                <a:gd name="connsiteX17" fmla="*/ 7132033 w 7393652"/>
                <a:gd name="connsiteY17" fmla="*/ 1358539 h 4530512"/>
                <a:gd name="connsiteX18" fmla="*/ 6843743 w 7393652"/>
                <a:gd name="connsiteY18" fmla="*/ 1364889 h 4530512"/>
                <a:gd name="connsiteX19" fmla="*/ 6565613 w 7393652"/>
                <a:gd name="connsiteY19" fmla="*/ 1407434 h 4530512"/>
                <a:gd name="connsiteX20" fmla="*/ 6040468 w 7393652"/>
                <a:gd name="connsiteY20" fmla="*/ 1556024 h 4530512"/>
                <a:gd name="connsiteX21" fmla="*/ 5962363 w 7393652"/>
                <a:gd name="connsiteY21" fmla="*/ 1586504 h 4530512"/>
                <a:gd name="connsiteX22" fmla="*/ 5882353 w 7393652"/>
                <a:gd name="connsiteY22" fmla="*/ 1612539 h 4530512"/>
                <a:gd name="connsiteX23" fmla="*/ 5735668 w 7393652"/>
                <a:gd name="connsiteY23" fmla="*/ 1667784 h 4530512"/>
                <a:gd name="connsiteX24" fmla="*/ 5684233 w 7393652"/>
                <a:gd name="connsiteY24" fmla="*/ 1688739 h 4530512"/>
                <a:gd name="connsiteX25" fmla="*/ 5682963 w 7393652"/>
                <a:gd name="connsiteY25" fmla="*/ 1689374 h 4530512"/>
                <a:gd name="connsiteX26" fmla="*/ 5682328 w 7393652"/>
                <a:gd name="connsiteY26" fmla="*/ 1693819 h 4530512"/>
                <a:gd name="connsiteX27" fmla="*/ 5734398 w 7393652"/>
                <a:gd name="connsiteY27" fmla="*/ 1676674 h 4530512"/>
                <a:gd name="connsiteX28" fmla="*/ 5682328 w 7393652"/>
                <a:gd name="connsiteY28" fmla="*/ 1693819 h 4530512"/>
                <a:gd name="connsiteX29" fmla="*/ 5602953 w 7393652"/>
                <a:gd name="connsiteY29" fmla="*/ 1722394 h 4530512"/>
                <a:gd name="connsiteX30" fmla="*/ 5540723 w 7393652"/>
                <a:gd name="connsiteY30" fmla="*/ 1747794 h 4530512"/>
                <a:gd name="connsiteX31" fmla="*/ 5592793 w 7393652"/>
                <a:gd name="connsiteY31" fmla="*/ 1726204 h 4530512"/>
                <a:gd name="connsiteX32" fmla="*/ 5602953 w 7393652"/>
                <a:gd name="connsiteY32" fmla="*/ 1722394 h 4530512"/>
                <a:gd name="connsiteX33" fmla="*/ 5684233 w 7393652"/>
                <a:gd name="connsiteY33" fmla="*/ 1688739 h 4530512"/>
                <a:gd name="connsiteX34" fmla="*/ 5707728 w 7393652"/>
                <a:gd name="connsiteY34" fmla="*/ 1678579 h 4530512"/>
                <a:gd name="connsiteX35" fmla="*/ 5376258 w 7393652"/>
                <a:gd name="connsiteY35" fmla="*/ 1810659 h 4530512"/>
                <a:gd name="connsiteX36" fmla="*/ 5307678 w 7393652"/>
                <a:gd name="connsiteY36" fmla="*/ 1839869 h 4530512"/>
                <a:gd name="connsiteX37" fmla="*/ 5098763 w 7393652"/>
                <a:gd name="connsiteY37" fmla="*/ 1923054 h 4530512"/>
                <a:gd name="connsiteX38" fmla="*/ 5039708 w 7393652"/>
                <a:gd name="connsiteY38" fmla="*/ 1946549 h 4530512"/>
                <a:gd name="connsiteX39" fmla="*/ 5051138 w 7393652"/>
                <a:gd name="connsiteY39" fmla="*/ 1942739 h 4530512"/>
                <a:gd name="connsiteX40" fmla="*/ 5028278 w 7393652"/>
                <a:gd name="connsiteY40" fmla="*/ 1950994 h 4530512"/>
                <a:gd name="connsiteX41" fmla="*/ 4776183 w 7393652"/>
                <a:gd name="connsiteY41" fmla="*/ 2048149 h 4530512"/>
                <a:gd name="connsiteX42" fmla="*/ 4268183 w 7393652"/>
                <a:gd name="connsiteY42" fmla="*/ 2218964 h 4530512"/>
                <a:gd name="connsiteX43" fmla="*/ 4057363 w 7393652"/>
                <a:gd name="connsiteY43" fmla="*/ 2274844 h 4530512"/>
                <a:gd name="connsiteX44" fmla="*/ 3845908 w 7393652"/>
                <a:gd name="connsiteY44" fmla="*/ 2318659 h 4530512"/>
                <a:gd name="connsiteX45" fmla="*/ 3633183 w 7393652"/>
                <a:gd name="connsiteY45" fmla="*/ 2343424 h 4530512"/>
                <a:gd name="connsiteX46" fmla="*/ 3475703 w 7393652"/>
                <a:gd name="connsiteY46" fmla="*/ 2345964 h 4530512"/>
                <a:gd name="connsiteX47" fmla="*/ 3519518 w 7393652"/>
                <a:gd name="connsiteY47" fmla="*/ 2293259 h 4530512"/>
                <a:gd name="connsiteX48" fmla="*/ 3631913 w 7393652"/>
                <a:gd name="connsiteY48" fmla="*/ 2158004 h 4530512"/>
                <a:gd name="connsiteX49" fmla="*/ 3739863 w 7393652"/>
                <a:gd name="connsiteY49" fmla="*/ 2020209 h 4530512"/>
                <a:gd name="connsiteX50" fmla="*/ 3846543 w 7393652"/>
                <a:gd name="connsiteY50" fmla="*/ 1882414 h 4530512"/>
                <a:gd name="connsiteX51" fmla="*/ 3949413 w 7393652"/>
                <a:gd name="connsiteY51" fmla="*/ 1743984 h 4530512"/>
                <a:gd name="connsiteX52" fmla="*/ 4000213 w 7393652"/>
                <a:gd name="connsiteY52" fmla="*/ 1676039 h 4530512"/>
                <a:gd name="connsiteX53" fmla="*/ 4048473 w 7393652"/>
                <a:gd name="connsiteY53" fmla="*/ 1606824 h 4530512"/>
                <a:gd name="connsiteX54" fmla="*/ 4146263 w 7393652"/>
                <a:gd name="connsiteY54" fmla="*/ 1466489 h 4530512"/>
                <a:gd name="connsiteX55" fmla="*/ 4171028 w 7393652"/>
                <a:gd name="connsiteY55" fmla="*/ 1430294 h 4530512"/>
                <a:gd name="connsiteX56" fmla="*/ 4195793 w 7393652"/>
                <a:gd name="connsiteY56" fmla="*/ 1393464 h 4530512"/>
                <a:gd name="connsiteX57" fmla="*/ 4244053 w 7393652"/>
                <a:gd name="connsiteY57" fmla="*/ 1317899 h 4530512"/>
                <a:gd name="connsiteX58" fmla="*/ 4344383 w 7393652"/>
                <a:gd name="connsiteY58" fmla="*/ 1161689 h 4530512"/>
                <a:gd name="connsiteX59" fmla="*/ 4370418 w 7393652"/>
                <a:gd name="connsiteY59" fmla="*/ 1121684 h 4530512"/>
                <a:gd name="connsiteX60" fmla="*/ 4395818 w 7393652"/>
                <a:gd name="connsiteY60" fmla="*/ 1079139 h 4530512"/>
                <a:gd name="connsiteX61" fmla="*/ 4420583 w 7393652"/>
                <a:gd name="connsiteY61" fmla="*/ 1035324 h 4530512"/>
                <a:gd name="connsiteX62" fmla="*/ 4444713 w 7393652"/>
                <a:gd name="connsiteY62" fmla="*/ 989604 h 4530512"/>
                <a:gd name="connsiteX63" fmla="*/ 4539963 w 7393652"/>
                <a:gd name="connsiteY63" fmla="*/ 737509 h 4530512"/>
                <a:gd name="connsiteX64" fmla="*/ 4559013 w 7393652"/>
                <a:gd name="connsiteY64" fmla="*/ 463824 h 4530512"/>
                <a:gd name="connsiteX65" fmla="*/ 4524723 w 7393652"/>
                <a:gd name="connsiteY65" fmla="*/ 327299 h 4530512"/>
                <a:gd name="connsiteX66" fmla="*/ 4455508 w 7393652"/>
                <a:gd name="connsiteY66" fmla="*/ 202839 h 4530512"/>
                <a:gd name="connsiteX67" fmla="*/ 4227543 w 7393652"/>
                <a:gd name="connsiteY67" fmla="*/ 36469 h 4530512"/>
                <a:gd name="connsiteX68" fmla="*/ 3953858 w 7393652"/>
                <a:gd name="connsiteY68" fmla="*/ 2814 h 4530512"/>
                <a:gd name="connsiteX69" fmla="*/ 3819873 w 7393652"/>
                <a:gd name="connsiteY69" fmla="*/ 26309 h 4530512"/>
                <a:gd name="connsiteX70" fmla="*/ 3692873 w 7393652"/>
                <a:gd name="connsiteY70" fmla="*/ 69489 h 4530512"/>
                <a:gd name="connsiteX71" fmla="*/ 3573493 w 7393652"/>
                <a:gd name="connsiteY71" fmla="*/ 129179 h 4530512"/>
                <a:gd name="connsiteX72" fmla="*/ 3463003 w 7393652"/>
                <a:gd name="connsiteY72" fmla="*/ 201569 h 4530512"/>
                <a:gd name="connsiteX73" fmla="*/ 3266788 w 7393652"/>
                <a:gd name="connsiteY73" fmla="*/ 376194 h 4530512"/>
                <a:gd name="connsiteX74" fmla="*/ 3244563 w 7393652"/>
                <a:gd name="connsiteY74" fmla="*/ 400324 h 4530512"/>
                <a:gd name="connsiteX75" fmla="*/ 3222973 w 7393652"/>
                <a:gd name="connsiteY75" fmla="*/ 425089 h 4530512"/>
                <a:gd name="connsiteX76" fmla="*/ 3181063 w 7393652"/>
                <a:gd name="connsiteY76" fmla="*/ 475254 h 4530512"/>
                <a:gd name="connsiteX77" fmla="*/ 3141058 w 7393652"/>
                <a:gd name="connsiteY77" fmla="*/ 526054 h 4530512"/>
                <a:gd name="connsiteX78" fmla="*/ 3102323 w 7393652"/>
                <a:gd name="connsiteY78" fmla="*/ 578124 h 4530512"/>
                <a:gd name="connsiteX79" fmla="*/ 2959448 w 7393652"/>
                <a:gd name="connsiteY79" fmla="*/ 795929 h 4530512"/>
                <a:gd name="connsiteX80" fmla="*/ 2749263 w 7393652"/>
                <a:gd name="connsiteY80" fmla="*/ 1279164 h 4530512"/>
                <a:gd name="connsiteX81" fmla="*/ 2744818 w 7393652"/>
                <a:gd name="connsiteY81" fmla="*/ 1295039 h 4530512"/>
                <a:gd name="connsiteX82" fmla="*/ 2740373 w 7393652"/>
                <a:gd name="connsiteY82" fmla="*/ 1311549 h 4530512"/>
                <a:gd name="connsiteX83" fmla="*/ 2732118 w 7393652"/>
                <a:gd name="connsiteY83" fmla="*/ 1343934 h 4530512"/>
                <a:gd name="connsiteX84" fmla="*/ 2717513 w 7393652"/>
                <a:gd name="connsiteY84" fmla="*/ 1409974 h 4530512"/>
                <a:gd name="connsiteX85" fmla="*/ 2705448 w 7393652"/>
                <a:gd name="connsiteY85" fmla="*/ 1476649 h 4530512"/>
                <a:gd name="connsiteX86" fmla="*/ 2697193 w 7393652"/>
                <a:gd name="connsiteY86" fmla="*/ 1543959 h 4530512"/>
                <a:gd name="connsiteX87" fmla="*/ 2702908 w 7393652"/>
                <a:gd name="connsiteY87" fmla="*/ 1820819 h 4530512"/>
                <a:gd name="connsiteX88" fmla="*/ 2800698 w 7393652"/>
                <a:gd name="connsiteY88" fmla="*/ 2089424 h 4530512"/>
                <a:gd name="connsiteX89" fmla="*/ 2892773 w 7393652"/>
                <a:gd name="connsiteY89" fmla="*/ 2203724 h 4530512"/>
                <a:gd name="connsiteX90" fmla="*/ 3009613 w 7393652"/>
                <a:gd name="connsiteY90" fmla="*/ 2293894 h 4530512"/>
                <a:gd name="connsiteX91" fmla="*/ 3148043 w 7393652"/>
                <a:gd name="connsiteY91" fmla="*/ 2358029 h 4530512"/>
                <a:gd name="connsiteX92" fmla="*/ 3289648 w 7393652"/>
                <a:gd name="connsiteY92" fmla="*/ 2394224 h 4530512"/>
                <a:gd name="connsiteX93" fmla="*/ 3311238 w 7393652"/>
                <a:gd name="connsiteY93" fmla="*/ 2397399 h 4530512"/>
                <a:gd name="connsiteX94" fmla="*/ 3238848 w 7393652"/>
                <a:gd name="connsiteY94" fmla="*/ 2477409 h 4530512"/>
                <a:gd name="connsiteX95" fmla="*/ 3202018 w 7393652"/>
                <a:gd name="connsiteY95" fmla="*/ 2518684 h 4530512"/>
                <a:gd name="connsiteX96" fmla="*/ 3183603 w 7393652"/>
                <a:gd name="connsiteY96" fmla="*/ 2539004 h 4530512"/>
                <a:gd name="connsiteX97" fmla="*/ 3164553 w 7393652"/>
                <a:gd name="connsiteY97" fmla="*/ 2558689 h 4530512"/>
                <a:gd name="connsiteX98" fmla="*/ 3010248 w 7393652"/>
                <a:gd name="connsiteY98" fmla="*/ 2718709 h 4530512"/>
                <a:gd name="connsiteX99" fmla="*/ 2970878 w 7393652"/>
                <a:gd name="connsiteY99" fmla="*/ 2758079 h 4530512"/>
                <a:gd name="connsiteX100" fmla="*/ 2930873 w 7393652"/>
                <a:gd name="connsiteY100" fmla="*/ 2796814 h 4530512"/>
                <a:gd name="connsiteX101" fmla="*/ 2850863 w 7393652"/>
                <a:gd name="connsiteY101" fmla="*/ 2874284 h 4530512"/>
                <a:gd name="connsiteX102" fmla="*/ 2810858 w 7393652"/>
                <a:gd name="connsiteY102" fmla="*/ 2913019 h 4530512"/>
                <a:gd name="connsiteX103" fmla="*/ 2769583 w 7393652"/>
                <a:gd name="connsiteY103" fmla="*/ 2950484 h 4530512"/>
                <a:gd name="connsiteX104" fmla="*/ 2686398 w 7393652"/>
                <a:gd name="connsiteY104" fmla="*/ 3025414 h 4530512"/>
                <a:gd name="connsiteX105" fmla="*/ 1968213 w 7393652"/>
                <a:gd name="connsiteY105" fmla="*/ 3587389 h 4530512"/>
                <a:gd name="connsiteX106" fmla="*/ 1183988 w 7393652"/>
                <a:gd name="connsiteY106" fmla="*/ 4057289 h 4530512"/>
                <a:gd name="connsiteX107" fmla="*/ 738218 w 7393652"/>
                <a:gd name="connsiteY107" fmla="*/ 4263030 h 4530512"/>
                <a:gd name="connsiteX108" fmla="*/ 353408 w 7393652"/>
                <a:gd name="connsiteY108" fmla="*/ 4402094 h 4530512"/>
                <a:gd name="connsiteX109" fmla="*/ 64483 w 7393652"/>
                <a:gd name="connsiteY109" fmla="*/ 4493534 h 4530512"/>
                <a:gd name="connsiteX110" fmla="*/ 11143 w 7393652"/>
                <a:gd name="connsiteY110" fmla="*/ 4513219 h 4530512"/>
                <a:gd name="connsiteX111" fmla="*/ 348 w 7393652"/>
                <a:gd name="connsiteY111" fmla="*/ 4524014 h 4530512"/>
                <a:gd name="connsiteX112" fmla="*/ 52418 w 7393652"/>
                <a:gd name="connsiteY112" fmla="*/ 4530364 h 4530512"/>
                <a:gd name="connsiteX113" fmla="*/ 110203 w 7393652"/>
                <a:gd name="connsiteY113" fmla="*/ 4525919 h 4530512"/>
                <a:gd name="connsiteX114" fmla="*/ 384523 w 7393652"/>
                <a:gd name="connsiteY114" fmla="*/ 4468769 h 4530512"/>
                <a:gd name="connsiteX115" fmla="*/ 418813 w 7393652"/>
                <a:gd name="connsiteY115" fmla="*/ 4459244 h 4530512"/>
                <a:gd name="connsiteX116" fmla="*/ 453103 w 7393652"/>
                <a:gd name="connsiteY116" fmla="*/ 4449084 h 4530512"/>
                <a:gd name="connsiteX117" fmla="*/ 523588 w 7393652"/>
                <a:gd name="connsiteY117" fmla="*/ 4427494 h 4530512"/>
                <a:gd name="connsiteX118" fmla="*/ 595978 w 7393652"/>
                <a:gd name="connsiteY118" fmla="*/ 4402730 h 4530512"/>
                <a:gd name="connsiteX119" fmla="*/ 633443 w 7393652"/>
                <a:gd name="connsiteY119" fmla="*/ 4389394 h 4530512"/>
                <a:gd name="connsiteX120" fmla="*/ 671543 w 7393652"/>
                <a:gd name="connsiteY120" fmla="*/ 4375425 h 4530512"/>
                <a:gd name="connsiteX121" fmla="*/ 750918 w 7393652"/>
                <a:gd name="connsiteY121" fmla="*/ 4345580 h 4530512"/>
                <a:gd name="connsiteX122" fmla="*/ 834738 w 7393652"/>
                <a:gd name="connsiteY122" fmla="*/ 4311289 h 4530512"/>
                <a:gd name="connsiteX123" fmla="*/ 878553 w 7393652"/>
                <a:gd name="connsiteY123" fmla="*/ 4293509 h 4530512"/>
                <a:gd name="connsiteX124" fmla="*/ 923638 w 7393652"/>
                <a:gd name="connsiteY124" fmla="*/ 4273825 h 4530512"/>
                <a:gd name="connsiteX125" fmla="*/ 1018888 w 7393652"/>
                <a:gd name="connsiteY125" fmla="*/ 4231914 h 4530512"/>
                <a:gd name="connsiteX126" fmla="*/ 1229073 w 7393652"/>
                <a:gd name="connsiteY126" fmla="*/ 4132219 h 4530512"/>
                <a:gd name="connsiteX127" fmla="*/ 1286223 w 7393652"/>
                <a:gd name="connsiteY127" fmla="*/ 4104280 h 4530512"/>
                <a:gd name="connsiteX128" fmla="*/ 1300828 w 7393652"/>
                <a:gd name="connsiteY128" fmla="*/ 4097294 h 4530512"/>
                <a:gd name="connsiteX129" fmla="*/ 1315433 w 7393652"/>
                <a:gd name="connsiteY129" fmla="*/ 4089674 h 4530512"/>
                <a:gd name="connsiteX130" fmla="*/ 1345278 w 7393652"/>
                <a:gd name="connsiteY130" fmla="*/ 4074433 h 4530512"/>
                <a:gd name="connsiteX131" fmla="*/ 1470373 w 7393652"/>
                <a:gd name="connsiteY131" fmla="*/ 4009030 h 4530512"/>
                <a:gd name="connsiteX132" fmla="*/ 1330673 w 7393652"/>
                <a:gd name="connsiteY132" fmla="*/ 4076974 h 4530512"/>
                <a:gd name="connsiteX133" fmla="*/ 1392268 w 7393652"/>
                <a:gd name="connsiteY133" fmla="*/ 4040144 h 4530512"/>
                <a:gd name="connsiteX134" fmla="*/ 1447513 w 7393652"/>
                <a:gd name="connsiteY134" fmla="*/ 4008394 h 4530512"/>
                <a:gd name="connsiteX135" fmla="*/ 1514823 w 7393652"/>
                <a:gd name="connsiteY135" fmla="*/ 3968389 h 4530512"/>
                <a:gd name="connsiteX136" fmla="*/ 1592928 w 7393652"/>
                <a:gd name="connsiteY136" fmla="*/ 3922669 h 4530512"/>
                <a:gd name="connsiteX137" fmla="*/ 1613883 w 7393652"/>
                <a:gd name="connsiteY137" fmla="*/ 3910605 h 4530512"/>
                <a:gd name="connsiteX138" fmla="*/ 1634838 w 7393652"/>
                <a:gd name="connsiteY138" fmla="*/ 3897269 h 4530512"/>
                <a:gd name="connsiteX139" fmla="*/ 1678018 w 7393652"/>
                <a:gd name="connsiteY139" fmla="*/ 3870599 h 4530512"/>
                <a:gd name="connsiteX140" fmla="*/ 1768823 w 7393652"/>
                <a:gd name="connsiteY140" fmla="*/ 3814719 h 4530512"/>
                <a:gd name="connsiteX141" fmla="*/ 1861533 w 7393652"/>
                <a:gd name="connsiteY141" fmla="*/ 3755030 h 4530512"/>
                <a:gd name="connsiteX142" fmla="*/ 1955513 w 7393652"/>
                <a:gd name="connsiteY142" fmla="*/ 3694705 h 4530512"/>
                <a:gd name="connsiteX143" fmla="*/ 2046318 w 7393652"/>
                <a:gd name="connsiteY143" fmla="*/ 3633108 h 4530512"/>
                <a:gd name="connsiteX144" fmla="*/ 2133948 w 7393652"/>
                <a:gd name="connsiteY144" fmla="*/ 3574054 h 4530512"/>
                <a:gd name="connsiteX145" fmla="*/ 2214593 w 7393652"/>
                <a:gd name="connsiteY145" fmla="*/ 3517539 h 4530512"/>
                <a:gd name="connsiteX146" fmla="*/ 2271743 w 7393652"/>
                <a:gd name="connsiteY146" fmla="*/ 3478169 h 4530512"/>
                <a:gd name="connsiteX147" fmla="*/ 2329528 w 7393652"/>
                <a:gd name="connsiteY147" fmla="*/ 3436894 h 4530512"/>
                <a:gd name="connsiteX148" fmla="*/ 2446368 w 7393652"/>
                <a:gd name="connsiteY148" fmla="*/ 3348629 h 4530512"/>
                <a:gd name="connsiteX149" fmla="*/ 2506058 w 7393652"/>
                <a:gd name="connsiteY149" fmla="*/ 3302274 h 4530512"/>
                <a:gd name="connsiteX150" fmla="*/ 2565113 w 7393652"/>
                <a:gd name="connsiteY150" fmla="*/ 3253379 h 4530512"/>
                <a:gd name="connsiteX151" fmla="*/ 2686398 w 7393652"/>
                <a:gd name="connsiteY151" fmla="*/ 3152414 h 4530512"/>
                <a:gd name="connsiteX152" fmla="*/ 2807048 w 7393652"/>
                <a:gd name="connsiteY152" fmla="*/ 3043829 h 4530512"/>
                <a:gd name="connsiteX153" fmla="*/ 2868008 w 7393652"/>
                <a:gd name="connsiteY153" fmla="*/ 2987949 h 4530512"/>
                <a:gd name="connsiteX154" fmla="*/ 2928333 w 7393652"/>
                <a:gd name="connsiteY154" fmla="*/ 2929529 h 4530512"/>
                <a:gd name="connsiteX155" fmla="*/ 3049618 w 7393652"/>
                <a:gd name="connsiteY155" fmla="*/ 2810784 h 4530512"/>
                <a:gd name="connsiteX156" fmla="*/ 3079463 w 7393652"/>
                <a:gd name="connsiteY156" fmla="*/ 2780304 h 4530512"/>
                <a:gd name="connsiteX157" fmla="*/ 3109308 w 7393652"/>
                <a:gd name="connsiteY157" fmla="*/ 2749189 h 4530512"/>
                <a:gd name="connsiteX158" fmla="*/ 3168998 w 7393652"/>
                <a:gd name="connsiteY158" fmla="*/ 2686959 h 4530512"/>
                <a:gd name="connsiteX159" fmla="*/ 3404583 w 7393652"/>
                <a:gd name="connsiteY159" fmla="*/ 2428514 h 4530512"/>
                <a:gd name="connsiteX160" fmla="*/ 3421728 w 7393652"/>
                <a:gd name="connsiteY160" fmla="*/ 2408829 h 4530512"/>
                <a:gd name="connsiteX161" fmla="*/ 3428713 w 7393652"/>
                <a:gd name="connsiteY161" fmla="*/ 2409464 h 4530512"/>
                <a:gd name="connsiteX162" fmla="*/ 3445858 w 7393652"/>
                <a:gd name="connsiteY162" fmla="*/ 2410734 h 4530512"/>
                <a:gd name="connsiteX163" fmla="*/ 3463003 w 7393652"/>
                <a:gd name="connsiteY163" fmla="*/ 2411369 h 4530512"/>
                <a:gd name="connsiteX164" fmla="*/ 3497293 w 7393652"/>
                <a:gd name="connsiteY164" fmla="*/ 2412004 h 4530512"/>
                <a:gd name="connsiteX165" fmla="*/ 3564603 w 7393652"/>
                <a:gd name="connsiteY165" fmla="*/ 2410734 h 4530512"/>
                <a:gd name="connsiteX166" fmla="*/ 3823048 w 7393652"/>
                <a:gd name="connsiteY166" fmla="*/ 2381524 h 4530512"/>
                <a:gd name="connsiteX167" fmla="*/ 3885278 w 7393652"/>
                <a:gd name="connsiteY167" fmla="*/ 2370094 h 4530512"/>
                <a:gd name="connsiteX168" fmla="*/ 3946873 w 7393652"/>
                <a:gd name="connsiteY168" fmla="*/ 2357394 h 4530512"/>
                <a:gd name="connsiteX169" fmla="*/ 4007198 w 7393652"/>
                <a:gd name="connsiteY169" fmla="*/ 2343424 h 4530512"/>
                <a:gd name="connsiteX170" fmla="*/ 4066888 w 7393652"/>
                <a:gd name="connsiteY170" fmla="*/ 2328184 h 4530512"/>
                <a:gd name="connsiteX171" fmla="*/ 4722843 w 7393652"/>
                <a:gd name="connsiteY171" fmla="*/ 2125619 h 4530512"/>
                <a:gd name="connsiteX172" fmla="*/ 5120353 w 7393652"/>
                <a:gd name="connsiteY172" fmla="*/ 1968139 h 4530512"/>
                <a:gd name="connsiteX173" fmla="*/ 5475953 w 7393652"/>
                <a:gd name="connsiteY173" fmla="*/ 1817009 h 4530512"/>
                <a:gd name="connsiteX174" fmla="*/ 5120988 w 7393652"/>
                <a:gd name="connsiteY174" fmla="*/ 1964964 h 4530512"/>
                <a:gd name="connsiteX175" fmla="*/ 4740623 w 7393652"/>
                <a:gd name="connsiteY175" fmla="*/ 2116729 h 4530512"/>
                <a:gd name="connsiteX176" fmla="*/ 4749513 w 7393652"/>
                <a:gd name="connsiteY176" fmla="*/ 2107204 h 4530512"/>
                <a:gd name="connsiteX177" fmla="*/ 4999068 w 7393652"/>
                <a:gd name="connsiteY177" fmla="*/ 2001794 h 4530512"/>
                <a:gd name="connsiteX178" fmla="*/ 5195918 w 7393652"/>
                <a:gd name="connsiteY178" fmla="*/ 1928769 h 4530512"/>
                <a:gd name="connsiteX179" fmla="*/ 5547073 w 7393652"/>
                <a:gd name="connsiteY179" fmla="*/ 1778274 h 4530512"/>
                <a:gd name="connsiteX180" fmla="*/ 5624543 w 7393652"/>
                <a:gd name="connsiteY180" fmla="*/ 1753509 h 4530512"/>
                <a:gd name="connsiteX181" fmla="*/ 6041103 w 7393652"/>
                <a:gd name="connsiteY181" fmla="*/ 1583964 h 4530512"/>
                <a:gd name="connsiteX182" fmla="*/ 6281133 w 7393652"/>
                <a:gd name="connsiteY182" fmla="*/ 1510939 h 4530512"/>
                <a:gd name="connsiteX183" fmla="*/ 6428453 w 7393652"/>
                <a:gd name="connsiteY183" fmla="*/ 1470934 h 4530512"/>
                <a:gd name="connsiteX184" fmla="*/ 6476713 w 7393652"/>
                <a:gd name="connsiteY184" fmla="*/ 1458234 h 4530512"/>
                <a:gd name="connsiteX185" fmla="*/ 6526243 w 7393652"/>
                <a:gd name="connsiteY185" fmla="*/ 1445534 h 4530512"/>
                <a:gd name="connsiteX186" fmla="*/ 6711663 w 7393652"/>
                <a:gd name="connsiteY186" fmla="*/ 1406799 h 4530512"/>
                <a:gd name="connsiteX187" fmla="*/ 6907878 w 7393652"/>
                <a:gd name="connsiteY187" fmla="*/ 1381399 h 4530512"/>
                <a:gd name="connsiteX188" fmla="*/ 7308563 w 7393652"/>
                <a:gd name="connsiteY188" fmla="*/ 1390289 h 4530512"/>
                <a:gd name="connsiteX189" fmla="*/ 3214718 w 7393652"/>
                <a:gd name="connsiteY189" fmla="*/ 2305324 h 4530512"/>
                <a:gd name="connsiteX190" fmla="*/ 3165188 w 7393652"/>
                <a:gd name="connsiteY190" fmla="*/ 2288814 h 4530512"/>
                <a:gd name="connsiteX191" fmla="*/ 3141058 w 7393652"/>
                <a:gd name="connsiteY191" fmla="*/ 2279924 h 4530512"/>
                <a:gd name="connsiteX192" fmla="*/ 3116928 w 7393652"/>
                <a:gd name="connsiteY192" fmla="*/ 2269764 h 4530512"/>
                <a:gd name="connsiteX193" fmla="*/ 3104863 w 7393652"/>
                <a:gd name="connsiteY193" fmla="*/ 2264684 h 4530512"/>
                <a:gd name="connsiteX194" fmla="*/ 3093433 w 7393652"/>
                <a:gd name="connsiteY194" fmla="*/ 2258969 h 4530512"/>
                <a:gd name="connsiteX195" fmla="*/ 3070573 w 7393652"/>
                <a:gd name="connsiteY195" fmla="*/ 2246904 h 4530512"/>
                <a:gd name="connsiteX196" fmla="*/ 3026123 w 7393652"/>
                <a:gd name="connsiteY196" fmla="*/ 2220234 h 4530512"/>
                <a:gd name="connsiteX197" fmla="*/ 3004533 w 7393652"/>
                <a:gd name="connsiteY197" fmla="*/ 2205629 h 4530512"/>
                <a:gd name="connsiteX198" fmla="*/ 2984213 w 7393652"/>
                <a:gd name="connsiteY198" fmla="*/ 2189754 h 4530512"/>
                <a:gd name="connsiteX199" fmla="*/ 2964528 w 7393652"/>
                <a:gd name="connsiteY199" fmla="*/ 2173244 h 4530512"/>
                <a:gd name="connsiteX200" fmla="*/ 2955003 w 7393652"/>
                <a:gd name="connsiteY200" fmla="*/ 2164989 h 4530512"/>
                <a:gd name="connsiteX201" fmla="*/ 2945478 w 7393652"/>
                <a:gd name="connsiteY201" fmla="*/ 2156099 h 4530512"/>
                <a:gd name="connsiteX202" fmla="*/ 2878168 w 7393652"/>
                <a:gd name="connsiteY202" fmla="*/ 2077994 h 4530512"/>
                <a:gd name="connsiteX203" fmla="*/ 2863563 w 7393652"/>
                <a:gd name="connsiteY203" fmla="*/ 2056404 h 4530512"/>
                <a:gd name="connsiteX204" fmla="*/ 2850228 w 7393652"/>
                <a:gd name="connsiteY204" fmla="*/ 2034179 h 4530512"/>
                <a:gd name="connsiteX205" fmla="*/ 2838163 w 7393652"/>
                <a:gd name="connsiteY205" fmla="*/ 2011319 h 4530512"/>
                <a:gd name="connsiteX206" fmla="*/ 2832448 w 7393652"/>
                <a:gd name="connsiteY206" fmla="*/ 1999889 h 4530512"/>
                <a:gd name="connsiteX207" fmla="*/ 2827368 w 7393652"/>
                <a:gd name="connsiteY207" fmla="*/ 1987824 h 4530512"/>
                <a:gd name="connsiteX208" fmla="*/ 2816573 w 7393652"/>
                <a:gd name="connsiteY208" fmla="*/ 1964329 h 4530512"/>
                <a:gd name="connsiteX209" fmla="*/ 2807048 w 7393652"/>
                <a:gd name="connsiteY209" fmla="*/ 1940199 h 4530512"/>
                <a:gd name="connsiteX210" fmla="*/ 2798793 w 7393652"/>
                <a:gd name="connsiteY210" fmla="*/ 1915434 h 4530512"/>
                <a:gd name="connsiteX211" fmla="*/ 2794983 w 7393652"/>
                <a:gd name="connsiteY211" fmla="*/ 1903369 h 4530512"/>
                <a:gd name="connsiteX212" fmla="*/ 2791808 w 7393652"/>
                <a:gd name="connsiteY212" fmla="*/ 1890669 h 4530512"/>
                <a:gd name="connsiteX213" fmla="*/ 2763233 w 7393652"/>
                <a:gd name="connsiteY213" fmla="*/ 1683659 h 4530512"/>
                <a:gd name="connsiteX214" fmla="*/ 2779743 w 7393652"/>
                <a:gd name="connsiteY214" fmla="*/ 1473474 h 4530512"/>
                <a:gd name="connsiteX215" fmla="*/ 2829273 w 7393652"/>
                <a:gd name="connsiteY215" fmla="*/ 1266464 h 4530512"/>
                <a:gd name="connsiteX216" fmla="*/ 2905473 w 7393652"/>
                <a:gd name="connsiteY216" fmla="*/ 1065169 h 4530512"/>
                <a:gd name="connsiteX217" fmla="*/ 3119468 w 7393652"/>
                <a:gd name="connsiteY217" fmla="*/ 685439 h 4530512"/>
                <a:gd name="connsiteX218" fmla="*/ 3408393 w 7393652"/>
                <a:gd name="connsiteY218" fmla="*/ 347619 h 4530512"/>
                <a:gd name="connsiteX219" fmla="*/ 3602703 w 7393652"/>
                <a:gd name="connsiteY219" fmla="*/ 204744 h 4530512"/>
                <a:gd name="connsiteX220" fmla="*/ 3819873 w 7393652"/>
                <a:gd name="connsiteY220" fmla="*/ 109494 h 4530512"/>
                <a:gd name="connsiteX221" fmla="*/ 4050378 w 7393652"/>
                <a:gd name="connsiteY221" fmla="*/ 82189 h 4530512"/>
                <a:gd name="connsiteX222" fmla="*/ 4267548 w 7393652"/>
                <a:gd name="connsiteY222" fmla="*/ 144419 h 4530512"/>
                <a:gd name="connsiteX223" fmla="*/ 4356448 w 7393652"/>
                <a:gd name="connsiteY223" fmla="*/ 212364 h 4530512"/>
                <a:gd name="connsiteX224" fmla="*/ 4423123 w 7393652"/>
                <a:gd name="connsiteY224" fmla="*/ 301264 h 4530512"/>
                <a:gd name="connsiteX225" fmla="*/ 4481543 w 7393652"/>
                <a:gd name="connsiteY225" fmla="*/ 514624 h 4530512"/>
                <a:gd name="connsiteX226" fmla="*/ 4477098 w 7393652"/>
                <a:gd name="connsiteY226" fmla="*/ 627019 h 4530512"/>
                <a:gd name="connsiteX227" fmla="*/ 4454873 w 7393652"/>
                <a:gd name="connsiteY227" fmla="*/ 737509 h 4530512"/>
                <a:gd name="connsiteX228" fmla="*/ 4447253 w 7393652"/>
                <a:gd name="connsiteY228" fmla="*/ 764814 h 4530512"/>
                <a:gd name="connsiteX229" fmla="*/ 4438998 w 7393652"/>
                <a:gd name="connsiteY229" fmla="*/ 792119 h 4530512"/>
                <a:gd name="connsiteX230" fmla="*/ 4419313 w 7393652"/>
                <a:gd name="connsiteY230" fmla="*/ 845459 h 4530512"/>
                <a:gd name="connsiteX231" fmla="*/ 4372958 w 7393652"/>
                <a:gd name="connsiteY231" fmla="*/ 948964 h 4530512"/>
                <a:gd name="connsiteX232" fmla="*/ 4317713 w 7393652"/>
                <a:gd name="connsiteY232" fmla="*/ 1048024 h 4530512"/>
                <a:gd name="connsiteX233" fmla="*/ 4303108 w 7393652"/>
                <a:gd name="connsiteY233" fmla="*/ 1072154 h 4530512"/>
                <a:gd name="connsiteX234" fmla="*/ 4287233 w 7393652"/>
                <a:gd name="connsiteY234" fmla="*/ 1096284 h 4530512"/>
                <a:gd name="connsiteX235" fmla="*/ 4256118 w 7393652"/>
                <a:gd name="connsiteY235" fmla="*/ 1144544 h 4530512"/>
                <a:gd name="connsiteX236" fmla="*/ 4131658 w 7393652"/>
                <a:gd name="connsiteY236" fmla="*/ 1335679 h 4530512"/>
                <a:gd name="connsiteX237" fmla="*/ 4116418 w 7393652"/>
                <a:gd name="connsiteY237" fmla="*/ 1359174 h 4530512"/>
                <a:gd name="connsiteX238" fmla="*/ 4100543 w 7393652"/>
                <a:gd name="connsiteY238" fmla="*/ 1382669 h 4530512"/>
                <a:gd name="connsiteX239" fmla="*/ 4068158 w 7393652"/>
                <a:gd name="connsiteY239" fmla="*/ 1429024 h 4530512"/>
                <a:gd name="connsiteX240" fmla="*/ 4004023 w 7393652"/>
                <a:gd name="connsiteY240" fmla="*/ 1521734 h 4530512"/>
                <a:gd name="connsiteX241" fmla="*/ 3939888 w 7393652"/>
                <a:gd name="connsiteY241" fmla="*/ 1613809 h 4530512"/>
                <a:gd name="connsiteX242" fmla="*/ 3873213 w 7393652"/>
                <a:gd name="connsiteY242" fmla="*/ 1703979 h 4530512"/>
                <a:gd name="connsiteX243" fmla="*/ 3739863 w 7393652"/>
                <a:gd name="connsiteY243" fmla="*/ 1883049 h 4530512"/>
                <a:gd name="connsiteX244" fmla="*/ 3602068 w 7393652"/>
                <a:gd name="connsiteY244" fmla="*/ 2057674 h 4530512"/>
                <a:gd name="connsiteX245" fmla="*/ 3567778 w 7393652"/>
                <a:gd name="connsiteY245" fmla="*/ 2101489 h 4530512"/>
                <a:gd name="connsiteX246" fmla="*/ 3532218 w 7393652"/>
                <a:gd name="connsiteY246" fmla="*/ 2144034 h 4530512"/>
                <a:gd name="connsiteX247" fmla="*/ 3460463 w 7393652"/>
                <a:gd name="connsiteY247" fmla="*/ 2228489 h 4530512"/>
                <a:gd name="connsiteX248" fmla="*/ 3388708 w 7393652"/>
                <a:gd name="connsiteY248" fmla="*/ 2312944 h 4530512"/>
                <a:gd name="connsiteX249" fmla="*/ 3370928 w 7393652"/>
                <a:gd name="connsiteY249" fmla="*/ 2333899 h 4530512"/>
                <a:gd name="connsiteX250" fmla="*/ 3366483 w 7393652"/>
                <a:gd name="connsiteY250" fmla="*/ 2338344 h 4530512"/>
                <a:gd name="connsiteX251" fmla="*/ 3214718 w 7393652"/>
                <a:gd name="connsiteY251" fmla="*/ 2305324 h 4530512"/>
                <a:gd name="connsiteX252" fmla="*/ 4184998 w 7393652"/>
                <a:gd name="connsiteY252" fmla="*/ 2244999 h 4530512"/>
                <a:gd name="connsiteX253" fmla="*/ 4458048 w 7393652"/>
                <a:gd name="connsiteY253" fmla="*/ 2166259 h 4530512"/>
                <a:gd name="connsiteX254" fmla="*/ 4184998 w 7393652"/>
                <a:gd name="connsiteY254" fmla="*/ 2244999 h 453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</a:cxnLst>
              <a:rect l="l" t="t" r="r" b="b"/>
              <a:pathLst>
                <a:path w="7393652" h="4530512">
                  <a:moveTo>
                    <a:pt x="7308563" y="1390289"/>
                  </a:moveTo>
                  <a:cubicBezTo>
                    <a:pt x="7307293" y="1389654"/>
                    <a:pt x="7306023" y="1389019"/>
                    <a:pt x="7305388" y="1389019"/>
                  </a:cubicBezTo>
                  <a:cubicBezTo>
                    <a:pt x="7164418" y="1365524"/>
                    <a:pt x="7024718" y="1361079"/>
                    <a:pt x="6877398" y="1368064"/>
                  </a:cubicBezTo>
                  <a:cubicBezTo>
                    <a:pt x="6878668" y="1368064"/>
                    <a:pt x="6879938" y="1368064"/>
                    <a:pt x="6880573" y="1368064"/>
                  </a:cubicBezTo>
                  <a:cubicBezTo>
                    <a:pt x="6888193" y="1368064"/>
                    <a:pt x="6891368" y="1368699"/>
                    <a:pt x="6889463" y="1369334"/>
                  </a:cubicBezTo>
                  <a:cubicBezTo>
                    <a:pt x="6886288" y="1369969"/>
                    <a:pt x="6864698" y="1373144"/>
                    <a:pt x="6825328" y="1376954"/>
                  </a:cubicBezTo>
                  <a:cubicBezTo>
                    <a:pt x="6805008" y="1377589"/>
                    <a:pt x="6784688" y="1378859"/>
                    <a:pt x="6765003" y="1379494"/>
                  </a:cubicBezTo>
                  <a:cubicBezTo>
                    <a:pt x="6832948" y="1369334"/>
                    <a:pt x="6901528" y="1362349"/>
                    <a:pt x="6968838" y="1359809"/>
                  </a:cubicBezTo>
                  <a:cubicBezTo>
                    <a:pt x="7036783" y="1357269"/>
                    <a:pt x="7103458" y="1359809"/>
                    <a:pt x="7168228" y="1368699"/>
                  </a:cubicBezTo>
                  <a:cubicBezTo>
                    <a:pt x="7168228" y="1368699"/>
                    <a:pt x="7172038" y="1368699"/>
                    <a:pt x="7177753" y="1369334"/>
                  </a:cubicBezTo>
                  <a:cubicBezTo>
                    <a:pt x="7183468" y="1369334"/>
                    <a:pt x="7191723" y="1369969"/>
                    <a:pt x="7201248" y="1370604"/>
                  </a:cubicBezTo>
                  <a:cubicBezTo>
                    <a:pt x="7219663" y="1371874"/>
                    <a:pt x="7241253" y="1373144"/>
                    <a:pt x="7255858" y="1375049"/>
                  </a:cubicBezTo>
                  <a:cubicBezTo>
                    <a:pt x="7298403" y="1382669"/>
                    <a:pt x="7296498" y="1385209"/>
                    <a:pt x="7304753" y="1389019"/>
                  </a:cubicBezTo>
                  <a:cubicBezTo>
                    <a:pt x="7319358" y="1391559"/>
                    <a:pt x="7333963" y="1394734"/>
                    <a:pt x="7349203" y="1397274"/>
                  </a:cubicBezTo>
                  <a:cubicBezTo>
                    <a:pt x="7363808" y="1399814"/>
                    <a:pt x="7379048" y="1402989"/>
                    <a:pt x="7393653" y="1406799"/>
                  </a:cubicBezTo>
                  <a:cubicBezTo>
                    <a:pt x="7363173" y="1396004"/>
                    <a:pt x="7298403" y="1381399"/>
                    <a:pt x="7240618" y="1371874"/>
                  </a:cubicBezTo>
                  <a:cubicBezTo>
                    <a:pt x="7211408" y="1367429"/>
                    <a:pt x="7184738" y="1363619"/>
                    <a:pt x="7164418" y="1361714"/>
                  </a:cubicBezTo>
                  <a:cubicBezTo>
                    <a:pt x="7144733" y="1359809"/>
                    <a:pt x="7132033" y="1358539"/>
                    <a:pt x="7132033" y="1358539"/>
                  </a:cubicBezTo>
                  <a:cubicBezTo>
                    <a:pt x="7034878" y="1352824"/>
                    <a:pt x="6938358" y="1355999"/>
                    <a:pt x="6843743" y="1364889"/>
                  </a:cubicBezTo>
                  <a:cubicBezTo>
                    <a:pt x="6749128" y="1373779"/>
                    <a:pt x="6656418" y="1388384"/>
                    <a:pt x="6565613" y="1407434"/>
                  </a:cubicBezTo>
                  <a:cubicBezTo>
                    <a:pt x="6384003" y="1444899"/>
                    <a:pt x="6210013" y="1497604"/>
                    <a:pt x="6040468" y="1556024"/>
                  </a:cubicBezTo>
                  <a:cubicBezTo>
                    <a:pt x="6015068" y="1566819"/>
                    <a:pt x="5997288" y="1575074"/>
                    <a:pt x="5962363" y="1586504"/>
                  </a:cubicBezTo>
                  <a:cubicBezTo>
                    <a:pt x="5935693" y="1594759"/>
                    <a:pt x="5908388" y="1603014"/>
                    <a:pt x="5882353" y="1612539"/>
                  </a:cubicBezTo>
                  <a:cubicBezTo>
                    <a:pt x="5833458" y="1630954"/>
                    <a:pt x="5784563" y="1649369"/>
                    <a:pt x="5735668" y="1667784"/>
                  </a:cubicBezTo>
                  <a:cubicBezTo>
                    <a:pt x="5719158" y="1674769"/>
                    <a:pt x="5702013" y="1681754"/>
                    <a:pt x="5684233" y="1688739"/>
                  </a:cubicBezTo>
                  <a:cubicBezTo>
                    <a:pt x="5684233" y="1688739"/>
                    <a:pt x="5682963" y="1689374"/>
                    <a:pt x="5682963" y="1689374"/>
                  </a:cubicBezTo>
                  <a:cubicBezTo>
                    <a:pt x="5656293" y="1701439"/>
                    <a:pt x="5664548" y="1699534"/>
                    <a:pt x="5682328" y="1693819"/>
                  </a:cubicBezTo>
                  <a:cubicBezTo>
                    <a:pt x="5701378" y="1687469"/>
                    <a:pt x="5719158" y="1681754"/>
                    <a:pt x="5734398" y="1676674"/>
                  </a:cubicBezTo>
                  <a:cubicBezTo>
                    <a:pt x="5724873" y="1679849"/>
                    <a:pt x="5698838" y="1688104"/>
                    <a:pt x="5682328" y="1693819"/>
                  </a:cubicBezTo>
                  <a:cubicBezTo>
                    <a:pt x="5658833" y="1702074"/>
                    <a:pt x="5632798" y="1710964"/>
                    <a:pt x="5602953" y="1722394"/>
                  </a:cubicBezTo>
                  <a:cubicBezTo>
                    <a:pt x="5582633" y="1730649"/>
                    <a:pt x="5561678" y="1739539"/>
                    <a:pt x="5540723" y="1747794"/>
                  </a:cubicBezTo>
                  <a:cubicBezTo>
                    <a:pt x="5557868" y="1740809"/>
                    <a:pt x="5575013" y="1733189"/>
                    <a:pt x="5592793" y="1726204"/>
                  </a:cubicBezTo>
                  <a:cubicBezTo>
                    <a:pt x="5595968" y="1724934"/>
                    <a:pt x="5599778" y="1723664"/>
                    <a:pt x="5602953" y="1722394"/>
                  </a:cubicBezTo>
                  <a:cubicBezTo>
                    <a:pt x="5630893" y="1710964"/>
                    <a:pt x="5657563" y="1699534"/>
                    <a:pt x="5684233" y="1688739"/>
                  </a:cubicBezTo>
                  <a:cubicBezTo>
                    <a:pt x="5691853" y="1685564"/>
                    <a:pt x="5699473" y="1682389"/>
                    <a:pt x="5707728" y="1678579"/>
                  </a:cubicBezTo>
                  <a:cubicBezTo>
                    <a:pt x="5596603" y="1721759"/>
                    <a:pt x="5486113" y="1766209"/>
                    <a:pt x="5376258" y="1810659"/>
                  </a:cubicBezTo>
                  <a:cubicBezTo>
                    <a:pt x="5350858" y="1821454"/>
                    <a:pt x="5326728" y="1831614"/>
                    <a:pt x="5307678" y="1839869"/>
                  </a:cubicBezTo>
                  <a:cubicBezTo>
                    <a:pt x="5228303" y="1873524"/>
                    <a:pt x="5149563" y="1907179"/>
                    <a:pt x="5098763" y="1923054"/>
                  </a:cubicBezTo>
                  <a:cubicBezTo>
                    <a:pt x="5079078" y="1930674"/>
                    <a:pt x="5059393" y="1938929"/>
                    <a:pt x="5039708" y="1946549"/>
                  </a:cubicBezTo>
                  <a:cubicBezTo>
                    <a:pt x="5043518" y="1945279"/>
                    <a:pt x="5047328" y="1944009"/>
                    <a:pt x="5051138" y="1942739"/>
                  </a:cubicBezTo>
                  <a:cubicBezTo>
                    <a:pt x="5042248" y="1945914"/>
                    <a:pt x="5034628" y="1948454"/>
                    <a:pt x="5028278" y="1950994"/>
                  </a:cubicBezTo>
                  <a:cubicBezTo>
                    <a:pt x="4945093" y="1984014"/>
                    <a:pt x="4861273" y="2016399"/>
                    <a:pt x="4776183" y="2048149"/>
                  </a:cubicBezTo>
                  <a:cubicBezTo>
                    <a:pt x="4611083" y="2109744"/>
                    <a:pt x="4442808" y="2168164"/>
                    <a:pt x="4268183" y="2218964"/>
                  </a:cubicBezTo>
                  <a:cubicBezTo>
                    <a:pt x="4198333" y="2239284"/>
                    <a:pt x="4127848" y="2257699"/>
                    <a:pt x="4057363" y="2274844"/>
                  </a:cubicBezTo>
                  <a:cubicBezTo>
                    <a:pt x="3986878" y="2291989"/>
                    <a:pt x="3916393" y="2306594"/>
                    <a:pt x="3845908" y="2318659"/>
                  </a:cubicBezTo>
                  <a:cubicBezTo>
                    <a:pt x="3775423" y="2330724"/>
                    <a:pt x="3704303" y="2338979"/>
                    <a:pt x="3633183" y="2343424"/>
                  </a:cubicBezTo>
                  <a:cubicBezTo>
                    <a:pt x="3580478" y="2346599"/>
                    <a:pt x="3527773" y="2347869"/>
                    <a:pt x="3475703" y="2345964"/>
                  </a:cubicBezTo>
                  <a:lnTo>
                    <a:pt x="3519518" y="2293259"/>
                  </a:lnTo>
                  <a:cubicBezTo>
                    <a:pt x="3556983" y="2248174"/>
                    <a:pt x="3595083" y="2203089"/>
                    <a:pt x="3631913" y="2158004"/>
                  </a:cubicBezTo>
                  <a:cubicBezTo>
                    <a:pt x="3668108" y="2111649"/>
                    <a:pt x="3704303" y="2065929"/>
                    <a:pt x="3739863" y="2020209"/>
                  </a:cubicBezTo>
                  <a:cubicBezTo>
                    <a:pt x="3775423" y="1974489"/>
                    <a:pt x="3812888" y="1929404"/>
                    <a:pt x="3846543" y="1882414"/>
                  </a:cubicBezTo>
                  <a:cubicBezTo>
                    <a:pt x="3880833" y="1836059"/>
                    <a:pt x="3915123" y="1789704"/>
                    <a:pt x="3949413" y="1743984"/>
                  </a:cubicBezTo>
                  <a:cubicBezTo>
                    <a:pt x="3966558" y="1721124"/>
                    <a:pt x="3983703" y="1698264"/>
                    <a:pt x="4000213" y="1676039"/>
                  </a:cubicBezTo>
                  <a:cubicBezTo>
                    <a:pt x="4016723" y="1653179"/>
                    <a:pt x="4032598" y="1629684"/>
                    <a:pt x="4048473" y="1606824"/>
                  </a:cubicBezTo>
                  <a:cubicBezTo>
                    <a:pt x="4080223" y="1561104"/>
                    <a:pt x="4113243" y="1514114"/>
                    <a:pt x="4146263" y="1466489"/>
                  </a:cubicBezTo>
                  <a:cubicBezTo>
                    <a:pt x="4154518" y="1454424"/>
                    <a:pt x="4162773" y="1442359"/>
                    <a:pt x="4171028" y="1430294"/>
                  </a:cubicBezTo>
                  <a:cubicBezTo>
                    <a:pt x="4179283" y="1418229"/>
                    <a:pt x="4188173" y="1406164"/>
                    <a:pt x="4195793" y="1393464"/>
                  </a:cubicBezTo>
                  <a:cubicBezTo>
                    <a:pt x="4211668" y="1368699"/>
                    <a:pt x="4228178" y="1343299"/>
                    <a:pt x="4244053" y="1317899"/>
                  </a:cubicBezTo>
                  <a:cubicBezTo>
                    <a:pt x="4276438" y="1267099"/>
                    <a:pt x="4310093" y="1215029"/>
                    <a:pt x="4344383" y="1161689"/>
                  </a:cubicBezTo>
                  <a:cubicBezTo>
                    <a:pt x="4353273" y="1148354"/>
                    <a:pt x="4361528" y="1135019"/>
                    <a:pt x="4370418" y="1121684"/>
                  </a:cubicBezTo>
                  <a:cubicBezTo>
                    <a:pt x="4378673" y="1107714"/>
                    <a:pt x="4387563" y="1093109"/>
                    <a:pt x="4395818" y="1079139"/>
                  </a:cubicBezTo>
                  <a:cubicBezTo>
                    <a:pt x="4404073" y="1064534"/>
                    <a:pt x="4412328" y="1049929"/>
                    <a:pt x="4420583" y="1035324"/>
                  </a:cubicBezTo>
                  <a:cubicBezTo>
                    <a:pt x="4428838" y="1020719"/>
                    <a:pt x="4436458" y="1004844"/>
                    <a:pt x="4444713" y="989604"/>
                  </a:cubicBezTo>
                  <a:cubicBezTo>
                    <a:pt x="4485353" y="909594"/>
                    <a:pt x="4518373" y="825774"/>
                    <a:pt x="4539963" y="737509"/>
                  </a:cubicBezTo>
                  <a:cubicBezTo>
                    <a:pt x="4560918" y="649244"/>
                    <a:pt x="4570443" y="556534"/>
                    <a:pt x="4559013" y="463824"/>
                  </a:cubicBezTo>
                  <a:cubicBezTo>
                    <a:pt x="4553298" y="417469"/>
                    <a:pt x="4542503" y="371114"/>
                    <a:pt x="4524723" y="327299"/>
                  </a:cubicBezTo>
                  <a:cubicBezTo>
                    <a:pt x="4507578" y="282849"/>
                    <a:pt x="4484083" y="240939"/>
                    <a:pt x="4455508" y="202839"/>
                  </a:cubicBezTo>
                  <a:cubicBezTo>
                    <a:pt x="4397723" y="126639"/>
                    <a:pt x="4315808" y="68854"/>
                    <a:pt x="4227543" y="36469"/>
                  </a:cubicBezTo>
                  <a:cubicBezTo>
                    <a:pt x="4139278" y="4084"/>
                    <a:pt x="4044663" y="-5441"/>
                    <a:pt x="3953858" y="2814"/>
                  </a:cubicBezTo>
                  <a:cubicBezTo>
                    <a:pt x="3908138" y="6624"/>
                    <a:pt x="3863688" y="14879"/>
                    <a:pt x="3819873" y="26309"/>
                  </a:cubicBezTo>
                  <a:cubicBezTo>
                    <a:pt x="3776058" y="37739"/>
                    <a:pt x="3733513" y="52344"/>
                    <a:pt x="3692873" y="69489"/>
                  </a:cubicBezTo>
                  <a:cubicBezTo>
                    <a:pt x="3651598" y="86634"/>
                    <a:pt x="3612228" y="106954"/>
                    <a:pt x="3573493" y="129179"/>
                  </a:cubicBezTo>
                  <a:cubicBezTo>
                    <a:pt x="3535393" y="151404"/>
                    <a:pt x="3498563" y="175534"/>
                    <a:pt x="3463003" y="201569"/>
                  </a:cubicBezTo>
                  <a:cubicBezTo>
                    <a:pt x="3392518" y="254274"/>
                    <a:pt x="3326478" y="312694"/>
                    <a:pt x="3266788" y="376194"/>
                  </a:cubicBezTo>
                  <a:lnTo>
                    <a:pt x="3244563" y="400324"/>
                  </a:lnTo>
                  <a:lnTo>
                    <a:pt x="3222973" y="425089"/>
                  </a:lnTo>
                  <a:cubicBezTo>
                    <a:pt x="3208368" y="441599"/>
                    <a:pt x="3195033" y="458109"/>
                    <a:pt x="3181063" y="475254"/>
                  </a:cubicBezTo>
                  <a:cubicBezTo>
                    <a:pt x="3167093" y="491764"/>
                    <a:pt x="3154393" y="508909"/>
                    <a:pt x="3141058" y="526054"/>
                  </a:cubicBezTo>
                  <a:cubicBezTo>
                    <a:pt x="3128358" y="543199"/>
                    <a:pt x="3115023" y="560344"/>
                    <a:pt x="3102323" y="578124"/>
                  </a:cubicBezTo>
                  <a:cubicBezTo>
                    <a:pt x="3051523" y="647974"/>
                    <a:pt x="3003898" y="720999"/>
                    <a:pt x="2959448" y="795929"/>
                  </a:cubicBezTo>
                  <a:cubicBezTo>
                    <a:pt x="2871818" y="946424"/>
                    <a:pt x="2798158" y="1107714"/>
                    <a:pt x="2749263" y="1279164"/>
                  </a:cubicBezTo>
                  <a:lnTo>
                    <a:pt x="2744818" y="1295039"/>
                  </a:lnTo>
                  <a:lnTo>
                    <a:pt x="2740373" y="1311549"/>
                  </a:lnTo>
                  <a:cubicBezTo>
                    <a:pt x="2737833" y="1322344"/>
                    <a:pt x="2734658" y="1333139"/>
                    <a:pt x="2732118" y="1343934"/>
                  </a:cubicBezTo>
                  <a:cubicBezTo>
                    <a:pt x="2727038" y="1365524"/>
                    <a:pt x="2721958" y="1387749"/>
                    <a:pt x="2717513" y="1409974"/>
                  </a:cubicBezTo>
                  <a:cubicBezTo>
                    <a:pt x="2713068" y="1432199"/>
                    <a:pt x="2709258" y="1454424"/>
                    <a:pt x="2705448" y="1476649"/>
                  </a:cubicBezTo>
                  <a:cubicBezTo>
                    <a:pt x="2702273" y="1498874"/>
                    <a:pt x="2699098" y="1521734"/>
                    <a:pt x="2697193" y="1543959"/>
                  </a:cubicBezTo>
                  <a:cubicBezTo>
                    <a:pt x="2687668" y="1634764"/>
                    <a:pt x="2688303" y="1727474"/>
                    <a:pt x="2702908" y="1820819"/>
                  </a:cubicBezTo>
                  <a:cubicBezTo>
                    <a:pt x="2717513" y="1913529"/>
                    <a:pt x="2748628" y="2006239"/>
                    <a:pt x="2800698" y="2089424"/>
                  </a:cubicBezTo>
                  <a:cubicBezTo>
                    <a:pt x="2826733" y="2130699"/>
                    <a:pt x="2857213" y="2169434"/>
                    <a:pt x="2892773" y="2203724"/>
                  </a:cubicBezTo>
                  <a:cubicBezTo>
                    <a:pt x="2927698" y="2238014"/>
                    <a:pt x="2967703" y="2268494"/>
                    <a:pt x="3009613" y="2293894"/>
                  </a:cubicBezTo>
                  <a:cubicBezTo>
                    <a:pt x="3054063" y="2320564"/>
                    <a:pt x="3101053" y="2342154"/>
                    <a:pt x="3148043" y="2358029"/>
                  </a:cubicBezTo>
                  <a:cubicBezTo>
                    <a:pt x="3195033" y="2373904"/>
                    <a:pt x="3242658" y="2385969"/>
                    <a:pt x="3289648" y="2394224"/>
                  </a:cubicBezTo>
                  <a:cubicBezTo>
                    <a:pt x="3296633" y="2395494"/>
                    <a:pt x="3303618" y="2396764"/>
                    <a:pt x="3311238" y="2397399"/>
                  </a:cubicBezTo>
                  <a:lnTo>
                    <a:pt x="3238848" y="2477409"/>
                  </a:lnTo>
                  <a:lnTo>
                    <a:pt x="3202018" y="2518684"/>
                  </a:lnTo>
                  <a:lnTo>
                    <a:pt x="3183603" y="2539004"/>
                  </a:lnTo>
                  <a:lnTo>
                    <a:pt x="3164553" y="2558689"/>
                  </a:lnTo>
                  <a:cubicBezTo>
                    <a:pt x="3113118" y="2612029"/>
                    <a:pt x="3061683" y="2665369"/>
                    <a:pt x="3010248" y="2718709"/>
                  </a:cubicBezTo>
                  <a:cubicBezTo>
                    <a:pt x="2997548" y="2732044"/>
                    <a:pt x="2984213" y="2744744"/>
                    <a:pt x="2970878" y="2758079"/>
                  </a:cubicBezTo>
                  <a:lnTo>
                    <a:pt x="2930873" y="2796814"/>
                  </a:lnTo>
                  <a:cubicBezTo>
                    <a:pt x="2904203" y="2822849"/>
                    <a:pt x="2877533" y="2848249"/>
                    <a:pt x="2850863" y="2874284"/>
                  </a:cubicBezTo>
                  <a:lnTo>
                    <a:pt x="2810858" y="2913019"/>
                  </a:lnTo>
                  <a:lnTo>
                    <a:pt x="2769583" y="2950484"/>
                  </a:lnTo>
                  <a:cubicBezTo>
                    <a:pt x="2741643" y="2975249"/>
                    <a:pt x="2714338" y="3000649"/>
                    <a:pt x="2686398" y="3025414"/>
                  </a:cubicBezTo>
                  <a:cubicBezTo>
                    <a:pt x="2463513" y="3224804"/>
                    <a:pt x="2224753" y="3413399"/>
                    <a:pt x="1968213" y="3587389"/>
                  </a:cubicBezTo>
                  <a:cubicBezTo>
                    <a:pt x="1771363" y="3721374"/>
                    <a:pt x="1484978" y="3905524"/>
                    <a:pt x="1183988" y="4057289"/>
                  </a:cubicBezTo>
                  <a:cubicBezTo>
                    <a:pt x="1034128" y="4134124"/>
                    <a:pt x="881728" y="4205244"/>
                    <a:pt x="738218" y="4263030"/>
                  </a:cubicBezTo>
                  <a:cubicBezTo>
                    <a:pt x="595343" y="4321450"/>
                    <a:pt x="462628" y="4368439"/>
                    <a:pt x="353408" y="4402094"/>
                  </a:cubicBezTo>
                  <a:cubicBezTo>
                    <a:pt x="208628" y="4450355"/>
                    <a:pt x="117188" y="4476389"/>
                    <a:pt x="64483" y="4493534"/>
                  </a:cubicBezTo>
                  <a:cubicBezTo>
                    <a:pt x="37813" y="4501789"/>
                    <a:pt x="20668" y="4508139"/>
                    <a:pt x="11143" y="4513219"/>
                  </a:cubicBezTo>
                  <a:cubicBezTo>
                    <a:pt x="983" y="4518300"/>
                    <a:pt x="-922" y="4521475"/>
                    <a:pt x="348" y="4524014"/>
                  </a:cubicBezTo>
                  <a:cubicBezTo>
                    <a:pt x="4158" y="4529730"/>
                    <a:pt x="27653" y="4531000"/>
                    <a:pt x="52418" y="4530364"/>
                  </a:cubicBezTo>
                  <a:cubicBezTo>
                    <a:pt x="77183" y="4529730"/>
                    <a:pt x="102583" y="4527189"/>
                    <a:pt x="110203" y="4525919"/>
                  </a:cubicBezTo>
                  <a:cubicBezTo>
                    <a:pt x="204818" y="4512584"/>
                    <a:pt x="293718" y="4494169"/>
                    <a:pt x="384523" y="4468769"/>
                  </a:cubicBezTo>
                  <a:cubicBezTo>
                    <a:pt x="395953" y="4465594"/>
                    <a:pt x="407383" y="4463055"/>
                    <a:pt x="418813" y="4459244"/>
                  </a:cubicBezTo>
                  <a:cubicBezTo>
                    <a:pt x="430243" y="4456069"/>
                    <a:pt x="441673" y="4452259"/>
                    <a:pt x="453103" y="4449084"/>
                  </a:cubicBezTo>
                  <a:cubicBezTo>
                    <a:pt x="475963" y="4442100"/>
                    <a:pt x="499458" y="4435114"/>
                    <a:pt x="523588" y="4427494"/>
                  </a:cubicBezTo>
                  <a:cubicBezTo>
                    <a:pt x="547083" y="4419239"/>
                    <a:pt x="571213" y="4410984"/>
                    <a:pt x="595978" y="4402730"/>
                  </a:cubicBezTo>
                  <a:cubicBezTo>
                    <a:pt x="608043" y="4398284"/>
                    <a:pt x="620743" y="4394475"/>
                    <a:pt x="633443" y="4389394"/>
                  </a:cubicBezTo>
                  <a:cubicBezTo>
                    <a:pt x="646143" y="4384950"/>
                    <a:pt x="658843" y="4379869"/>
                    <a:pt x="671543" y="4375425"/>
                  </a:cubicBezTo>
                  <a:cubicBezTo>
                    <a:pt x="697578" y="4365900"/>
                    <a:pt x="723613" y="4355739"/>
                    <a:pt x="750918" y="4345580"/>
                  </a:cubicBezTo>
                  <a:cubicBezTo>
                    <a:pt x="778223" y="4334784"/>
                    <a:pt x="806163" y="4323355"/>
                    <a:pt x="834738" y="4311289"/>
                  </a:cubicBezTo>
                  <a:cubicBezTo>
                    <a:pt x="849343" y="4305575"/>
                    <a:pt x="863948" y="4299859"/>
                    <a:pt x="878553" y="4293509"/>
                  </a:cubicBezTo>
                  <a:cubicBezTo>
                    <a:pt x="893158" y="4287159"/>
                    <a:pt x="908398" y="4280809"/>
                    <a:pt x="923638" y="4273825"/>
                  </a:cubicBezTo>
                  <a:cubicBezTo>
                    <a:pt x="954118" y="4260489"/>
                    <a:pt x="985868" y="4247155"/>
                    <a:pt x="1018888" y="4231914"/>
                  </a:cubicBezTo>
                  <a:cubicBezTo>
                    <a:pt x="1083658" y="4201434"/>
                    <a:pt x="1154143" y="4170319"/>
                    <a:pt x="1229073" y="4132219"/>
                  </a:cubicBezTo>
                  <a:cubicBezTo>
                    <a:pt x="1248123" y="4123330"/>
                    <a:pt x="1267173" y="4113805"/>
                    <a:pt x="1286223" y="4104280"/>
                  </a:cubicBezTo>
                  <a:cubicBezTo>
                    <a:pt x="1291303" y="4101739"/>
                    <a:pt x="1295748" y="4099199"/>
                    <a:pt x="1300828" y="4097294"/>
                  </a:cubicBezTo>
                  <a:cubicBezTo>
                    <a:pt x="1305908" y="4094755"/>
                    <a:pt x="1310353" y="4092214"/>
                    <a:pt x="1315433" y="4089674"/>
                  </a:cubicBezTo>
                  <a:cubicBezTo>
                    <a:pt x="1324958" y="4084594"/>
                    <a:pt x="1335118" y="4079514"/>
                    <a:pt x="1345278" y="4074433"/>
                  </a:cubicBezTo>
                  <a:cubicBezTo>
                    <a:pt x="1385283" y="4053480"/>
                    <a:pt x="1427193" y="4032524"/>
                    <a:pt x="1470373" y="4009030"/>
                  </a:cubicBezTo>
                  <a:cubicBezTo>
                    <a:pt x="1352898" y="4071258"/>
                    <a:pt x="1314798" y="4088405"/>
                    <a:pt x="1330673" y="4076974"/>
                  </a:cubicBezTo>
                  <a:cubicBezTo>
                    <a:pt x="1338928" y="4071258"/>
                    <a:pt x="1360518" y="4058558"/>
                    <a:pt x="1392268" y="4040144"/>
                  </a:cubicBezTo>
                  <a:cubicBezTo>
                    <a:pt x="1408143" y="4031255"/>
                    <a:pt x="1427193" y="4020458"/>
                    <a:pt x="1447513" y="4008394"/>
                  </a:cubicBezTo>
                  <a:cubicBezTo>
                    <a:pt x="1467833" y="3996330"/>
                    <a:pt x="1490693" y="3982994"/>
                    <a:pt x="1514823" y="3968389"/>
                  </a:cubicBezTo>
                  <a:cubicBezTo>
                    <a:pt x="1538953" y="3953783"/>
                    <a:pt x="1565623" y="3938544"/>
                    <a:pt x="1592928" y="3922669"/>
                  </a:cubicBezTo>
                  <a:cubicBezTo>
                    <a:pt x="1599913" y="3918858"/>
                    <a:pt x="1606898" y="3914414"/>
                    <a:pt x="1613883" y="3910605"/>
                  </a:cubicBezTo>
                  <a:cubicBezTo>
                    <a:pt x="1620868" y="3906158"/>
                    <a:pt x="1627853" y="3901714"/>
                    <a:pt x="1634838" y="3897269"/>
                  </a:cubicBezTo>
                  <a:cubicBezTo>
                    <a:pt x="1648808" y="3888380"/>
                    <a:pt x="1663413" y="3879489"/>
                    <a:pt x="1678018" y="3870599"/>
                  </a:cubicBezTo>
                  <a:cubicBezTo>
                    <a:pt x="1707228" y="3852183"/>
                    <a:pt x="1737708" y="3833769"/>
                    <a:pt x="1768823" y="3814719"/>
                  </a:cubicBezTo>
                  <a:cubicBezTo>
                    <a:pt x="1799303" y="3795669"/>
                    <a:pt x="1830418" y="3774714"/>
                    <a:pt x="1861533" y="3755030"/>
                  </a:cubicBezTo>
                  <a:cubicBezTo>
                    <a:pt x="1892648" y="3734708"/>
                    <a:pt x="1924398" y="3714389"/>
                    <a:pt x="1955513" y="3694705"/>
                  </a:cubicBezTo>
                  <a:cubicBezTo>
                    <a:pt x="1985993" y="3673749"/>
                    <a:pt x="2016473" y="3653430"/>
                    <a:pt x="2046318" y="3633108"/>
                  </a:cubicBezTo>
                  <a:cubicBezTo>
                    <a:pt x="2076163" y="3612789"/>
                    <a:pt x="2106008" y="3593104"/>
                    <a:pt x="2133948" y="3574054"/>
                  </a:cubicBezTo>
                  <a:cubicBezTo>
                    <a:pt x="2161888" y="3554369"/>
                    <a:pt x="2189193" y="3535319"/>
                    <a:pt x="2214593" y="3517539"/>
                  </a:cubicBezTo>
                  <a:cubicBezTo>
                    <a:pt x="2233008" y="3504839"/>
                    <a:pt x="2252058" y="3491504"/>
                    <a:pt x="2271743" y="3478169"/>
                  </a:cubicBezTo>
                  <a:cubicBezTo>
                    <a:pt x="2290793" y="3464834"/>
                    <a:pt x="2310478" y="3451499"/>
                    <a:pt x="2329528" y="3436894"/>
                  </a:cubicBezTo>
                  <a:cubicBezTo>
                    <a:pt x="2367628" y="3408319"/>
                    <a:pt x="2406363" y="3378474"/>
                    <a:pt x="2446368" y="3348629"/>
                  </a:cubicBezTo>
                  <a:cubicBezTo>
                    <a:pt x="2466053" y="3333389"/>
                    <a:pt x="2486373" y="3318149"/>
                    <a:pt x="2506058" y="3302274"/>
                  </a:cubicBezTo>
                  <a:cubicBezTo>
                    <a:pt x="2525743" y="3286399"/>
                    <a:pt x="2545428" y="3269889"/>
                    <a:pt x="2565113" y="3253379"/>
                  </a:cubicBezTo>
                  <a:cubicBezTo>
                    <a:pt x="2605118" y="3220359"/>
                    <a:pt x="2645123" y="3186704"/>
                    <a:pt x="2686398" y="3152414"/>
                  </a:cubicBezTo>
                  <a:cubicBezTo>
                    <a:pt x="2725768" y="3116854"/>
                    <a:pt x="2766408" y="3080659"/>
                    <a:pt x="2807048" y="3043829"/>
                  </a:cubicBezTo>
                  <a:cubicBezTo>
                    <a:pt x="2827368" y="3025414"/>
                    <a:pt x="2847688" y="3006999"/>
                    <a:pt x="2868008" y="2987949"/>
                  </a:cubicBezTo>
                  <a:cubicBezTo>
                    <a:pt x="2888328" y="2968899"/>
                    <a:pt x="2908013" y="2949214"/>
                    <a:pt x="2928333" y="2929529"/>
                  </a:cubicBezTo>
                  <a:cubicBezTo>
                    <a:pt x="2968338" y="2890159"/>
                    <a:pt x="3008978" y="2850789"/>
                    <a:pt x="3049618" y="2810784"/>
                  </a:cubicBezTo>
                  <a:cubicBezTo>
                    <a:pt x="3059778" y="2800624"/>
                    <a:pt x="3069938" y="2790464"/>
                    <a:pt x="3079463" y="2780304"/>
                  </a:cubicBezTo>
                  <a:cubicBezTo>
                    <a:pt x="3089623" y="2770144"/>
                    <a:pt x="3099148" y="2759349"/>
                    <a:pt x="3109308" y="2749189"/>
                  </a:cubicBezTo>
                  <a:cubicBezTo>
                    <a:pt x="3128993" y="2728234"/>
                    <a:pt x="3149313" y="2707279"/>
                    <a:pt x="3168998" y="2686959"/>
                  </a:cubicBezTo>
                  <a:cubicBezTo>
                    <a:pt x="3249643" y="2604409"/>
                    <a:pt x="3325843" y="2515509"/>
                    <a:pt x="3404583" y="2428514"/>
                  </a:cubicBezTo>
                  <a:lnTo>
                    <a:pt x="3421728" y="2408829"/>
                  </a:lnTo>
                  <a:cubicBezTo>
                    <a:pt x="3424268" y="2408829"/>
                    <a:pt x="3426173" y="2408829"/>
                    <a:pt x="3428713" y="2409464"/>
                  </a:cubicBezTo>
                  <a:lnTo>
                    <a:pt x="3445858" y="2410734"/>
                  </a:lnTo>
                  <a:lnTo>
                    <a:pt x="3463003" y="2411369"/>
                  </a:lnTo>
                  <a:cubicBezTo>
                    <a:pt x="3474433" y="2411369"/>
                    <a:pt x="3485863" y="2412004"/>
                    <a:pt x="3497293" y="2412004"/>
                  </a:cubicBezTo>
                  <a:cubicBezTo>
                    <a:pt x="3520153" y="2412004"/>
                    <a:pt x="3542378" y="2411369"/>
                    <a:pt x="3564603" y="2410734"/>
                  </a:cubicBezTo>
                  <a:cubicBezTo>
                    <a:pt x="3653503" y="2406924"/>
                    <a:pt x="3739863" y="2396129"/>
                    <a:pt x="3823048" y="2381524"/>
                  </a:cubicBezTo>
                  <a:cubicBezTo>
                    <a:pt x="3844003" y="2377714"/>
                    <a:pt x="3864958" y="2374539"/>
                    <a:pt x="3885278" y="2370094"/>
                  </a:cubicBezTo>
                  <a:cubicBezTo>
                    <a:pt x="3905598" y="2365649"/>
                    <a:pt x="3926553" y="2361204"/>
                    <a:pt x="3946873" y="2357394"/>
                  </a:cubicBezTo>
                  <a:cubicBezTo>
                    <a:pt x="3967193" y="2352949"/>
                    <a:pt x="3987513" y="2347869"/>
                    <a:pt x="4007198" y="2343424"/>
                  </a:cubicBezTo>
                  <a:cubicBezTo>
                    <a:pt x="4027518" y="2338344"/>
                    <a:pt x="4047203" y="2333264"/>
                    <a:pt x="4066888" y="2328184"/>
                  </a:cubicBezTo>
                  <a:cubicBezTo>
                    <a:pt x="4298663" y="2270399"/>
                    <a:pt x="4541233" y="2192929"/>
                    <a:pt x="4722843" y="2125619"/>
                  </a:cubicBezTo>
                  <a:cubicBezTo>
                    <a:pt x="4865083" y="2072914"/>
                    <a:pt x="4995893" y="2019574"/>
                    <a:pt x="5120353" y="1968139"/>
                  </a:cubicBezTo>
                  <a:cubicBezTo>
                    <a:pt x="5244178" y="1916704"/>
                    <a:pt x="5361653" y="1865904"/>
                    <a:pt x="5475953" y="1817009"/>
                  </a:cubicBezTo>
                  <a:cubicBezTo>
                    <a:pt x="5347048" y="1870984"/>
                    <a:pt x="5235923" y="1917339"/>
                    <a:pt x="5120988" y="1964964"/>
                  </a:cubicBezTo>
                  <a:cubicBezTo>
                    <a:pt x="5005418" y="2012589"/>
                    <a:pt x="4886673" y="2061484"/>
                    <a:pt x="4740623" y="2116729"/>
                  </a:cubicBezTo>
                  <a:cubicBezTo>
                    <a:pt x="4642833" y="2152924"/>
                    <a:pt x="4675853" y="2137684"/>
                    <a:pt x="4749513" y="2107204"/>
                  </a:cubicBezTo>
                  <a:cubicBezTo>
                    <a:pt x="4822538" y="2076089"/>
                    <a:pt x="4935568" y="2028464"/>
                    <a:pt x="4999068" y="2001794"/>
                  </a:cubicBezTo>
                  <a:cubicBezTo>
                    <a:pt x="5053043" y="1978299"/>
                    <a:pt x="5142578" y="1952899"/>
                    <a:pt x="5195918" y="1928769"/>
                  </a:cubicBezTo>
                  <a:cubicBezTo>
                    <a:pt x="5314028" y="1880509"/>
                    <a:pt x="5421343" y="1831614"/>
                    <a:pt x="5547073" y="1778274"/>
                  </a:cubicBezTo>
                  <a:cubicBezTo>
                    <a:pt x="5601048" y="1754144"/>
                    <a:pt x="5597873" y="1765574"/>
                    <a:pt x="5624543" y="1753509"/>
                  </a:cubicBezTo>
                  <a:cubicBezTo>
                    <a:pt x="5796628" y="1682389"/>
                    <a:pt x="5927438" y="1620794"/>
                    <a:pt x="6041103" y="1583964"/>
                  </a:cubicBezTo>
                  <a:cubicBezTo>
                    <a:pt x="6126828" y="1555389"/>
                    <a:pt x="6204933" y="1531894"/>
                    <a:pt x="6281133" y="1510939"/>
                  </a:cubicBezTo>
                  <a:cubicBezTo>
                    <a:pt x="6329393" y="1496969"/>
                    <a:pt x="6377653" y="1484269"/>
                    <a:pt x="6428453" y="1470934"/>
                  </a:cubicBezTo>
                  <a:cubicBezTo>
                    <a:pt x="6444328" y="1466489"/>
                    <a:pt x="6460203" y="1462044"/>
                    <a:pt x="6476713" y="1458234"/>
                  </a:cubicBezTo>
                  <a:cubicBezTo>
                    <a:pt x="6493223" y="1453789"/>
                    <a:pt x="6509733" y="1449344"/>
                    <a:pt x="6526243" y="1445534"/>
                  </a:cubicBezTo>
                  <a:cubicBezTo>
                    <a:pt x="6585298" y="1430929"/>
                    <a:pt x="6647528" y="1417594"/>
                    <a:pt x="6711663" y="1406799"/>
                  </a:cubicBezTo>
                  <a:cubicBezTo>
                    <a:pt x="6775798" y="1395369"/>
                    <a:pt x="6841203" y="1387114"/>
                    <a:pt x="6907878" y="1381399"/>
                  </a:cubicBezTo>
                  <a:cubicBezTo>
                    <a:pt x="7042498" y="1366159"/>
                    <a:pt x="7179023" y="1370604"/>
                    <a:pt x="7308563" y="1390289"/>
                  </a:cubicBezTo>
                  <a:close/>
                  <a:moveTo>
                    <a:pt x="3214718" y="2305324"/>
                  </a:moveTo>
                  <a:cubicBezTo>
                    <a:pt x="3198208" y="2299609"/>
                    <a:pt x="3181063" y="2295164"/>
                    <a:pt x="3165188" y="2288814"/>
                  </a:cubicBezTo>
                  <a:lnTo>
                    <a:pt x="3141058" y="2279924"/>
                  </a:lnTo>
                  <a:lnTo>
                    <a:pt x="3116928" y="2269764"/>
                  </a:lnTo>
                  <a:lnTo>
                    <a:pt x="3104863" y="2264684"/>
                  </a:lnTo>
                  <a:lnTo>
                    <a:pt x="3093433" y="2258969"/>
                  </a:lnTo>
                  <a:lnTo>
                    <a:pt x="3070573" y="2246904"/>
                  </a:lnTo>
                  <a:cubicBezTo>
                    <a:pt x="3055968" y="2238014"/>
                    <a:pt x="3040093" y="2229759"/>
                    <a:pt x="3026123" y="2220234"/>
                  </a:cubicBezTo>
                  <a:cubicBezTo>
                    <a:pt x="3019138" y="2215154"/>
                    <a:pt x="3011518" y="2210709"/>
                    <a:pt x="3004533" y="2205629"/>
                  </a:cubicBezTo>
                  <a:lnTo>
                    <a:pt x="2984213" y="2189754"/>
                  </a:lnTo>
                  <a:cubicBezTo>
                    <a:pt x="2977228" y="2184674"/>
                    <a:pt x="2970878" y="2178324"/>
                    <a:pt x="2964528" y="2173244"/>
                  </a:cubicBezTo>
                  <a:lnTo>
                    <a:pt x="2955003" y="2164989"/>
                  </a:lnTo>
                  <a:lnTo>
                    <a:pt x="2945478" y="2156099"/>
                  </a:lnTo>
                  <a:cubicBezTo>
                    <a:pt x="2920078" y="2132604"/>
                    <a:pt x="2898488" y="2105934"/>
                    <a:pt x="2878168" y="2077994"/>
                  </a:cubicBezTo>
                  <a:cubicBezTo>
                    <a:pt x="2873088" y="2071009"/>
                    <a:pt x="2868008" y="2064024"/>
                    <a:pt x="2863563" y="2056404"/>
                  </a:cubicBezTo>
                  <a:lnTo>
                    <a:pt x="2850228" y="2034179"/>
                  </a:lnTo>
                  <a:cubicBezTo>
                    <a:pt x="2845783" y="2026559"/>
                    <a:pt x="2841973" y="2018939"/>
                    <a:pt x="2838163" y="2011319"/>
                  </a:cubicBezTo>
                  <a:cubicBezTo>
                    <a:pt x="2836258" y="2007509"/>
                    <a:pt x="2834353" y="2003699"/>
                    <a:pt x="2832448" y="1999889"/>
                  </a:cubicBezTo>
                  <a:lnTo>
                    <a:pt x="2827368" y="1987824"/>
                  </a:lnTo>
                  <a:cubicBezTo>
                    <a:pt x="2824193" y="1980204"/>
                    <a:pt x="2819748" y="1971949"/>
                    <a:pt x="2816573" y="1964329"/>
                  </a:cubicBezTo>
                  <a:lnTo>
                    <a:pt x="2807048" y="1940199"/>
                  </a:lnTo>
                  <a:cubicBezTo>
                    <a:pt x="2803873" y="1931944"/>
                    <a:pt x="2801333" y="1923689"/>
                    <a:pt x="2798793" y="1915434"/>
                  </a:cubicBezTo>
                  <a:cubicBezTo>
                    <a:pt x="2797523" y="1911624"/>
                    <a:pt x="2796253" y="1907179"/>
                    <a:pt x="2794983" y="1903369"/>
                  </a:cubicBezTo>
                  <a:lnTo>
                    <a:pt x="2791808" y="1890669"/>
                  </a:lnTo>
                  <a:cubicBezTo>
                    <a:pt x="2772758" y="1823994"/>
                    <a:pt x="2764503" y="1754144"/>
                    <a:pt x="2763233" y="1683659"/>
                  </a:cubicBezTo>
                  <a:cubicBezTo>
                    <a:pt x="2762598" y="1613809"/>
                    <a:pt x="2767678" y="1543324"/>
                    <a:pt x="2779743" y="1473474"/>
                  </a:cubicBezTo>
                  <a:cubicBezTo>
                    <a:pt x="2791173" y="1403624"/>
                    <a:pt x="2808318" y="1334409"/>
                    <a:pt x="2829273" y="1266464"/>
                  </a:cubicBezTo>
                  <a:cubicBezTo>
                    <a:pt x="2850863" y="1198519"/>
                    <a:pt x="2876263" y="1131209"/>
                    <a:pt x="2905473" y="1065169"/>
                  </a:cubicBezTo>
                  <a:cubicBezTo>
                    <a:pt x="2963258" y="933089"/>
                    <a:pt x="3035648" y="806089"/>
                    <a:pt x="3119468" y="685439"/>
                  </a:cubicBezTo>
                  <a:cubicBezTo>
                    <a:pt x="3203288" y="564789"/>
                    <a:pt x="3296633" y="447949"/>
                    <a:pt x="3408393" y="347619"/>
                  </a:cubicBezTo>
                  <a:cubicBezTo>
                    <a:pt x="3469353" y="293644"/>
                    <a:pt x="3533488" y="244749"/>
                    <a:pt x="3602703" y="204744"/>
                  </a:cubicBezTo>
                  <a:cubicBezTo>
                    <a:pt x="3671283" y="164104"/>
                    <a:pt x="3744308" y="131719"/>
                    <a:pt x="3819873" y="109494"/>
                  </a:cubicBezTo>
                  <a:cubicBezTo>
                    <a:pt x="3895438" y="87904"/>
                    <a:pt x="3973543" y="77109"/>
                    <a:pt x="4050378" y="82189"/>
                  </a:cubicBezTo>
                  <a:cubicBezTo>
                    <a:pt x="4127213" y="86634"/>
                    <a:pt x="4202778" y="106954"/>
                    <a:pt x="4267548" y="144419"/>
                  </a:cubicBezTo>
                  <a:cubicBezTo>
                    <a:pt x="4299933" y="162834"/>
                    <a:pt x="4330413" y="185694"/>
                    <a:pt x="4356448" y="212364"/>
                  </a:cubicBezTo>
                  <a:cubicBezTo>
                    <a:pt x="4382483" y="239034"/>
                    <a:pt x="4404708" y="268879"/>
                    <a:pt x="4423123" y="301264"/>
                  </a:cubicBezTo>
                  <a:cubicBezTo>
                    <a:pt x="4459318" y="366034"/>
                    <a:pt x="4477733" y="440329"/>
                    <a:pt x="4481543" y="514624"/>
                  </a:cubicBezTo>
                  <a:cubicBezTo>
                    <a:pt x="4483448" y="552089"/>
                    <a:pt x="4481543" y="589554"/>
                    <a:pt x="4477098" y="627019"/>
                  </a:cubicBezTo>
                  <a:cubicBezTo>
                    <a:pt x="4472018" y="664484"/>
                    <a:pt x="4465033" y="701314"/>
                    <a:pt x="4454873" y="737509"/>
                  </a:cubicBezTo>
                  <a:cubicBezTo>
                    <a:pt x="4452968" y="746399"/>
                    <a:pt x="4449793" y="755924"/>
                    <a:pt x="4447253" y="764814"/>
                  </a:cubicBezTo>
                  <a:cubicBezTo>
                    <a:pt x="4444713" y="773704"/>
                    <a:pt x="4442173" y="783229"/>
                    <a:pt x="4438998" y="792119"/>
                  </a:cubicBezTo>
                  <a:cubicBezTo>
                    <a:pt x="4432648" y="809899"/>
                    <a:pt x="4426933" y="827679"/>
                    <a:pt x="4419313" y="845459"/>
                  </a:cubicBezTo>
                  <a:cubicBezTo>
                    <a:pt x="4405978" y="881019"/>
                    <a:pt x="4389468" y="915309"/>
                    <a:pt x="4372958" y="948964"/>
                  </a:cubicBezTo>
                  <a:cubicBezTo>
                    <a:pt x="4355813" y="982619"/>
                    <a:pt x="4337398" y="1015639"/>
                    <a:pt x="4317713" y="1048024"/>
                  </a:cubicBezTo>
                  <a:lnTo>
                    <a:pt x="4303108" y="1072154"/>
                  </a:lnTo>
                  <a:cubicBezTo>
                    <a:pt x="4298028" y="1080409"/>
                    <a:pt x="4292948" y="1088029"/>
                    <a:pt x="4287233" y="1096284"/>
                  </a:cubicBezTo>
                  <a:cubicBezTo>
                    <a:pt x="4277073" y="1112159"/>
                    <a:pt x="4266278" y="1128034"/>
                    <a:pt x="4256118" y="1144544"/>
                  </a:cubicBezTo>
                  <a:cubicBezTo>
                    <a:pt x="4214208" y="1208679"/>
                    <a:pt x="4172933" y="1272179"/>
                    <a:pt x="4131658" y="1335679"/>
                  </a:cubicBezTo>
                  <a:cubicBezTo>
                    <a:pt x="4126578" y="1343299"/>
                    <a:pt x="4121498" y="1351554"/>
                    <a:pt x="4116418" y="1359174"/>
                  </a:cubicBezTo>
                  <a:lnTo>
                    <a:pt x="4100543" y="1382669"/>
                  </a:lnTo>
                  <a:cubicBezTo>
                    <a:pt x="4089748" y="1397909"/>
                    <a:pt x="4078953" y="1413784"/>
                    <a:pt x="4068158" y="1429024"/>
                  </a:cubicBezTo>
                  <a:cubicBezTo>
                    <a:pt x="4046568" y="1460139"/>
                    <a:pt x="4024978" y="1490619"/>
                    <a:pt x="4004023" y="1521734"/>
                  </a:cubicBezTo>
                  <a:cubicBezTo>
                    <a:pt x="3982433" y="1552849"/>
                    <a:pt x="3961478" y="1583329"/>
                    <a:pt x="3939888" y="1613809"/>
                  </a:cubicBezTo>
                  <a:cubicBezTo>
                    <a:pt x="3918298" y="1644289"/>
                    <a:pt x="3895438" y="1674134"/>
                    <a:pt x="3873213" y="1703979"/>
                  </a:cubicBezTo>
                  <a:cubicBezTo>
                    <a:pt x="3828763" y="1763669"/>
                    <a:pt x="3784948" y="1823994"/>
                    <a:pt x="3739863" y="1883049"/>
                  </a:cubicBezTo>
                  <a:cubicBezTo>
                    <a:pt x="3694143" y="1941469"/>
                    <a:pt x="3647788" y="1999254"/>
                    <a:pt x="3602068" y="2057674"/>
                  </a:cubicBezTo>
                  <a:lnTo>
                    <a:pt x="3567778" y="2101489"/>
                  </a:lnTo>
                  <a:cubicBezTo>
                    <a:pt x="3556348" y="2116094"/>
                    <a:pt x="3544283" y="2130064"/>
                    <a:pt x="3532218" y="2144034"/>
                  </a:cubicBezTo>
                  <a:lnTo>
                    <a:pt x="3460463" y="2228489"/>
                  </a:lnTo>
                  <a:lnTo>
                    <a:pt x="3388708" y="2312944"/>
                  </a:lnTo>
                  <a:cubicBezTo>
                    <a:pt x="3382993" y="2319929"/>
                    <a:pt x="3376643" y="2326914"/>
                    <a:pt x="3370928" y="2333899"/>
                  </a:cubicBezTo>
                  <a:lnTo>
                    <a:pt x="3366483" y="2338344"/>
                  </a:lnTo>
                  <a:cubicBezTo>
                    <a:pt x="3314413" y="2329454"/>
                    <a:pt x="3264248" y="2319929"/>
                    <a:pt x="3214718" y="2305324"/>
                  </a:cubicBezTo>
                  <a:close/>
                  <a:moveTo>
                    <a:pt x="4184998" y="2244999"/>
                  </a:moveTo>
                  <a:cubicBezTo>
                    <a:pt x="4290408" y="2211979"/>
                    <a:pt x="4379308" y="2187849"/>
                    <a:pt x="4458048" y="2166259"/>
                  </a:cubicBezTo>
                  <a:cubicBezTo>
                    <a:pt x="4378038" y="2194834"/>
                    <a:pt x="4271993" y="2225949"/>
                    <a:pt x="4184998" y="2244999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10" name="Rectángulo 36">
            <a:extLst>
              <a:ext uri="{FF2B5EF4-FFF2-40B4-BE49-F238E27FC236}">
                <a16:creationId xmlns:a16="http://schemas.microsoft.com/office/drawing/2014/main" id="{3C6E1001-0B6B-6E41-9A8F-5A7A02FE86D3}"/>
              </a:ext>
            </a:extLst>
          </p:cNvPr>
          <p:cNvSpPr/>
          <p:nvPr userDrawn="1"/>
        </p:nvSpPr>
        <p:spPr>
          <a:xfrm>
            <a:off x="5345906" y="0"/>
            <a:ext cx="5345907" cy="7559675"/>
          </a:xfrm>
          <a:prstGeom prst="rect">
            <a:avLst/>
          </a:prstGeom>
          <a:solidFill>
            <a:srgbClr val="F2F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0" name="Rectángulo 46">
            <a:extLst>
              <a:ext uri="{FF2B5EF4-FFF2-40B4-BE49-F238E27FC236}">
                <a16:creationId xmlns:a16="http://schemas.microsoft.com/office/drawing/2014/main" id="{1B996CDB-13F6-2B48-A0BA-D43F3FB73825}"/>
              </a:ext>
            </a:extLst>
          </p:cNvPr>
          <p:cNvSpPr/>
          <p:nvPr userDrawn="1"/>
        </p:nvSpPr>
        <p:spPr>
          <a:xfrm>
            <a:off x="6874722" y="1251972"/>
            <a:ext cx="3268358" cy="2869635"/>
          </a:xfrm>
          <a:prstGeom prst="rect">
            <a:avLst/>
          </a:prstGeom>
          <a:solidFill>
            <a:srgbClr val="313C4A">
              <a:alpha val="86000"/>
            </a:srgbClr>
          </a:soli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6" name="Rectángulo 74">
            <a:extLst>
              <a:ext uri="{FF2B5EF4-FFF2-40B4-BE49-F238E27FC236}">
                <a16:creationId xmlns:a16="http://schemas.microsoft.com/office/drawing/2014/main" id="{E55EA39B-05DA-8249-A2B5-873A4EDA6808}"/>
              </a:ext>
            </a:extLst>
          </p:cNvPr>
          <p:cNvSpPr/>
          <p:nvPr userDrawn="1"/>
        </p:nvSpPr>
        <p:spPr>
          <a:xfrm>
            <a:off x="6990746" y="3794341"/>
            <a:ext cx="3032131" cy="68335"/>
          </a:xfrm>
          <a:prstGeom prst="rect">
            <a:avLst/>
          </a:prstGeom>
          <a:solidFill>
            <a:srgbClr val="FFC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4453E10-AB96-9040-B394-BA38C76A891D}"/>
              </a:ext>
            </a:extLst>
          </p:cNvPr>
          <p:cNvGrpSpPr/>
          <p:nvPr userDrawn="1"/>
        </p:nvGrpSpPr>
        <p:grpSpPr>
          <a:xfrm>
            <a:off x="4285452" y="919324"/>
            <a:ext cx="371811" cy="370940"/>
            <a:chOff x="778647" y="2313656"/>
            <a:chExt cx="423980" cy="336510"/>
          </a:xfrm>
        </p:grpSpPr>
        <p:sp>
          <p:nvSpPr>
            <p:cNvPr id="13" name="Elipse 79">
              <a:extLst>
                <a:ext uri="{FF2B5EF4-FFF2-40B4-BE49-F238E27FC236}">
                  <a16:creationId xmlns:a16="http://schemas.microsoft.com/office/drawing/2014/main" id="{B10965DE-EDB5-484D-9513-0CF566B83832}"/>
                </a:ext>
              </a:extLst>
            </p:cNvPr>
            <p:cNvSpPr/>
            <p:nvPr/>
          </p:nvSpPr>
          <p:spPr>
            <a:xfrm>
              <a:off x="961184" y="2408723"/>
              <a:ext cx="241443" cy="241443"/>
            </a:xfrm>
            <a:prstGeom prst="ellipse">
              <a:avLst/>
            </a:prstGeom>
            <a:solidFill>
              <a:srgbClr val="FFC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" name="Elipse 80">
              <a:extLst>
                <a:ext uri="{FF2B5EF4-FFF2-40B4-BE49-F238E27FC236}">
                  <a16:creationId xmlns:a16="http://schemas.microsoft.com/office/drawing/2014/main" id="{4D1C26D7-9ED4-C34C-9A60-5783637370BE}"/>
                </a:ext>
              </a:extLst>
            </p:cNvPr>
            <p:cNvSpPr/>
            <p:nvPr/>
          </p:nvSpPr>
          <p:spPr>
            <a:xfrm>
              <a:off x="778647" y="2313656"/>
              <a:ext cx="72650" cy="72650"/>
            </a:xfrm>
            <a:prstGeom prst="ellipse">
              <a:avLst/>
            </a:prstGeom>
            <a:solidFill>
              <a:srgbClr val="FFC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19" name="Graphic 52">
            <a:extLst>
              <a:ext uri="{FF2B5EF4-FFF2-40B4-BE49-F238E27FC236}">
                <a16:creationId xmlns:a16="http://schemas.microsoft.com/office/drawing/2014/main" id="{59C15805-71B0-6E4C-9D9D-36F53858F21A}"/>
              </a:ext>
            </a:extLst>
          </p:cNvPr>
          <p:cNvGrpSpPr/>
          <p:nvPr userDrawn="1"/>
        </p:nvGrpSpPr>
        <p:grpSpPr>
          <a:xfrm rot="14473599" flipH="1">
            <a:off x="9042917" y="2786777"/>
            <a:ext cx="2907922" cy="1121911"/>
            <a:chOff x="3062699" y="1083310"/>
            <a:chExt cx="9537605" cy="5023767"/>
          </a:xfrm>
          <a:solidFill>
            <a:srgbClr val="FFCF59"/>
          </a:solidFill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3B174F6-317B-6A4C-8351-E57445787BED}"/>
                </a:ext>
              </a:extLst>
            </p:cNvPr>
            <p:cNvSpPr/>
            <p:nvPr/>
          </p:nvSpPr>
          <p:spPr>
            <a:xfrm>
              <a:off x="11614784" y="1146810"/>
              <a:ext cx="119380" cy="41909"/>
            </a:xfrm>
            <a:custGeom>
              <a:avLst/>
              <a:gdLst>
                <a:gd name="connsiteX0" fmla="*/ 119380 w 119380"/>
                <a:gd name="connsiteY0" fmla="*/ 41910 h 41909"/>
                <a:gd name="connsiteX1" fmla="*/ 60325 w 119380"/>
                <a:gd name="connsiteY1" fmla="*/ 19685 h 41909"/>
                <a:gd name="connsiteX2" fmla="*/ 0 w 119380"/>
                <a:gd name="connsiteY2" fmla="*/ 0 h 41909"/>
                <a:gd name="connsiteX3" fmla="*/ 59690 w 119380"/>
                <a:gd name="connsiteY3" fmla="*/ 22860 h 41909"/>
                <a:gd name="connsiteX4" fmla="*/ 119380 w 119380"/>
                <a:gd name="connsiteY4" fmla="*/ 41910 h 4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380" h="41909">
                  <a:moveTo>
                    <a:pt x="119380" y="41910"/>
                  </a:moveTo>
                  <a:cubicBezTo>
                    <a:pt x="99695" y="34290"/>
                    <a:pt x="80010" y="26670"/>
                    <a:pt x="60325" y="19685"/>
                  </a:cubicBezTo>
                  <a:cubicBezTo>
                    <a:pt x="40005" y="13335"/>
                    <a:pt x="20320" y="6350"/>
                    <a:pt x="0" y="0"/>
                  </a:cubicBezTo>
                  <a:cubicBezTo>
                    <a:pt x="19685" y="6985"/>
                    <a:pt x="39370" y="14605"/>
                    <a:pt x="59690" y="22860"/>
                  </a:cubicBezTo>
                  <a:cubicBezTo>
                    <a:pt x="85725" y="33020"/>
                    <a:pt x="99695" y="36195"/>
                    <a:pt x="119380" y="4191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2F07A1C-CDED-8A4C-B1E7-BA098946DBCF}"/>
                </a:ext>
              </a:extLst>
            </p:cNvPr>
            <p:cNvSpPr/>
            <p:nvPr/>
          </p:nvSpPr>
          <p:spPr>
            <a:xfrm>
              <a:off x="11461750" y="1107439"/>
              <a:ext cx="40640" cy="8255"/>
            </a:xfrm>
            <a:custGeom>
              <a:avLst/>
              <a:gdLst>
                <a:gd name="connsiteX0" fmla="*/ 40640 w 40640"/>
                <a:gd name="connsiteY0" fmla="*/ 8255 h 8255"/>
                <a:gd name="connsiteX1" fmla="*/ 19050 w 40640"/>
                <a:gd name="connsiteY1" fmla="*/ 3175 h 8255"/>
                <a:gd name="connsiteX2" fmla="*/ 0 w 40640"/>
                <a:gd name="connsiteY2" fmla="*/ 0 h 8255"/>
                <a:gd name="connsiteX3" fmla="*/ 40640 w 40640"/>
                <a:gd name="connsiteY3" fmla="*/ 8255 h 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640" h="8255">
                  <a:moveTo>
                    <a:pt x="40640" y="8255"/>
                  </a:moveTo>
                  <a:cubicBezTo>
                    <a:pt x="33020" y="6350"/>
                    <a:pt x="26035" y="5080"/>
                    <a:pt x="19050" y="3175"/>
                  </a:cubicBezTo>
                  <a:cubicBezTo>
                    <a:pt x="12065" y="1905"/>
                    <a:pt x="5715" y="635"/>
                    <a:pt x="0" y="0"/>
                  </a:cubicBezTo>
                  <a:cubicBezTo>
                    <a:pt x="13335" y="3175"/>
                    <a:pt x="26670" y="5715"/>
                    <a:pt x="40640" y="8255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53967BF-6174-ED4C-A25A-6E7BC1ECE3CD}"/>
                </a:ext>
              </a:extLst>
            </p:cNvPr>
            <p:cNvSpPr/>
            <p:nvPr/>
          </p:nvSpPr>
          <p:spPr>
            <a:xfrm>
              <a:off x="11284584" y="1083310"/>
              <a:ext cx="111125" cy="13334"/>
            </a:xfrm>
            <a:custGeom>
              <a:avLst/>
              <a:gdLst>
                <a:gd name="connsiteX0" fmla="*/ 0 w 111125"/>
                <a:gd name="connsiteY0" fmla="*/ 0 h 13334"/>
                <a:gd name="connsiteX1" fmla="*/ 14605 w 111125"/>
                <a:gd name="connsiteY1" fmla="*/ 1270 h 13334"/>
                <a:gd name="connsiteX2" fmla="*/ 28575 w 111125"/>
                <a:gd name="connsiteY2" fmla="*/ 3175 h 13334"/>
                <a:gd name="connsiteX3" fmla="*/ 56515 w 111125"/>
                <a:gd name="connsiteY3" fmla="*/ 6350 h 13334"/>
                <a:gd name="connsiteX4" fmla="*/ 111125 w 111125"/>
                <a:gd name="connsiteY4" fmla="*/ 13335 h 13334"/>
                <a:gd name="connsiteX5" fmla="*/ 60325 w 111125"/>
                <a:gd name="connsiteY5" fmla="*/ 5715 h 13334"/>
                <a:gd name="connsiteX6" fmla="*/ 31750 w 111125"/>
                <a:gd name="connsiteY6" fmla="*/ 2540 h 13334"/>
                <a:gd name="connsiteX7" fmla="*/ 0 w 111125"/>
                <a:gd name="connsiteY7" fmla="*/ 0 h 1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125" h="13334">
                  <a:moveTo>
                    <a:pt x="0" y="0"/>
                  </a:moveTo>
                  <a:cubicBezTo>
                    <a:pt x="5080" y="635"/>
                    <a:pt x="9525" y="635"/>
                    <a:pt x="14605" y="1270"/>
                  </a:cubicBezTo>
                  <a:cubicBezTo>
                    <a:pt x="19685" y="1905"/>
                    <a:pt x="24130" y="2540"/>
                    <a:pt x="28575" y="3175"/>
                  </a:cubicBezTo>
                  <a:cubicBezTo>
                    <a:pt x="38100" y="4445"/>
                    <a:pt x="47625" y="5715"/>
                    <a:pt x="56515" y="6350"/>
                  </a:cubicBezTo>
                  <a:cubicBezTo>
                    <a:pt x="74930" y="8890"/>
                    <a:pt x="93345" y="10160"/>
                    <a:pt x="111125" y="13335"/>
                  </a:cubicBezTo>
                  <a:cubicBezTo>
                    <a:pt x="95885" y="10160"/>
                    <a:pt x="78740" y="7620"/>
                    <a:pt x="60325" y="5715"/>
                  </a:cubicBezTo>
                  <a:cubicBezTo>
                    <a:pt x="50800" y="4445"/>
                    <a:pt x="41275" y="3810"/>
                    <a:pt x="31750" y="2540"/>
                  </a:cubicBezTo>
                  <a:cubicBezTo>
                    <a:pt x="21590" y="1905"/>
                    <a:pt x="11430" y="635"/>
                    <a:pt x="0" y="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4198C4E2-4389-794D-AE93-B225D967AB93}"/>
                </a:ext>
              </a:extLst>
            </p:cNvPr>
            <p:cNvSpPr/>
            <p:nvPr/>
          </p:nvSpPr>
          <p:spPr>
            <a:xfrm>
              <a:off x="11396344" y="1097280"/>
              <a:ext cx="65405" cy="13334"/>
            </a:xfrm>
            <a:custGeom>
              <a:avLst/>
              <a:gdLst>
                <a:gd name="connsiteX0" fmla="*/ 61595 w 65405"/>
                <a:gd name="connsiteY0" fmla="*/ 13335 h 13334"/>
                <a:gd name="connsiteX1" fmla="*/ 64770 w 65405"/>
                <a:gd name="connsiteY1" fmla="*/ 10160 h 13334"/>
                <a:gd name="connsiteX2" fmla="*/ 65405 w 65405"/>
                <a:gd name="connsiteY2" fmla="*/ 10160 h 13334"/>
                <a:gd name="connsiteX3" fmla="*/ 0 w 65405"/>
                <a:gd name="connsiteY3" fmla="*/ 0 h 13334"/>
                <a:gd name="connsiteX4" fmla="*/ 61595 w 65405"/>
                <a:gd name="connsiteY4" fmla="*/ 13335 h 1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05" h="13334">
                  <a:moveTo>
                    <a:pt x="61595" y="13335"/>
                  </a:moveTo>
                  <a:cubicBezTo>
                    <a:pt x="48895" y="9525"/>
                    <a:pt x="42545" y="6985"/>
                    <a:pt x="64770" y="10160"/>
                  </a:cubicBezTo>
                  <a:cubicBezTo>
                    <a:pt x="64770" y="10160"/>
                    <a:pt x="65405" y="10160"/>
                    <a:pt x="65405" y="10160"/>
                  </a:cubicBezTo>
                  <a:cubicBezTo>
                    <a:pt x="43815" y="6350"/>
                    <a:pt x="22225" y="3175"/>
                    <a:pt x="0" y="0"/>
                  </a:cubicBezTo>
                  <a:cubicBezTo>
                    <a:pt x="22861" y="4445"/>
                    <a:pt x="43815" y="8890"/>
                    <a:pt x="61595" y="13335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1CE1A344-2232-AB49-975F-1625DDEFC0A0}"/>
                </a:ext>
              </a:extLst>
            </p:cNvPr>
            <p:cNvSpPr/>
            <p:nvPr/>
          </p:nvSpPr>
          <p:spPr>
            <a:xfrm>
              <a:off x="11457940" y="1110614"/>
              <a:ext cx="39369" cy="12065"/>
            </a:xfrm>
            <a:custGeom>
              <a:avLst/>
              <a:gdLst>
                <a:gd name="connsiteX0" fmla="*/ 0 w 39369"/>
                <a:gd name="connsiteY0" fmla="*/ 0 h 12065"/>
                <a:gd name="connsiteX1" fmla="*/ 39370 w 39369"/>
                <a:gd name="connsiteY1" fmla="*/ 12065 h 12065"/>
                <a:gd name="connsiteX2" fmla="*/ 0 w 39369"/>
                <a:gd name="connsiteY2" fmla="*/ 0 h 12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369" h="12065">
                  <a:moveTo>
                    <a:pt x="0" y="0"/>
                  </a:moveTo>
                  <a:cubicBezTo>
                    <a:pt x="12700" y="4445"/>
                    <a:pt x="32385" y="10160"/>
                    <a:pt x="39370" y="12065"/>
                  </a:cubicBezTo>
                  <a:cubicBezTo>
                    <a:pt x="27305" y="8255"/>
                    <a:pt x="14605" y="4445"/>
                    <a:pt x="0" y="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080F393-576C-964B-AD8E-9B6422A36B7C}"/>
                </a:ext>
              </a:extLst>
            </p:cNvPr>
            <p:cNvSpPr/>
            <p:nvPr/>
          </p:nvSpPr>
          <p:spPr>
            <a:xfrm>
              <a:off x="10653741" y="1110614"/>
              <a:ext cx="1234093" cy="179705"/>
            </a:xfrm>
            <a:custGeom>
              <a:avLst/>
              <a:gdLst>
                <a:gd name="connsiteX0" fmla="*/ 743874 w 1234093"/>
                <a:gd name="connsiteY0" fmla="*/ 22225 h 179705"/>
                <a:gd name="connsiteX1" fmla="*/ 685453 w 1234093"/>
                <a:gd name="connsiteY1" fmla="*/ 7620 h 179705"/>
                <a:gd name="connsiteX2" fmla="*/ 648624 w 1234093"/>
                <a:gd name="connsiteY2" fmla="*/ 3810 h 179705"/>
                <a:gd name="connsiteX3" fmla="*/ 630209 w 1234093"/>
                <a:gd name="connsiteY3" fmla="*/ 2540 h 179705"/>
                <a:gd name="connsiteX4" fmla="*/ 612428 w 1234093"/>
                <a:gd name="connsiteY4" fmla="*/ 1905 h 179705"/>
                <a:gd name="connsiteX5" fmla="*/ 576868 w 1234093"/>
                <a:gd name="connsiteY5" fmla="*/ 635 h 179705"/>
                <a:gd name="connsiteX6" fmla="*/ 559724 w 1234093"/>
                <a:gd name="connsiteY6" fmla="*/ 0 h 179705"/>
                <a:gd name="connsiteX7" fmla="*/ 542578 w 1234093"/>
                <a:gd name="connsiteY7" fmla="*/ 0 h 179705"/>
                <a:gd name="connsiteX8" fmla="*/ 473999 w 1234093"/>
                <a:gd name="connsiteY8" fmla="*/ 0 h 179705"/>
                <a:gd name="connsiteX9" fmla="*/ 404149 w 1234093"/>
                <a:gd name="connsiteY9" fmla="*/ 1905 h 179705"/>
                <a:gd name="connsiteX10" fmla="*/ 327314 w 1234093"/>
                <a:gd name="connsiteY10" fmla="*/ 2540 h 179705"/>
                <a:gd name="connsiteX11" fmla="*/ 286039 w 1234093"/>
                <a:gd name="connsiteY11" fmla="*/ 2540 h 179705"/>
                <a:gd name="connsiteX12" fmla="*/ 249843 w 1234093"/>
                <a:gd name="connsiteY12" fmla="*/ 5715 h 179705"/>
                <a:gd name="connsiteX13" fmla="*/ 206028 w 1234093"/>
                <a:gd name="connsiteY13" fmla="*/ 12065 h 179705"/>
                <a:gd name="connsiteX14" fmla="*/ 193328 w 1234093"/>
                <a:gd name="connsiteY14" fmla="*/ 13970 h 179705"/>
                <a:gd name="connsiteX15" fmla="*/ 180628 w 1234093"/>
                <a:gd name="connsiteY15" fmla="*/ 16510 h 179705"/>
                <a:gd name="connsiteX16" fmla="*/ 153959 w 1234093"/>
                <a:gd name="connsiteY16" fmla="*/ 21590 h 179705"/>
                <a:gd name="connsiteX17" fmla="*/ 101253 w 1234093"/>
                <a:gd name="connsiteY17" fmla="*/ 31750 h 179705"/>
                <a:gd name="connsiteX18" fmla="*/ 53628 w 1234093"/>
                <a:gd name="connsiteY18" fmla="*/ 43180 h 179705"/>
                <a:gd name="connsiteX19" fmla="*/ 46009 w 1234093"/>
                <a:gd name="connsiteY19" fmla="*/ 50800 h 179705"/>
                <a:gd name="connsiteX20" fmla="*/ 87284 w 1234093"/>
                <a:gd name="connsiteY20" fmla="*/ 42545 h 179705"/>
                <a:gd name="connsiteX21" fmla="*/ 127289 w 1234093"/>
                <a:gd name="connsiteY21" fmla="*/ 36195 h 179705"/>
                <a:gd name="connsiteX22" fmla="*/ 202853 w 1234093"/>
                <a:gd name="connsiteY22" fmla="*/ 24765 h 179705"/>
                <a:gd name="connsiteX23" fmla="*/ 274609 w 1234093"/>
                <a:gd name="connsiteY23" fmla="*/ 16510 h 179705"/>
                <a:gd name="connsiteX24" fmla="*/ 291753 w 1234093"/>
                <a:gd name="connsiteY24" fmla="*/ 14605 h 179705"/>
                <a:gd name="connsiteX25" fmla="*/ 308899 w 1234093"/>
                <a:gd name="connsiteY25" fmla="*/ 13335 h 179705"/>
                <a:gd name="connsiteX26" fmla="*/ 343189 w 1234093"/>
                <a:gd name="connsiteY26" fmla="*/ 10795 h 179705"/>
                <a:gd name="connsiteX27" fmla="*/ 625128 w 1234093"/>
                <a:gd name="connsiteY27" fmla="*/ 11430 h 179705"/>
                <a:gd name="connsiteX28" fmla="*/ 869603 w 1234093"/>
                <a:gd name="connsiteY28" fmla="*/ 46355 h 179705"/>
                <a:gd name="connsiteX29" fmla="*/ 1108999 w 1234093"/>
                <a:gd name="connsiteY29" fmla="*/ 120650 h 179705"/>
                <a:gd name="connsiteX30" fmla="*/ 1142018 w 1234093"/>
                <a:gd name="connsiteY30" fmla="*/ 134620 h 179705"/>
                <a:gd name="connsiteX31" fmla="*/ 1173134 w 1234093"/>
                <a:gd name="connsiteY31" fmla="*/ 149225 h 179705"/>
                <a:gd name="connsiteX32" fmla="*/ 1234093 w 1234093"/>
                <a:gd name="connsiteY32" fmla="*/ 179705 h 179705"/>
                <a:gd name="connsiteX33" fmla="*/ 1214409 w 1234093"/>
                <a:gd name="connsiteY33" fmla="*/ 168910 h 179705"/>
                <a:gd name="connsiteX34" fmla="*/ 1194089 w 1234093"/>
                <a:gd name="connsiteY34" fmla="*/ 158750 h 179705"/>
                <a:gd name="connsiteX35" fmla="*/ 1153449 w 1234093"/>
                <a:gd name="connsiteY35" fmla="*/ 138430 h 179705"/>
                <a:gd name="connsiteX36" fmla="*/ 1110268 w 1234093"/>
                <a:gd name="connsiteY36" fmla="*/ 118745 h 179705"/>
                <a:gd name="connsiteX37" fmla="*/ 1065184 w 1234093"/>
                <a:gd name="connsiteY37" fmla="*/ 99060 h 179705"/>
                <a:gd name="connsiteX38" fmla="*/ 743874 w 1234093"/>
                <a:gd name="connsiteY38" fmla="*/ 22225 h 17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34093" h="179705">
                  <a:moveTo>
                    <a:pt x="743874" y="22225"/>
                  </a:moveTo>
                  <a:cubicBezTo>
                    <a:pt x="722284" y="19685"/>
                    <a:pt x="728634" y="10795"/>
                    <a:pt x="685453" y="7620"/>
                  </a:cubicBezTo>
                  <a:cubicBezTo>
                    <a:pt x="672753" y="6350"/>
                    <a:pt x="660689" y="5080"/>
                    <a:pt x="648624" y="3810"/>
                  </a:cubicBezTo>
                  <a:cubicBezTo>
                    <a:pt x="642274" y="3175"/>
                    <a:pt x="636559" y="2540"/>
                    <a:pt x="630209" y="2540"/>
                  </a:cubicBezTo>
                  <a:cubicBezTo>
                    <a:pt x="624493" y="2540"/>
                    <a:pt x="618143" y="1905"/>
                    <a:pt x="612428" y="1905"/>
                  </a:cubicBezTo>
                  <a:cubicBezTo>
                    <a:pt x="600364" y="1270"/>
                    <a:pt x="588934" y="635"/>
                    <a:pt x="576868" y="635"/>
                  </a:cubicBezTo>
                  <a:cubicBezTo>
                    <a:pt x="571153" y="635"/>
                    <a:pt x="565439" y="0"/>
                    <a:pt x="559724" y="0"/>
                  </a:cubicBezTo>
                  <a:cubicBezTo>
                    <a:pt x="554009" y="0"/>
                    <a:pt x="548293" y="0"/>
                    <a:pt x="542578" y="0"/>
                  </a:cubicBezTo>
                  <a:cubicBezTo>
                    <a:pt x="519718" y="0"/>
                    <a:pt x="496859" y="0"/>
                    <a:pt x="473999" y="0"/>
                  </a:cubicBezTo>
                  <a:cubicBezTo>
                    <a:pt x="451139" y="635"/>
                    <a:pt x="427643" y="1270"/>
                    <a:pt x="404149" y="1905"/>
                  </a:cubicBezTo>
                  <a:cubicBezTo>
                    <a:pt x="382559" y="2540"/>
                    <a:pt x="354618" y="3175"/>
                    <a:pt x="327314" y="2540"/>
                  </a:cubicBezTo>
                  <a:cubicBezTo>
                    <a:pt x="313343" y="2540"/>
                    <a:pt x="299374" y="1905"/>
                    <a:pt x="286039" y="2540"/>
                  </a:cubicBezTo>
                  <a:cubicBezTo>
                    <a:pt x="272703" y="3175"/>
                    <a:pt x="260639" y="4445"/>
                    <a:pt x="249843" y="5715"/>
                  </a:cubicBezTo>
                  <a:cubicBezTo>
                    <a:pt x="237143" y="7620"/>
                    <a:pt x="221903" y="9525"/>
                    <a:pt x="206028" y="12065"/>
                  </a:cubicBezTo>
                  <a:cubicBezTo>
                    <a:pt x="202218" y="12700"/>
                    <a:pt x="197774" y="13335"/>
                    <a:pt x="193328" y="13970"/>
                  </a:cubicBezTo>
                  <a:cubicBezTo>
                    <a:pt x="188884" y="14605"/>
                    <a:pt x="185074" y="15875"/>
                    <a:pt x="180628" y="16510"/>
                  </a:cubicBezTo>
                  <a:cubicBezTo>
                    <a:pt x="171739" y="18415"/>
                    <a:pt x="162849" y="19685"/>
                    <a:pt x="153959" y="21590"/>
                  </a:cubicBezTo>
                  <a:cubicBezTo>
                    <a:pt x="136178" y="24765"/>
                    <a:pt x="118399" y="28575"/>
                    <a:pt x="101253" y="31750"/>
                  </a:cubicBezTo>
                  <a:cubicBezTo>
                    <a:pt x="84109" y="35560"/>
                    <a:pt x="68234" y="39370"/>
                    <a:pt x="53628" y="43180"/>
                  </a:cubicBezTo>
                  <a:cubicBezTo>
                    <a:pt x="-2886" y="57150"/>
                    <a:pt x="-28286" y="64770"/>
                    <a:pt x="46009" y="50800"/>
                  </a:cubicBezTo>
                  <a:cubicBezTo>
                    <a:pt x="59978" y="48260"/>
                    <a:pt x="73949" y="45085"/>
                    <a:pt x="87284" y="42545"/>
                  </a:cubicBezTo>
                  <a:cubicBezTo>
                    <a:pt x="100618" y="40005"/>
                    <a:pt x="113953" y="38100"/>
                    <a:pt x="127289" y="36195"/>
                  </a:cubicBezTo>
                  <a:cubicBezTo>
                    <a:pt x="153324" y="32385"/>
                    <a:pt x="178724" y="27940"/>
                    <a:pt x="202853" y="24765"/>
                  </a:cubicBezTo>
                  <a:cubicBezTo>
                    <a:pt x="227618" y="22225"/>
                    <a:pt x="251114" y="19050"/>
                    <a:pt x="274609" y="16510"/>
                  </a:cubicBezTo>
                  <a:cubicBezTo>
                    <a:pt x="280324" y="15875"/>
                    <a:pt x="286039" y="15240"/>
                    <a:pt x="291753" y="14605"/>
                  </a:cubicBezTo>
                  <a:cubicBezTo>
                    <a:pt x="297468" y="13970"/>
                    <a:pt x="303184" y="13970"/>
                    <a:pt x="308899" y="13335"/>
                  </a:cubicBezTo>
                  <a:cubicBezTo>
                    <a:pt x="320328" y="12700"/>
                    <a:pt x="331759" y="11430"/>
                    <a:pt x="343189" y="10795"/>
                  </a:cubicBezTo>
                  <a:cubicBezTo>
                    <a:pt x="434628" y="4445"/>
                    <a:pt x="522893" y="2540"/>
                    <a:pt x="625128" y="11430"/>
                  </a:cubicBezTo>
                  <a:cubicBezTo>
                    <a:pt x="708314" y="17780"/>
                    <a:pt x="788959" y="29210"/>
                    <a:pt x="869603" y="46355"/>
                  </a:cubicBezTo>
                  <a:cubicBezTo>
                    <a:pt x="949614" y="64770"/>
                    <a:pt x="1029624" y="89535"/>
                    <a:pt x="1108999" y="120650"/>
                  </a:cubicBezTo>
                  <a:cubicBezTo>
                    <a:pt x="1119793" y="125095"/>
                    <a:pt x="1131224" y="130175"/>
                    <a:pt x="1142018" y="134620"/>
                  </a:cubicBezTo>
                  <a:cubicBezTo>
                    <a:pt x="1152814" y="139065"/>
                    <a:pt x="1162974" y="144145"/>
                    <a:pt x="1173134" y="149225"/>
                  </a:cubicBezTo>
                  <a:cubicBezTo>
                    <a:pt x="1193453" y="159385"/>
                    <a:pt x="1214409" y="168910"/>
                    <a:pt x="1234093" y="179705"/>
                  </a:cubicBezTo>
                  <a:cubicBezTo>
                    <a:pt x="1227743" y="175895"/>
                    <a:pt x="1221393" y="172720"/>
                    <a:pt x="1214409" y="168910"/>
                  </a:cubicBezTo>
                  <a:cubicBezTo>
                    <a:pt x="1208059" y="165735"/>
                    <a:pt x="1201074" y="161925"/>
                    <a:pt x="1194089" y="158750"/>
                  </a:cubicBezTo>
                  <a:cubicBezTo>
                    <a:pt x="1180753" y="151765"/>
                    <a:pt x="1166784" y="145415"/>
                    <a:pt x="1153449" y="138430"/>
                  </a:cubicBezTo>
                  <a:cubicBezTo>
                    <a:pt x="1139478" y="131445"/>
                    <a:pt x="1124874" y="125730"/>
                    <a:pt x="1110268" y="118745"/>
                  </a:cubicBezTo>
                  <a:cubicBezTo>
                    <a:pt x="1095664" y="112395"/>
                    <a:pt x="1081059" y="105410"/>
                    <a:pt x="1065184" y="99060"/>
                  </a:cubicBezTo>
                  <a:cubicBezTo>
                    <a:pt x="985174" y="64770"/>
                    <a:pt x="879764" y="43180"/>
                    <a:pt x="743874" y="22225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38062EB-C15E-734B-8B5F-1E0989966176}"/>
                </a:ext>
              </a:extLst>
            </p:cNvPr>
            <p:cNvSpPr/>
            <p:nvPr/>
          </p:nvSpPr>
          <p:spPr>
            <a:xfrm>
              <a:off x="12218034" y="1464310"/>
              <a:ext cx="325120" cy="243204"/>
            </a:xfrm>
            <a:custGeom>
              <a:avLst/>
              <a:gdLst>
                <a:gd name="connsiteX0" fmla="*/ 298450 w 325120"/>
                <a:gd name="connsiteY0" fmla="*/ 215265 h 243204"/>
                <a:gd name="connsiteX1" fmla="*/ 243840 w 325120"/>
                <a:gd name="connsiteY1" fmla="*/ 178435 h 243204"/>
                <a:gd name="connsiteX2" fmla="*/ 0 w 325120"/>
                <a:gd name="connsiteY2" fmla="*/ 0 h 243204"/>
                <a:gd name="connsiteX3" fmla="*/ 34925 w 325120"/>
                <a:gd name="connsiteY3" fmla="*/ 29845 h 243204"/>
                <a:gd name="connsiteX4" fmla="*/ 48895 w 325120"/>
                <a:gd name="connsiteY4" fmla="*/ 33655 h 243204"/>
                <a:gd name="connsiteX5" fmla="*/ 325120 w 325120"/>
                <a:gd name="connsiteY5" fmla="*/ 243205 h 243204"/>
                <a:gd name="connsiteX6" fmla="*/ 298450 w 325120"/>
                <a:gd name="connsiteY6" fmla="*/ 215265 h 243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120" h="243204">
                  <a:moveTo>
                    <a:pt x="298450" y="215265"/>
                  </a:moveTo>
                  <a:cubicBezTo>
                    <a:pt x="280670" y="203200"/>
                    <a:pt x="243840" y="178435"/>
                    <a:pt x="243840" y="178435"/>
                  </a:cubicBezTo>
                  <a:cubicBezTo>
                    <a:pt x="169545" y="114935"/>
                    <a:pt x="85725" y="55880"/>
                    <a:pt x="0" y="0"/>
                  </a:cubicBezTo>
                  <a:cubicBezTo>
                    <a:pt x="11430" y="9525"/>
                    <a:pt x="22860" y="19685"/>
                    <a:pt x="34925" y="29845"/>
                  </a:cubicBezTo>
                  <a:cubicBezTo>
                    <a:pt x="83185" y="63500"/>
                    <a:pt x="90170" y="65405"/>
                    <a:pt x="48895" y="33655"/>
                  </a:cubicBezTo>
                  <a:cubicBezTo>
                    <a:pt x="142875" y="107315"/>
                    <a:pt x="231775" y="175895"/>
                    <a:pt x="325120" y="243205"/>
                  </a:cubicBezTo>
                  <a:cubicBezTo>
                    <a:pt x="321310" y="237490"/>
                    <a:pt x="323850" y="235585"/>
                    <a:pt x="298450" y="215265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34B86663-7525-5748-8DBF-5684AACDF3C0}"/>
                </a:ext>
              </a:extLst>
            </p:cNvPr>
            <p:cNvSpPr/>
            <p:nvPr/>
          </p:nvSpPr>
          <p:spPr>
            <a:xfrm>
              <a:off x="12543790" y="1708150"/>
              <a:ext cx="56515" cy="41275"/>
            </a:xfrm>
            <a:custGeom>
              <a:avLst/>
              <a:gdLst>
                <a:gd name="connsiteX0" fmla="*/ 54610 w 56515"/>
                <a:gd name="connsiteY0" fmla="*/ 39370 h 41275"/>
                <a:gd name="connsiteX1" fmla="*/ 0 w 56515"/>
                <a:gd name="connsiteY1" fmla="*/ 0 h 41275"/>
                <a:gd name="connsiteX2" fmla="*/ 1270 w 56515"/>
                <a:gd name="connsiteY2" fmla="*/ 1905 h 41275"/>
                <a:gd name="connsiteX3" fmla="*/ 56515 w 56515"/>
                <a:gd name="connsiteY3" fmla="*/ 41275 h 41275"/>
                <a:gd name="connsiteX4" fmla="*/ 54610 w 56515"/>
                <a:gd name="connsiteY4" fmla="*/ 39370 h 4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515" h="41275">
                  <a:moveTo>
                    <a:pt x="54610" y="39370"/>
                  </a:moveTo>
                  <a:cubicBezTo>
                    <a:pt x="36195" y="26035"/>
                    <a:pt x="17780" y="12700"/>
                    <a:pt x="0" y="0"/>
                  </a:cubicBezTo>
                  <a:cubicBezTo>
                    <a:pt x="0" y="635"/>
                    <a:pt x="1270" y="1270"/>
                    <a:pt x="1270" y="1905"/>
                  </a:cubicBezTo>
                  <a:cubicBezTo>
                    <a:pt x="19685" y="15240"/>
                    <a:pt x="38100" y="27940"/>
                    <a:pt x="56515" y="41275"/>
                  </a:cubicBezTo>
                  <a:cubicBezTo>
                    <a:pt x="55880" y="40005"/>
                    <a:pt x="55245" y="39370"/>
                    <a:pt x="54610" y="3937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67371F56-1A40-D84A-A4E5-D835F63406D2}"/>
                </a:ext>
              </a:extLst>
            </p:cNvPr>
            <p:cNvSpPr/>
            <p:nvPr/>
          </p:nvSpPr>
          <p:spPr>
            <a:xfrm>
              <a:off x="3062699" y="1096644"/>
              <a:ext cx="7953915" cy="5010432"/>
            </a:xfrm>
            <a:custGeom>
              <a:avLst/>
              <a:gdLst>
                <a:gd name="connsiteX0" fmla="*/ 7758970 w 7953915"/>
                <a:gd name="connsiteY0" fmla="*/ 8255 h 5010432"/>
                <a:gd name="connsiteX1" fmla="*/ 7344315 w 7953915"/>
                <a:gd name="connsiteY1" fmla="*/ 97155 h 5010432"/>
                <a:gd name="connsiteX2" fmla="*/ 7245256 w 7953915"/>
                <a:gd name="connsiteY2" fmla="*/ 126365 h 5010432"/>
                <a:gd name="connsiteX3" fmla="*/ 7148100 w 7953915"/>
                <a:gd name="connsiteY3" fmla="*/ 158115 h 5010432"/>
                <a:gd name="connsiteX4" fmla="*/ 7099840 w 7953915"/>
                <a:gd name="connsiteY4" fmla="*/ 174625 h 5010432"/>
                <a:gd name="connsiteX5" fmla="*/ 7052215 w 7953915"/>
                <a:gd name="connsiteY5" fmla="*/ 191770 h 5010432"/>
                <a:gd name="connsiteX6" fmla="*/ 7004590 w 7953915"/>
                <a:gd name="connsiteY6" fmla="*/ 208915 h 5010432"/>
                <a:gd name="connsiteX7" fmla="*/ 6981095 w 7953915"/>
                <a:gd name="connsiteY7" fmla="*/ 217170 h 5010432"/>
                <a:gd name="connsiteX8" fmla="*/ 6957600 w 7953915"/>
                <a:gd name="connsiteY8" fmla="*/ 226695 h 5010432"/>
                <a:gd name="connsiteX9" fmla="*/ 6901720 w 7953915"/>
                <a:gd name="connsiteY9" fmla="*/ 254635 h 5010432"/>
                <a:gd name="connsiteX10" fmla="*/ 6872510 w 7953915"/>
                <a:gd name="connsiteY10" fmla="*/ 266700 h 5010432"/>
                <a:gd name="connsiteX11" fmla="*/ 6843935 w 7953915"/>
                <a:gd name="connsiteY11" fmla="*/ 280035 h 5010432"/>
                <a:gd name="connsiteX12" fmla="*/ 6741700 w 7953915"/>
                <a:gd name="connsiteY12" fmla="*/ 337185 h 5010432"/>
                <a:gd name="connsiteX13" fmla="*/ 6706775 w 7953915"/>
                <a:gd name="connsiteY13" fmla="*/ 359410 h 5010432"/>
                <a:gd name="connsiteX14" fmla="*/ 6706140 w 7953915"/>
                <a:gd name="connsiteY14" fmla="*/ 360045 h 5010432"/>
                <a:gd name="connsiteX15" fmla="*/ 6706775 w 7953915"/>
                <a:gd name="connsiteY15" fmla="*/ 364490 h 5010432"/>
                <a:gd name="connsiteX16" fmla="*/ 6743606 w 7953915"/>
                <a:gd name="connsiteY16" fmla="*/ 346075 h 5010432"/>
                <a:gd name="connsiteX17" fmla="*/ 6706775 w 7953915"/>
                <a:gd name="connsiteY17" fmla="*/ 364490 h 5010432"/>
                <a:gd name="connsiteX18" fmla="*/ 6652165 w 7953915"/>
                <a:gd name="connsiteY18" fmla="*/ 396240 h 5010432"/>
                <a:gd name="connsiteX19" fmla="*/ 6560090 w 7953915"/>
                <a:gd name="connsiteY19" fmla="*/ 459105 h 5010432"/>
                <a:gd name="connsiteX20" fmla="*/ 6608985 w 7953915"/>
                <a:gd name="connsiteY20" fmla="*/ 424180 h 5010432"/>
                <a:gd name="connsiteX21" fmla="*/ 6652165 w 7953915"/>
                <a:gd name="connsiteY21" fmla="*/ 396240 h 5010432"/>
                <a:gd name="connsiteX22" fmla="*/ 6706775 w 7953915"/>
                <a:gd name="connsiteY22" fmla="*/ 360045 h 5010432"/>
                <a:gd name="connsiteX23" fmla="*/ 6722650 w 7953915"/>
                <a:gd name="connsiteY23" fmla="*/ 349250 h 5010432"/>
                <a:gd name="connsiteX24" fmla="*/ 6610256 w 7953915"/>
                <a:gd name="connsiteY24" fmla="*/ 421005 h 5010432"/>
                <a:gd name="connsiteX25" fmla="*/ 6501035 w 7953915"/>
                <a:gd name="connsiteY25" fmla="*/ 496570 h 5010432"/>
                <a:gd name="connsiteX26" fmla="*/ 6456585 w 7953915"/>
                <a:gd name="connsiteY26" fmla="*/ 530225 h 5010432"/>
                <a:gd name="connsiteX27" fmla="*/ 6321965 w 7953915"/>
                <a:gd name="connsiteY27" fmla="*/ 630555 h 5010432"/>
                <a:gd name="connsiteX28" fmla="*/ 6284500 w 7953915"/>
                <a:gd name="connsiteY28" fmla="*/ 659765 h 5010432"/>
                <a:gd name="connsiteX29" fmla="*/ 6292120 w 7953915"/>
                <a:gd name="connsiteY29" fmla="*/ 654685 h 5010432"/>
                <a:gd name="connsiteX30" fmla="*/ 6277515 w 7953915"/>
                <a:gd name="connsiteY30" fmla="*/ 665480 h 5010432"/>
                <a:gd name="connsiteX31" fmla="*/ 6121306 w 7953915"/>
                <a:gd name="connsiteY31" fmla="*/ 792480 h 5010432"/>
                <a:gd name="connsiteX32" fmla="*/ 6022881 w 7953915"/>
                <a:gd name="connsiteY32" fmla="*/ 882650 h 5010432"/>
                <a:gd name="connsiteX33" fmla="*/ 5986050 w 7953915"/>
                <a:gd name="connsiteY33" fmla="*/ 908685 h 5010432"/>
                <a:gd name="connsiteX34" fmla="*/ 5932710 w 7953915"/>
                <a:gd name="connsiteY34" fmla="*/ 961390 h 5010432"/>
                <a:gd name="connsiteX35" fmla="*/ 6013356 w 7953915"/>
                <a:gd name="connsiteY35" fmla="*/ 901065 h 5010432"/>
                <a:gd name="connsiteX36" fmla="*/ 6130195 w 7953915"/>
                <a:gd name="connsiteY36" fmla="*/ 800735 h 5010432"/>
                <a:gd name="connsiteX37" fmla="*/ 6013356 w 7953915"/>
                <a:gd name="connsiteY37" fmla="*/ 901065 h 5010432"/>
                <a:gd name="connsiteX38" fmla="*/ 5932710 w 7953915"/>
                <a:gd name="connsiteY38" fmla="*/ 961390 h 5010432"/>
                <a:gd name="connsiteX39" fmla="*/ 5771420 w 7953915"/>
                <a:gd name="connsiteY39" fmla="*/ 1099185 h 5010432"/>
                <a:gd name="connsiteX40" fmla="*/ 5932710 w 7953915"/>
                <a:gd name="connsiteY40" fmla="*/ 961390 h 5010432"/>
                <a:gd name="connsiteX41" fmla="*/ 5986050 w 7953915"/>
                <a:gd name="connsiteY41" fmla="*/ 908685 h 5010432"/>
                <a:gd name="connsiteX42" fmla="*/ 6022881 w 7953915"/>
                <a:gd name="connsiteY42" fmla="*/ 882650 h 5010432"/>
                <a:gd name="connsiteX43" fmla="*/ 6121306 w 7953915"/>
                <a:gd name="connsiteY43" fmla="*/ 792480 h 5010432"/>
                <a:gd name="connsiteX44" fmla="*/ 5817775 w 7953915"/>
                <a:gd name="connsiteY44" fmla="*/ 1053465 h 5010432"/>
                <a:gd name="connsiteX45" fmla="*/ 5342795 w 7953915"/>
                <a:gd name="connsiteY45" fmla="*/ 1489710 h 5010432"/>
                <a:gd name="connsiteX46" fmla="*/ 4884960 w 7953915"/>
                <a:gd name="connsiteY46" fmla="*/ 1929765 h 5010432"/>
                <a:gd name="connsiteX47" fmla="*/ 3952780 w 7953915"/>
                <a:gd name="connsiteY47" fmla="*/ 2841625 h 5010432"/>
                <a:gd name="connsiteX48" fmla="*/ 2912650 w 7953915"/>
                <a:gd name="connsiteY48" fmla="*/ 3813175 h 5010432"/>
                <a:gd name="connsiteX49" fmla="*/ 2397665 w 7953915"/>
                <a:gd name="connsiteY49" fmla="*/ 4252595 h 5010432"/>
                <a:gd name="connsiteX50" fmla="*/ 1866805 w 7953915"/>
                <a:gd name="connsiteY50" fmla="*/ 4645660 h 5010432"/>
                <a:gd name="connsiteX51" fmla="*/ 1582960 w 7953915"/>
                <a:gd name="connsiteY51" fmla="*/ 4808220 h 5010432"/>
                <a:gd name="connsiteX52" fmla="*/ 1433100 w 7953915"/>
                <a:gd name="connsiteY52" fmla="*/ 4871085 h 5010432"/>
                <a:gd name="connsiteX53" fmla="*/ 1356265 w 7953915"/>
                <a:gd name="connsiteY53" fmla="*/ 4894580 h 5010432"/>
                <a:gd name="connsiteX54" fmla="*/ 1336580 w 7953915"/>
                <a:gd name="connsiteY54" fmla="*/ 4899025 h 5010432"/>
                <a:gd name="connsiteX55" fmla="*/ 1327055 w 7953915"/>
                <a:gd name="connsiteY55" fmla="*/ 4901565 h 5010432"/>
                <a:gd name="connsiteX56" fmla="*/ 1317530 w 7953915"/>
                <a:gd name="connsiteY56" fmla="*/ 4903470 h 5010432"/>
                <a:gd name="connsiteX57" fmla="*/ 1297845 w 7953915"/>
                <a:gd name="connsiteY57" fmla="*/ 4907280 h 5010432"/>
                <a:gd name="connsiteX58" fmla="*/ 1278160 w 7953915"/>
                <a:gd name="connsiteY58" fmla="*/ 4910455 h 5010432"/>
                <a:gd name="connsiteX59" fmla="*/ 1200690 w 7953915"/>
                <a:gd name="connsiteY59" fmla="*/ 4916170 h 5010432"/>
                <a:gd name="connsiteX60" fmla="*/ 1191165 w 7953915"/>
                <a:gd name="connsiteY60" fmla="*/ 4916170 h 5010432"/>
                <a:gd name="connsiteX61" fmla="*/ 1181640 w 7953915"/>
                <a:gd name="connsiteY61" fmla="*/ 4915535 h 5010432"/>
                <a:gd name="connsiteX62" fmla="*/ 1172115 w 7953915"/>
                <a:gd name="connsiteY62" fmla="*/ 4914900 h 5010432"/>
                <a:gd name="connsiteX63" fmla="*/ 1162590 w 7953915"/>
                <a:gd name="connsiteY63" fmla="*/ 4914265 h 5010432"/>
                <a:gd name="connsiteX64" fmla="*/ 1121950 w 7953915"/>
                <a:gd name="connsiteY64" fmla="*/ 4909820 h 5010432"/>
                <a:gd name="connsiteX65" fmla="*/ 962565 w 7953915"/>
                <a:gd name="connsiteY65" fmla="*/ 4876165 h 5010432"/>
                <a:gd name="connsiteX66" fmla="*/ 669830 w 7953915"/>
                <a:gd name="connsiteY66" fmla="*/ 4730750 h 5010432"/>
                <a:gd name="connsiteX67" fmla="*/ 563150 w 7953915"/>
                <a:gd name="connsiteY67" fmla="*/ 4640580 h 5010432"/>
                <a:gd name="connsiteX68" fmla="*/ 455200 w 7953915"/>
                <a:gd name="connsiteY68" fmla="*/ 4521835 h 5010432"/>
                <a:gd name="connsiteX69" fmla="*/ 269145 w 7953915"/>
                <a:gd name="connsiteY69" fmla="*/ 4217035 h 5010432"/>
                <a:gd name="connsiteX70" fmla="*/ 199295 w 7953915"/>
                <a:gd name="connsiteY70" fmla="*/ 4047490 h 5010432"/>
                <a:gd name="connsiteX71" fmla="*/ 145955 w 7953915"/>
                <a:gd name="connsiteY71" fmla="*/ 3879215 h 5010432"/>
                <a:gd name="connsiteX72" fmla="*/ 81185 w 7953915"/>
                <a:gd name="connsiteY72" fmla="*/ 3583940 h 5010432"/>
                <a:gd name="connsiteX73" fmla="*/ 39910 w 7953915"/>
                <a:gd name="connsiteY73" fmla="*/ 3362325 h 5010432"/>
                <a:gd name="connsiteX74" fmla="*/ 18955 w 7953915"/>
                <a:gd name="connsiteY74" fmla="*/ 3312160 h 5010432"/>
                <a:gd name="connsiteX75" fmla="*/ 4985 w 7953915"/>
                <a:gd name="connsiteY75" fmla="*/ 3350260 h 5010432"/>
                <a:gd name="connsiteX76" fmla="*/ 540 w 7953915"/>
                <a:gd name="connsiteY76" fmla="*/ 3393440 h 5010432"/>
                <a:gd name="connsiteX77" fmla="*/ 9430 w 7953915"/>
                <a:gd name="connsiteY77" fmla="*/ 3602355 h 5010432"/>
                <a:gd name="connsiteX78" fmla="*/ 48800 w 7953915"/>
                <a:gd name="connsiteY78" fmla="*/ 3824605 h 5010432"/>
                <a:gd name="connsiteX79" fmla="*/ 127540 w 7953915"/>
                <a:gd name="connsiteY79" fmla="*/ 4095115 h 5010432"/>
                <a:gd name="connsiteX80" fmla="*/ 191675 w 7953915"/>
                <a:gd name="connsiteY80" fmla="*/ 4257675 h 5010432"/>
                <a:gd name="connsiteX81" fmla="*/ 284385 w 7953915"/>
                <a:gd name="connsiteY81" fmla="*/ 4440555 h 5010432"/>
                <a:gd name="connsiteX82" fmla="*/ 236760 w 7953915"/>
                <a:gd name="connsiteY82" fmla="*/ 4350385 h 5010432"/>
                <a:gd name="connsiteX83" fmla="*/ 232950 w 7953915"/>
                <a:gd name="connsiteY83" fmla="*/ 4335145 h 5010432"/>
                <a:gd name="connsiteX84" fmla="*/ 319310 w 7953915"/>
                <a:gd name="connsiteY84" fmla="*/ 4471670 h 5010432"/>
                <a:gd name="connsiteX85" fmla="*/ 405035 w 7953915"/>
                <a:gd name="connsiteY85" fmla="*/ 4587240 h 5010432"/>
                <a:gd name="connsiteX86" fmla="*/ 516795 w 7953915"/>
                <a:gd name="connsiteY86" fmla="*/ 4707255 h 5010432"/>
                <a:gd name="connsiteX87" fmla="*/ 646970 w 7953915"/>
                <a:gd name="connsiteY87" fmla="*/ 4813935 h 5010432"/>
                <a:gd name="connsiteX88" fmla="*/ 779685 w 7953915"/>
                <a:gd name="connsiteY88" fmla="*/ 4896485 h 5010432"/>
                <a:gd name="connsiteX89" fmla="*/ 984790 w 7953915"/>
                <a:gd name="connsiteY89" fmla="*/ 4977130 h 5010432"/>
                <a:gd name="connsiteX90" fmla="*/ 1099725 w 7953915"/>
                <a:gd name="connsiteY90" fmla="*/ 5000625 h 5010432"/>
                <a:gd name="connsiteX91" fmla="*/ 1159415 w 7953915"/>
                <a:gd name="connsiteY91" fmla="*/ 5008245 h 5010432"/>
                <a:gd name="connsiteX92" fmla="*/ 1191800 w 7953915"/>
                <a:gd name="connsiteY92" fmla="*/ 5010150 h 5010432"/>
                <a:gd name="connsiteX93" fmla="*/ 1224185 w 7953915"/>
                <a:gd name="connsiteY93" fmla="*/ 5010150 h 5010432"/>
                <a:gd name="connsiteX94" fmla="*/ 1352455 w 7953915"/>
                <a:gd name="connsiteY94" fmla="*/ 4992370 h 5010432"/>
                <a:gd name="connsiteX95" fmla="*/ 1476280 w 7953915"/>
                <a:gd name="connsiteY95" fmla="*/ 4954905 h 5010432"/>
                <a:gd name="connsiteX96" fmla="*/ 1596295 w 7953915"/>
                <a:gd name="connsiteY96" fmla="*/ 4904105 h 5010432"/>
                <a:gd name="connsiteX97" fmla="*/ 1712500 w 7953915"/>
                <a:gd name="connsiteY97" fmla="*/ 4844415 h 5010432"/>
                <a:gd name="connsiteX98" fmla="*/ 1936655 w 7953915"/>
                <a:gd name="connsiteY98" fmla="*/ 4706620 h 5010432"/>
                <a:gd name="connsiteX99" fmla="*/ 2151285 w 7953915"/>
                <a:gd name="connsiteY99" fmla="*/ 4553585 h 5010432"/>
                <a:gd name="connsiteX100" fmla="*/ 2555780 w 7953915"/>
                <a:gd name="connsiteY100" fmla="*/ 4234180 h 5010432"/>
                <a:gd name="connsiteX101" fmla="*/ 2965355 w 7953915"/>
                <a:gd name="connsiteY101" fmla="*/ 3877945 h 5010432"/>
                <a:gd name="connsiteX102" fmla="*/ 3526060 w 7953915"/>
                <a:gd name="connsiteY102" fmla="*/ 3361055 h 5010432"/>
                <a:gd name="connsiteX103" fmla="*/ 4065175 w 7953915"/>
                <a:gd name="connsiteY103" fmla="*/ 2835275 h 5010432"/>
                <a:gd name="connsiteX104" fmla="*/ 5170710 w 7953915"/>
                <a:gd name="connsiteY104" fmla="*/ 1744345 h 5010432"/>
                <a:gd name="connsiteX105" fmla="*/ 5727606 w 7953915"/>
                <a:gd name="connsiteY105" fmla="*/ 1200150 h 5010432"/>
                <a:gd name="connsiteX106" fmla="*/ 6108606 w 7953915"/>
                <a:gd name="connsiteY106" fmla="*/ 866140 h 5010432"/>
                <a:gd name="connsiteX107" fmla="*/ 6577235 w 7953915"/>
                <a:gd name="connsiteY107" fmla="*/ 488950 h 5010432"/>
                <a:gd name="connsiteX108" fmla="*/ 6351175 w 7953915"/>
                <a:gd name="connsiteY108" fmla="*/ 661670 h 5010432"/>
                <a:gd name="connsiteX109" fmla="*/ 6118765 w 7953915"/>
                <a:gd name="connsiteY109" fmla="*/ 855980 h 5010432"/>
                <a:gd name="connsiteX110" fmla="*/ 6121306 w 7953915"/>
                <a:gd name="connsiteY110" fmla="*/ 845820 h 5010432"/>
                <a:gd name="connsiteX111" fmla="*/ 6270531 w 7953915"/>
                <a:gd name="connsiteY111" fmla="*/ 711835 h 5010432"/>
                <a:gd name="connsiteX112" fmla="*/ 6396260 w 7953915"/>
                <a:gd name="connsiteY112" fmla="*/ 619760 h 5010432"/>
                <a:gd name="connsiteX113" fmla="*/ 6621050 w 7953915"/>
                <a:gd name="connsiteY113" fmla="*/ 447675 h 5010432"/>
                <a:gd name="connsiteX114" fmla="*/ 6674390 w 7953915"/>
                <a:gd name="connsiteY114" fmla="*/ 419735 h 5010432"/>
                <a:gd name="connsiteX115" fmla="*/ 6828695 w 7953915"/>
                <a:gd name="connsiteY115" fmla="*/ 318770 h 5010432"/>
                <a:gd name="connsiteX116" fmla="*/ 6958870 w 7953915"/>
                <a:gd name="connsiteY116" fmla="*/ 251460 h 5010432"/>
                <a:gd name="connsiteX117" fmla="*/ 7049675 w 7953915"/>
                <a:gd name="connsiteY117" fmla="*/ 219710 h 5010432"/>
                <a:gd name="connsiteX118" fmla="*/ 7092856 w 7953915"/>
                <a:gd name="connsiteY118" fmla="*/ 205105 h 5010432"/>
                <a:gd name="connsiteX119" fmla="*/ 7114445 w 7953915"/>
                <a:gd name="connsiteY119" fmla="*/ 198120 h 5010432"/>
                <a:gd name="connsiteX120" fmla="*/ 7135400 w 7953915"/>
                <a:gd name="connsiteY120" fmla="*/ 191770 h 5010432"/>
                <a:gd name="connsiteX121" fmla="*/ 7243985 w 7953915"/>
                <a:gd name="connsiteY121" fmla="*/ 156210 h 5010432"/>
                <a:gd name="connsiteX122" fmla="*/ 7315740 w 7953915"/>
                <a:gd name="connsiteY122" fmla="*/ 132715 h 5010432"/>
                <a:gd name="connsiteX123" fmla="*/ 7280181 w 7953915"/>
                <a:gd name="connsiteY123" fmla="*/ 133350 h 5010432"/>
                <a:gd name="connsiteX124" fmla="*/ 7340506 w 7953915"/>
                <a:gd name="connsiteY124" fmla="*/ 116840 h 5010432"/>
                <a:gd name="connsiteX125" fmla="*/ 7372256 w 7953915"/>
                <a:gd name="connsiteY125" fmla="*/ 109220 h 5010432"/>
                <a:gd name="connsiteX126" fmla="*/ 7401465 w 7953915"/>
                <a:gd name="connsiteY126" fmla="*/ 102235 h 5010432"/>
                <a:gd name="connsiteX127" fmla="*/ 7372256 w 7953915"/>
                <a:gd name="connsiteY127" fmla="*/ 109220 h 5010432"/>
                <a:gd name="connsiteX128" fmla="*/ 7340506 w 7953915"/>
                <a:gd name="connsiteY128" fmla="*/ 116840 h 5010432"/>
                <a:gd name="connsiteX129" fmla="*/ 7280181 w 7953915"/>
                <a:gd name="connsiteY129" fmla="*/ 133350 h 5010432"/>
                <a:gd name="connsiteX130" fmla="*/ 7315740 w 7953915"/>
                <a:gd name="connsiteY130" fmla="*/ 132715 h 5010432"/>
                <a:gd name="connsiteX131" fmla="*/ 7450995 w 7953915"/>
                <a:gd name="connsiteY131" fmla="*/ 91440 h 5010432"/>
                <a:gd name="connsiteX132" fmla="*/ 7468775 w 7953915"/>
                <a:gd name="connsiteY132" fmla="*/ 86360 h 5010432"/>
                <a:gd name="connsiteX133" fmla="*/ 7486556 w 7953915"/>
                <a:gd name="connsiteY133" fmla="*/ 81915 h 5010432"/>
                <a:gd name="connsiteX134" fmla="*/ 7522115 w 7953915"/>
                <a:gd name="connsiteY134" fmla="*/ 73025 h 5010432"/>
                <a:gd name="connsiteX135" fmla="*/ 7558310 w 7953915"/>
                <a:gd name="connsiteY135" fmla="*/ 64135 h 5010432"/>
                <a:gd name="connsiteX136" fmla="*/ 7576725 w 7953915"/>
                <a:gd name="connsiteY136" fmla="*/ 59690 h 5010432"/>
                <a:gd name="connsiteX137" fmla="*/ 7595140 w 7953915"/>
                <a:gd name="connsiteY137" fmla="*/ 55880 h 5010432"/>
                <a:gd name="connsiteX138" fmla="*/ 7668800 w 7953915"/>
                <a:gd name="connsiteY138" fmla="*/ 40005 h 5010432"/>
                <a:gd name="connsiteX139" fmla="*/ 7705631 w 7953915"/>
                <a:gd name="connsiteY139" fmla="*/ 33020 h 5010432"/>
                <a:gd name="connsiteX140" fmla="*/ 7742460 w 7953915"/>
                <a:gd name="connsiteY140" fmla="*/ 26670 h 5010432"/>
                <a:gd name="connsiteX141" fmla="*/ 7779290 w 7953915"/>
                <a:gd name="connsiteY141" fmla="*/ 20320 h 5010432"/>
                <a:gd name="connsiteX142" fmla="*/ 7816120 w 7953915"/>
                <a:gd name="connsiteY142" fmla="*/ 15240 h 5010432"/>
                <a:gd name="connsiteX143" fmla="*/ 7852950 w 7953915"/>
                <a:gd name="connsiteY143" fmla="*/ 10795 h 5010432"/>
                <a:gd name="connsiteX144" fmla="*/ 7889781 w 7953915"/>
                <a:gd name="connsiteY144" fmla="*/ 6350 h 5010432"/>
                <a:gd name="connsiteX145" fmla="*/ 7887240 w 7953915"/>
                <a:gd name="connsiteY145" fmla="*/ 5715 h 5010432"/>
                <a:gd name="connsiteX146" fmla="*/ 7544975 w 7953915"/>
                <a:gd name="connsiteY146" fmla="*/ 52705 h 5010432"/>
                <a:gd name="connsiteX147" fmla="*/ 7579265 w 7953915"/>
                <a:gd name="connsiteY147" fmla="*/ 48260 h 5010432"/>
                <a:gd name="connsiteX148" fmla="*/ 7532910 w 7953915"/>
                <a:gd name="connsiteY148" fmla="*/ 60960 h 5010432"/>
                <a:gd name="connsiteX149" fmla="*/ 7487825 w 7953915"/>
                <a:gd name="connsiteY149" fmla="*/ 66675 h 5010432"/>
                <a:gd name="connsiteX150" fmla="*/ 7562120 w 7953915"/>
                <a:gd name="connsiteY150" fmla="*/ 48260 h 5010432"/>
                <a:gd name="connsiteX151" fmla="*/ 7599585 w 7953915"/>
                <a:gd name="connsiteY151" fmla="*/ 40005 h 5010432"/>
                <a:gd name="connsiteX152" fmla="*/ 7637050 w 7953915"/>
                <a:gd name="connsiteY152" fmla="*/ 32385 h 5010432"/>
                <a:gd name="connsiteX153" fmla="*/ 7673881 w 7953915"/>
                <a:gd name="connsiteY153" fmla="*/ 25400 h 5010432"/>
                <a:gd name="connsiteX154" fmla="*/ 7710710 w 7953915"/>
                <a:gd name="connsiteY154" fmla="*/ 20320 h 5010432"/>
                <a:gd name="connsiteX155" fmla="*/ 7783735 w 7953915"/>
                <a:gd name="connsiteY155" fmla="*/ 12700 h 5010432"/>
                <a:gd name="connsiteX156" fmla="*/ 7848506 w 7953915"/>
                <a:gd name="connsiteY156" fmla="*/ 2540 h 5010432"/>
                <a:gd name="connsiteX157" fmla="*/ 7877081 w 7953915"/>
                <a:gd name="connsiteY157" fmla="*/ 2540 h 5010432"/>
                <a:gd name="connsiteX158" fmla="*/ 7886606 w 7953915"/>
                <a:gd name="connsiteY158" fmla="*/ 5715 h 5010432"/>
                <a:gd name="connsiteX159" fmla="*/ 7953915 w 7953915"/>
                <a:gd name="connsiteY159" fmla="*/ 635 h 5010432"/>
                <a:gd name="connsiteX160" fmla="*/ 7902481 w 7953915"/>
                <a:gd name="connsiteY160" fmla="*/ 0 h 5010432"/>
                <a:gd name="connsiteX161" fmla="*/ 7870095 w 7953915"/>
                <a:gd name="connsiteY161" fmla="*/ 635 h 5010432"/>
                <a:gd name="connsiteX162" fmla="*/ 7836440 w 7953915"/>
                <a:gd name="connsiteY162" fmla="*/ 2540 h 5010432"/>
                <a:gd name="connsiteX163" fmla="*/ 7779290 w 7953915"/>
                <a:gd name="connsiteY163" fmla="*/ 6350 h 5010432"/>
                <a:gd name="connsiteX164" fmla="*/ 7758970 w 7953915"/>
                <a:gd name="connsiteY164" fmla="*/ 8255 h 5010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</a:cxnLst>
              <a:rect l="l" t="t" r="r" b="b"/>
              <a:pathLst>
                <a:path w="7953915" h="5010432">
                  <a:moveTo>
                    <a:pt x="7758970" y="8255"/>
                  </a:moveTo>
                  <a:cubicBezTo>
                    <a:pt x="7614825" y="28575"/>
                    <a:pt x="7477031" y="59690"/>
                    <a:pt x="7344315" y="97155"/>
                  </a:cubicBezTo>
                  <a:cubicBezTo>
                    <a:pt x="7311295" y="106680"/>
                    <a:pt x="7278275" y="116840"/>
                    <a:pt x="7245256" y="126365"/>
                  </a:cubicBezTo>
                  <a:cubicBezTo>
                    <a:pt x="7212870" y="136525"/>
                    <a:pt x="7180485" y="147320"/>
                    <a:pt x="7148100" y="158115"/>
                  </a:cubicBezTo>
                  <a:cubicBezTo>
                    <a:pt x="7132225" y="163830"/>
                    <a:pt x="7115715" y="168275"/>
                    <a:pt x="7099840" y="174625"/>
                  </a:cubicBezTo>
                  <a:cubicBezTo>
                    <a:pt x="7083965" y="180340"/>
                    <a:pt x="7068090" y="186055"/>
                    <a:pt x="7052215" y="191770"/>
                  </a:cubicBezTo>
                  <a:cubicBezTo>
                    <a:pt x="7036340" y="197485"/>
                    <a:pt x="7020465" y="203200"/>
                    <a:pt x="7004590" y="208915"/>
                  </a:cubicBezTo>
                  <a:lnTo>
                    <a:pt x="6981095" y="217170"/>
                  </a:lnTo>
                  <a:lnTo>
                    <a:pt x="6957600" y="226695"/>
                  </a:lnTo>
                  <a:cubicBezTo>
                    <a:pt x="6939185" y="236220"/>
                    <a:pt x="6927120" y="243840"/>
                    <a:pt x="6901720" y="254635"/>
                  </a:cubicBezTo>
                  <a:cubicBezTo>
                    <a:pt x="6892195" y="258445"/>
                    <a:pt x="6882035" y="262255"/>
                    <a:pt x="6872510" y="266700"/>
                  </a:cubicBezTo>
                  <a:cubicBezTo>
                    <a:pt x="6862985" y="271145"/>
                    <a:pt x="6853460" y="274955"/>
                    <a:pt x="6843935" y="280035"/>
                  </a:cubicBezTo>
                  <a:cubicBezTo>
                    <a:pt x="6809010" y="297815"/>
                    <a:pt x="6775356" y="316865"/>
                    <a:pt x="6741700" y="337185"/>
                  </a:cubicBezTo>
                  <a:cubicBezTo>
                    <a:pt x="6730270" y="344170"/>
                    <a:pt x="6718840" y="351790"/>
                    <a:pt x="6706775" y="359410"/>
                  </a:cubicBezTo>
                  <a:cubicBezTo>
                    <a:pt x="6706775" y="359410"/>
                    <a:pt x="6706140" y="360045"/>
                    <a:pt x="6706140" y="360045"/>
                  </a:cubicBezTo>
                  <a:cubicBezTo>
                    <a:pt x="6688360" y="372745"/>
                    <a:pt x="6694075" y="370205"/>
                    <a:pt x="6706775" y="364490"/>
                  </a:cubicBezTo>
                  <a:cubicBezTo>
                    <a:pt x="6720110" y="357505"/>
                    <a:pt x="6732810" y="351155"/>
                    <a:pt x="6743606" y="346075"/>
                  </a:cubicBezTo>
                  <a:cubicBezTo>
                    <a:pt x="6736620" y="349250"/>
                    <a:pt x="6718840" y="358775"/>
                    <a:pt x="6706775" y="364490"/>
                  </a:cubicBezTo>
                  <a:cubicBezTo>
                    <a:pt x="6690265" y="373380"/>
                    <a:pt x="6673120" y="383540"/>
                    <a:pt x="6652165" y="396240"/>
                  </a:cubicBezTo>
                  <a:cubicBezTo>
                    <a:pt x="6622956" y="416560"/>
                    <a:pt x="6591840" y="437515"/>
                    <a:pt x="6560090" y="459105"/>
                  </a:cubicBezTo>
                  <a:cubicBezTo>
                    <a:pt x="6577235" y="446405"/>
                    <a:pt x="6593745" y="434975"/>
                    <a:pt x="6608985" y="424180"/>
                  </a:cubicBezTo>
                  <a:cubicBezTo>
                    <a:pt x="6624225" y="414020"/>
                    <a:pt x="6638831" y="404495"/>
                    <a:pt x="6652165" y="396240"/>
                  </a:cubicBezTo>
                  <a:cubicBezTo>
                    <a:pt x="6670581" y="383540"/>
                    <a:pt x="6688995" y="371475"/>
                    <a:pt x="6706775" y="360045"/>
                  </a:cubicBezTo>
                  <a:cubicBezTo>
                    <a:pt x="6711856" y="356235"/>
                    <a:pt x="6716935" y="353060"/>
                    <a:pt x="6722650" y="349250"/>
                  </a:cubicBezTo>
                  <a:cubicBezTo>
                    <a:pt x="6684550" y="372110"/>
                    <a:pt x="6647085" y="396240"/>
                    <a:pt x="6610256" y="421005"/>
                  </a:cubicBezTo>
                  <a:cubicBezTo>
                    <a:pt x="6573425" y="445770"/>
                    <a:pt x="6537231" y="471170"/>
                    <a:pt x="6501035" y="496570"/>
                  </a:cubicBezTo>
                  <a:cubicBezTo>
                    <a:pt x="6484525" y="508635"/>
                    <a:pt x="6469285" y="520700"/>
                    <a:pt x="6456585" y="530225"/>
                  </a:cubicBezTo>
                  <a:cubicBezTo>
                    <a:pt x="6405785" y="569595"/>
                    <a:pt x="6356256" y="609600"/>
                    <a:pt x="6321965" y="630555"/>
                  </a:cubicBezTo>
                  <a:cubicBezTo>
                    <a:pt x="6309900" y="640080"/>
                    <a:pt x="6297200" y="650240"/>
                    <a:pt x="6284500" y="659765"/>
                  </a:cubicBezTo>
                  <a:cubicBezTo>
                    <a:pt x="6287040" y="657860"/>
                    <a:pt x="6289581" y="656590"/>
                    <a:pt x="6292120" y="654685"/>
                  </a:cubicBezTo>
                  <a:cubicBezTo>
                    <a:pt x="6286406" y="659130"/>
                    <a:pt x="6281325" y="662305"/>
                    <a:pt x="6277515" y="665480"/>
                  </a:cubicBezTo>
                  <a:cubicBezTo>
                    <a:pt x="6224810" y="706755"/>
                    <a:pt x="6172740" y="749300"/>
                    <a:pt x="6121306" y="792480"/>
                  </a:cubicBezTo>
                  <a:cubicBezTo>
                    <a:pt x="6089556" y="822325"/>
                    <a:pt x="6056535" y="852170"/>
                    <a:pt x="6022881" y="882650"/>
                  </a:cubicBezTo>
                  <a:cubicBezTo>
                    <a:pt x="6022881" y="882650"/>
                    <a:pt x="5998115" y="900430"/>
                    <a:pt x="5986050" y="908685"/>
                  </a:cubicBezTo>
                  <a:cubicBezTo>
                    <a:pt x="5973985" y="922655"/>
                    <a:pt x="5954935" y="940435"/>
                    <a:pt x="5932710" y="961390"/>
                  </a:cubicBezTo>
                  <a:cubicBezTo>
                    <a:pt x="5961920" y="939800"/>
                    <a:pt x="5988590" y="920115"/>
                    <a:pt x="6013356" y="901065"/>
                  </a:cubicBezTo>
                  <a:cubicBezTo>
                    <a:pt x="6050185" y="875030"/>
                    <a:pt x="6083840" y="828040"/>
                    <a:pt x="6130195" y="800735"/>
                  </a:cubicBezTo>
                  <a:cubicBezTo>
                    <a:pt x="6083840" y="828675"/>
                    <a:pt x="6050185" y="875030"/>
                    <a:pt x="6013356" y="901065"/>
                  </a:cubicBezTo>
                  <a:cubicBezTo>
                    <a:pt x="5988590" y="919480"/>
                    <a:pt x="5961920" y="939165"/>
                    <a:pt x="5932710" y="961390"/>
                  </a:cubicBezTo>
                  <a:cubicBezTo>
                    <a:pt x="5886356" y="1004570"/>
                    <a:pt x="5823490" y="1057910"/>
                    <a:pt x="5771420" y="1099185"/>
                  </a:cubicBezTo>
                  <a:cubicBezTo>
                    <a:pt x="5829840" y="1041400"/>
                    <a:pt x="5883815" y="997585"/>
                    <a:pt x="5932710" y="961390"/>
                  </a:cubicBezTo>
                  <a:cubicBezTo>
                    <a:pt x="5954935" y="940435"/>
                    <a:pt x="5973985" y="922020"/>
                    <a:pt x="5986050" y="908685"/>
                  </a:cubicBezTo>
                  <a:cubicBezTo>
                    <a:pt x="5998115" y="899795"/>
                    <a:pt x="6022881" y="882650"/>
                    <a:pt x="6022881" y="882650"/>
                  </a:cubicBezTo>
                  <a:cubicBezTo>
                    <a:pt x="6055900" y="852170"/>
                    <a:pt x="6088920" y="821690"/>
                    <a:pt x="6121306" y="792480"/>
                  </a:cubicBezTo>
                  <a:cubicBezTo>
                    <a:pt x="6020340" y="876300"/>
                    <a:pt x="5919375" y="963295"/>
                    <a:pt x="5817775" y="1053465"/>
                  </a:cubicBezTo>
                  <a:cubicBezTo>
                    <a:pt x="5654581" y="1198245"/>
                    <a:pt x="5497100" y="1343660"/>
                    <a:pt x="5342795" y="1489710"/>
                  </a:cubicBezTo>
                  <a:cubicBezTo>
                    <a:pt x="5188490" y="1635760"/>
                    <a:pt x="5036725" y="1781810"/>
                    <a:pt x="4884960" y="1929765"/>
                  </a:cubicBezTo>
                  <a:cubicBezTo>
                    <a:pt x="4581431" y="2225040"/>
                    <a:pt x="4277265" y="2526665"/>
                    <a:pt x="3952780" y="2841625"/>
                  </a:cubicBezTo>
                  <a:cubicBezTo>
                    <a:pt x="3600355" y="3183255"/>
                    <a:pt x="3258725" y="3507740"/>
                    <a:pt x="2912650" y="3813175"/>
                  </a:cubicBezTo>
                  <a:cubicBezTo>
                    <a:pt x="2739930" y="3965575"/>
                    <a:pt x="2569750" y="4112260"/>
                    <a:pt x="2397665" y="4252595"/>
                  </a:cubicBezTo>
                  <a:cubicBezTo>
                    <a:pt x="2224945" y="4392295"/>
                    <a:pt x="2050320" y="4526280"/>
                    <a:pt x="1866805" y="4645660"/>
                  </a:cubicBezTo>
                  <a:cubicBezTo>
                    <a:pt x="1774730" y="4704715"/>
                    <a:pt x="1680750" y="4760595"/>
                    <a:pt x="1582960" y="4808220"/>
                  </a:cubicBezTo>
                  <a:cubicBezTo>
                    <a:pt x="1534065" y="4831715"/>
                    <a:pt x="1483900" y="4853305"/>
                    <a:pt x="1433100" y="4871085"/>
                  </a:cubicBezTo>
                  <a:cubicBezTo>
                    <a:pt x="1407700" y="4879975"/>
                    <a:pt x="1382300" y="4887595"/>
                    <a:pt x="1356265" y="4894580"/>
                  </a:cubicBezTo>
                  <a:lnTo>
                    <a:pt x="1336580" y="4899025"/>
                  </a:lnTo>
                  <a:lnTo>
                    <a:pt x="1327055" y="4901565"/>
                  </a:lnTo>
                  <a:lnTo>
                    <a:pt x="1317530" y="4903470"/>
                  </a:lnTo>
                  <a:lnTo>
                    <a:pt x="1297845" y="4907280"/>
                  </a:lnTo>
                  <a:lnTo>
                    <a:pt x="1278160" y="4910455"/>
                  </a:lnTo>
                  <a:cubicBezTo>
                    <a:pt x="1252125" y="4914265"/>
                    <a:pt x="1226090" y="4916805"/>
                    <a:pt x="1200690" y="4916170"/>
                  </a:cubicBezTo>
                  <a:lnTo>
                    <a:pt x="1191165" y="4916170"/>
                  </a:lnTo>
                  <a:lnTo>
                    <a:pt x="1181640" y="4915535"/>
                  </a:lnTo>
                  <a:lnTo>
                    <a:pt x="1172115" y="4914900"/>
                  </a:lnTo>
                  <a:cubicBezTo>
                    <a:pt x="1168940" y="4914900"/>
                    <a:pt x="1165765" y="4914265"/>
                    <a:pt x="1162590" y="4914265"/>
                  </a:cubicBezTo>
                  <a:cubicBezTo>
                    <a:pt x="1149255" y="4912995"/>
                    <a:pt x="1135285" y="4911090"/>
                    <a:pt x="1121950" y="4909820"/>
                  </a:cubicBezTo>
                  <a:cubicBezTo>
                    <a:pt x="1067975" y="4902835"/>
                    <a:pt x="1014635" y="4891405"/>
                    <a:pt x="962565" y="4876165"/>
                  </a:cubicBezTo>
                  <a:cubicBezTo>
                    <a:pt x="857790" y="4845685"/>
                    <a:pt x="758730" y="4796790"/>
                    <a:pt x="669830" y="4730750"/>
                  </a:cubicBezTo>
                  <a:cubicBezTo>
                    <a:pt x="636175" y="4705350"/>
                    <a:pt x="599345" y="4675505"/>
                    <a:pt x="563150" y="4640580"/>
                  </a:cubicBezTo>
                  <a:cubicBezTo>
                    <a:pt x="526955" y="4605655"/>
                    <a:pt x="490125" y="4566285"/>
                    <a:pt x="455200" y="4521835"/>
                  </a:cubicBezTo>
                  <a:cubicBezTo>
                    <a:pt x="384715" y="4433570"/>
                    <a:pt x="321215" y="4328795"/>
                    <a:pt x="269145" y="4217035"/>
                  </a:cubicBezTo>
                  <a:cubicBezTo>
                    <a:pt x="243110" y="4161155"/>
                    <a:pt x="219615" y="4104640"/>
                    <a:pt x="199295" y="4047490"/>
                  </a:cubicBezTo>
                  <a:cubicBezTo>
                    <a:pt x="178975" y="3990975"/>
                    <a:pt x="161195" y="3934460"/>
                    <a:pt x="145955" y="3879215"/>
                  </a:cubicBezTo>
                  <a:cubicBezTo>
                    <a:pt x="115475" y="3769995"/>
                    <a:pt x="95155" y="3667760"/>
                    <a:pt x="81185" y="3583940"/>
                  </a:cubicBezTo>
                  <a:cubicBezTo>
                    <a:pt x="59595" y="3472815"/>
                    <a:pt x="48800" y="3402965"/>
                    <a:pt x="39910" y="3362325"/>
                  </a:cubicBezTo>
                  <a:cubicBezTo>
                    <a:pt x="31020" y="3321685"/>
                    <a:pt x="24670" y="3309620"/>
                    <a:pt x="18955" y="3312160"/>
                  </a:cubicBezTo>
                  <a:cubicBezTo>
                    <a:pt x="13240" y="3314065"/>
                    <a:pt x="8160" y="3331845"/>
                    <a:pt x="4985" y="3350260"/>
                  </a:cubicBezTo>
                  <a:cubicBezTo>
                    <a:pt x="1810" y="3368675"/>
                    <a:pt x="540" y="3387725"/>
                    <a:pt x="540" y="3393440"/>
                  </a:cubicBezTo>
                  <a:cubicBezTo>
                    <a:pt x="-1365" y="3464560"/>
                    <a:pt x="1810" y="3532505"/>
                    <a:pt x="9430" y="3602355"/>
                  </a:cubicBezTo>
                  <a:cubicBezTo>
                    <a:pt x="17685" y="3672205"/>
                    <a:pt x="29750" y="3743960"/>
                    <a:pt x="48800" y="3824605"/>
                  </a:cubicBezTo>
                  <a:cubicBezTo>
                    <a:pt x="67215" y="3904615"/>
                    <a:pt x="91980" y="3993515"/>
                    <a:pt x="127540" y="4095115"/>
                  </a:cubicBezTo>
                  <a:cubicBezTo>
                    <a:pt x="145320" y="4145915"/>
                    <a:pt x="166275" y="4199890"/>
                    <a:pt x="191675" y="4257675"/>
                  </a:cubicBezTo>
                  <a:cubicBezTo>
                    <a:pt x="217075" y="4315460"/>
                    <a:pt x="247555" y="4376420"/>
                    <a:pt x="284385" y="4440555"/>
                  </a:cubicBezTo>
                  <a:cubicBezTo>
                    <a:pt x="258985" y="4397375"/>
                    <a:pt x="244380" y="4367530"/>
                    <a:pt x="236760" y="4350385"/>
                  </a:cubicBezTo>
                  <a:cubicBezTo>
                    <a:pt x="229140" y="4333240"/>
                    <a:pt x="228505" y="4328795"/>
                    <a:pt x="232950" y="4335145"/>
                  </a:cubicBezTo>
                  <a:cubicBezTo>
                    <a:pt x="241840" y="4347210"/>
                    <a:pt x="271685" y="4400550"/>
                    <a:pt x="319310" y="4471670"/>
                  </a:cubicBezTo>
                  <a:cubicBezTo>
                    <a:pt x="343440" y="4507230"/>
                    <a:pt x="372015" y="4546600"/>
                    <a:pt x="405035" y="4587240"/>
                  </a:cubicBezTo>
                  <a:cubicBezTo>
                    <a:pt x="438055" y="4627880"/>
                    <a:pt x="476155" y="4668520"/>
                    <a:pt x="516795" y="4707255"/>
                  </a:cubicBezTo>
                  <a:cubicBezTo>
                    <a:pt x="557435" y="4745990"/>
                    <a:pt x="601885" y="4782185"/>
                    <a:pt x="646970" y="4813935"/>
                  </a:cubicBezTo>
                  <a:cubicBezTo>
                    <a:pt x="692055" y="4845685"/>
                    <a:pt x="737775" y="4872990"/>
                    <a:pt x="779685" y="4896485"/>
                  </a:cubicBezTo>
                  <a:cubicBezTo>
                    <a:pt x="841280" y="4929505"/>
                    <a:pt x="910495" y="4956810"/>
                    <a:pt x="984790" y="4977130"/>
                  </a:cubicBezTo>
                  <a:cubicBezTo>
                    <a:pt x="1022255" y="4987290"/>
                    <a:pt x="1060355" y="4994910"/>
                    <a:pt x="1099725" y="5000625"/>
                  </a:cubicBezTo>
                  <a:cubicBezTo>
                    <a:pt x="1119410" y="5003800"/>
                    <a:pt x="1139730" y="5005705"/>
                    <a:pt x="1159415" y="5008245"/>
                  </a:cubicBezTo>
                  <a:cubicBezTo>
                    <a:pt x="1170210" y="5008880"/>
                    <a:pt x="1181005" y="5009515"/>
                    <a:pt x="1191800" y="5010150"/>
                  </a:cubicBezTo>
                  <a:cubicBezTo>
                    <a:pt x="1202595" y="5010150"/>
                    <a:pt x="1213390" y="5010785"/>
                    <a:pt x="1224185" y="5010150"/>
                  </a:cubicBezTo>
                  <a:cubicBezTo>
                    <a:pt x="1267365" y="5008245"/>
                    <a:pt x="1310545" y="5001895"/>
                    <a:pt x="1352455" y="4992370"/>
                  </a:cubicBezTo>
                  <a:cubicBezTo>
                    <a:pt x="1394365" y="4982845"/>
                    <a:pt x="1435640" y="4969510"/>
                    <a:pt x="1476280" y="4954905"/>
                  </a:cubicBezTo>
                  <a:cubicBezTo>
                    <a:pt x="1516920" y="4939665"/>
                    <a:pt x="1556925" y="4922520"/>
                    <a:pt x="1596295" y="4904105"/>
                  </a:cubicBezTo>
                  <a:cubicBezTo>
                    <a:pt x="1635665" y="4885690"/>
                    <a:pt x="1674400" y="4865370"/>
                    <a:pt x="1712500" y="4844415"/>
                  </a:cubicBezTo>
                  <a:cubicBezTo>
                    <a:pt x="1788700" y="4801870"/>
                    <a:pt x="1863630" y="4755515"/>
                    <a:pt x="1936655" y="4706620"/>
                  </a:cubicBezTo>
                  <a:cubicBezTo>
                    <a:pt x="2009680" y="4657725"/>
                    <a:pt x="2081435" y="4606290"/>
                    <a:pt x="2151285" y="4553585"/>
                  </a:cubicBezTo>
                  <a:cubicBezTo>
                    <a:pt x="2291620" y="4448810"/>
                    <a:pt x="2426875" y="4339590"/>
                    <a:pt x="2555780" y="4234180"/>
                  </a:cubicBezTo>
                  <a:cubicBezTo>
                    <a:pt x="2684685" y="4128770"/>
                    <a:pt x="2817400" y="4010660"/>
                    <a:pt x="2965355" y="3877945"/>
                  </a:cubicBezTo>
                  <a:cubicBezTo>
                    <a:pt x="3159030" y="3707130"/>
                    <a:pt x="3343815" y="3534410"/>
                    <a:pt x="3526060" y="3361055"/>
                  </a:cubicBezTo>
                  <a:cubicBezTo>
                    <a:pt x="3708305" y="3187065"/>
                    <a:pt x="3886740" y="3012440"/>
                    <a:pt x="4065175" y="2835275"/>
                  </a:cubicBezTo>
                  <a:cubicBezTo>
                    <a:pt x="4422681" y="2481580"/>
                    <a:pt x="4781456" y="2119630"/>
                    <a:pt x="5170710" y="1744345"/>
                  </a:cubicBezTo>
                  <a:cubicBezTo>
                    <a:pt x="5376450" y="1544955"/>
                    <a:pt x="5552981" y="1365885"/>
                    <a:pt x="5727606" y="1200150"/>
                  </a:cubicBezTo>
                  <a:cubicBezTo>
                    <a:pt x="5856510" y="1080135"/>
                    <a:pt x="6000020" y="958850"/>
                    <a:pt x="6108606" y="866140"/>
                  </a:cubicBezTo>
                  <a:cubicBezTo>
                    <a:pt x="6279420" y="720725"/>
                    <a:pt x="6428645" y="598170"/>
                    <a:pt x="6577235" y="488950"/>
                  </a:cubicBezTo>
                  <a:cubicBezTo>
                    <a:pt x="6493415" y="548640"/>
                    <a:pt x="6422931" y="603885"/>
                    <a:pt x="6351175" y="661670"/>
                  </a:cubicBezTo>
                  <a:cubicBezTo>
                    <a:pt x="6279420" y="719455"/>
                    <a:pt x="6205760" y="780415"/>
                    <a:pt x="6118765" y="855980"/>
                  </a:cubicBezTo>
                  <a:cubicBezTo>
                    <a:pt x="6060345" y="906145"/>
                    <a:pt x="6078760" y="886460"/>
                    <a:pt x="6121306" y="845820"/>
                  </a:cubicBezTo>
                  <a:cubicBezTo>
                    <a:pt x="6163850" y="805180"/>
                    <a:pt x="6231160" y="744220"/>
                    <a:pt x="6270531" y="711835"/>
                  </a:cubicBezTo>
                  <a:cubicBezTo>
                    <a:pt x="6302915" y="682625"/>
                    <a:pt x="6363240" y="648335"/>
                    <a:pt x="6396260" y="619760"/>
                  </a:cubicBezTo>
                  <a:cubicBezTo>
                    <a:pt x="6471190" y="561975"/>
                    <a:pt x="6538500" y="507365"/>
                    <a:pt x="6621050" y="447675"/>
                  </a:cubicBezTo>
                  <a:cubicBezTo>
                    <a:pt x="6655975" y="421640"/>
                    <a:pt x="6656610" y="432435"/>
                    <a:pt x="6674390" y="419735"/>
                  </a:cubicBezTo>
                  <a:cubicBezTo>
                    <a:pt x="6731540" y="381635"/>
                    <a:pt x="6782340" y="347345"/>
                    <a:pt x="6828695" y="318770"/>
                  </a:cubicBezTo>
                  <a:cubicBezTo>
                    <a:pt x="6875050" y="290195"/>
                    <a:pt x="6918231" y="266700"/>
                    <a:pt x="6958870" y="251460"/>
                  </a:cubicBezTo>
                  <a:cubicBezTo>
                    <a:pt x="6989350" y="239395"/>
                    <a:pt x="7020465" y="229870"/>
                    <a:pt x="7049675" y="219710"/>
                  </a:cubicBezTo>
                  <a:cubicBezTo>
                    <a:pt x="7064281" y="214630"/>
                    <a:pt x="7078885" y="209550"/>
                    <a:pt x="7092856" y="205105"/>
                  </a:cubicBezTo>
                  <a:cubicBezTo>
                    <a:pt x="7099840" y="202565"/>
                    <a:pt x="7106825" y="200025"/>
                    <a:pt x="7114445" y="198120"/>
                  </a:cubicBezTo>
                  <a:cubicBezTo>
                    <a:pt x="7121431" y="195580"/>
                    <a:pt x="7128415" y="193675"/>
                    <a:pt x="7135400" y="191770"/>
                  </a:cubicBezTo>
                  <a:cubicBezTo>
                    <a:pt x="7170960" y="180340"/>
                    <a:pt x="7206520" y="168910"/>
                    <a:pt x="7243985" y="156210"/>
                  </a:cubicBezTo>
                  <a:cubicBezTo>
                    <a:pt x="7267481" y="148590"/>
                    <a:pt x="7291610" y="140335"/>
                    <a:pt x="7315740" y="132715"/>
                  </a:cubicBezTo>
                  <a:cubicBezTo>
                    <a:pt x="7295420" y="135890"/>
                    <a:pt x="7287800" y="134620"/>
                    <a:pt x="7280181" y="133350"/>
                  </a:cubicBezTo>
                  <a:cubicBezTo>
                    <a:pt x="7297960" y="128270"/>
                    <a:pt x="7318915" y="122555"/>
                    <a:pt x="7340506" y="116840"/>
                  </a:cubicBezTo>
                  <a:cubicBezTo>
                    <a:pt x="7351300" y="113665"/>
                    <a:pt x="7362095" y="111125"/>
                    <a:pt x="7372256" y="109220"/>
                  </a:cubicBezTo>
                  <a:cubicBezTo>
                    <a:pt x="7382415" y="106680"/>
                    <a:pt x="7392575" y="104140"/>
                    <a:pt x="7401465" y="102235"/>
                  </a:cubicBezTo>
                  <a:cubicBezTo>
                    <a:pt x="7392575" y="104140"/>
                    <a:pt x="7383050" y="106680"/>
                    <a:pt x="7372256" y="109220"/>
                  </a:cubicBezTo>
                  <a:cubicBezTo>
                    <a:pt x="7362095" y="111760"/>
                    <a:pt x="7351300" y="114300"/>
                    <a:pt x="7340506" y="116840"/>
                  </a:cubicBezTo>
                  <a:cubicBezTo>
                    <a:pt x="7318915" y="122555"/>
                    <a:pt x="7297960" y="128270"/>
                    <a:pt x="7280181" y="133350"/>
                  </a:cubicBezTo>
                  <a:cubicBezTo>
                    <a:pt x="7287800" y="134620"/>
                    <a:pt x="7295420" y="135890"/>
                    <a:pt x="7315740" y="132715"/>
                  </a:cubicBezTo>
                  <a:cubicBezTo>
                    <a:pt x="7358920" y="117475"/>
                    <a:pt x="7404640" y="105410"/>
                    <a:pt x="7450995" y="91440"/>
                  </a:cubicBezTo>
                  <a:cubicBezTo>
                    <a:pt x="7456710" y="89535"/>
                    <a:pt x="7462425" y="88265"/>
                    <a:pt x="7468775" y="86360"/>
                  </a:cubicBezTo>
                  <a:cubicBezTo>
                    <a:pt x="7474490" y="85090"/>
                    <a:pt x="7480840" y="83185"/>
                    <a:pt x="7486556" y="81915"/>
                  </a:cubicBezTo>
                  <a:cubicBezTo>
                    <a:pt x="7498620" y="78740"/>
                    <a:pt x="7510050" y="76200"/>
                    <a:pt x="7522115" y="73025"/>
                  </a:cubicBezTo>
                  <a:cubicBezTo>
                    <a:pt x="7534181" y="69850"/>
                    <a:pt x="7546245" y="66675"/>
                    <a:pt x="7558310" y="64135"/>
                  </a:cubicBezTo>
                  <a:lnTo>
                    <a:pt x="7576725" y="59690"/>
                  </a:lnTo>
                  <a:lnTo>
                    <a:pt x="7595140" y="55880"/>
                  </a:lnTo>
                  <a:cubicBezTo>
                    <a:pt x="7619270" y="50800"/>
                    <a:pt x="7644035" y="45720"/>
                    <a:pt x="7668800" y="40005"/>
                  </a:cubicBezTo>
                  <a:cubicBezTo>
                    <a:pt x="7680865" y="37465"/>
                    <a:pt x="7693565" y="35560"/>
                    <a:pt x="7705631" y="33020"/>
                  </a:cubicBezTo>
                  <a:cubicBezTo>
                    <a:pt x="7717695" y="31115"/>
                    <a:pt x="7730395" y="28575"/>
                    <a:pt x="7742460" y="26670"/>
                  </a:cubicBezTo>
                  <a:cubicBezTo>
                    <a:pt x="7754525" y="24765"/>
                    <a:pt x="7767225" y="22225"/>
                    <a:pt x="7779290" y="20320"/>
                  </a:cubicBezTo>
                  <a:cubicBezTo>
                    <a:pt x="7791356" y="18415"/>
                    <a:pt x="7804056" y="17145"/>
                    <a:pt x="7816120" y="15240"/>
                  </a:cubicBezTo>
                  <a:cubicBezTo>
                    <a:pt x="7828185" y="13970"/>
                    <a:pt x="7840885" y="12065"/>
                    <a:pt x="7852950" y="10795"/>
                  </a:cubicBezTo>
                  <a:cubicBezTo>
                    <a:pt x="7865015" y="9525"/>
                    <a:pt x="7877081" y="7620"/>
                    <a:pt x="7889781" y="6350"/>
                  </a:cubicBezTo>
                  <a:cubicBezTo>
                    <a:pt x="7889145" y="6350"/>
                    <a:pt x="7887875" y="5715"/>
                    <a:pt x="7887240" y="5715"/>
                  </a:cubicBezTo>
                  <a:cubicBezTo>
                    <a:pt x="7772940" y="15875"/>
                    <a:pt x="7662450" y="33020"/>
                    <a:pt x="7544975" y="52705"/>
                  </a:cubicBezTo>
                  <a:cubicBezTo>
                    <a:pt x="7570375" y="47625"/>
                    <a:pt x="7581806" y="46990"/>
                    <a:pt x="7579265" y="48260"/>
                  </a:cubicBezTo>
                  <a:cubicBezTo>
                    <a:pt x="7576725" y="49530"/>
                    <a:pt x="7561485" y="53975"/>
                    <a:pt x="7532910" y="60960"/>
                  </a:cubicBezTo>
                  <a:cubicBezTo>
                    <a:pt x="7517670" y="62865"/>
                    <a:pt x="7503065" y="64770"/>
                    <a:pt x="7487825" y="66675"/>
                  </a:cubicBezTo>
                  <a:cubicBezTo>
                    <a:pt x="7512590" y="60325"/>
                    <a:pt x="7537356" y="53975"/>
                    <a:pt x="7562120" y="48260"/>
                  </a:cubicBezTo>
                  <a:cubicBezTo>
                    <a:pt x="7574185" y="45085"/>
                    <a:pt x="7586885" y="42545"/>
                    <a:pt x="7599585" y="40005"/>
                  </a:cubicBezTo>
                  <a:cubicBezTo>
                    <a:pt x="7612285" y="37465"/>
                    <a:pt x="7624350" y="34925"/>
                    <a:pt x="7637050" y="32385"/>
                  </a:cubicBezTo>
                  <a:cubicBezTo>
                    <a:pt x="7649750" y="29845"/>
                    <a:pt x="7661815" y="27940"/>
                    <a:pt x="7673881" y="25400"/>
                  </a:cubicBezTo>
                  <a:cubicBezTo>
                    <a:pt x="7685945" y="23495"/>
                    <a:pt x="7698645" y="22225"/>
                    <a:pt x="7710710" y="20320"/>
                  </a:cubicBezTo>
                  <a:cubicBezTo>
                    <a:pt x="7735475" y="17145"/>
                    <a:pt x="7759606" y="14605"/>
                    <a:pt x="7783735" y="12700"/>
                  </a:cubicBezTo>
                  <a:cubicBezTo>
                    <a:pt x="7783735" y="12700"/>
                    <a:pt x="7826915" y="5715"/>
                    <a:pt x="7848506" y="2540"/>
                  </a:cubicBezTo>
                  <a:cubicBezTo>
                    <a:pt x="7864381" y="1270"/>
                    <a:pt x="7872635" y="1905"/>
                    <a:pt x="7877081" y="2540"/>
                  </a:cubicBezTo>
                  <a:cubicBezTo>
                    <a:pt x="7881525" y="3175"/>
                    <a:pt x="7883431" y="4445"/>
                    <a:pt x="7886606" y="5715"/>
                  </a:cubicBezTo>
                  <a:cubicBezTo>
                    <a:pt x="7908831" y="3810"/>
                    <a:pt x="7931690" y="2540"/>
                    <a:pt x="7953915" y="635"/>
                  </a:cubicBezTo>
                  <a:cubicBezTo>
                    <a:pt x="7941850" y="0"/>
                    <a:pt x="7923435" y="0"/>
                    <a:pt x="7902481" y="0"/>
                  </a:cubicBezTo>
                  <a:cubicBezTo>
                    <a:pt x="7892320" y="0"/>
                    <a:pt x="7880890" y="0"/>
                    <a:pt x="7870095" y="635"/>
                  </a:cubicBezTo>
                  <a:cubicBezTo>
                    <a:pt x="7858665" y="1270"/>
                    <a:pt x="7847870" y="1905"/>
                    <a:pt x="7836440" y="2540"/>
                  </a:cubicBezTo>
                  <a:cubicBezTo>
                    <a:pt x="7814850" y="3810"/>
                    <a:pt x="7794531" y="5080"/>
                    <a:pt x="7779290" y="6350"/>
                  </a:cubicBezTo>
                  <a:cubicBezTo>
                    <a:pt x="7767860" y="7620"/>
                    <a:pt x="7758970" y="8255"/>
                    <a:pt x="7758970" y="8255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89C8163A-5B01-F643-B57D-CB3E5FC7370B}"/>
                </a:ext>
              </a:extLst>
            </p:cNvPr>
            <p:cNvSpPr/>
            <p:nvPr/>
          </p:nvSpPr>
          <p:spPr>
            <a:xfrm>
              <a:off x="9573259" y="1462405"/>
              <a:ext cx="186055" cy="124459"/>
            </a:xfrm>
            <a:custGeom>
              <a:avLst/>
              <a:gdLst>
                <a:gd name="connsiteX0" fmla="*/ 139700 w 186055"/>
                <a:gd name="connsiteY0" fmla="*/ 30480 h 124459"/>
                <a:gd name="connsiteX1" fmla="*/ 186055 w 186055"/>
                <a:gd name="connsiteY1" fmla="*/ 0 h 124459"/>
                <a:gd name="connsiteX2" fmla="*/ 0 w 186055"/>
                <a:gd name="connsiteY2" fmla="*/ 124460 h 124459"/>
                <a:gd name="connsiteX3" fmla="*/ 139700 w 186055"/>
                <a:gd name="connsiteY3" fmla="*/ 30480 h 124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055" h="124459">
                  <a:moveTo>
                    <a:pt x="139700" y="30480"/>
                  </a:moveTo>
                  <a:cubicBezTo>
                    <a:pt x="153035" y="21590"/>
                    <a:pt x="168910" y="10795"/>
                    <a:pt x="186055" y="0"/>
                  </a:cubicBezTo>
                  <a:cubicBezTo>
                    <a:pt x="122555" y="39370"/>
                    <a:pt x="60960" y="81280"/>
                    <a:pt x="0" y="124460"/>
                  </a:cubicBezTo>
                  <a:cubicBezTo>
                    <a:pt x="34925" y="104775"/>
                    <a:pt x="86360" y="66675"/>
                    <a:pt x="139700" y="3048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F4EB8D-C97D-7648-9208-9EC1A41248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5621" y="2849263"/>
            <a:ext cx="3760024" cy="2218298"/>
          </a:xfrm>
          <a:noFill/>
        </p:spPr>
        <p:txBody>
          <a:bodyPr anchor="ctr">
            <a:normAutofit/>
          </a:bodyPr>
          <a:lstStyle>
            <a:lvl1pPr algn="l">
              <a:lnSpc>
                <a:spcPct val="120000"/>
              </a:lnSpc>
              <a:defRPr sz="2806"/>
            </a:lvl1pPr>
          </a:lstStyle>
          <a:p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title</a:t>
            </a:r>
            <a:endParaRPr lang="fr-FR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5BFE67-1004-1A4C-9102-23E8CE54D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01929">
              <a:defRPr/>
            </a:pPr>
            <a:endParaRPr lang="fr-FR">
              <a:solidFill>
                <a:srgbClr val="1E345E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43E746-7FD8-184E-964C-79BA64CB6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01929">
              <a:defRPr/>
            </a:pPr>
            <a:endParaRPr lang="fr-FR">
              <a:solidFill>
                <a:srgbClr val="1E345E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ECE794-A8A4-CF47-9201-6B7DF9E39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1929">
              <a:defRPr/>
            </a:pPr>
            <a:fld id="{72502466-665A-3D45-9E9D-4950A8844361}" type="slidenum">
              <a:rPr lang="fr-FR" smtClean="0"/>
              <a:pPr defTabSz="801929">
                <a:defRPr/>
              </a:pPr>
              <a:t>‹N°›</a:t>
            </a:fld>
            <a:endParaRPr lang="fr-FR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4268A2A-A9C6-5049-AE02-A3A8C6AAFC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29479" y="1202405"/>
            <a:ext cx="3030750" cy="26627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2"/>
            </a:lvl1pPr>
          </a:lstStyle>
          <a:p>
            <a:endParaRPr lang="fr-FR" noProof="0"/>
          </a:p>
        </p:txBody>
      </p:sp>
      <p:sp>
        <p:nvSpPr>
          <p:cNvPr id="32" name="Picture Placeholder 30">
            <a:extLst>
              <a:ext uri="{FF2B5EF4-FFF2-40B4-BE49-F238E27FC236}">
                <a16:creationId xmlns:a16="http://schemas.microsoft.com/office/drawing/2014/main" id="{2D3EBBE8-9B37-7547-88B2-D0F5D187F72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29479" y="4055637"/>
            <a:ext cx="3030750" cy="26627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2"/>
            </a:lvl1pPr>
          </a:lstStyle>
          <a:p>
            <a:endParaRPr lang="fr-FR" noProof="0"/>
          </a:p>
        </p:txBody>
      </p:sp>
      <p:sp>
        <p:nvSpPr>
          <p:cNvPr id="33" name="Picture Placeholder 30">
            <a:extLst>
              <a:ext uri="{FF2B5EF4-FFF2-40B4-BE49-F238E27FC236}">
                <a16:creationId xmlns:a16="http://schemas.microsoft.com/office/drawing/2014/main" id="{E81414E8-C1F8-AE43-A83C-5F1888DCBE4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92825" y="1202405"/>
            <a:ext cx="3030750" cy="2591936"/>
          </a:xfrm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052"/>
            </a:lvl1pPr>
          </a:lstStyle>
          <a:p>
            <a:endParaRPr lang="fr-FR" noProof="0"/>
          </a:p>
        </p:txBody>
      </p:sp>
      <p:sp>
        <p:nvSpPr>
          <p:cNvPr id="34" name="Picture Placeholder 30">
            <a:extLst>
              <a:ext uri="{FF2B5EF4-FFF2-40B4-BE49-F238E27FC236}">
                <a16:creationId xmlns:a16="http://schemas.microsoft.com/office/drawing/2014/main" id="{92E09BB1-D8C6-F148-89E3-4D003158460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92825" y="4055637"/>
            <a:ext cx="3030750" cy="26627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2"/>
            </a:lvl1pPr>
          </a:lstStyle>
          <a:p>
            <a:endParaRPr lang="fr-FR" noProof="0"/>
          </a:p>
        </p:txBody>
      </p:sp>
      <p:sp>
        <p:nvSpPr>
          <p:cNvPr id="37" name="Marcador de número de diapositiva 5">
            <a:extLst>
              <a:ext uri="{FF2B5EF4-FFF2-40B4-BE49-F238E27FC236}">
                <a16:creationId xmlns:a16="http://schemas.microsoft.com/office/drawing/2014/main" id="{9823B92A-7CE2-5845-BDA5-B807B217E480}"/>
              </a:ext>
            </a:extLst>
          </p:cNvPr>
          <p:cNvSpPr txBox="1">
            <a:spLocks/>
          </p:cNvSpPr>
          <p:nvPr userDrawn="1"/>
        </p:nvSpPr>
        <p:spPr>
          <a:xfrm>
            <a:off x="9342539" y="7006699"/>
            <a:ext cx="307105" cy="402483"/>
          </a:xfrm>
          <a:prstGeom prst="rect">
            <a:avLst/>
          </a:prstGeom>
        </p:spPr>
        <p:txBody>
          <a:bodyPr vert="horz" lIns="80189" tIns="40094" rIns="80189" bIns="40094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rgbClr val="313C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2" b="0" i="0" u="none" strike="noStrike" kern="1200" cap="none" spc="0" normalizeH="0" baseline="0" noProof="0">
                <a:ln>
                  <a:noFill/>
                </a:ln>
                <a:solidFill>
                  <a:srgbClr val="313C4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—</a:t>
            </a:r>
          </a:p>
        </p:txBody>
      </p:sp>
      <p:sp>
        <p:nvSpPr>
          <p:cNvPr id="49" name="Text Placeholder 42">
            <a:extLst>
              <a:ext uri="{FF2B5EF4-FFF2-40B4-BE49-F238E27FC236}">
                <a16:creationId xmlns:a16="http://schemas.microsoft.com/office/drawing/2014/main" id="{D57663B0-5A2F-7C43-A686-4F780B5C2F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74702" y="1817497"/>
            <a:ext cx="2494055" cy="237990"/>
          </a:xfrm>
        </p:spPr>
        <p:txBody>
          <a:bodyPr>
            <a:noAutofit/>
          </a:bodyPr>
          <a:lstStyle>
            <a:lvl1pPr marL="0" indent="0">
              <a:buNone/>
              <a:defRPr sz="1228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TEXT</a:t>
            </a:r>
            <a:endParaRPr lang="fr-FR" dirty="0"/>
          </a:p>
        </p:txBody>
      </p:sp>
      <p:sp>
        <p:nvSpPr>
          <p:cNvPr id="50" name="Text Placeholder 42">
            <a:extLst>
              <a:ext uri="{FF2B5EF4-FFF2-40B4-BE49-F238E27FC236}">
                <a16:creationId xmlns:a16="http://schemas.microsoft.com/office/drawing/2014/main" id="{761766E5-41AC-024C-B57F-30F1D05C319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91717" y="1817497"/>
            <a:ext cx="2494055" cy="237990"/>
          </a:xfrm>
        </p:spPr>
        <p:txBody>
          <a:bodyPr>
            <a:noAutofit/>
          </a:bodyPr>
          <a:lstStyle>
            <a:lvl1pPr marL="0" indent="0">
              <a:buNone/>
              <a:defRPr sz="1228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TEXT</a:t>
            </a:r>
            <a:endParaRPr lang="fr-FR" dirty="0"/>
          </a:p>
        </p:txBody>
      </p:sp>
      <p:sp>
        <p:nvSpPr>
          <p:cNvPr id="51" name="Text Placeholder 42">
            <a:extLst>
              <a:ext uri="{FF2B5EF4-FFF2-40B4-BE49-F238E27FC236}">
                <a16:creationId xmlns:a16="http://schemas.microsoft.com/office/drawing/2014/main" id="{E3E8C197-ED59-A044-A912-4E2402F3FE4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1717" y="4631045"/>
            <a:ext cx="2494055" cy="237990"/>
          </a:xfrm>
        </p:spPr>
        <p:txBody>
          <a:bodyPr>
            <a:noAutofit/>
          </a:bodyPr>
          <a:lstStyle>
            <a:lvl1pPr marL="0" indent="0">
              <a:buNone/>
              <a:defRPr sz="1228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TEXT</a:t>
            </a:r>
            <a:endParaRPr lang="fr-FR" dirty="0"/>
          </a:p>
        </p:txBody>
      </p:sp>
      <p:sp>
        <p:nvSpPr>
          <p:cNvPr id="52" name="Text Placeholder 42">
            <a:extLst>
              <a:ext uri="{FF2B5EF4-FFF2-40B4-BE49-F238E27FC236}">
                <a16:creationId xmlns:a16="http://schemas.microsoft.com/office/drawing/2014/main" id="{9BB6815B-DC8B-7647-AEB1-A91A112E34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74702" y="4631045"/>
            <a:ext cx="2494055" cy="237990"/>
          </a:xfrm>
        </p:spPr>
        <p:txBody>
          <a:bodyPr>
            <a:noAutofit/>
          </a:bodyPr>
          <a:lstStyle>
            <a:lvl1pPr marL="0" indent="0">
              <a:buNone/>
              <a:defRPr sz="1228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0862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+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9">
            <a:extLst>
              <a:ext uri="{FF2B5EF4-FFF2-40B4-BE49-F238E27FC236}">
                <a16:creationId xmlns:a16="http://schemas.microsoft.com/office/drawing/2014/main" id="{60A22B76-077B-A24E-8607-2EFA1B1D2D8F}"/>
              </a:ext>
            </a:extLst>
          </p:cNvPr>
          <p:cNvSpPr/>
          <p:nvPr userDrawn="1"/>
        </p:nvSpPr>
        <p:spPr>
          <a:xfrm>
            <a:off x="-556875" y="206948"/>
            <a:ext cx="7125169" cy="4598774"/>
          </a:xfrm>
          <a:custGeom>
            <a:avLst/>
            <a:gdLst>
              <a:gd name="connsiteX0" fmla="*/ 6171301 w 8124914"/>
              <a:gd name="connsiteY0" fmla="*/ 808 h 4171924"/>
              <a:gd name="connsiteX1" fmla="*/ 6634979 w 8124914"/>
              <a:gd name="connsiteY1" fmla="*/ 15382 h 4171924"/>
              <a:gd name="connsiteX2" fmla="*/ 7090314 w 8124914"/>
              <a:gd name="connsiteY2" fmla="*/ 86474 h 4171924"/>
              <a:gd name="connsiteX3" fmla="*/ 7201617 w 8124914"/>
              <a:gd name="connsiteY3" fmla="*/ 114022 h 4171924"/>
              <a:gd name="connsiteX4" fmla="*/ 7257003 w 8124914"/>
              <a:gd name="connsiteY4" fmla="*/ 128063 h 4171924"/>
              <a:gd name="connsiteX5" fmla="*/ 7311679 w 8124914"/>
              <a:gd name="connsiteY5" fmla="*/ 144769 h 4171924"/>
              <a:gd name="connsiteX6" fmla="*/ 7420675 w 8124914"/>
              <a:gd name="connsiteY6" fmla="*/ 178893 h 4171924"/>
              <a:gd name="connsiteX7" fmla="*/ 7527186 w 8124914"/>
              <a:gd name="connsiteY7" fmla="*/ 218349 h 4171924"/>
              <a:gd name="connsiteX8" fmla="*/ 7525410 w 8124914"/>
              <a:gd name="connsiteY8" fmla="*/ 222793 h 4171924"/>
              <a:gd name="connsiteX9" fmla="*/ 7560914 w 8124914"/>
              <a:gd name="connsiteY9" fmla="*/ 235767 h 4171924"/>
              <a:gd name="connsiteX10" fmla="*/ 7594110 w 8124914"/>
              <a:gd name="connsiteY10" fmla="*/ 249985 h 4171924"/>
              <a:gd name="connsiteX11" fmla="*/ 7657129 w 8124914"/>
              <a:gd name="connsiteY11" fmla="*/ 277711 h 4171924"/>
              <a:gd name="connsiteX12" fmla="*/ 7715888 w 8124914"/>
              <a:gd name="connsiteY12" fmla="*/ 302949 h 4171924"/>
              <a:gd name="connsiteX13" fmla="*/ 7769143 w 8124914"/>
              <a:gd name="connsiteY13" fmla="*/ 330319 h 4171924"/>
              <a:gd name="connsiteX14" fmla="*/ 7865180 w 8124914"/>
              <a:gd name="connsiteY14" fmla="*/ 379372 h 4171924"/>
              <a:gd name="connsiteX15" fmla="*/ 7945064 w 8124914"/>
              <a:gd name="connsiteY15" fmla="*/ 427359 h 4171924"/>
              <a:gd name="connsiteX16" fmla="*/ 8012343 w 8124914"/>
              <a:gd name="connsiteY16" fmla="*/ 467349 h 4171924"/>
              <a:gd name="connsiteX17" fmla="*/ 8065598 w 8124914"/>
              <a:gd name="connsiteY17" fmla="*/ 504139 h 4171924"/>
              <a:gd name="connsiteX18" fmla="*/ 8124914 w 8124914"/>
              <a:gd name="connsiteY18" fmla="*/ 543992 h 4171924"/>
              <a:gd name="connsiteX19" fmla="*/ 8124914 w 8124914"/>
              <a:gd name="connsiteY19" fmla="*/ 550028 h 4171924"/>
              <a:gd name="connsiteX20" fmla="*/ 8075983 w 8124914"/>
              <a:gd name="connsiteY20" fmla="*/ 517291 h 4171924"/>
              <a:gd name="connsiteX21" fmla="*/ 7995479 w 8124914"/>
              <a:gd name="connsiteY21" fmla="*/ 464505 h 4171924"/>
              <a:gd name="connsiteX22" fmla="*/ 7867666 w 8124914"/>
              <a:gd name="connsiteY22" fmla="*/ 391813 h 4171924"/>
              <a:gd name="connsiteX23" fmla="*/ 7851334 w 8124914"/>
              <a:gd name="connsiteY23" fmla="*/ 383282 h 4171924"/>
              <a:gd name="connsiteX24" fmla="*/ 7886838 w 8124914"/>
              <a:gd name="connsiteY24" fmla="*/ 403544 h 4171924"/>
              <a:gd name="connsiteX25" fmla="*/ 7848401 w 8124914"/>
              <a:gd name="connsiteY25" fmla="*/ 384333 h 4171924"/>
              <a:gd name="connsiteX26" fmla="*/ 7846897 w 8124914"/>
              <a:gd name="connsiteY26" fmla="*/ 383460 h 4171924"/>
              <a:gd name="connsiteX27" fmla="*/ 7772693 w 8124914"/>
              <a:gd name="connsiteY27" fmla="*/ 345782 h 4171924"/>
              <a:gd name="connsiteX28" fmla="*/ 7733640 w 8124914"/>
              <a:gd name="connsiteY28" fmla="*/ 326054 h 4171924"/>
              <a:gd name="connsiteX29" fmla="*/ 7697523 w 8124914"/>
              <a:gd name="connsiteY29" fmla="*/ 308926 h 4171924"/>
              <a:gd name="connsiteX30" fmla="*/ 7664741 w 8124914"/>
              <a:gd name="connsiteY30" fmla="*/ 292542 h 4171924"/>
              <a:gd name="connsiteX31" fmla="*/ 7614150 w 8124914"/>
              <a:gd name="connsiteY31" fmla="*/ 272457 h 4171924"/>
              <a:gd name="connsiteX32" fmla="*/ 7608666 w 8124914"/>
              <a:gd name="connsiteY32" fmla="*/ 270069 h 4171924"/>
              <a:gd name="connsiteX33" fmla="*/ 7565707 w 8124914"/>
              <a:gd name="connsiteY33" fmla="*/ 252296 h 4171924"/>
              <a:gd name="connsiteX34" fmla="*/ 7521683 w 8124914"/>
              <a:gd name="connsiteY34" fmla="*/ 235589 h 4171924"/>
              <a:gd name="connsiteX35" fmla="*/ 7516285 w 8124914"/>
              <a:gd name="connsiteY35" fmla="*/ 233604 h 4171924"/>
              <a:gd name="connsiteX36" fmla="*/ 7433989 w 8124914"/>
              <a:gd name="connsiteY36" fmla="*/ 200932 h 4171924"/>
              <a:gd name="connsiteX37" fmla="*/ 7373810 w 8124914"/>
              <a:gd name="connsiteY37" fmla="*/ 181026 h 4171924"/>
              <a:gd name="connsiteX38" fmla="*/ 7314342 w 8124914"/>
              <a:gd name="connsiteY38" fmla="*/ 163253 h 4171924"/>
              <a:gd name="connsiteX39" fmla="*/ 7255938 w 8124914"/>
              <a:gd name="connsiteY39" fmla="*/ 145480 h 4171924"/>
              <a:gd name="connsiteX40" fmla="*/ 7198422 w 8124914"/>
              <a:gd name="connsiteY40" fmla="*/ 131084 h 4171924"/>
              <a:gd name="connsiteX41" fmla="*/ 7089603 w 8124914"/>
              <a:gd name="connsiteY41" fmla="*/ 104069 h 4171924"/>
              <a:gd name="connsiteX42" fmla="*/ 6990193 w 8124914"/>
              <a:gd name="connsiteY42" fmla="*/ 82564 h 4171924"/>
              <a:gd name="connsiteX43" fmla="*/ 6945636 w 8124914"/>
              <a:gd name="connsiteY43" fmla="*/ 73678 h 4171924"/>
              <a:gd name="connsiteX44" fmla="*/ 6904807 w 8124914"/>
              <a:gd name="connsiteY44" fmla="*/ 67279 h 4171924"/>
              <a:gd name="connsiteX45" fmla="*/ 6835930 w 8124914"/>
              <a:gd name="connsiteY45" fmla="*/ 56793 h 4171924"/>
              <a:gd name="connsiteX46" fmla="*/ 6786935 w 8124914"/>
              <a:gd name="connsiteY46" fmla="*/ 49506 h 4171924"/>
              <a:gd name="connsiteX47" fmla="*/ 6761372 w 8124914"/>
              <a:gd name="connsiteY47" fmla="*/ 46840 h 4171924"/>
              <a:gd name="connsiteX48" fmla="*/ 6788709 w 8124914"/>
              <a:gd name="connsiteY48" fmla="*/ 50395 h 4171924"/>
              <a:gd name="connsiteX49" fmla="*/ 6941553 w 8124914"/>
              <a:gd name="connsiteY49" fmla="*/ 74566 h 4171924"/>
              <a:gd name="connsiteX50" fmla="*/ 7040786 w 8124914"/>
              <a:gd name="connsiteY50" fmla="*/ 94827 h 4171924"/>
              <a:gd name="connsiteX51" fmla="*/ 7106823 w 8124914"/>
              <a:gd name="connsiteY51" fmla="*/ 108690 h 4171924"/>
              <a:gd name="connsiteX52" fmla="*/ 7180670 w 8124914"/>
              <a:gd name="connsiteY52" fmla="*/ 127530 h 4171924"/>
              <a:gd name="connsiteX53" fmla="*/ 7261263 w 8124914"/>
              <a:gd name="connsiteY53" fmla="*/ 148324 h 4171924"/>
              <a:gd name="connsiteX54" fmla="*/ 7345939 w 8124914"/>
              <a:gd name="connsiteY54" fmla="*/ 174628 h 4171924"/>
              <a:gd name="connsiteX55" fmla="*/ 7433545 w 8124914"/>
              <a:gd name="connsiteY55" fmla="*/ 203176 h 4171924"/>
              <a:gd name="connsiteX56" fmla="*/ 7516285 w 8124914"/>
              <a:gd name="connsiteY56" fmla="*/ 233604 h 4171924"/>
              <a:gd name="connsiteX57" fmla="*/ 7614150 w 8124914"/>
              <a:gd name="connsiteY57" fmla="*/ 272457 h 4171924"/>
              <a:gd name="connsiteX58" fmla="*/ 7693165 w 8124914"/>
              <a:gd name="connsiteY58" fmla="*/ 306859 h 4171924"/>
              <a:gd name="connsiteX59" fmla="*/ 7697523 w 8124914"/>
              <a:gd name="connsiteY59" fmla="*/ 308926 h 4171924"/>
              <a:gd name="connsiteX60" fmla="*/ 7848401 w 8124914"/>
              <a:gd name="connsiteY60" fmla="*/ 384333 h 4171924"/>
              <a:gd name="connsiteX61" fmla="*/ 7971181 w 8124914"/>
              <a:gd name="connsiteY61" fmla="*/ 455641 h 4171924"/>
              <a:gd name="connsiteX62" fmla="*/ 8056190 w 8124914"/>
              <a:gd name="connsiteY62" fmla="*/ 510359 h 4171924"/>
              <a:gd name="connsiteX63" fmla="*/ 8052284 w 8124914"/>
              <a:gd name="connsiteY63" fmla="*/ 516402 h 4171924"/>
              <a:gd name="connsiteX64" fmla="*/ 8124914 w 8124914"/>
              <a:gd name="connsiteY64" fmla="*/ 568031 h 4171924"/>
              <a:gd name="connsiteX65" fmla="*/ 8124914 w 8124914"/>
              <a:gd name="connsiteY65" fmla="*/ 580956 h 4171924"/>
              <a:gd name="connsiteX66" fmla="*/ 8046928 w 8124914"/>
              <a:gd name="connsiteY66" fmla="*/ 526596 h 4171924"/>
              <a:gd name="connsiteX67" fmla="*/ 7611507 w 8124914"/>
              <a:gd name="connsiteY67" fmla="*/ 293529 h 4171924"/>
              <a:gd name="connsiteX68" fmla="*/ 6980252 w 8124914"/>
              <a:gd name="connsiteY68" fmla="*/ 103181 h 4171924"/>
              <a:gd name="connsiteX69" fmla="*/ 6322370 w 8124914"/>
              <a:gd name="connsiteY69" fmla="*/ 39020 h 4171924"/>
              <a:gd name="connsiteX70" fmla="*/ 5660759 w 8124914"/>
              <a:gd name="connsiteY70" fmla="*/ 80076 h 4171924"/>
              <a:gd name="connsiteX71" fmla="*/ 5332883 w 8124914"/>
              <a:gd name="connsiteY71" fmla="*/ 133395 h 4171924"/>
              <a:gd name="connsiteX72" fmla="*/ 5008379 w 8124914"/>
              <a:gd name="connsiteY72" fmla="*/ 204487 h 4171924"/>
              <a:gd name="connsiteX73" fmla="*/ 4687781 w 8124914"/>
              <a:gd name="connsiteY73" fmla="*/ 293351 h 4171924"/>
              <a:gd name="connsiteX74" fmla="*/ 4371977 w 8124914"/>
              <a:gd name="connsiteY74" fmla="*/ 397679 h 4171924"/>
              <a:gd name="connsiteX75" fmla="*/ 4062029 w 8124914"/>
              <a:gd name="connsiteY75" fmla="*/ 516224 h 4171924"/>
              <a:gd name="connsiteX76" fmla="*/ 3908653 w 8124914"/>
              <a:gd name="connsiteY76" fmla="*/ 580918 h 4171924"/>
              <a:gd name="connsiteX77" fmla="*/ 3758118 w 8124914"/>
              <a:gd name="connsiteY77" fmla="*/ 652010 h 4171924"/>
              <a:gd name="connsiteX78" fmla="*/ 3609713 w 8124914"/>
              <a:gd name="connsiteY78" fmla="*/ 727189 h 4171924"/>
              <a:gd name="connsiteX79" fmla="*/ 3536220 w 8124914"/>
              <a:gd name="connsiteY79" fmla="*/ 765934 h 4171924"/>
              <a:gd name="connsiteX80" fmla="*/ 3499296 w 8124914"/>
              <a:gd name="connsiteY80" fmla="*/ 785307 h 4171924"/>
              <a:gd name="connsiteX81" fmla="*/ 3463793 w 8124914"/>
              <a:gd name="connsiteY81" fmla="*/ 806101 h 4171924"/>
              <a:gd name="connsiteX82" fmla="*/ 3320181 w 8124914"/>
              <a:gd name="connsiteY82" fmla="*/ 890167 h 4171924"/>
              <a:gd name="connsiteX83" fmla="*/ 3249173 w 8124914"/>
              <a:gd name="connsiteY83" fmla="*/ 934422 h 4171924"/>
              <a:gd name="connsiteX84" fmla="*/ 3179231 w 8124914"/>
              <a:gd name="connsiteY84" fmla="*/ 979565 h 4171924"/>
              <a:gd name="connsiteX85" fmla="*/ 3109466 w 8124914"/>
              <a:gd name="connsiteY85" fmla="*/ 1024709 h 4171924"/>
              <a:gd name="connsiteX86" fmla="*/ 3041300 w 8124914"/>
              <a:gd name="connsiteY86" fmla="*/ 1072696 h 4171924"/>
              <a:gd name="connsiteX87" fmla="*/ 2905853 w 8124914"/>
              <a:gd name="connsiteY87" fmla="*/ 1169380 h 4171924"/>
              <a:gd name="connsiteX88" fmla="*/ 2773957 w 8124914"/>
              <a:gd name="connsiteY88" fmla="*/ 1271220 h 4171924"/>
              <a:gd name="connsiteX89" fmla="*/ 2741116 w 8124914"/>
              <a:gd name="connsiteY89" fmla="*/ 1296635 h 4171924"/>
              <a:gd name="connsiteX90" fmla="*/ 2708986 w 8124914"/>
              <a:gd name="connsiteY90" fmla="*/ 1323294 h 4171924"/>
              <a:gd name="connsiteX91" fmla="*/ 2645079 w 8124914"/>
              <a:gd name="connsiteY91" fmla="*/ 1376613 h 4171924"/>
              <a:gd name="connsiteX92" fmla="*/ 2394246 w 8124914"/>
              <a:gd name="connsiteY92" fmla="*/ 1596109 h 4171924"/>
              <a:gd name="connsiteX93" fmla="*/ 2154419 w 8124914"/>
              <a:gd name="connsiteY93" fmla="*/ 1827158 h 4171924"/>
              <a:gd name="connsiteX94" fmla="*/ 1921871 w 8124914"/>
              <a:gd name="connsiteY94" fmla="*/ 2066737 h 4171924"/>
              <a:gd name="connsiteX95" fmla="*/ 1808435 w 8124914"/>
              <a:gd name="connsiteY95" fmla="*/ 2189371 h 4171924"/>
              <a:gd name="connsiteX96" fmla="*/ 1696067 w 8124914"/>
              <a:gd name="connsiteY96" fmla="*/ 2313781 h 4171924"/>
              <a:gd name="connsiteX97" fmla="*/ 1255112 w 8124914"/>
              <a:gd name="connsiteY97" fmla="*/ 2816223 h 4171924"/>
              <a:gd name="connsiteX98" fmla="*/ 373733 w 8124914"/>
              <a:gd name="connsiteY98" fmla="*/ 3823416 h 4171924"/>
              <a:gd name="connsiteX99" fmla="*/ 48661 w 8124914"/>
              <a:gd name="connsiteY99" fmla="*/ 4171924 h 4171924"/>
              <a:gd name="connsiteX100" fmla="*/ 0 w 8124914"/>
              <a:gd name="connsiteY100" fmla="*/ 4171924 h 4171924"/>
              <a:gd name="connsiteX101" fmla="*/ 50295 w 8124914"/>
              <a:gd name="connsiteY101" fmla="*/ 4118625 h 4171924"/>
              <a:gd name="connsiteX102" fmla="*/ 324383 w 8124914"/>
              <a:gd name="connsiteY102" fmla="*/ 3822705 h 4171924"/>
              <a:gd name="connsiteX103" fmla="*/ 589063 w 8124914"/>
              <a:gd name="connsiteY103" fmla="*/ 3526430 h 4171924"/>
              <a:gd name="connsiteX104" fmla="*/ 1095167 w 8124914"/>
              <a:gd name="connsiteY104" fmla="*/ 2943833 h 4171924"/>
              <a:gd name="connsiteX105" fmla="*/ 1696067 w 8124914"/>
              <a:gd name="connsiteY105" fmla="*/ 2255841 h 4171924"/>
              <a:gd name="connsiteX106" fmla="*/ 2343476 w 8124914"/>
              <a:gd name="connsiteY106" fmla="*/ 1590422 h 4171924"/>
              <a:gd name="connsiteX107" fmla="*/ 3073963 w 8124914"/>
              <a:gd name="connsiteY107" fmla="*/ 1001248 h 4171924"/>
              <a:gd name="connsiteX108" fmla="*/ 3898357 w 8124914"/>
              <a:gd name="connsiteY108" fmla="*/ 542706 h 4171924"/>
              <a:gd name="connsiteX109" fmla="*/ 4785948 w 8124914"/>
              <a:gd name="connsiteY109" fmla="*/ 222793 h 4171924"/>
              <a:gd name="connsiteX110" fmla="*/ 5706026 w 8124914"/>
              <a:gd name="connsiteY110" fmla="*/ 36354 h 4171924"/>
              <a:gd name="connsiteX111" fmla="*/ 6171301 w 8124914"/>
              <a:gd name="connsiteY111" fmla="*/ 808 h 4171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8124914" h="4171924">
                <a:moveTo>
                  <a:pt x="6171301" y="808"/>
                </a:moveTo>
                <a:cubicBezTo>
                  <a:pt x="6326008" y="-2083"/>
                  <a:pt x="6480769" y="2781"/>
                  <a:pt x="6634979" y="15382"/>
                </a:cubicBezTo>
                <a:cubicBezTo>
                  <a:pt x="6788017" y="30082"/>
                  <a:pt x="6940061" y="53821"/>
                  <a:pt x="7090314" y="86474"/>
                </a:cubicBezTo>
                <a:cubicBezTo>
                  <a:pt x="7127592" y="94650"/>
                  <a:pt x="7164516" y="104247"/>
                  <a:pt x="7201617" y="114022"/>
                </a:cubicBezTo>
                <a:lnTo>
                  <a:pt x="7257003" y="128063"/>
                </a:lnTo>
                <a:lnTo>
                  <a:pt x="7311679" y="144769"/>
                </a:lnTo>
                <a:cubicBezTo>
                  <a:pt x="7347182" y="156322"/>
                  <a:pt x="7384638" y="166808"/>
                  <a:pt x="7420675" y="178893"/>
                </a:cubicBezTo>
                <a:lnTo>
                  <a:pt x="7527186" y="218349"/>
                </a:lnTo>
                <a:cubicBezTo>
                  <a:pt x="7527186" y="219771"/>
                  <a:pt x="7336176" y="152234"/>
                  <a:pt x="7525410" y="222793"/>
                </a:cubicBezTo>
                <a:lnTo>
                  <a:pt x="7560914" y="235767"/>
                </a:lnTo>
                <a:cubicBezTo>
                  <a:pt x="7572275" y="240210"/>
                  <a:pt x="7583281" y="245364"/>
                  <a:pt x="7594110" y="249985"/>
                </a:cubicBezTo>
                <a:lnTo>
                  <a:pt x="7657129" y="277711"/>
                </a:lnTo>
                <a:lnTo>
                  <a:pt x="7715888" y="302949"/>
                </a:lnTo>
                <a:lnTo>
                  <a:pt x="7769143" y="330319"/>
                </a:lnTo>
                <a:lnTo>
                  <a:pt x="7865180" y="379372"/>
                </a:lnTo>
                <a:lnTo>
                  <a:pt x="7945064" y="427359"/>
                </a:lnTo>
                <a:lnTo>
                  <a:pt x="8012343" y="467349"/>
                </a:lnTo>
                <a:lnTo>
                  <a:pt x="8065598" y="504139"/>
                </a:lnTo>
                <a:lnTo>
                  <a:pt x="8124914" y="543992"/>
                </a:lnTo>
                <a:lnTo>
                  <a:pt x="8124914" y="550028"/>
                </a:lnTo>
                <a:lnTo>
                  <a:pt x="8075983" y="517291"/>
                </a:lnTo>
                <a:cubicBezTo>
                  <a:pt x="8049533" y="499563"/>
                  <a:pt x="8022018" y="481301"/>
                  <a:pt x="7995479" y="464505"/>
                </a:cubicBezTo>
                <a:lnTo>
                  <a:pt x="7867666" y="391813"/>
                </a:lnTo>
                <a:cubicBezTo>
                  <a:pt x="7862482" y="388485"/>
                  <a:pt x="7857014" y="385629"/>
                  <a:pt x="7851334" y="383282"/>
                </a:cubicBezTo>
                <a:cubicBezTo>
                  <a:pt x="7853819" y="384349"/>
                  <a:pt x="7864825" y="390392"/>
                  <a:pt x="7886838" y="403544"/>
                </a:cubicBezTo>
                <a:lnTo>
                  <a:pt x="7848401" y="384333"/>
                </a:lnTo>
                <a:lnTo>
                  <a:pt x="7846897" y="383460"/>
                </a:lnTo>
                <a:lnTo>
                  <a:pt x="7772693" y="345782"/>
                </a:lnTo>
                <a:lnTo>
                  <a:pt x="7733640" y="326054"/>
                </a:lnTo>
                <a:lnTo>
                  <a:pt x="7697523" y="308926"/>
                </a:lnTo>
                <a:lnTo>
                  <a:pt x="7664741" y="292542"/>
                </a:lnTo>
                <a:lnTo>
                  <a:pt x="7614150" y="272457"/>
                </a:lnTo>
                <a:lnTo>
                  <a:pt x="7608666" y="270069"/>
                </a:lnTo>
                <a:lnTo>
                  <a:pt x="7565707" y="252296"/>
                </a:lnTo>
                <a:cubicBezTo>
                  <a:pt x="7551150" y="246253"/>
                  <a:pt x="7536240" y="241277"/>
                  <a:pt x="7521683" y="235589"/>
                </a:cubicBezTo>
                <a:lnTo>
                  <a:pt x="7516285" y="233604"/>
                </a:lnTo>
                <a:lnTo>
                  <a:pt x="7433989" y="200932"/>
                </a:lnTo>
                <a:cubicBezTo>
                  <a:pt x="7414107" y="193290"/>
                  <a:pt x="7393870" y="187069"/>
                  <a:pt x="7373810" y="181026"/>
                </a:cubicBezTo>
                <a:lnTo>
                  <a:pt x="7314342" y="163253"/>
                </a:lnTo>
                <a:lnTo>
                  <a:pt x="7255938" y="145480"/>
                </a:lnTo>
                <a:lnTo>
                  <a:pt x="7198422" y="131084"/>
                </a:lnTo>
                <a:cubicBezTo>
                  <a:pt x="7160610" y="121665"/>
                  <a:pt x="7124397" y="111889"/>
                  <a:pt x="7089603" y="104069"/>
                </a:cubicBezTo>
                <a:lnTo>
                  <a:pt x="6990193" y="82564"/>
                </a:lnTo>
                <a:lnTo>
                  <a:pt x="6945636" y="73678"/>
                </a:lnTo>
                <a:lnTo>
                  <a:pt x="6904807" y="67279"/>
                </a:lnTo>
                <a:lnTo>
                  <a:pt x="6835930" y="56793"/>
                </a:lnTo>
                <a:lnTo>
                  <a:pt x="6786935" y="49506"/>
                </a:lnTo>
                <a:lnTo>
                  <a:pt x="6761372" y="46840"/>
                </a:lnTo>
                <a:cubicBezTo>
                  <a:pt x="6751963" y="46840"/>
                  <a:pt x="6759774" y="46840"/>
                  <a:pt x="6788709" y="50395"/>
                </a:cubicBezTo>
                <a:lnTo>
                  <a:pt x="6941553" y="74566"/>
                </a:lnTo>
                <a:lnTo>
                  <a:pt x="7040786" y="94827"/>
                </a:lnTo>
                <a:cubicBezTo>
                  <a:pt x="7061201" y="99271"/>
                  <a:pt x="7083390" y="103181"/>
                  <a:pt x="7106823" y="108690"/>
                </a:cubicBezTo>
                <a:lnTo>
                  <a:pt x="7180670" y="127530"/>
                </a:lnTo>
                <a:cubicBezTo>
                  <a:pt x="7206588" y="134283"/>
                  <a:pt x="7233925" y="140682"/>
                  <a:pt x="7261263" y="148324"/>
                </a:cubicBezTo>
                <a:lnTo>
                  <a:pt x="7345939" y="174628"/>
                </a:lnTo>
                <a:cubicBezTo>
                  <a:pt x="7375053" y="182804"/>
                  <a:pt x="7404255" y="192668"/>
                  <a:pt x="7433545" y="203176"/>
                </a:cubicBezTo>
                <a:lnTo>
                  <a:pt x="7516285" y="233604"/>
                </a:lnTo>
                <a:lnTo>
                  <a:pt x="7614150" y="272457"/>
                </a:lnTo>
                <a:lnTo>
                  <a:pt x="7693165" y="306859"/>
                </a:lnTo>
                <a:lnTo>
                  <a:pt x="7697523" y="308926"/>
                </a:lnTo>
                <a:lnTo>
                  <a:pt x="7848401" y="384333"/>
                </a:lnTo>
                <a:lnTo>
                  <a:pt x="7971181" y="455641"/>
                </a:lnTo>
                <a:cubicBezTo>
                  <a:pt x="8006839" y="476946"/>
                  <a:pt x="8035952" y="495341"/>
                  <a:pt x="8056190" y="510359"/>
                </a:cubicBezTo>
                <a:cubicBezTo>
                  <a:pt x="8221815" y="624284"/>
                  <a:pt x="7887015" y="403721"/>
                  <a:pt x="8052284" y="516402"/>
                </a:cubicBezTo>
                <a:lnTo>
                  <a:pt x="8124914" y="568031"/>
                </a:lnTo>
                <a:lnTo>
                  <a:pt x="8124914" y="580956"/>
                </a:lnTo>
                <a:lnTo>
                  <a:pt x="8046928" y="526596"/>
                </a:lnTo>
                <a:cubicBezTo>
                  <a:pt x="7908982" y="436335"/>
                  <a:pt x="7763285" y="358329"/>
                  <a:pt x="7611507" y="293529"/>
                </a:cubicBezTo>
                <a:cubicBezTo>
                  <a:pt x="7408515" y="207606"/>
                  <a:pt x="7196878" y="143789"/>
                  <a:pt x="6980252" y="103181"/>
                </a:cubicBezTo>
                <a:cubicBezTo>
                  <a:pt x="6763254" y="62517"/>
                  <a:pt x="6543114" y="41047"/>
                  <a:pt x="6322370" y="39020"/>
                </a:cubicBezTo>
                <a:cubicBezTo>
                  <a:pt x="6101146" y="37494"/>
                  <a:pt x="5880101" y="51211"/>
                  <a:pt x="5660759" y="80076"/>
                </a:cubicBezTo>
                <a:cubicBezTo>
                  <a:pt x="5550875" y="93761"/>
                  <a:pt x="5441701" y="112423"/>
                  <a:pt x="5332883" y="133395"/>
                </a:cubicBezTo>
                <a:cubicBezTo>
                  <a:pt x="5224064" y="154367"/>
                  <a:pt x="5115778" y="177649"/>
                  <a:pt x="5008379" y="204487"/>
                </a:cubicBezTo>
                <a:cubicBezTo>
                  <a:pt x="4900981" y="231324"/>
                  <a:pt x="4793937" y="260471"/>
                  <a:pt x="4687781" y="293351"/>
                </a:cubicBezTo>
                <a:cubicBezTo>
                  <a:pt x="4581626" y="326231"/>
                  <a:pt x="4476358" y="360178"/>
                  <a:pt x="4371977" y="397679"/>
                </a:cubicBezTo>
                <a:cubicBezTo>
                  <a:pt x="4267596" y="435180"/>
                  <a:pt x="4163925" y="473569"/>
                  <a:pt x="4062029" y="516224"/>
                </a:cubicBezTo>
                <a:cubicBezTo>
                  <a:pt x="4010904" y="537907"/>
                  <a:pt x="3959069" y="557991"/>
                  <a:pt x="3908653" y="580918"/>
                </a:cubicBezTo>
                <a:lnTo>
                  <a:pt x="3758118" y="652010"/>
                </a:lnTo>
                <a:cubicBezTo>
                  <a:pt x="3707525" y="674581"/>
                  <a:pt x="3658885" y="701596"/>
                  <a:pt x="3609713" y="727189"/>
                </a:cubicBezTo>
                <a:lnTo>
                  <a:pt x="3536220" y="765934"/>
                </a:lnTo>
                <a:lnTo>
                  <a:pt x="3499296" y="785307"/>
                </a:lnTo>
                <a:cubicBezTo>
                  <a:pt x="3487225" y="792061"/>
                  <a:pt x="3475332" y="799170"/>
                  <a:pt x="3463793" y="806101"/>
                </a:cubicBezTo>
                <a:lnTo>
                  <a:pt x="3320181" y="890167"/>
                </a:lnTo>
                <a:cubicBezTo>
                  <a:pt x="3296038" y="903852"/>
                  <a:pt x="3272961" y="919315"/>
                  <a:pt x="3249173" y="934422"/>
                </a:cubicBezTo>
                <a:lnTo>
                  <a:pt x="3179231" y="979565"/>
                </a:lnTo>
                <a:lnTo>
                  <a:pt x="3109466" y="1024709"/>
                </a:lnTo>
                <a:cubicBezTo>
                  <a:pt x="3086389" y="1040171"/>
                  <a:pt x="3064022" y="1056700"/>
                  <a:pt x="3041300" y="1072696"/>
                </a:cubicBezTo>
                <a:cubicBezTo>
                  <a:pt x="2996210" y="1105042"/>
                  <a:pt x="2950411" y="1136323"/>
                  <a:pt x="2905853" y="1169380"/>
                </a:cubicBezTo>
                <a:lnTo>
                  <a:pt x="2773957" y="1271220"/>
                </a:lnTo>
                <a:lnTo>
                  <a:pt x="2741116" y="1296635"/>
                </a:lnTo>
                <a:lnTo>
                  <a:pt x="2708986" y="1323294"/>
                </a:lnTo>
                <a:lnTo>
                  <a:pt x="2645079" y="1376613"/>
                </a:lnTo>
                <a:cubicBezTo>
                  <a:pt x="2558628" y="1446461"/>
                  <a:pt x="2477324" y="1522351"/>
                  <a:pt x="2394246" y="1596109"/>
                </a:cubicBezTo>
                <a:cubicBezTo>
                  <a:pt x="2313830" y="1672888"/>
                  <a:pt x="2232171" y="1748246"/>
                  <a:pt x="2154419" y="1827158"/>
                </a:cubicBezTo>
                <a:cubicBezTo>
                  <a:pt x="2076666" y="1906070"/>
                  <a:pt x="1998913" y="1987114"/>
                  <a:pt x="1921871" y="2066737"/>
                </a:cubicBezTo>
                <a:cubicBezTo>
                  <a:pt x="1883703" y="2107259"/>
                  <a:pt x="1846248" y="2148493"/>
                  <a:pt x="1808435" y="2189371"/>
                </a:cubicBezTo>
                <a:cubicBezTo>
                  <a:pt x="1770625" y="2230248"/>
                  <a:pt x="1733169" y="2271304"/>
                  <a:pt x="1696067" y="2313781"/>
                </a:cubicBezTo>
                <a:cubicBezTo>
                  <a:pt x="1546774" y="2478892"/>
                  <a:pt x="1401208" y="2647913"/>
                  <a:pt x="1255112" y="2816223"/>
                </a:cubicBezTo>
                <a:cubicBezTo>
                  <a:pt x="963804" y="3153909"/>
                  <a:pt x="673385" y="3492662"/>
                  <a:pt x="373733" y="3823416"/>
                </a:cubicBezTo>
                <a:lnTo>
                  <a:pt x="48661" y="4171924"/>
                </a:lnTo>
                <a:lnTo>
                  <a:pt x="0" y="4171924"/>
                </a:lnTo>
                <a:lnTo>
                  <a:pt x="50295" y="4118625"/>
                </a:lnTo>
                <a:cubicBezTo>
                  <a:pt x="143848" y="4020874"/>
                  <a:pt x="233671" y="3920635"/>
                  <a:pt x="324383" y="3822705"/>
                </a:cubicBezTo>
                <a:cubicBezTo>
                  <a:pt x="415096" y="3724776"/>
                  <a:pt x="501902" y="3625248"/>
                  <a:pt x="589063" y="3526430"/>
                </a:cubicBezTo>
                <a:cubicBezTo>
                  <a:pt x="763208" y="3329861"/>
                  <a:pt x="931141" y="3134181"/>
                  <a:pt x="1095167" y="2943833"/>
                </a:cubicBezTo>
                <a:cubicBezTo>
                  <a:pt x="1291680" y="2715272"/>
                  <a:pt x="1490146" y="2483869"/>
                  <a:pt x="1696067" y="2255841"/>
                </a:cubicBezTo>
                <a:cubicBezTo>
                  <a:pt x="1901988" y="2027814"/>
                  <a:pt x="2115542" y="1802986"/>
                  <a:pt x="2343476" y="1590422"/>
                </a:cubicBezTo>
                <a:cubicBezTo>
                  <a:pt x="2571604" y="1375671"/>
                  <a:pt x="2815816" y="1178706"/>
                  <a:pt x="3073963" y="1001248"/>
                </a:cubicBezTo>
                <a:cubicBezTo>
                  <a:pt x="3334329" y="823734"/>
                  <a:pt x="3610263" y="670257"/>
                  <a:pt x="3898357" y="542706"/>
                </a:cubicBezTo>
                <a:cubicBezTo>
                  <a:pt x="4186612" y="415999"/>
                  <a:pt x="4483174" y="309112"/>
                  <a:pt x="4785948" y="222793"/>
                </a:cubicBezTo>
                <a:cubicBezTo>
                  <a:pt x="5087286" y="136586"/>
                  <a:pt x="5394926" y="74247"/>
                  <a:pt x="5706026" y="36354"/>
                </a:cubicBezTo>
                <a:cubicBezTo>
                  <a:pt x="5861053" y="17633"/>
                  <a:pt x="6016151" y="5785"/>
                  <a:pt x="6171301" y="808"/>
                </a:cubicBezTo>
                <a:close/>
              </a:path>
            </a:pathLst>
          </a:custGeom>
          <a:solidFill>
            <a:srgbClr val="F2F6F9"/>
          </a:solidFill>
          <a:ln w="1774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AC89313-1C36-CD48-85BA-B24414E690FC}"/>
              </a:ext>
            </a:extLst>
          </p:cNvPr>
          <p:cNvSpPr/>
          <p:nvPr userDrawn="1"/>
        </p:nvSpPr>
        <p:spPr>
          <a:xfrm>
            <a:off x="7724766" y="1"/>
            <a:ext cx="2967047" cy="7559674"/>
          </a:xfrm>
          <a:prstGeom prst="rect">
            <a:avLst/>
          </a:prstGeom>
          <a:solidFill>
            <a:srgbClr val="F2F6F9"/>
          </a:solidFill>
        </p:spPr>
        <p:txBody>
          <a:bodyPr wrap="square" lIns="220991" tIns="126281" bIns="41041" anchor="t">
            <a:noAutofit/>
          </a:bodyPr>
          <a:lstStyle/>
          <a:p>
            <a:pPr defTabSz="391220">
              <a:lnSpc>
                <a:spcPct val="110000"/>
              </a:lnSpc>
            </a:pPr>
            <a:endParaRPr lang="fr-FR" sz="1403">
              <a:solidFill>
                <a:srgbClr val="1E355E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5">
            <a:extLst>
              <a:ext uri="{FF2B5EF4-FFF2-40B4-BE49-F238E27FC236}">
                <a16:creationId xmlns:a16="http://schemas.microsoft.com/office/drawing/2014/main" id="{089CB465-2774-DB45-8CC8-E8E048EF83CE}"/>
              </a:ext>
            </a:extLst>
          </p:cNvPr>
          <p:cNvCxnSpPr>
            <a:cxnSpLocks/>
          </p:cNvCxnSpPr>
          <p:nvPr userDrawn="1"/>
        </p:nvCxnSpPr>
        <p:spPr>
          <a:xfrm flipV="1">
            <a:off x="6836236" y="441331"/>
            <a:ext cx="0" cy="6779209"/>
          </a:xfrm>
          <a:prstGeom prst="line">
            <a:avLst/>
          </a:prstGeom>
          <a:ln w="31750">
            <a:solidFill>
              <a:srgbClr val="FFC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EAED48D0-8AB7-5B4B-866F-91CEAB68FB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596" y="1859404"/>
            <a:ext cx="5681835" cy="578172"/>
          </a:xfr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s-ES" err="1"/>
              <a:t>Click</a:t>
            </a:r>
            <a:r>
              <a:rPr lang="es-ES"/>
              <a:t> to </a:t>
            </a:r>
            <a:r>
              <a:rPr lang="es-ES" err="1"/>
              <a:t>edit</a:t>
            </a:r>
            <a:r>
              <a:rPr lang="es-ES"/>
              <a:t> </a:t>
            </a:r>
            <a:r>
              <a:rPr lang="es-ES" err="1"/>
              <a:t>Title</a:t>
            </a:r>
            <a:endParaRPr lang="en-GB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F3ED6A9-C1EC-8349-AB52-4F345581BF8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2470" y="3877531"/>
            <a:ext cx="5609016" cy="2878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00000"/>
              </a:lnSpc>
              <a:buNone/>
              <a:defRPr sz="1052">
                <a:solidFill>
                  <a:srgbClr val="313C4A"/>
                </a:solidFill>
              </a:defRPr>
            </a:lvl1pPr>
            <a:lvl2pPr>
              <a:defRPr sz="1052">
                <a:solidFill>
                  <a:srgbClr val="313C4A"/>
                </a:solidFill>
              </a:defRPr>
            </a:lvl2pPr>
            <a:lvl3pPr>
              <a:defRPr sz="1052">
                <a:solidFill>
                  <a:srgbClr val="313C4A"/>
                </a:solidFill>
              </a:defRPr>
            </a:lvl3pPr>
            <a:lvl4pPr>
              <a:defRPr sz="1052">
                <a:solidFill>
                  <a:srgbClr val="313C4A"/>
                </a:solidFill>
              </a:defRPr>
            </a:lvl4pPr>
            <a:lvl5pPr>
              <a:defRPr sz="1052">
                <a:solidFill>
                  <a:srgbClr val="313C4A"/>
                </a:solidFill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3124755-8591-754B-9C59-5D2F52ECB90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92470" y="3343009"/>
            <a:ext cx="5609016" cy="3544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403" b="1">
                <a:solidFill>
                  <a:srgbClr val="5C73B6"/>
                </a:solidFill>
                <a:latin typeface="+mj-lt"/>
              </a:defRPr>
            </a:lvl1pPr>
            <a:lvl2pPr>
              <a:defRPr sz="1052">
                <a:solidFill>
                  <a:srgbClr val="313C4A"/>
                </a:solidFill>
              </a:defRPr>
            </a:lvl2pPr>
            <a:lvl3pPr>
              <a:defRPr sz="1052">
                <a:solidFill>
                  <a:srgbClr val="313C4A"/>
                </a:solidFill>
              </a:defRPr>
            </a:lvl3pPr>
            <a:lvl4pPr>
              <a:defRPr sz="1052">
                <a:solidFill>
                  <a:srgbClr val="313C4A"/>
                </a:solidFill>
              </a:defRPr>
            </a:lvl4pPr>
            <a:lvl5pPr>
              <a:defRPr sz="1052">
                <a:solidFill>
                  <a:srgbClr val="313C4A"/>
                </a:solidFill>
              </a:defRPr>
            </a:lvl5pPr>
          </a:lstStyle>
          <a:p>
            <a:pPr lvl="0"/>
            <a:r>
              <a:rPr lang="en-GB"/>
              <a:t>Click to edit subtitle</a:t>
            </a:r>
          </a:p>
        </p:txBody>
      </p:sp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9EB52193-1A9E-6644-A841-9DA05CABF4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61972" y="441331"/>
            <a:ext cx="3268905" cy="677920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28"/>
            </a:lvl1pPr>
          </a:lstStyle>
          <a:p>
            <a:r>
              <a:rPr lang="en-GB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9545106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4 pictures_v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36">
            <a:extLst>
              <a:ext uri="{FF2B5EF4-FFF2-40B4-BE49-F238E27FC236}">
                <a16:creationId xmlns:a16="http://schemas.microsoft.com/office/drawing/2014/main" id="{3C6E1001-0B6B-6E41-9A8F-5A7A02FE86D3}"/>
              </a:ext>
            </a:extLst>
          </p:cNvPr>
          <p:cNvSpPr/>
          <p:nvPr userDrawn="1"/>
        </p:nvSpPr>
        <p:spPr>
          <a:xfrm>
            <a:off x="5345906" y="0"/>
            <a:ext cx="5345907" cy="7559675"/>
          </a:xfrm>
          <a:prstGeom prst="rect">
            <a:avLst/>
          </a:prstGeom>
          <a:solidFill>
            <a:srgbClr val="F2F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0" name="Rectángulo 46">
            <a:extLst>
              <a:ext uri="{FF2B5EF4-FFF2-40B4-BE49-F238E27FC236}">
                <a16:creationId xmlns:a16="http://schemas.microsoft.com/office/drawing/2014/main" id="{1B996CDB-13F6-2B48-A0BA-D43F3FB73825}"/>
              </a:ext>
            </a:extLst>
          </p:cNvPr>
          <p:cNvSpPr/>
          <p:nvPr userDrawn="1"/>
        </p:nvSpPr>
        <p:spPr>
          <a:xfrm>
            <a:off x="6874722" y="1251972"/>
            <a:ext cx="3268358" cy="2869635"/>
          </a:xfrm>
          <a:prstGeom prst="rect">
            <a:avLst/>
          </a:prstGeom>
          <a:solidFill>
            <a:srgbClr val="313C4A">
              <a:alpha val="86000"/>
            </a:srgbClr>
          </a:soli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6" name="Rectángulo 74">
            <a:extLst>
              <a:ext uri="{FF2B5EF4-FFF2-40B4-BE49-F238E27FC236}">
                <a16:creationId xmlns:a16="http://schemas.microsoft.com/office/drawing/2014/main" id="{E55EA39B-05DA-8249-A2B5-873A4EDA6808}"/>
              </a:ext>
            </a:extLst>
          </p:cNvPr>
          <p:cNvSpPr/>
          <p:nvPr userDrawn="1"/>
        </p:nvSpPr>
        <p:spPr>
          <a:xfrm>
            <a:off x="6990746" y="3794341"/>
            <a:ext cx="3032131" cy="68335"/>
          </a:xfrm>
          <a:prstGeom prst="rect">
            <a:avLst/>
          </a:prstGeom>
          <a:solidFill>
            <a:srgbClr val="FFC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1456DC4B-8B0F-EF4B-9EAA-D03FD3BE3C79}"/>
              </a:ext>
            </a:extLst>
          </p:cNvPr>
          <p:cNvSpPr/>
          <p:nvPr userDrawn="1"/>
        </p:nvSpPr>
        <p:spPr>
          <a:xfrm>
            <a:off x="-17434" y="1172828"/>
            <a:ext cx="5580877" cy="5188252"/>
          </a:xfrm>
          <a:custGeom>
            <a:avLst/>
            <a:gdLst>
              <a:gd name="connsiteX0" fmla="*/ 0 w 13221902"/>
              <a:gd name="connsiteY0" fmla="*/ 2464904 h 7097509"/>
              <a:gd name="connsiteX1" fmla="*/ 2027582 w 13221902"/>
              <a:gd name="connsiteY1" fmla="*/ 7036904 h 7097509"/>
              <a:gd name="connsiteX2" fmla="*/ 5148469 w 13221902"/>
              <a:gd name="connsiteY2" fmla="*/ 4929808 h 7097509"/>
              <a:gd name="connsiteX3" fmla="*/ 7235687 w 13221902"/>
              <a:gd name="connsiteY3" fmla="*/ 2643808 h 7097509"/>
              <a:gd name="connsiteX4" fmla="*/ 11688417 w 13221902"/>
              <a:gd name="connsiteY4" fmla="*/ 6142382 h 7097509"/>
              <a:gd name="connsiteX5" fmla="*/ 11569148 w 13221902"/>
              <a:gd name="connsiteY5" fmla="*/ 6480313 h 7097509"/>
              <a:gd name="connsiteX6" fmla="*/ 13219043 w 13221902"/>
              <a:gd name="connsiteY6" fmla="*/ 4870173 h 7097509"/>
              <a:gd name="connsiteX7" fmla="*/ 11926956 w 13221902"/>
              <a:gd name="connsiteY7" fmla="*/ 0 h 7097509"/>
              <a:gd name="connsiteX0" fmla="*/ 0 w 13219043"/>
              <a:gd name="connsiteY0" fmla="*/ 0 h 4632605"/>
              <a:gd name="connsiteX1" fmla="*/ 2027582 w 13219043"/>
              <a:gd name="connsiteY1" fmla="*/ 4572000 h 4632605"/>
              <a:gd name="connsiteX2" fmla="*/ 5148469 w 13219043"/>
              <a:gd name="connsiteY2" fmla="*/ 2464904 h 4632605"/>
              <a:gd name="connsiteX3" fmla="*/ 7235687 w 13219043"/>
              <a:gd name="connsiteY3" fmla="*/ 178904 h 4632605"/>
              <a:gd name="connsiteX4" fmla="*/ 11688417 w 13219043"/>
              <a:gd name="connsiteY4" fmla="*/ 3677478 h 4632605"/>
              <a:gd name="connsiteX5" fmla="*/ 11569148 w 13219043"/>
              <a:gd name="connsiteY5" fmla="*/ 4015409 h 4632605"/>
              <a:gd name="connsiteX6" fmla="*/ 13219043 w 13219043"/>
              <a:gd name="connsiteY6" fmla="*/ 2405269 h 4632605"/>
              <a:gd name="connsiteX0" fmla="*/ 0 w 11938692"/>
              <a:gd name="connsiteY0" fmla="*/ 0 h 4632605"/>
              <a:gd name="connsiteX1" fmla="*/ 2027582 w 11938692"/>
              <a:gd name="connsiteY1" fmla="*/ 4572000 h 4632605"/>
              <a:gd name="connsiteX2" fmla="*/ 5148469 w 11938692"/>
              <a:gd name="connsiteY2" fmla="*/ 2464904 h 4632605"/>
              <a:gd name="connsiteX3" fmla="*/ 7235687 w 11938692"/>
              <a:gd name="connsiteY3" fmla="*/ 178904 h 4632605"/>
              <a:gd name="connsiteX4" fmla="*/ 11688417 w 11938692"/>
              <a:gd name="connsiteY4" fmla="*/ 3677478 h 4632605"/>
              <a:gd name="connsiteX5" fmla="*/ 11569148 w 11938692"/>
              <a:gd name="connsiteY5" fmla="*/ 4015409 h 4632605"/>
              <a:gd name="connsiteX0" fmla="*/ 0 w 11688417"/>
              <a:gd name="connsiteY0" fmla="*/ 0 h 4632605"/>
              <a:gd name="connsiteX1" fmla="*/ 2027582 w 11688417"/>
              <a:gd name="connsiteY1" fmla="*/ 4572000 h 4632605"/>
              <a:gd name="connsiteX2" fmla="*/ 5148469 w 11688417"/>
              <a:gd name="connsiteY2" fmla="*/ 2464904 h 4632605"/>
              <a:gd name="connsiteX3" fmla="*/ 7235687 w 11688417"/>
              <a:gd name="connsiteY3" fmla="*/ 178904 h 4632605"/>
              <a:gd name="connsiteX4" fmla="*/ 11688417 w 11688417"/>
              <a:gd name="connsiteY4" fmla="*/ 3677478 h 4632605"/>
              <a:gd name="connsiteX0" fmla="*/ 0 w 7235687"/>
              <a:gd name="connsiteY0" fmla="*/ 0 h 4632605"/>
              <a:gd name="connsiteX1" fmla="*/ 2027582 w 7235687"/>
              <a:gd name="connsiteY1" fmla="*/ 4572000 h 4632605"/>
              <a:gd name="connsiteX2" fmla="*/ 5148469 w 7235687"/>
              <a:gd name="connsiteY2" fmla="*/ 2464904 h 4632605"/>
              <a:gd name="connsiteX3" fmla="*/ 7235687 w 7235687"/>
              <a:gd name="connsiteY3" fmla="*/ 178904 h 4632605"/>
              <a:gd name="connsiteX0" fmla="*/ 0 w 6886984"/>
              <a:gd name="connsiteY0" fmla="*/ 0 h 4627083"/>
              <a:gd name="connsiteX1" fmla="*/ 2027582 w 6886984"/>
              <a:gd name="connsiteY1" fmla="*/ 4572000 h 4627083"/>
              <a:gd name="connsiteX2" fmla="*/ 5148469 w 6886984"/>
              <a:gd name="connsiteY2" fmla="*/ 2464904 h 4627083"/>
              <a:gd name="connsiteX3" fmla="*/ 6886984 w 6886984"/>
              <a:gd name="connsiteY3" fmla="*/ 1495252 h 4627083"/>
              <a:gd name="connsiteX0" fmla="*/ 0 w 6886984"/>
              <a:gd name="connsiteY0" fmla="*/ 0 h 4597488"/>
              <a:gd name="connsiteX1" fmla="*/ 2027582 w 6886984"/>
              <a:gd name="connsiteY1" fmla="*/ 4572000 h 4597488"/>
              <a:gd name="connsiteX2" fmla="*/ 5264704 w 6886984"/>
              <a:gd name="connsiteY2" fmla="*/ 1833056 h 4597488"/>
              <a:gd name="connsiteX3" fmla="*/ 6886984 w 6886984"/>
              <a:gd name="connsiteY3" fmla="*/ 1495252 h 4597488"/>
              <a:gd name="connsiteX0" fmla="*/ 0 w 5264704"/>
              <a:gd name="connsiteY0" fmla="*/ 0 h 4597488"/>
              <a:gd name="connsiteX1" fmla="*/ 2027582 w 5264704"/>
              <a:gd name="connsiteY1" fmla="*/ 4572000 h 4597488"/>
              <a:gd name="connsiteX2" fmla="*/ 5264704 w 5264704"/>
              <a:gd name="connsiteY2" fmla="*/ 1833056 h 4597488"/>
              <a:gd name="connsiteX0" fmla="*/ 0 w 6112105"/>
              <a:gd name="connsiteY0" fmla="*/ 0 h 4611538"/>
              <a:gd name="connsiteX1" fmla="*/ 2027582 w 6112105"/>
              <a:gd name="connsiteY1" fmla="*/ 4572000 h 4611538"/>
              <a:gd name="connsiteX2" fmla="*/ 6112105 w 6112105"/>
              <a:gd name="connsiteY2" fmla="*/ 2178540 h 4611538"/>
              <a:gd name="connsiteX0" fmla="*/ 0 w 6112105"/>
              <a:gd name="connsiteY0" fmla="*/ 0 h 4607432"/>
              <a:gd name="connsiteX1" fmla="*/ 2027582 w 6112105"/>
              <a:gd name="connsiteY1" fmla="*/ 4572000 h 4607432"/>
              <a:gd name="connsiteX2" fmla="*/ 6112105 w 6112105"/>
              <a:gd name="connsiteY2" fmla="*/ 2178540 h 460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12105" h="4607432">
                <a:moveTo>
                  <a:pt x="0" y="0"/>
                </a:moveTo>
                <a:cubicBezTo>
                  <a:pt x="584752" y="2080591"/>
                  <a:pt x="1008898" y="4208910"/>
                  <a:pt x="2027582" y="4572000"/>
                </a:cubicBezTo>
                <a:cubicBezTo>
                  <a:pt x="3046266" y="4935090"/>
                  <a:pt x="3838513" y="2392959"/>
                  <a:pt x="6112105" y="2178540"/>
                </a:cubicBezTo>
              </a:path>
            </a:pathLst>
          </a:custGeom>
          <a:noFill/>
          <a:ln w="25400">
            <a:solidFill>
              <a:srgbClr val="FFC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4453E10-AB96-9040-B394-BA38C76A891D}"/>
              </a:ext>
            </a:extLst>
          </p:cNvPr>
          <p:cNvGrpSpPr/>
          <p:nvPr userDrawn="1"/>
        </p:nvGrpSpPr>
        <p:grpSpPr>
          <a:xfrm>
            <a:off x="4285452" y="919324"/>
            <a:ext cx="371811" cy="370940"/>
            <a:chOff x="778647" y="2313656"/>
            <a:chExt cx="423980" cy="336510"/>
          </a:xfrm>
        </p:grpSpPr>
        <p:sp>
          <p:nvSpPr>
            <p:cNvPr id="13" name="Elipse 79">
              <a:extLst>
                <a:ext uri="{FF2B5EF4-FFF2-40B4-BE49-F238E27FC236}">
                  <a16:creationId xmlns:a16="http://schemas.microsoft.com/office/drawing/2014/main" id="{B10965DE-EDB5-484D-9513-0CF566B83832}"/>
                </a:ext>
              </a:extLst>
            </p:cNvPr>
            <p:cNvSpPr/>
            <p:nvPr/>
          </p:nvSpPr>
          <p:spPr>
            <a:xfrm>
              <a:off x="961184" y="2408723"/>
              <a:ext cx="241443" cy="241443"/>
            </a:xfrm>
            <a:prstGeom prst="ellipse">
              <a:avLst/>
            </a:prstGeom>
            <a:solidFill>
              <a:srgbClr val="FFC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" name="Elipse 80">
              <a:extLst>
                <a:ext uri="{FF2B5EF4-FFF2-40B4-BE49-F238E27FC236}">
                  <a16:creationId xmlns:a16="http://schemas.microsoft.com/office/drawing/2014/main" id="{4D1C26D7-9ED4-C34C-9A60-5783637370BE}"/>
                </a:ext>
              </a:extLst>
            </p:cNvPr>
            <p:cNvSpPr/>
            <p:nvPr/>
          </p:nvSpPr>
          <p:spPr>
            <a:xfrm>
              <a:off x="778647" y="2313656"/>
              <a:ext cx="72650" cy="72650"/>
            </a:xfrm>
            <a:prstGeom prst="ellipse">
              <a:avLst/>
            </a:prstGeom>
            <a:solidFill>
              <a:srgbClr val="FFC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19" name="Graphic 52">
            <a:extLst>
              <a:ext uri="{FF2B5EF4-FFF2-40B4-BE49-F238E27FC236}">
                <a16:creationId xmlns:a16="http://schemas.microsoft.com/office/drawing/2014/main" id="{59C15805-71B0-6E4C-9D9D-36F53858F21A}"/>
              </a:ext>
            </a:extLst>
          </p:cNvPr>
          <p:cNvGrpSpPr/>
          <p:nvPr userDrawn="1"/>
        </p:nvGrpSpPr>
        <p:grpSpPr>
          <a:xfrm rot="14473599" flipH="1">
            <a:off x="9042917" y="2786777"/>
            <a:ext cx="2907922" cy="1121911"/>
            <a:chOff x="3062699" y="1083310"/>
            <a:chExt cx="9537605" cy="5023767"/>
          </a:xfrm>
          <a:solidFill>
            <a:srgbClr val="FFCF59"/>
          </a:solidFill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3B174F6-317B-6A4C-8351-E57445787BED}"/>
                </a:ext>
              </a:extLst>
            </p:cNvPr>
            <p:cNvSpPr/>
            <p:nvPr/>
          </p:nvSpPr>
          <p:spPr>
            <a:xfrm>
              <a:off x="11614784" y="1146810"/>
              <a:ext cx="119380" cy="41909"/>
            </a:xfrm>
            <a:custGeom>
              <a:avLst/>
              <a:gdLst>
                <a:gd name="connsiteX0" fmla="*/ 119380 w 119380"/>
                <a:gd name="connsiteY0" fmla="*/ 41910 h 41909"/>
                <a:gd name="connsiteX1" fmla="*/ 60325 w 119380"/>
                <a:gd name="connsiteY1" fmla="*/ 19685 h 41909"/>
                <a:gd name="connsiteX2" fmla="*/ 0 w 119380"/>
                <a:gd name="connsiteY2" fmla="*/ 0 h 41909"/>
                <a:gd name="connsiteX3" fmla="*/ 59690 w 119380"/>
                <a:gd name="connsiteY3" fmla="*/ 22860 h 41909"/>
                <a:gd name="connsiteX4" fmla="*/ 119380 w 119380"/>
                <a:gd name="connsiteY4" fmla="*/ 41910 h 4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380" h="41909">
                  <a:moveTo>
                    <a:pt x="119380" y="41910"/>
                  </a:moveTo>
                  <a:cubicBezTo>
                    <a:pt x="99695" y="34290"/>
                    <a:pt x="80010" y="26670"/>
                    <a:pt x="60325" y="19685"/>
                  </a:cubicBezTo>
                  <a:cubicBezTo>
                    <a:pt x="40005" y="13335"/>
                    <a:pt x="20320" y="6350"/>
                    <a:pt x="0" y="0"/>
                  </a:cubicBezTo>
                  <a:cubicBezTo>
                    <a:pt x="19685" y="6985"/>
                    <a:pt x="39370" y="14605"/>
                    <a:pt x="59690" y="22860"/>
                  </a:cubicBezTo>
                  <a:cubicBezTo>
                    <a:pt x="85725" y="33020"/>
                    <a:pt x="99695" y="36195"/>
                    <a:pt x="119380" y="4191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2F07A1C-CDED-8A4C-B1E7-BA098946DBCF}"/>
                </a:ext>
              </a:extLst>
            </p:cNvPr>
            <p:cNvSpPr/>
            <p:nvPr/>
          </p:nvSpPr>
          <p:spPr>
            <a:xfrm>
              <a:off x="11461750" y="1107439"/>
              <a:ext cx="40640" cy="8255"/>
            </a:xfrm>
            <a:custGeom>
              <a:avLst/>
              <a:gdLst>
                <a:gd name="connsiteX0" fmla="*/ 40640 w 40640"/>
                <a:gd name="connsiteY0" fmla="*/ 8255 h 8255"/>
                <a:gd name="connsiteX1" fmla="*/ 19050 w 40640"/>
                <a:gd name="connsiteY1" fmla="*/ 3175 h 8255"/>
                <a:gd name="connsiteX2" fmla="*/ 0 w 40640"/>
                <a:gd name="connsiteY2" fmla="*/ 0 h 8255"/>
                <a:gd name="connsiteX3" fmla="*/ 40640 w 40640"/>
                <a:gd name="connsiteY3" fmla="*/ 8255 h 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640" h="8255">
                  <a:moveTo>
                    <a:pt x="40640" y="8255"/>
                  </a:moveTo>
                  <a:cubicBezTo>
                    <a:pt x="33020" y="6350"/>
                    <a:pt x="26035" y="5080"/>
                    <a:pt x="19050" y="3175"/>
                  </a:cubicBezTo>
                  <a:cubicBezTo>
                    <a:pt x="12065" y="1905"/>
                    <a:pt x="5715" y="635"/>
                    <a:pt x="0" y="0"/>
                  </a:cubicBezTo>
                  <a:cubicBezTo>
                    <a:pt x="13335" y="3175"/>
                    <a:pt x="26670" y="5715"/>
                    <a:pt x="40640" y="8255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53967BF-6174-ED4C-A25A-6E7BC1ECE3CD}"/>
                </a:ext>
              </a:extLst>
            </p:cNvPr>
            <p:cNvSpPr/>
            <p:nvPr/>
          </p:nvSpPr>
          <p:spPr>
            <a:xfrm>
              <a:off x="11284584" y="1083310"/>
              <a:ext cx="111125" cy="13334"/>
            </a:xfrm>
            <a:custGeom>
              <a:avLst/>
              <a:gdLst>
                <a:gd name="connsiteX0" fmla="*/ 0 w 111125"/>
                <a:gd name="connsiteY0" fmla="*/ 0 h 13334"/>
                <a:gd name="connsiteX1" fmla="*/ 14605 w 111125"/>
                <a:gd name="connsiteY1" fmla="*/ 1270 h 13334"/>
                <a:gd name="connsiteX2" fmla="*/ 28575 w 111125"/>
                <a:gd name="connsiteY2" fmla="*/ 3175 h 13334"/>
                <a:gd name="connsiteX3" fmla="*/ 56515 w 111125"/>
                <a:gd name="connsiteY3" fmla="*/ 6350 h 13334"/>
                <a:gd name="connsiteX4" fmla="*/ 111125 w 111125"/>
                <a:gd name="connsiteY4" fmla="*/ 13335 h 13334"/>
                <a:gd name="connsiteX5" fmla="*/ 60325 w 111125"/>
                <a:gd name="connsiteY5" fmla="*/ 5715 h 13334"/>
                <a:gd name="connsiteX6" fmla="*/ 31750 w 111125"/>
                <a:gd name="connsiteY6" fmla="*/ 2540 h 13334"/>
                <a:gd name="connsiteX7" fmla="*/ 0 w 111125"/>
                <a:gd name="connsiteY7" fmla="*/ 0 h 1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125" h="13334">
                  <a:moveTo>
                    <a:pt x="0" y="0"/>
                  </a:moveTo>
                  <a:cubicBezTo>
                    <a:pt x="5080" y="635"/>
                    <a:pt x="9525" y="635"/>
                    <a:pt x="14605" y="1270"/>
                  </a:cubicBezTo>
                  <a:cubicBezTo>
                    <a:pt x="19685" y="1905"/>
                    <a:pt x="24130" y="2540"/>
                    <a:pt x="28575" y="3175"/>
                  </a:cubicBezTo>
                  <a:cubicBezTo>
                    <a:pt x="38100" y="4445"/>
                    <a:pt x="47625" y="5715"/>
                    <a:pt x="56515" y="6350"/>
                  </a:cubicBezTo>
                  <a:cubicBezTo>
                    <a:pt x="74930" y="8890"/>
                    <a:pt x="93345" y="10160"/>
                    <a:pt x="111125" y="13335"/>
                  </a:cubicBezTo>
                  <a:cubicBezTo>
                    <a:pt x="95885" y="10160"/>
                    <a:pt x="78740" y="7620"/>
                    <a:pt x="60325" y="5715"/>
                  </a:cubicBezTo>
                  <a:cubicBezTo>
                    <a:pt x="50800" y="4445"/>
                    <a:pt x="41275" y="3810"/>
                    <a:pt x="31750" y="2540"/>
                  </a:cubicBezTo>
                  <a:cubicBezTo>
                    <a:pt x="21590" y="1905"/>
                    <a:pt x="11430" y="635"/>
                    <a:pt x="0" y="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4198C4E2-4389-794D-AE93-B225D967AB93}"/>
                </a:ext>
              </a:extLst>
            </p:cNvPr>
            <p:cNvSpPr/>
            <p:nvPr/>
          </p:nvSpPr>
          <p:spPr>
            <a:xfrm>
              <a:off x="11396344" y="1097280"/>
              <a:ext cx="65405" cy="13334"/>
            </a:xfrm>
            <a:custGeom>
              <a:avLst/>
              <a:gdLst>
                <a:gd name="connsiteX0" fmla="*/ 61595 w 65405"/>
                <a:gd name="connsiteY0" fmla="*/ 13335 h 13334"/>
                <a:gd name="connsiteX1" fmla="*/ 64770 w 65405"/>
                <a:gd name="connsiteY1" fmla="*/ 10160 h 13334"/>
                <a:gd name="connsiteX2" fmla="*/ 65405 w 65405"/>
                <a:gd name="connsiteY2" fmla="*/ 10160 h 13334"/>
                <a:gd name="connsiteX3" fmla="*/ 0 w 65405"/>
                <a:gd name="connsiteY3" fmla="*/ 0 h 13334"/>
                <a:gd name="connsiteX4" fmla="*/ 61595 w 65405"/>
                <a:gd name="connsiteY4" fmla="*/ 13335 h 1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05" h="13334">
                  <a:moveTo>
                    <a:pt x="61595" y="13335"/>
                  </a:moveTo>
                  <a:cubicBezTo>
                    <a:pt x="48895" y="9525"/>
                    <a:pt x="42545" y="6985"/>
                    <a:pt x="64770" y="10160"/>
                  </a:cubicBezTo>
                  <a:cubicBezTo>
                    <a:pt x="64770" y="10160"/>
                    <a:pt x="65405" y="10160"/>
                    <a:pt x="65405" y="10160"/>
                  </a:cubicBezTo>
                  <a:cubicBezTo>
                    <a:pt x="43815" y="6350"/>
                    <a:pt x="22225" y="3175"/>
                    <a:pt x="0" y="0"/>
                  </a:cubicBezTo>
                  <a:cubicBezTo>
                    <a:pt x="22861" y="4445"/>
                    <a:pt x="43815" y="8890"/>
                    <a:pt x="61595" y="13335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1CE1A344-2232-AB49-975F-1625DDEFC0A0}"/>
                </a:ext>
              </a:extLst>
            </p:cNvPr>
            <p:cNvSpPr/>
            <p:nvPr/>
          </p:nvSpPr>
          <p:spPr>
            <a:xfrm>
              <a:off x="11457940" y="1110614"/>
              <a:ext cx="39369" cy="12065"/>
            </a:xfrm>
            <a:custGeom>
              <a:avLst/>
              <a:gdLst>
                <a:gd name="connsiteX0" fmla="*/ 0 w 39369"/>
                <a:gd name="connsiteY0" fmla="*/ 0 h 12065"/>
                <a:gd name="connsiteX1" fmla="*/ 39370 w 39369"/>
                <a:gd name="connsiteY1" fmla="*/ 12065 h 12065"/>
                <a:gd name="connsiteX2" fmla="*/ 0 w 39369"/>
                <a:gd name="connsiteY2" fmla="*/ 0 h 12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369" h="12065">
                  <a:moveTo>
                    <a:pt x="0" y="0"/>
                  </a:moveTo>
                  <a:cubicBezTo>
                    <a:pt x="12700" y="4445"/>
                    <a:pt x="32385" y="10160"/>
                    <a:pt x="39370" y="12065"/>
                  </a:cubicBezTo>
                  <a:cubicBezTo>
                    <a:pt x="27305" y="8255"/>
                    <a:pt x="14605" y="4445"/>
                    <a:pt x="0" y="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080F393-576C-964B-AD8E-9B6422A36B7C}"/>
                </a:ext>
              </a:extLst>
            </p:cNvPr>
            <p:cNvSpPr/>
            <p:nvPr/>
          </p:nvSpPr>
          <p:spPr>
            <a:xfrm>
              <a:off x="10653741" y="1110614"/>
              <a:ext cx="1234093" cy="179705"/>
            </a:xfrm>
            <a:custGeom>
              <a:avLst/>
              <a:gdLst>
                <a:gd name="connsiteX0" fmla="*/ 743874 w 1234093"/>
                <a:gd name="connsiteY0" fmla="*/ 22225 h 179705"/>
                <a:gd name="connsiteX1" fmla="*/ 685453 w 1234093"/>
                <a:gd name="connsiteY1" fmla="*/ 7620 h 179705"/>
                <a:gd name="connsiteX2" fmla="*/ 648624 w 1234093"/>
                <a:gd name="connsiteY2" fmla="*/ 3810 h 179705"/>
                <a:gd name="connsiteX3" fmla="*/ 630209 w 1234093"/>
                <a:gd name="connsiteY3" fmla="*/ 2540 h 179705"/>
                <a:gd name="connsiteX4" fmla="*/ 612428 w 1234093"/>
                <a:gd name="connsiteY4" fmla="*/ 1905 h 179705"/>
                <a:gd name="connsiteX5" fmla="*/ 576868 w 1234093"/>
                <a:gd name="connsiteY5" fmla="*/ 635 h 179705"/>
                <a:gd name="connsiteX6" fmla="*/ 559724 w 1234093"/>
                <a:gd name="connsiteY6" fmla="*/ 0 h 179705"/>
                <a:gd name="connsiteX7" fmla="*/ 542578 w 1234093"/>
                <a:gd name="connsiteY7" fmla="*/ 0 h 179705"/>
                <a:gd name="connsiteX8" fmla="*/ 473999 w 1234093"/>
                <a:gd name="connsiteY8" fmla="*/ 0 h 179705"/>
                <a:gd name="connsiteX9" fmla="*/ 404149 w 1234093"/>
                <a:gd name="connsiteY9" fmla="*/ 1905 h 179705"/>
                <a:gd name="connsiteX10" fmla="*/ 327314 w 1234093"/>
                <a:gd name="connsiteY10" fmla="*/ 2540 h 179705"/>
                <a:gd name="connsiteX11" fmla="*/ 286039 w 1234093"/>
                <a:gd name="connsiteY11" fmla="*/ 2540 h 179705"/>
                <a:gd name="connsiteX12" fmla="*/ 249843 w 1234093"/>
                <a:gd name="connsiteY12" fmla="*/ 5715 h 179705"/>
                <a:gd name="connsiteX13" fmla="*/ 206028 w 1234093"/>
                <a:gd name="connsiteY13" fmla="*/ 12065 h 179705"/>
                <a:gd name="connsiteX14" fmla="*/ 193328 w 1234093"/>
                <a:gd name="connsiteY14" fmla="*/ 13970 h 179705"/>
                <a:gd name="connsiteX15" fmla="*/ 180628 w 1234093"/>
                <a:gd name="connsiteY15" fmla="*/ 16510 h 179705"/>
                <a:gd name="connsiteX16" fmla="*/ 153959 w 1234093"/>
                <a:gd name="connsiteY16" fmla="*/ 21590 h 179705"/>
                <a:gd name="connsiteX17" fmla="*/ 101253 w 1234093"/>
                <a:gd name="connsiteY17" fmla="*/ 31750 h 179705"/>
                <a:gd name="connsiteX18" fmla="*/ 53628 w 1234093"/>
                <a:gd name="connsiteY18" fmla="*/ 43180 h 179705"/>
                <a:gd name="connsiteX19" fmla="*/ 46009 w 1234093"/>
                <a:gd name="connsiteY19" fmla="*/ 50800 h 179705"/>
                <a:gd name="connsiteX20" fmla="*/ 87284 w 1234093"/>
                <a:gd name="connsiteY20" fmla="*/ 42545 h 179705"/>
                <a:gd name="connsiteX21" fmla="*/ 127289 w 1234093"/>
                <a:gd name="connsiteY21" fmla="*/ 36195 h 179705"/>
                <a:gd name="connsiteX22" fmla="*/ 202853 w 1234093"/>
                <a:gd name="connsiteY22" fmla="*/ 24765 h 179705"/>
                <a:gd name="connsiteX23" fmla="*/ 274609 w 1234093"/>
                <a:gd name="connsiteY23" fmla="*/ 16510 h 179705"/>
                <a:gd name="connsiteX24" fmla="*/ 291753 w 1234093"/>
                <a:gd name="connsiteY24" fmla="*/ 14605 h 179705"/>
                <a:gd name="connsiteX25" fmla="*/ 308899 w 1234093"/>
                <a:gd name="connsiteY25" fmla="*/ 13335 h 179705"/>
                <a:gd name="connsiteX26" fmla="*/ 343189 w 1234093"/>
                <a:gd name="connsiteY26" fmla="*/ 10795 h 179705"/>
                <a:gd name="connsiteX27" fmla="*/ 625128 w 1234093"/>
                <a:gd name="connsiteY27" fmla="*/ 11430 h 179705"/>
                <a:gd name="connsiteX28" fmla="*/ 869603 w 1234093"/>
                <a:gd name="connsiteY28" fmla="*/ 46355 h 179705"/>
                <a:gd name="connsiteX29" fmla="*/ 1108999 w 1234093"/>
                <a:gd name="connsiteY29" fmla="*/ 120650 h 179705"/>
                <a:gd name="connsiteX30" fmla="*/ 1142018 w 1234093"/>
                <a:gd name="connsiteY30" fmla="*/ 134620 h 179705"/>
                <a:gd name="connsiteX31" fmla="*/ 1173134 w 1234093"/>
                <a:gd name="connsiteY31" fmla="*/ 149225 h 179705"/>
                <a:gd name="connsiteX32" fmla="*/ 1234093 w 1234093"/>
                <a:gd name="connsiteY32" fmla="*/ 179705 h 179705"/>
                <a:gd name="connsiteX33" fmla="*/ 1214409 w 1234093"/>
                <a:gd name="connsiteY33" fmla="*/ 168910 h 179705"/>
                <a:gd name="connsiteX34" fmla="*/ 1194089 w 1234093"/>
                <a:gd name="connsiteY34" fmla="*/ 158750 h 179705"/>
                <a:gd name="connsiteX35" fmla="*/ 1153449 w 1234093"/>
                <a:gd name="connsiteY35" fmla="*/ 138430 h 179705"/>
                <a:gd name="connsiteX36" fmla="*/ 1110268 w 1234093"/>
                <a:gd name="connsiteY36" fmla="*/ 118745 h 179705"/>
                <a:gd name="connsiteX37" fmla="*/ 1065184 w 1234093"/>
                <a:gd name="connsiteY37" fmla="*/ 99060 h 179705"/>
                <a:gd name="connsiteX38" fmla="*/ 743874 w 1234093"/>
                <a:gd name="connsiteY38" fmla="*/ 22225 h 17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34093" h="179705">
                  <a:moveTo>
                    <a:pt x="743874" y="22225"/>
                  </a:moveTo>
                  <a:cubicBezTo>
                    <a:pt x="722284" y="19685"/>
                    <a:pt x="728634" y="10795"/>
                    <a:pt x="685453" y="7620"/>
                  </a:cubicBezTo>
                  <a:cubicBezTo>
                    <a:pt x="672753" y="6350"/>
                    <a:pt x="660689" y="5080"/>
                    <a:pt x="648624" y="3810"/>
                  </a:cubicBezTo>
                  <a:cubicBezTo>
                    <a:pt x="642274" y="3175"/>
                    <a:pt x="636559" y="2540"/>
                    <a:pt x="630209" y="2540"/>
                  </a:cubicBezTo>
                  <a:cubicBezTo>
                    <a:pt x="624493" y="2540"/>
                    <a:pt x="618143" y="1905"/>
                    <a:pt x="612428" y="1905"/>
                  </a:cubicBezTo>
                  <a:cubicBezTo>
                    <a:pt x="600364" y="1270"/>
                    <a:pt x="588934" y="635"/>
                    <a:pt x="576868" y="635"/>
                  </a:cubicBezTo>
                  <a:cubicBezTo>
                    <a:pt x="571153" y="635"/>
                    <a:pt x="565439" y="0"/>
                    <a:pt x="559724" y="0"/>
                  </a:cubicBezTo>
                  <a:cubicBezTo>
                    <a:pt x="554009" y="0"/>
                    <a:pt x="548293" y="0"/>
                    <a:pt x="542578" y="0"/>
                  </a:cubicBezTo>
                  <a:cubicBezTo>
                    <a:pt x="519718" y="0"/>
                    <a:pt x="496859" y="0"/>
                    <a:pt x="473999" y="0"/>
                  </a:cubicBezTo>
                  <a:cubicBezTo>
                    <a:pt x="451139" y="635"/>
                    <a:pt x="427643" y="1270"/>
                    <a:pt x="404149" y="1905"/>
                  </a:cubicBezTo>
                  <a:cubicBezTo>
                    <a:pt x="382559" y="2540"/>
                    <a:pt x="354618" y="3175"/>
                    <a:pt x="327314" y="2540"/>
                  </a:cubicBezTo>
                  <a:cubicBezTo>
                    <a:pt x="313343" y="2540"/>
                    <a:pt x="299374" y="1905"/>
                    <a:pt x="286039" y="2540"/>
                  </a:cubicBezTo>
                  <a:cubicBezTo>
                    <a:pt x="272703" y="3175"/>
                    <a:pt x="260639" y="4445"/>
                    <a:pt x="249843" y="5715"/>
                  </a:cubicBezTo>
                  <a:cubicBezTo>
                    <a:pt x="237143" y="7620"/>
                    <a:pt x="221903" y="9525"/>
                    <a:pt x="206028" y="12065"/>
                  </a:cubicBezTo>
                  <a:cubicBezTo>
                    <a:pt x="202218" y="12700"/>
                    <a:pt x="197774" y="13335"/>
                    <a:pt x="193328" y="13970"/>
                  </a:cubicBezTo>
                  <a:cubicBezTo>
                    <a:pt x="188884" y="14605"/>
                    <a:pt x="185074" y="15875"/>
                    <a:pt x="180628" y="16510"/>
                  </a:cubicBezTo>
                  <a:cubicBezTo>
                    <a:pt x="171739" y="18415"/>
                    <a:pt x="162849" y="19685"/>
                    <a:pt x="153959" y="21590"/>
                  </a:cubicBezTo>
                  <a:cubicBezTo>
                    <a:pt x="136178" y="24765"/>
                    <a:pt x="118399" y="28575"/>
                    <a:pt x="101253" y="31750"/>
                  </a:cubicBezTo>
                  <a:cubicBezTo>
                    <a:pt x="84109" y="35560"/>
                    <a:pt x="68234" y="39370"/>
                    <a:pt x="53628" y="43180"/>
                  </a:cubicBezTo>
                  <a:cubicBezTo>
                    <a:pt x="-2886" y="57150"/>
                    <a:pt x="-28286" y="64770"/>
                    <a:pt x="46009" y="50800"/>
                  </a:cubicBezTo>
                  <a:cubicBezTo>
                    <a:pt x="59978" y="48260"/>
                    <a:pt x="73949" y="45085"/>
                    <a:pt x="87284" y="42545"/>
                  </a:cubicBezTo>
                  <a:cubicBezTo>
                    <a:pt x="100618" y="40005"/>
                    <a:pt x="113953" y="38100"/>
                    <a:pt x="127289" y="36195"/>
                  </a:cubicBezTo>
                  <a:cubicBezTo>
                    <a:pt x="153324" y="32385"/>
                    <a:pt x="178724" y="27940"/>
                    <a:pt x="202853" y="24765"/>
                  </a:cubicBezTo>
                  <a:cubicBezTo>
                    <a:pt x="227618" y="22225"/>
                    <a:pt x="251114" y="19050"/>
                    <a:pt x="274609" y="16510"/>
                  </a:cubicBezTo>
                  <a:cubicBezTo>
                    <a:pt x="280324" y="15875"/>
                    <a:pt x="286039" y="15240"/>
                    <a:pt x="291753" y="14605"/>
                  </a:cubicBezTo>
                  <a:cubicBezTo>
                    <a:pt x="297468" y="13970"/>
                    <a:pt x="303184" y="13970"/>
                    <a:pt x="308899" y="13335"/>
                  </a:cubicBezTo>
                  <a:cubicBezTo>
                    <a:pt x="320328" y="12700"/>
                    <a:pt x="331759" y="11430"/>
                    <a:pt x="343189" y="10795"/>
                  </a:cubicBezTo>
                  <a:cubicBezTo>
                    <a:pt x="434628" y="4445"/>
                    <a:pt x="522893" y="2540"/>
                    <a:pt x="625128" y="11430"/>
                  </a:cubicBezTo>
                  <a:cubicBezTo>
                    <a:pt x="708314" y="17780"/>
                    <a:pt x="788959" y="29210"/>
                    <a:pt x="869603" y="46355"/>
                  </a:cubicBezTo>
                  <a:cubicBezTo>
                    <a:pt x="949614" y="64770"/>
                    <a:pt x="1029624" y="89535"/>
                    <a:pt x="1108999" y="120650"/>
                  </a:cubicBezTo>
                  <a:cubicBezTo>
                    <a:pt x="1119793" y="125095"/>
                    <a:pt x="1131224" y="130175"/>
                    <a:pt x="1142018" y="134620"/>
                  </a:cubicBezTo>
                  <a:cubicBezTo>
                    <a:pt x="1152814" y="139065"/>
                    <a:pt x="1162974" y="144145"/>
                    <a:pt x="1173134" y="149225"/>
                  </a:cubicBezTo>
                  <a:cubicBezTo>
                    <a:pt x="1193453" y="159385"/>
                    <a:pt x="1214409" y="168910"/>
                    <a:pt x="1234093" y="179705"/>
                  </a:cubicBezTo>
                  <a:cubicBezTo>
                    <a:pt x="1227743" y="175895"/>
                    <a:pt x="1221393" y="172720"/>
                    <a:pt x="1214409" y="168910"/>
                  </a:cubicBezTo>
                  <a:cubicBezTo>
                    <a:pt x="1208059" y="165735"/>
                    <a:pt x="1201074" y="161925"/>
                    <a:pt x="1194089" y="158750"/>
                  </a:cubicBezTo>
                  <a:cubicBezTo>
                    <a:pt x="1180753" y="151765"/>
                    <a:pt x="1166784" y="145415"/>
                    <a:pt x="1153449" y="138430"/>
                  </a:cubicBezTo>
                  <a:cubicBezTo>
                    <a:pt x="1139478" y="131445"/>
                    <a:pt x="1124874" y="125730"/>
                    <a:pt x="1110268" y="118745"/>
                  </a:cubicBezTo>
                  <a:cubicBezTo>
                    <a:pt x="1095664" y="112395"/>
                    <a:pt x="1081059" y="105410"/>
                    <a:pt x="1065184" y="99060"/>
                  </a:cubicBezTo>
                  <a:cubicBezTo>
                    <a:pt x="985174" y="64770"/>
                    <a:pt x="879764" y="43180"/>
                    <a:pt x="743874" y="22225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38062EB-C15E-734B-8B5F-1E0989966176}"/>
                </a:ext>
              </a:extLst>
            </p:cNvPr>
            <p:cNvSpPr/>
            <p:nvPr/>
          </p:nvSpPr>
          <p:spPr>
            <a:xfrm>
              <a:off x="12218034" y="1464310"/>
              <a:ext cx="325120" cy="243204"/>
            </a:xfrm>
            <a:custGeom>
              <a:avLst/>
              <a:gdLst>
                <a:gd name="connsiteX0" fmla="*/ 298450 w 325120"/>
                <a:gd name="connsiteY0" fmla="*/ 215265 h 243204"/>
                <a:gd name="connsiteX1" fmla="*/ 243840 w 325120"/>
                <a:gd name="connsiteY1" fmla="*/ 178435 h 243204"/>
                <a:gd name="connsiteX2" fmla="*/ 0 w 325120"/>
                <a:gd name="connsiteY2" fmla="*/ 0 h 243204"/>
                <a:gd name="connsiteX3" fmla="*/ 34925 w 325120"/>
                <a:gd name="connsiteY3" fmla="*/ 29845 h 243204"/>
                <a:gd name="connsiteX4" fmla="*/ 48895 w 325120"/>
                <a:gd name="connsiteY4" fmla="*/ 33655 h 243204"/>
                <a:gd name="connsiteX5" fmla="*/ 325120 w 325120"/>
                <a:gd name="connsiteY5" fmla="*/ 243205 h 243204"/>
                <a:gd name="connsiteX6" fmla="*/ 298450 w 325120"/>
                <a:gd name="connsiteY6" fmla="*/ 215265 h 243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120" h="243204">
                  <a:moveTo>
                    <a:pt x="298450" y="215265"/>
                  </a:moveTo>
                  <a:cubicBezTo>
                    <a:pt x="280670" y="203200"/>
                    <a:pt x="243840" y="178435"/>
                    <a:pt x="243840" y="178435"/>
                  </a:cubicBezTo>
                  <a:cubicBezTo>
                    <a:pt x="169545" y="114935"/>
                    <a:pt x="85725" y="55880"/>
                    <a:pt x="0" y="0"/>
                  </a:cubicBezTo>
                  <a:cubicBezTo>
                    <a:pt x="11430" y="9525"/>
                    <a:pt x="22860" y="19685"/>
                    <a:pt x="34925" y="29845"/>
                  </a:cubicBezTo>
                  <a:cubicBezTo>
                    <a:pt x="83185" y="63500"/>
                    <a:pt x="90170" y="65405"/>
                    <a:pt x="48895" y="33655"/>
                  </a:cubicBezTo>
                  <a:cubicBezTo>
                    <a:pt x="142875" y="107315"/>
                    <a:pt x="231775" y="175895"/>
                    <a:pt x="325120" y="243205"/>
                  </a:cubicBezTo>
                  <a:cubicBezTo>
                    <a:pt x="321310" y="237490"/>
                    <a:pt x="323850" y="235585"/>
                    <a:pt x="298450" y="215265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34B86663-7525-5748-8DBF-5684AACDF3C0}"/>
                </a:ext>
              </a:extLst>
            </p:cNvPr>
            <p:cNvSpPr/>
            <p:nvPr/>
          </p:nvSpPr>
          <p:spPr>
            <a:xfrm>
              <a:off x="12543790" y="1708150"/>
              <a:ext cx="56515" cy="41275"/>
            </a:xfrm>
            <a:custGeom>
              <a:avLst/>
              <a:gdLst>
                <a:gd name="connsiteX0" fmla="*/ 54610 w 56515"/>
                <a:gd name="connsiteY0" fmla="*/ 39370 h 41275"/>
                <a:gd name="connsiteX1" fmla="*/ 0 w 56515"/>
                <a:gd name="connsiteY1" fmla="*/ 0 h 41275"/>
                <a:gd name="connsiteX2" fmla="*/ 1270 w 56515"/>
                <a:gd name="connsiteY2" fmla="*/ 1905 h 41275"/>
                <a:gd name="connsiteX3" fmla="*/ 56515 w 56515"/>
                <a:gd name="connsiteY3" fmla="*/ 41275 h 41275"/>
                <a:gd name="connsiteX4" fmla="*/ 54610 w 56515"/>
                <a:gd name="connsiteY4" fmla="*/ 39370 h 4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515" h="41275">
                  <a:moveTo>
                    <a:pt x="54610" y="39370"/>
                  </a:moveTo>
                  <a:cubicBezTo>
                    <a:pt x="36195" y="26035"/>
                    <a:pt x="17780" y="12700"/>
                    <a:pt x="0" y="0"/>
                  </a:cubicBezTo>
                  <a:cubicBezTo>
                    <a:pt x="0" y="635"/>
                    <a:pt x="1270" y="1270"/>
                    <a:pt x="1270" y="1905"/>
                  </a:cubicBezTo>
                  <a:cubicBezTo>
                    <a:pt x="19685" y="15240"/>
                    <a:pt x="38100" y="27940"/>
                    <a:pt x="56515" y="41275"/>
                  </a:cubicBezTo>
                  <a:cubicBezTo>
                    <a:pt x="55880" y="40005"/>
                    <a:pt x="55245" y="39370"/>
                    <a:pt x="54610" y="3937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67371F56-1A40-D84A-A4E5-D835F63406D2}"/>
                </a:ext>
              </a:extLst>
            </p:cNvPr>
            <p:cNvSpPr/>
            <p:nvPr/>
          </p:nvSpPr>
          <p:spPr>
            <a:xfrm>
              <a:off x="3062699" y="1096644"/>
              <a:ext cx="7953915" cy="5010432"/>
            </a:xfrm>
            <a:custGeom>
              <a:avLst/>
              <a:gdLst>
                <a:gd name="connsiteX0" fmla="*/ 7758970 w 7953915"/>
                <a:gd name="connsiteY0" fmla="*/ 8255 h 5010432"/>
                <a:gd name="connsiteX1" fmla="*/ 7344315 w 7953915"/>
                <a:gd name="connsiteY1" fmla="*/ 97155 h 5010432"/>
                <a:gd name="connsiteX2" fmla="*/ 7245256 w 7953915"/>
                <a:gd name="connsiteY2" fmla="*/ 126365 h 5010432"/>
                <a:gd name="connsiteX3" fmla="*/ 7148100 w 7953915"/>
                <a:gd name="connsiteY3" fmla="*/ 158115 h 5010432"/>
                <a:gd name="connsiteX4" fmla="*/ 7099840 w 7953915"/>
                <a:gd name="connsiteY4" fmla="*/ 174625 h 5010432"/>
                <a:gd name="connsiteX5" fmla="*/ 7052215 w 7953915"/>
                <a:gd name="connsiteY5" fmla="*/ 191770 h 5010432"/>
                <a:gd name="connsiteX6" fmla="*/ 7004590 w 7953915"/>
                <a:gd name="connsiteY6" fmla="*/ 208915 h 5010432"/>
                <a:gd name="connsiteX7" fmla="*/ 6981095 w 7953915"/>
                <a:gd name="connsiteY7" fmla="*/ 217170 h 5010432"/>
                <a:gd name="connsiteX8" fmla="*/ 6957600 w 7953915"/>
                <a:gd name="connsiteY8" fmla="*/ 226695 h 5010432"/>
                <a:gd name="connsiteX9" fmla="*/ 6901720 w 7953915"/>
                <a:gd name="connsiteY9" fmla="*/ 254635 h 5010432"/>
                <a:gd name="connsiteX10" fmla="*/ 6872510 w 7953915"/>
                <a:gd name="connsiteY10" fmla="*/ 266700 h 5010432"/>
                <a:gd name="connsiteX11" fmla="*/ 6843935 w 7953915"/>
                <a:gd name="connsiteY11" fmla="*/ 280035 h 5010432"/>
                <a:gd name="connsiteX12" fmla="*/ 6741700 w 7953915"/>
                <a:gd name="connsiteY12" fmla="*/ 337185 h 5010432"/>
                <a:gd name="connsiteX13" fmla="*/ 6706775 w 7953915"/>
                <a:gd name="connsiteY13" fmla="*/ 359410 h 5010432"/>
                <a:gd name="connsiteX14" fmla="*/ 6706140 w 7953915"/>
                <a:gd name="connsiteY14" fmla="*/ 360045 h 5010432"/>
                <a:gd name="connsiteX15" fmla="*/ 6706775 w 7953915"/>
                <a:gd name="connsiteY15" fmla="*/ 364490 h 5010432"/>
                <a:gd name="connsiteX16" fmla="*/ 6743606 w 7953915"/>
                <a:gd name="connsiteY16" fmla="*/ 346075 h 5010432"/>
                <a:gd name="connsiteX17" fmla="*/ 6706775 w 7953915"/>
                <a:gd name="connsiteY17" fmla="*/ 364490 h 5010432"/>
                <a:gd name="connsiteX18" fmla="*/ 6652165 w 7953915"/>
                <a:gd name="connsiteY18" fmla="*/ 396240 h 5010432"/>
                <a:gd name="connsiteX19" fmla="*/ 6560090 w 7953915"/>
                <a:gd name="connsiteY19" fmla="*/ 459105 h 5010432"/>
                <a:gd name="connsiteX20" fmla="*/ 6608985 w 7953915"/>
                <a:gd name="connsiteY20" fmla="*/ 424180 h 5010432"/>
                <a:gd name="connsiteX21" fmla="*/ 6652165 w 7953915"/>
                <a:gd name="connsiteY21" fmla="*/ 396240 h 5010432"/>
                <a:gd name="connsiteX22" fmla="*/ 6706775 w 7953915"/>
                <a:gd name="connsiteY22" fmla="*/ 360045 h 5010432"/>
                <a:gd name="connsiteX23" fmla="*/ 6722650 w 7953915"/>
                <a:gd name="connsiteY23" fmla="*/ 349250 h 5010432"/>
                <a:gd name="connsiteX24" fmla="*/ 6610256 w 7953915"/>
                <a:gd name="connsiteY24" fmla="*/ 421005 h 5010432"/>
                <a:gd name="connsiteX25" fmla="*/ 6501035 w 7953915"/>
                <a:gd name="connsiteY25" fmla="*/ 496570 h 5010432"/>
                <a:gd name="connsiteX26" fmla="*/ 6456585 w 7953915"/>
                <a:gd name="connsiteY26" fmla="*/ 530225 h 5010432"/>
                <a:gd name="connsiteX27" fmla="*/ 6321965 w 7953915"/>
                <a:gd name="connsiteY27" fmla="*/ 630555 h 5010432"/>
                <a:gd name="connsiteX28" fmla="*/ 6284500 w 7953915"/>
                <a:gd name="connsiteY28" fmla="*/ 659765 h 5010432"/>
                <a:gd name="connsiteX29" fmla="*/ 6292120 w 7953915"/>
                <a:gd name="connsiteY29" fmla="*/ 654685 h 5010432"/>
                <a:gd name="connsiteX30" fmla="*/ 6277515 w 7953915"/>
                <a:gd name="connsiteY30" fmla="*/ 665480 h 5010432"/>
                <a:gd name="connsiteX31" fmla="*/ 6121306 w 7953915"/>
                <a:gd name="connsiteY31" fmla="*/ 792480 h 5010432"/>
                <a:gd name="connsiteX32" fmla="*/ 6022881 w 7953915"/>
                <a:gd name="connsiteY32" fmla="*/ 882650 h 5010432"/>
                <a:gd name="connsiteX33" fmla="*/ 5986050 w 7953915"/>
                <a:gd name="connsiteY33" fmla="*/ 908685 h 5010432"/>
                <a:gd name="connsiteX34" fmla="*/ 5932710 w 7953915"/>
                <a:gd name="connsiteY34" fmla="*/ 961390 h 5010432"/>
                <a:gd name="connsiteX35" fmla="*/ 6013356 w 7953915"/>
                <a:gd name="connsiteY35" fmla="*/ 901065 h 5010432"/>
                <a:gd name="connsiteX36" fmla="*/ 6130195 w 7953915"/>
                <a:gd name="connsiteY36" fmla="*/ 800735 h 5010432"/>
                <a:gd name="connsiteX37" fmla="*/ 6013356 w 7953915"/>
                <a:gd name="connsiteY37" fmla="*/ 901065 h 5010432"/>
                <a:gd name="connsiteX38" fmla="*/ 5932710 w 7953915"/>
                <a:gd name="connsiteY38" fmla="*/ 961390 h 5010432"/>
                <a:gd name="connsiteX39" fmla="*/ 5771420 w 7953915"/>
                <a:gd name="connsiteY39" fmla="*/ 1099185 h 5010432"/>
                <a:gd name="connsiteX40" fmla="*/ 5932710 w 7953915"/>
                <a:gd name="connsiteY40" fmla="*/ 961390 h 5010432"/>
                <a:gd name="connsiteX41" fmla="*/ 5986050 w 7953915"/>
                <a:gd name="connsiteY41" fmla="*/ 908685 h 5010432"/>
                <a:gd name="connsiteX42" fmla="*/ 6022881 w 7953915"/>
                <a:gd name="connsiteY42" fmla="*/ 882650 h 5010432"/>
                <a:gd name="connsiteX43" fmla="*/ 6121306 w 7953915"/>
                <a:gd name="connsiteY43" fmla="*/ 792480 h 5010432"/>
                <a:gd name="connsiteX44" fmla="*/ 5817775 w 7953915"/>
                <a:gd name="connsiteY44" fmla="*/ 1053465 h 5010432"/>
                <a:gd name="connsiteX45" fmla="*/ 5342795 w 7953915"/>
                <a:gd name="connsiteY45" fmla="*/ 1489710 h 5010432"/>
                <a:gd name="connsiteX46" fmla="*/ 4884960 w 7953915"/>
                <a:gd name="connsiteY46" fmla="*/ 1929765 h 5010432"/>
                <a:gd name="connsiteX47" fmla="*/ 3952780 w 7953915"/>
                <a:gd name="connsiteY47" fmla="*/ 2841625 h 5010432"/>
                <a:gd name="connsiteX48" fmla="*/ 2912650 w 7953915"/>
                <a:gd name="connsiteY48" fmla="*/ 3813175 h 5010432"/>
                <a:gd name="connsiteX49" fmla="*/ 2397665 w 7953915"/>
                <a:gd name="connsiteY49" fmla="*/ 4252595 h 5010432"/>
                <a:gd name="connsiteX50" fmla="*/ 1866805 w 7953915"/>
                <a:gd name="connsiteY50" fmla="*/ 4645660 h 5010432"/>
                <a:gd name="connsiteX51" fmla="*/ 1582960 w 7953915"/>
                <a:gd name="connsiteY51" fmla="*/ 4808220 h 5010432"/>
                <a:gd name="connsiteX52" fmla="*/ 1433100 w 7953915"/>
                <a:gd name="connsiteY52" fmla="*/ 4871085 h 5010432"/>
                <a:gd name="connsiteX53" fmla="*/ 1356265 w 7953915"/>
                <a:gd name="connsiteY53" fmla="*/ 4894580 h 5010432"/>
                <a:gd name="connsiteX54" fmla="*/ 1336580 w 7953915"/>
                <a:gd name="connsiteY54" fmla="*/ 4899025 h 5010432"/>
                <a:gd name="connsiteX55" fmla="*/ 1327055 w 7953915"/>
                <a:gd name="connsiteY55" fmla="*/ 4901565 h 5010432"/>
                <a:gd name="connsiteX56" fmla="*/ 1317530 w 7953915"/>
                <a:gd name="connsiteY56" fmla="*/ 4903470 h 5010432"/>
                <a:gd name="connsiteX57" fmla="*/ 1297845 w 7953915"/>
                <a:gd name="connsiteY57" fmla="*/ 4907280 h 5010432"/>
                <a:gd name="connsiteX58" fmla="*/ 1278160 w 7953915"/>
                <a:gd name="connsiteY58" fmla="*/ 4910455 h 5010432"/>
                <a:gd name="connsiteX59" fmla="*/ 1200690 w 7953915"/>
                <a:gd name="connsiteY59" fmla="*/ 4916170 h 5010432"/>
                <a:gd name="connsiteX60" fmla="*/ 1191165 w 7953915"/>
                <a:gd name="connsiteY60" fmla="*/ 4916170 h 5010432"/>
                <a:gd name="connsiteX61" fmla="*/ 1181640 w 7953915"/>
                <a:gd name="connsiteY61" fmla="*/ 4915535 h 5010432"/>
                <a:gd name="connsiteX62" fmla="*/ 1172115 w 7953915"/>
                <a:gd name="connsiteY62" fmla="*/ 4914900 h 5010432"/>
                <a:gd name="connsiteX63" fmla="*/ 1162590 w 7953915"/>
                <a:gd name="connsiteY63" fmla="*/ 4914265 h 5010432"/>
                <a:gd name="connsiteX64" fmla="*/ 1121950 w 7953915"/>
                <a:gd name="connsiteY64" fmla="*/ 4909820 h 5010432"/>
                <a:gd name="connsiteX65" fmla="*/ 962565 w 7953915"/>
                <a:gd name="connsiteY65" fmla="*/ 4876165 h 5010432"/>
                <a:gd name="connsiteX66" fmla="*/ 669830 w 7953915"/>
                <a:gd name="connsiteY66" fmla="*/ 4730750 h 5010432"/>
                <a:gd name="connsiteX67" fmla="*/ 563150 w 7953915"/>
                <a:gd name="connsiteY67" fmla="*/ 4640580 h 5010432"/>
                <a:gd name="connsiteX68" fmla="*/ 455200 w 7953915"/>
                <a:gd name="connsiteY68" fmla="*/ 4521835 h 5010432"/>
                <a:gd name="connsiteX69" fmla="*/ 269145 w 7953915"/>
                <a:gd name="connsiteY69" fmla="*/ 4217035 h 5010432"/>
                <a:gd name="connsiteX70" fmla="*/ 199295 w 7953915"/>
                <a:gd name="connsiteY70" fmla="*/ 4047490 h 5010432"/>
                <a:gd name="connsiteX71" fmla="*/ 145955 w 7953915"/>
                <a:gd name="connsiteY71" fmla="*/ 3879215 h 5010432"/>
                <a:gd name="connsiteX72" fmla="*/ 81185 w 7953915"/>
                <a:gd name="connsiteY72" fmla="*/ 3583940 h 5010432"/>
                <a:gd name="connsiteX73" fmla="*/ 39910 w 7953915"/>
                <a:gd name="connsiteY73" fmla="*/ 3362325 h 5010432"/>
                <a:gd name="connsiteX74" fmla="*/ 18955 w 7953915"/>
                <a:gd name="connsiteY74" fmla="*/ 3312160 h 5010432"/>
                <a:gd name="connsiteX75" fmla="*/ 4985 w 7953915"/>
                <a:gd name="connsiteY75" fmla="*/ 3350260 h 5010432"/>
                <a:gd name="connsiteX76" fmla="*/ 540 w 7953915"/>
                <a:gd name="connsiteY76" fmla="*/ 3393440 h 5010432"/>
                <a:gd name="connsiteX77" fmla="*/ 9430 w 7953915"/>
                <a:gd name="connsiteY77" fmla="*/ 3602355 h 5010432"/>
                <a:gd name="connsiteX78" fmla="*/ 48800 w 7953915"/>
                <a:gd name="connsiteY78" fmla="*/ 3824605 h 5010432"/>
                <a:gd name="connsiteX79" fmla="*/ 127540 w 7953915"/>
                <a:gd name="connsiteY79" fmla="*/ 4095115 h 5010432"/>
                <a:gd name="connsiteX80" fmla="*/ 191675 w 7953915"/>
                <a:gd name="connsiteY80" fmla="*/ 4257675 h 5010432"/>
                <a:gd name="connsiteX81" fmla="*/ 284385 w 7953915"/>
                <a:gd name="connsiteY81" fmla="*/ 4440555 h 5010432"/>
                <a:gd name="connsiteX82" fmla="*/ 236760 w 7953915"/>
                <a:gd name="connsiteY82" fmla="*/ 4350385 h 5010432"/>
                <a:gd name="connsiteX83" fmla="*/ 232950 w 7953915"/>
                <a:gd name="connsiteY83" fmla="*/ 4335145 h 5010432"/>
                <a:gd name="connsiteX84" fmla="*/ 319310 w 7953915"/>
                <a:gd name="connsiteY84" fmla="*/ 4471670 h 5010432"/>
                <a:gd name="connsiteX85" fmla="*/ 405035 w 7953915"/>
                <a:gd name="connsiteY85" fmla="*/ 4587240 h 5010432"/>
                <a:gd name="connsiteX86" fmla="*/ 516795 w 7953915"/>
                <a:gd name="connsiteY86" fmla="*/ 4707255 h 5010432"/>
                <a:gd name="connsiteX87" fmla="*/ 646970 w 7953915"/>
                <a:gd name="connsiteY87" fmla="*/ 4813935 h 5010432"/>
                <a:gd name="connsiteX88" fmla="*/ 779685 w 7953915"/>
                <a:gd name="connsiteY88" fmla="*/ 4896485 h 5010432"/>
                <a:gd name="connsiteX89" fmla="*/ 984790 w 7953915"/>
                <a:gd name="connsiteY89" fmla="*/ 4977130 h 5010432"/>
                <a:gd name="connsiteX90" fmla="*/ 1099725 w 7953915"/>
                <a:gd name="connsiteY90" fmla="*/ 5000625 h 5010432"/>
                <a:gd name="connsiteX91" fmla="*/ 1159415 w 7953915"/>
                <a:gd name="connsiteY91" fmla="*/ 5008245 h 5010432"/>
                <a:gd name="connsiteX92" fmla="*/ 1191800 w 7953915"/>
                <a:gd name="connsiteY92" fmla="*/ 5010150 h 5010432"/>
                <a:gd name="connsiteX93" fmla="*/ 1224185 w 7953915"/>
                <a:gd name="connsiteY93" fmla="*/ 5010150 h 5010432"/>
                <a:gd name="connsiteX94" fmla="*/ 1352455 w 7953915"/>
                <a:gd name="connsiteY94" fmla="*/ 4992370 h 5010432"/>
                <a:gd name="connsiteX95" fmla="*/ 1476280 w 7953915"/>
                <a:gd name="connsiteY95" fmla="*/ 4954905 h 5010432"/>
                <a:gd name="connsiteX96" fmla="*/ 1596295 w 7953915"/>
                <a:gd name="connsiteY96" fmla="*/ 4904105 h 5010432"/>
                <a:gd name="connsiteX97" fmla="*/ 1712500 w 7953915"/>
                <a:gd name="connsiteY97" fmla="*/ 4844415 h 5010432"/>
                <a:gd name="connsiteX98" fmla="*/ 1936655 w 7953915"/>
                <a:gd name="connsiteY98" fmla="*/ 4706620 h 5010432"/>
                <a:gd name="connsiteX99" fmla="*/ 2151285 w 7953915"/>
                <a:gd name="connsiteY99" fmla="*/ 4553585 h 5010432"/>
                <a:gd name="connsiteX100" fmla="*/ 2555780 w 7953915"/>
                <a:gd name="connsiteY100" fmla="*/ 4234180 h 5010432"/>
                <a:gd name="connsiteX101" fmla="*/ 2965355 w 7953915"/>
                <a:gd name="connsiteY101" fmla="*/ 3877945 h 5010432"/>
                <a:gd name="connsiteX102" fmla="*/ 3526060 w 7953915"/>
                <a:gd name="connsiteY102" fmla="*/ 3361055 h 5010432"/>
                <a:gd name="connsiteX103" fmla="*/ 4065175 w 7953915"/>
                <a:gd name="connsiteY103" fmla="*/ 2835275 h 5010432"/>
                <a:gd name="connsiteX104" fmla="*/ 5170710 w 7953915"/>
                <a:gd name="connsiteY104" fmla="*/ 1744345 h 5010432"/>
                <a:gd name="connsiteX105" fmla="*/ 5727606 w 7953915"/>
                <a:gd name="connsiteY105" fmla="*/ 1200150 h 5010432"/>
                <a:gd name="connsiteX106" fmla="*/ 6108606 w 7953915"/>
                <a:gd name="connsiteY106" fmla="*/ 866140 h 5010432"/>
                <a:gd name="connsiteX107" fmla="*/ 6577235 w 7953915"/>
                <a:gd name="connsiteY107" fmla="*/ 488950 h 5010432"/>
                <a:gd name="connsiteX108" fmla="*/ 6351175 w 7953915"/>
                <a:gd name="connsiteY108" fmla="*/ 661670 h 5010432"/>
                <a:gd name="connsiteX109" fmla="*/ 6118765 w 7953915"/>
                <a:gd name="connsiteY109" fmla="*/ 855980 h 5010432"/>
                <a:gd name="connsiteX110" fmla="*/ 6121306 w 7953915"/>
                <a:gd name="connsiteY110" fmla="*/ 845820 h 5010432"/>
                <a:gd name="connsiteX111" fmla="*/ 6270531 w 7953915"/>
                <a:gd name="connsiteY111" fmla="*/ 711835 h 5010432"/>
                <a:gd name="connsiteX112" fmla="*/ 6396260 w 7953915"/>
                <a:gd name="connsiteY112" fmla="*/ 619760 h 5010432"/>
                <a:gd name="connsiteX113" fmla="*/ 6621050 w 7953915"/>
                <a:gd name="connsiteY113" fmla="*/ 447675 h 5010432"/>
                <a:gd name="connsiteX114" fmla="*/ 6674390 w 7953915"/>
                <a:gd name="connsiteY114" fmla="*/ 419735 h 5010432"/>
                <a:gd name="connsiteX115" fmla="*/ 6828695 w 7953915"/>
                <a:gd name="connsiteY115" fmla="*/ 318770 h 5010432"/>
                <a:gd name="connsiteX116" fmla="*/ 6958870 w 7953915"/>
                <a:gd name="connsiteY116" fmla="*/ 251460 h 5010432"/>
                <a:gd name="connsiteX117" fmla="*/ 7049675 w 7953915"/>
                <a:gd name="connsiteY117" fmla="*/ 219710 h 5010432"/>
                <a:gd name="connsiteX118" fmla="*/ 7092856 w 7953915"/>
                <a:gd name="connsiteY118" fmla="*/ 205105 h 5010432"/>
                <a:gd name="connsiteX119" fmla="*/ 7114445 w 7953915"/>
                <a:gd name="connsiteY119" fmla="*/ 198120 h 5010432"/>
                <a:gd name="connsiteX120" fmla="*/ 7135400 w 7953915"/>
                <a:gd name="connsiteY120" fmla="*/ 191770 h 5010432"/>
                <a:gd name="connsiteX121" fmla="*/ 7243985 w 7953915"/>
                <a:gd name="connsiteY121" fmla="*/ 156210 h 5010432"/>
                <a:gd name="connsiteX122" fmla="*/ 7315740 w 7953915"/>
                <a:gd name="connsiteY122" fmla="*/ 132715 h 5010432"/>
                <a:gd name="connsiteX123" fmla="*/ 7280181 w 7953915"/>
                <a:gd name="connsiteY123" fmla="*/ 133350 h 5010432"/>
                <a:gd name="connsiteX124" fmla="*/ 7340506 w 7953915"/>
                <a:gd name="connsiteY124" fmla="*/ 116840 h 5010432"/>
                <a:gd name="connsiteX125" fmla="*/ 7372256 w 7953915"/>
                <a:gd name="connsiteY125" fmla="*/ 109220 h 5010432"/>
                <a:gd name="connsiteX126" fmla="*/ 7401465 w 7953915"/>
                <a:gd name="connsiteY126" fmla="*/ 102235 h 5010432"/>
                <a:gd name="connsiteX127" fmla="*/ 7372256 w 7953915"/>
                <a:gd name="connsiteY127" fmla="*/ 109220 h 5010432"/>
                <a:gd name="connsiteX128" fmla="*/ 7340506 w 7953915"/>
                <a:gd name="connsiteY128" fmla="*/ 116840 h 5010432"/>
                <a:gd name="connsiteX129" fmla="*/ 7280181 w 7953915"/>
                <a:gd name="connsiteY129" fmla="*/ 133350 h 5010432"/>
                <a:gd name="connsiteX130" fmla="*/ 7315740 w 7953915"/>
                <a:gd name="connsiteY130" fmla="*/ 132715 h 5010432"/>
                <a:gd name="connsiteX131" fmla="*/ 7450995 w 7953915"/>
                <a:gd name="connsiteY131" fmla="*/ 91440 h 5010432"/>
                <a:gd name="connsiteX132" fmla="*/ 7468775 w 7953915"/>
                <a:gd name="connsiteY132" fmla="*/ 86360 h 5010432"/>
                <a:gd name="connsiteX133" fmla="*/ 7486556 w 7953915"/>
                <a:gd name="connsiteY133" fmla="*/ 81915 h 5010432"/>
                <a:gd name="connsiteX134" fmla="*/ 7522115 w 7953915"/>
                <a:gd name="connsiteY134" fmla="*/ 73025 h 5010432"/>
                <a:gd name="connsiteX135" fmla="*/ 7558310 w 7953915"/>
                <a:gd name="connsiteY135" fmla="*/ 64135 h 5010432"/>
                <a:gd name="connsiteX136" fmla="*/ 7576725 w 7953915"/>
                <a:gd name="connsiteY136" fmla="*/ 59690 h 5010432"/>
                <a:gd name="connsiteX137" fmla="*/ 7595140 w 7953915"/>
                <a:gd name="connsiteY137" fmla="*/ 55880 h 5010432"/>
                <a:gd name="connsiteX138" fmla="*/ 7668800 w 7953915"/>
                <a:gd name="connsiteY138" fmla="*/ 40005 h 5010432"/>
                <a:gd name="connsiteX139" fmla="*/ 7705631 w 7953915"/>
                <a:gd name="connsiteY139" fmla="*/ 33020 h 5010432"/>
                <a:gd name="connsiteX140" fmla="*/ 7742460 w 7953915"/>
                <a:gd name="connsiteY140" fmla="*/ 26670 h 5010432"/>
                <a:gd name="connsiteX141" fmla="*/ 7779290 w 7953915"/>
                <a:gd name="connsiteY141" fmla="*/ 20320 h 5010432"/>
                <a:gd name="connsiteX142" fmla="*/ 7816120 w 7953915"/>
                <a:gd name="connsiteY142" fmla="*/ 15240 h 5010432"/>
                <a:gd name="connsiteX143" fmla="*/ 7852950 w 7953915"/>
                <a:gd name="connsiteY143" fmla="*/ 10795 h 5010432"/>
                <a:gd name="connsiteX144" fmla="*/ 7889781 w 7953915"/>
                <a:gd name="connsiteY144" fmla="*/ 6350 h 5010432"/>
                <a:gd name="connsiteX145" fmla="*/ 7887240 w 7953915"/>
                <a:gd name="connsiteY145" fmla="*/ 5715 h 5010432"/>
                <a:gd name="connsiteX146" fmla="*/ 7544975 w 7953915"/>
                <a:gd name="connsiteY146" fmla="*/ 52705 h 5010432"/>
                <a:gd name="connsiteX147" fmla="*/ 7579265 w 7953915"/>
                <a:gd name="connsiteY147" fmla="*/ 48260 h 5010432"/>
                <a:gd name="connsiteX148" fmla="*/ 7532910 w 7953915"/>
                <a:gd name="connsiteY148" fmla="*/ 60960 h 5010432"/>
                <a:gd name="connsiteX149" fmla="*/ 7487825 w 7953915"/>
                <a:gd name="connsiteY149" fmla="*/ 66675 h 5010432"/>
                <a:gd name="connsiteX150" fmla="*/ 7562120 w 7953915"/>
                <a:gd name="connsiteY150" fmla="*/ 48260 h 5010432"/>
                <a:gd name="connsiteX151" fmla="*/ 7599585 w 7953915"/>
                <a:gd name="connsiteY151" fmla="*/ 40005 h 5010432"/>
                <a:gd name="connsiteX152" fmla="*/ 7637050 w 7953915"/>
                <a:gd name="connsiteY152" fmla="*/ 32385 h 5010432"/>
                <a:gd name="connsiteX153" fmla="*/ 7673881 w 7953915"/>
                <a:gd name="connsiteY153" fmla="*/ 25400 h 5010432"/>
                <a:gd name="connsiteX154" fmla="*/ 7710710 w 7953915"/>
                <a:gd name="connsiteY154" fmla="*/ 20320 h 5010432"/>
                <a:gd name="connsiteX155" fmla="*/ 7783735 w 7953915"/>
                <a:gd name="connsiteY155" fmla="*/ 12700 h 5010432"/>
                <a:gd name="connsiteX156" fmla="*/ 7848506 w 7953915"/>
                <a:gd name="connsiteY156" fmla="*/ 2540 h 5010432"/>
                <a:gd name="connsiteX157" fmla="*/ 7877081 w 7953915"/>
                <a:gd name="connsiteY157" fmla="*/ 2540 h 5010432"/>
                <a:gd name="connsiteX158" fmla="*/ 7886606 w 7953915"/>
                <a:gd name="connsiteY158" fmla="*/ 5715 h 5010432"/>
                <a:gd name="connsiteX159" fmla="*/ 7953915 w 7953915"/>
                <a:gd name="connsiteY159" fmla="*/ 635 h 5010432"/>
                <a:gd name="connsiteX160" fmla="*/ 7902481 w 7953915"/>
                <a:gd name="connsiteY160" fmla="*/ 0 h 5010432"/>
                <a:gd name="connsiteX161" fmla="*/ 7870095 w 7953915"/>
                <a:gd name="connsiteY161" fmla="*/ 635 h 5010432"/>
                <a:gd name="connsiteX162" fmla="*/ 7836440 w 7953915"/>
                <a:gd name="connsiteY162" fmla="*/ 2540 h 5010432"/>
                <a:gd name="connsiteX163" fmla="*/ 7779290 w 7953915"/>
                <a:gd name="connsiteY163" fmla="*/ 6350 h 5010432"/>
                <a:gd name="connsiteX164" fmla="*/ 7758970 w 7953915"/>
                <a:gd name="connsiteY164" fmla="*/ 8255 h 5010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</a:cxnLst>
              <a:rect l="l" t="t" r="r" b="b"/>
              <a:pathLst>
                <a:path w="7953915" h="5010432">
                  <a:moveTo>
                    <a:pt x="7758970" y="8255"/>
                  </a:moveTo>
                  <a:cubicBezTo>
                    <a:pt x="7614825" y="28575"/>
                    <a:pt x="7477031" y="59690"/>
                    <a:pt x="7344315" y="97155"/>
                  </a:cubicBezTo>
                  <a:cubicBezTo>
                    <a:pt x="7311295" y="106680"/>
                    <a:pt x="7278275" y="116840"/>
                    <a:pt x="7245256" y="126365"/>
                  </a:cubicBezTo>
                  <a:cubicBezTo>
                    <a:pt x="7212870" y="136525"/>
                    <a:pt x="7180485" y="147320"/>
                    <a:pt x="7148100" y="158115"/>
                  </a:cubicBezTo>
                  <a:cubicBezTo>
                    <a:pt x="7132225" y="163830"/>
                    <a:pt x="7115715" y="168275"/>
                    <a:pt x="7099840" y="174625"/>
                  </a:cubicBezTo>
                  <a:cubicBezTo>
                    <a:pt x="7083965" y="180340"/>
                    <a:pt x="7068090" y="186055"/>
                    <a:pt x="7052215" y="191770"/>
                  </a:cubicBezTo>
                  <a:cubicBezTo>
                    <a:pt x="7036340" y="197485"/>
                    <a:pt x="7020465" y="203200"/>
                    <a:pt x="7004590" y="208915"/>
                  </a:cubicBezTo>
                  <a:lnTo>
                    <a:pt x="6981095" y="217170"/>
                  </a:lnTo>
                  <a:lnTo>
                    <a:pt x="6957600" y="226695"/>
                  </a:lnTo>
                  <a:cubicBezTo>
                    <a:pt x="6939185" y="236220"/>
                    <a:pt x="6927120" y="243840"/>
                    <a:pt x="6901720" y="254635"/>
                  </a:cubicBezTo>
                  <a:cubicBezTo>
                    <a:pt x="6892195" y="258445"/>
                    <a:pt x="6882035" y="262255"/>
                    <a:pt x="6872510" y="266700"/>
                  </a:cubicBezTo>
                  <a:cubicBezTo>
                    <a:pt x="6862985" y="271145"/>
                    <a:pt x="6853460" y="274955"/>
                    <a:pt x="6843935" y="280035"/>
                  </a:cubicBezTo>
                  <a:cubicBezTo>
                    <a:pt x="6809010" y="297815"/>
                    <a:pt x="6775356" y="316865"/>
                    <a:pt x="6741700" y="337185"/>
                  </a:cubicBezTo>
                  <a:cubicBezTo>
                    <a:pt x="6730270" y="344170"/>
                    <a:pt x="6718840" y="351790"/>
                    <a:pt x="6706775" y="359410"/>
                  </a:cubicBezTo>
                  <a:cubicBezTo>
                    <a:pt x="6706775" y="359410"/>
                    <a:pt x="6706140" y="360045"/>
                    <a:pt x="6706140" y="360045"/>
                  </a:cubicBezTo>
                  <a:cubicBezTo>
                    <a:pt x="6688360" y="372745"/>
                    <a:pt x="6694075" y="370205"/>
                    <a:pt x="6706775" y="364490"/>
                  </a:cubicBezTo>
                  <a:cubicBezTo>
                    <a:pt x="6720110" y="357505"/>
                    <a:pt x="6732810" y="351155"/>
                    <a:pt x="6743606" y="346075"/>
                  </a:cubicBezTo>
                  <a:cubicBezTo>
                    <a:pt x="6736620" y="349250"/>
                    <a:pt x="6718840" y="358775"/>
                    <a:pt x="6706775" y="364490"/>
                  </a:cubicBezTo>
                  <a:cubicBezTo>
                    <a:pt x="6690265" y="373380"/>
                    <a:pt x="6673120" y="383540"/>
                    <a:pt x="6652165" y="396240"/>
                  </a:cubicBezTo>
                  <a:cubicBezTo>
                    <a:pt x="6622956" y="416560"/>
                    <a:pt x="6591840" y="437515"/>
                    <a:pt x="6560090" y="459105"/>
                  </a:cubicBezTo>
                  <a:cubicBezTo>
                    <a:pt x="6577235" y="446405"/>
                    <a:pt x="6593745" y="434975"/>
                    <a:pt x="6608985" y="424180"/>
                  </a:cubicBezTo>
                  <a:cubicBezTo>
                    <a:pt x="6624225" y="414020"/>
                    <a:pt x="6638831" y="404495"/>
                    <a:pt x="6652165" y="396240"/>
                  </a:cubicBezTo>
                  <a:cubicBezTo>
                    <a:pt x="6670581" y="383540"/>
                    <a:pt x="6688995" y="371475"/>
                    <a:pt x="6706775" y="360045"/>
                  </a:cubicBezTo>
                  <a:cubicBezTo>
                    <a:pt x="6711856" y="356235"/>
                    <a:pt x="6716935" y="353060"/>
                    <a:pt x="6722650" y="349250"/>
                  </a:cubicBezTo>
                  <a:cubicBezTo>
                    <a:pt x="6684550" y="372110"/>
                    <a:pt x="6647085" y="396240"/>
                    <a:pt x="6610256" y="421005"/>
                  </a:cubicBezTo>
                  <a:cubicBezTo>
                    <a:pt x="6573425" y="445770"/>
                    <a:pt x="6537231" y="471170"/>
                    <a:pt x="6501035" y="496570"/>
                  </a:cubicBezTo>
                  <a:cubicBezTo>
                    <a:pt x="6484525" y="508635"/>
                    <a:pt x="6469285" y="520700"/>
                    <a:pt x="6456585" y="530225"/>
                  </a:cubicBezTo>
                  <a:cubicBezTo>
                    <a:pt x="6405785" y="569595"/>
                    <a:pt x="6356256" y="609600"/>
                    <a:pt x="6321965" y="630555"/>
                  </a:cubicBezTo>
                  <a:cubicBezTo>
                    <a:pt x="6309900" y="640080"/>
                    <a:pt x="6297200" y="650240"/>
                    <a:pt x="6284500" y="659765"/>
                  </a:cubicBezTo>
                  <a:cubicBezTo>
                    <a:pt x="6287040" y="657860"/>
                    <a:pt x="6289581" y="656590"/>
                    <a:pt x="6292120" y="654685"/>
                  </a:cubicBezTo>
                  <a:cubicBezTo>
                    <a:pt x="6286406" y="659130"/>
                    <a:pt x="6281325" y="662305"/>
                    <a:pt x="6277515" y="665480"/>
                  </a:cubicBezTo>
                  <a:cubicBezTo>
                    <a:pt x="6224810" y="706755"/>
                    <a:pt x="6172740" y="749300"/>
                    <a:pt x="6121306" y="792480"/>
                  </a:cubicBezTo>
                  <a:cubicBezTo>
                    <a:pt x="6089556" y="822325"/>
                    <a:pt x="6056535" y="852170"/>
                    <a:pt x="6022881" y="882650"/>
                  </a:cubicBezTo>
                  <a:cubicBezTo>
                    <a:pt x="6022881" y="882650"/>
                    <a:pt x="5998115" y="900430"/>
                    <a:pt x="5986050" y="908685"/>
                  </a:cubicBezTo>
                  <a:cubicBezTo>
                    <a:pt x="5973985" y="922655"/>
                    <a:pt x="5954935" y="940435"/>
                    <a:pt x="5932710" y="961390"/>
                  </a:cubicBezTo>
                  <a:cubicBezTo>
                    <a:pt x="5961920" y="939800"/>
                    <a:pt x="5988590" y="920115"/>
                    <a:pt x="6013356" y="901065"/>
                  </a:cubicBezTo>
                  <a:cubicBezTo>
                    <a:pt x="6050185" y="875030"/>
                    <a:pt x="6083840" y="828040"/>
                    <a:pt x="6130195" y="800735"/>
                  </a:cubicBezTo>
                  <a:cubicBezTo>
                    <a:pt x="6083840" y="828675"/>
                    <a:pt x="6050185" y="875030"/>
                    <a:pt x="6013356" y="901065"/>
                  </a:cubicBezTo>
                  <a:cubicBezTo>
                    <a:pt x="5988590" y="919480"/>
                    <a:pt x="5961920" y="939165"/>
                    <a:pt x="5932710" y="961390"/>
                  </a:cubicBezTo>
                  <a:cubicBezTo>
                    <a:pt x="5886356" y="1004570"/>
                    <a:pt x="5823490" y="1057910"/>
                    <a:pt x="5771420" y="1099185"/>
                  </a:cubicBezTo>
                  <a:cubicBezTo>
                    <a:pt x="5829840" y="1041400"/>
                    <a:pt x="5883815" y="997585"/>
                    <a:pt x="5932710" y="961390"/>
                  </a:cubicBezTo>
                  <a:cubicBezTo>
                    <a:pt x="5954935" y="940435"/>
                    <a:pt x="5973985" y="922020"/>
                    <a:pt x="5986050" y="908685"/>
                  </a:cubicBezTo>
                  <a:cubicBezTo>
                    <a:pt x="5998115" y="899795"/>
                    <a:pt x="6022881" y="882650"/>
                    <a:pt x="6022881" y="882650"/>
                  </a:cubicBezTo>
                  <a:cubicBezTo>
                    <a:pt x="6055900" y="852170"/>
                    <a:pt x="6088920" y="821690"/>
                    <a:pt x="6121306" y="792480"/>
                  </a:cubicBezTo>
                  <a:cubicBezTo>
                    <a:pt x="6020340" y="876300"/>
                    <a:pt x="5919375" y="963295"/>
                    <a:pt x="5817775" y="1053465"/>
                  </a:cubicBezTo>
                  <a:cubicBezTo>
                    <a:pt x="5654581" y="1198245"/>
                    <a:pt x="5497100" y="1343660"/>
                    <a:pt x="5342795" y="1489710"/>
                  </a:cubicBezTo>
                  <a:cubicBezTo>
                    <a:pt x="5188490" y="1635760"/>
                    <a:pt x="5036725" y="1781810"/>
                    <a:pt x="4884960" y="1929765"/>
                  </a:cubicBezTo>
                  <a:cubicBezTo>
                    <a:pt x="4581431" y="2225040"/>
                    <a:pt x="4277265" y="2526665"/>
                    <a:pt x="3952780" y="2841625"/>
                  </a:cubicBezTo>
                  <a:cubicBezTo>
                    <a:pt x="3600355" y="3183255"/>
                    <a:pt x="3258725" y="3507740"/>
                    <a:pt x="2912650" y="3813175"/>
                  </a:cubicBezTo>
                  <a:cubicBezTo>
                    <a:pt x="2739930" y="3965575"/>
                    <a:pt x="2569750" y="4112260"/>
                    <a:pt x="2397665" y="4252595"/>
                  </a:cubicBezTo>
                  <a:cubicBezTo>
                    <a:pt x="2224945" y="4392295"/>
                    <a:pt x="2050320" y="4526280"/>
                    <a:pt x="1866805" y="4645660"/>
                  </a:cubicBezTo>
                  <a:cubicBezTo>
                    <a:pt x="1774730" y="4704715"/>
                    <a:pt x="1680750" y="4760595"/>
                    <a:pt x="1582960" y="4808220"/>
                  </a:cubicBezTo>
                  <a:cubicBezTo>
                    <a:pt x="1534065" y="4831715"/>
                    <a:pt x="1483900" y="4853305"/>
                    <a:pt x="1433100" y="4871085"/>
                  </a:cubicBezTo>
                  <a:cubicBezTo>
                    <a:pt x="1407700" y="4879975"/>
                    <a:pt x="1382300" y="4887595"/>
                    <a:pt x="1356265" y="4894580"/>
                  </a:cubicBezTo>
                  <a:lnTo>
                    <a:pt x="1336580" y="4899025"/>
                  </a:lnTo>
                  <a:lnTo>
                    <a:pt x="1327055" y="4901565"/>
                  </a:lnTo>
                  <a:lnTo>
                    <a:pt x="1317530" y="4903470"/>
                  </a:lnTo>
                  <a:lnTo>
                    <a:pt x="1297845" y="4907280"/>
                  </a:lnTo>
                  <a:lnTo>
                    <a:pt x="1278160" y="4910455"/>
                  </a:lnTo>
                  <a:cubicBezTo>
                    <a:pt x="1252125" y="4914265"/>
                    <a:pt x="1226090" y="4916805"/>
                    <a:pt x="1200690" y="4916170"/>
                  </a:cubicBezTo>
                  <a:lnTo>
                    <a:pt x="1191165" y="4916170"/>
                  </a:lnTo>
                  <a:lnTo>
                    <a:pt x="1181640" y="4915535"/>
                  </a:lnTo>
                  <a:lnTo>
                    <a:pt x="1172115" y="4914900"/>
                  </a:lnTo>
                  <a:cubicBezTo>
                    <a:pt x="1168940" y="4914900"/>
                    <a:pt x="1165765" y="4914265"/>
                    <a:pt x="1162590" y="4914265"/>
                  </a:cubicBezTo>
                  <a:cubicBezTo>
                    <a:pt x="1149255" y="4912995"/>
                    <a:pt x="1135285" y="4911090"/>
                    <a:pt x="1121950" y="4909820"/>
                  </a:cubicBezTo>
                  <a:cubicBezTo>
                    <a:pt x="1067975" y="4902835"/>
                    <a:pt x="1014635" y="4891405"/>
                    <a:pt x="962565" y="4876165"/>
                  </a:cubicBezTo>
                  <a:cubicBezTo>
                    <a:pt x="857790" y="4845685"/>
                    <a:pt x="758730" y="4796790"/>
                    <a:pt x="669830" y="4730750"/>
                  </a:cubicBezTo>
                  <a:cubicBezTo>
                    <a:pt x="636175" y="4705350"/>
                    <a:pt x="599345" y="4675505"/>
                    <a:pt x="563150" y="4640580"/>
                  </a:cubicBezTo>
                  <a:cubicBezTo>
                    <a:pt x="526955" y="4605655"/>
                    <a:pt x="490125" y="4566285"/>
                    <a:pt x="455200" y="4521835"/>
                  </a:cubicBezTo>
                  <a:cubicBezTo>
                    <a:pt x="384715" y="4433570"/>
                    <a:pt x="321215" y="4328795"/>
                    <a:pt x="269145" y="4217035"/>
                  </a:cubicBezTo>
                  <a:cubicBezTo>
                    <a:pt x="243110" y="4161155"/>
                    <a:pt x="219615" y="4104640"/>
                    <a:pt x="199295" y="4047490"/>
                  </a:cubicBezTo>
                  <a:cubicBezTo>
                    <a:pt x="178975" y="3990975"/>
                    <a:pt x="161195" y="3934460"/>
                    <a:pt x="145955" y="3879215"/>
                  </a:cubicBezTo>
                  <a:cubicBezTo>
                    <a:pt x="115475" y="3769995"/>
                    <a:pt x="95155" y="3667760"/>
                    <a:pt x="81185" y="3583940"/>
                  </a:cubicBezTo>
                  <a:cubicBezTo>
                    <a:pt x="59595" y="3472815"/>
                    <a:pt x="48800" y="3402965"/>
                    <a:pt x="39910" y="3362325"/>
                  </a:cubicBezTo>
                  <a:cubicBezTo>
                    <a:pt x="31020" y="3321685"/>
                    <a:pt x="24670" y="3309620"/>
                    <a:pt x="18955" y="3312160"/>
                  </a:cubicBezTo>
                  <a:cubicBezTo>
                    <a:pt x="13240" y="3314065"/>
                    <a:pt x="8160" y="3331845"/>
                    <a:pt x="4985" y="3350260"/>
                  </a:cubicBezTo>
                  <a:cubicBezTo>
                    <a:pt x="1810" y="3368675"/>
                    <a:pt x="540" y="3387725"/>
                    <a:pt x="540" y="3393440"/>
                  </a:cubicBezTo>
                  <a:cubicBezTo>
                    <a:pt x="-1365" y="3464560"/>
                    <a:pt x="1810" y="3532505"/>
                    <a:pt x="9430" y="3602355"/>
                  </a:cubicBezTo>
                  <a:cubicBezTo>
                    <a:pt x="17685" y="3672205"/>
                    <a:pt x="29750" y="3743960"/>
                    <a:pt x="48800" y="3824605"/>
                  </a:cubicBezTo>
                  <a:cubicBezTo>
                    <a:pt x="67215" y="3904615"/>
                    <a:pt x="91980" y="3993515"/>
                    <a:pt x="127540" y="4095115"/>
                  </a:cubicBezTo>
                  <a:cubicBezTo>
                    <a:pt x="145320" y="4145915"/>
                    <a:pt x="166275" y="4199890"/>
                    <a:pt x="191675" y="4257675"/>
                  </a:cubicBezTo>
                  <a:cubicBezTo>
                    <a:pt x="217075" y="4315460"/>
                    <a:pt x="247555" y="4376420"/>
                    <a:pt x="284385" y="4440555"/>
                  </a:cubicBezTo>
                  <a:cubicBezTo>
                    <a:pt x="258985" y="4397375"/>
                    <a:pt x="244380" y="4367530"/>
                    <a:pt x="236760" y="4350385"/>
                  </a:cubicBezTo>
                  <a:cubicBezTo>
                    <a:pt x="229140" y="4333240"/>
                    <a:pt x="228505" y="4328795"/>
                    <a:pt x="232950" y="4335145"/>
                  </a:cubicBezTo>
                  <a:cubicBezTo>
                    <a:pt x="241840" y="4347210"/>
                    <a:pt x="271685" y="4400550"/>
                    <a:pt x="319310" y="4471670"/>
                  </a:cubicBezTo>
                  <a:cubicBezTo>
                    <a:pt x="343440" y="4507230"/>
                    <a:pt x="372015" y="4546600"/>
                    <a:pt x="405035" y="4587240"/>
                  </a:cubicBezTo>
                  <a:cubicBezTo>
                    <a:pt x="438055" y="4627880"/>
                    <a:pt x="476155" y="4668520"/>
                    <a:pt x="516795" y="4707255"/>
                  </a:cubicBezTo>
                  <a:cubicBezTo>
                    <a:pt x="557435" y="4745990"/>
                    <a:pt x="601885" y="4782185"/>
                    <a:pt x="646970" y="4813935"/>
                  </a:cubicBezTo>
                  <a:cubicBezTo>
                    <a:pt x="692055" y="4845685"/>
                    <a:pt x="737775" y="4872990"/>
                    <a:pt x="779685" y="4896485"/>
                  </a:cubicBezTo>
                  <a:cubicBezTo>
                    <a:pt x="841280" y="4929505"/>
                    <a:pt x="910495" y="4956810"/>
                    <a:pt x="984790" y="4977130"/>
                  </a:cubicBezTo>
                  <a:cubicBezTo>
                    <a:pt x="1022255" y="4987290"/>
                    <a:pt x="1060355" y="4994910"/>
                    <a:pt x="1099725" y="5000625"/>
                  </a:cubicBezTo>
                  <a:cubicBezTo>
                    <a:pt x="1119410" y="5003800"/>
                    <a:pt x="1139730" y="5005705"/>
                    <a:pt x="1159415" y="5008245"/>
                  </a:cubicBezTo>
                  <a:cubicBezTo>
                    <a:pt x="1170210" y="5008880"/>
                    <a:pt x="1181005" y="5009515"/>
                    <a:pt x="1191800" y="5010150"/>
                  </a:cubicBezTo>
                  <a:cubicBezTo>
                    <a:pt x="1202595" y="5010150"/>
                    <a:pt x="1213390" y="5010785"/>
                    <a:pt x="1224185" y="5010150"/>
                  </a:cubicBezTo>
                  <a:cubicBezTo>
                    <a:pt x="1267365" y="5008245"/>
                    <a:pt x="1310545" y="5001895"/>
                    <a:pt x="1352455" y="4992370"/>
                  </a:cubicBezTo>
                  <a:cubicBezTo>
                    <a:pt x="1394365" y="4982845"/>
                    <a:pt x="1435640" y="4969510"/>
                    <a:pt x="1476280" y="4954905"/>
                  </a:cubicBezTo>
                  <a:cubicBezTo>
                    <a:pt x="1516920" y="4939665"/>
                    <a:pt x="1556925" y="4922520"/>
                    <a:pt x="1596295" y="4904105"/>
                  </a:cubicBezTo>
                  <a:cubicBezTo>
                    <a:pt x="1635665" y="4885690"/>
                    <a:pt x="1674400" y="4865370"/>
                    <a:pt x="1712500" y="4844415"/>
                  </a:cubicBezTo>
                  <a:cubicBezTo>
                    <a:pt x="1788700" y="4801870"/>
                    <a:pt x="1863630" y="4755515"/>
                    <a:pt x="1936655" y="4706620"/>
                  </a:cubicBezTo>
                  <a:cubicBezTo>
                    <a:pt x="2009680" y="4657725"/>
                    <a:pt x="2081435" y="4606290"/>
                    <a:pt x="2151285" y="4553585"/>
                  </a:cubicBezTo>
                  <a:cubicBezTo>
                    <a:pt x="2291620" y="4448810"/>
                    <a:pt x="2426875" y="4339590"/>
                    <a:pt x="2555780" y="4234180"/>
                  </a:cubicBezTo>
                  <a:cubicBezTo>
                    <a:pt x="2684685" y="4128770"/>
                    <a:pt x="2817400" y="4010660"/>
                    <a:pt x="2965355" y="3877945"/>
                  </a:cubicBezTo>
                  <a:cubicBezTo>
                    <a:pt x="3159030" y="3707130"/>
                    <a:pt x="3343815" y="3534410"/>
                    <a:pt x="3526060" y="3361055"/>
                  </a:cubicBezTo>
                  <a:cubicBezTo>
                    <a:pt x="3708305" y="3187065"/>
                    <a:pt x="3886740" y="3012440"/>
                    <a:pt x="4065175" y="2835275"/>
                  </a:cubicBezTo>
                  <a:cubicBezTo>
                    <a:pt x="4422681" y="2481580"/>
                    <a:pt x="4781456" y="2119630"/>
                    <a:pt x="5170710" y="1744345"/>
                  </a:cubicBezTo>
                  <a:cubicBezTo>
                    <a:pt x="5376450" y="1544955"/>
                    <a:pt x="5552981" y="1365885"/>
                    <a:pt x="5727606" y="1200150"/>
                  </a:cubicBezTo>
                  <a:cubicBezTo>
                    <a:pt x="5856510" y="1080135"/>
                    <a:pt x="6000020" y="958850"/>
                    <a:pt x="6108606" y="866140"/>
                  </a:cubicBezTo>
                  <a:cubicBezTo>
                    <a:pt x="6279420" y="720725"/>
                    <a:pt x="6428645" y="598170"/>
                    <a:pt x="6577235" y="488950"/>
                  </a:cubicBezTo>
                  <a:cubicBezTo>
                    <a:pt x="6493415" y="548640"/>
                    <a:pt x="6422931" y="603885"/>
                    <a:pt x="6351175" y="661670"/>
                  </a:cubicBezTo>
                  <a:cubicBezTo>
                    <a:pt x="6279420" y="719455"/>
                    <a:pt x="6205760" y="780415"/>
                    <a:pt x="6118765" y="855980"/>
                  </a:cubicBezTo>
                  <a:cubicBezTo>
                    <a:pt x="6060345" y="906145"/>
                    <a:pt x="6078760" y="886460"/>
                    <a:pt x="6121306" y="845820"/>
                  </a:cubicBezTo>
                  <a:cubicBezTo>
                    <a:pt x="6163850" y="805180"/>
                    <a:pt x="6231160" y="744220"/>
                    <a:pt x="6270531" y="711835"/>
                  </a:cubicBezTo>
                  <a:cubicBezTo>
                    <a:pt x="6302915" y="682625"/>
                    <a:pt x="6363240" y="648335"/>
                    <a:pt x="6396260" y="619760"/>
                  </a:cubicBezTo>
                  <a:cubicBezTo>
                    <a:pt x="6471190" y="561975"/>
                    <a:pt x="6538500" y="507365"/>
                    <a:pt x="6621050" y="447675"/>
                  </a:cubicBezTo>
                  <a:cubicBezTo>
                    <a:pt x="6655975" y="421640"/>
                    <a:pt x="6656610" y="432435"/>
                    <a:pt x="6674390" y="419735"/>
                  </a:cubicBezTo>
                  <a:cubicBezTo>
                    <a:pt x="6731540" y="381635"/>
                    <a:pt x="6782340" y="347345"/>
                    <a:pt x="6828695" y="318770"/>
                  </a:cubicBezTo>
                  <a:cubicBezTo>
                    <a:pt x="6875050" y="290195"/>
                    <a:pt x="6918231" y="266700"/>
                    <a:pt x="6958870" y="251460"/>
                  </a:cubicBezTo>
                  <a:cubicBezTo>
                    <a:pt x="6989350" y="239395"/>
                    <a:pt x="7020465" y="229870"/>
                    <a:pt x="7049675" y="219710"/>
                  </a:cubicBezTo>
                  <a:cubicBezTo>
                    <a:pt x="7064281" y="214630"/>
                    <a:pt x="7078885" y="209550"/>
                    <a:pt x="7092856" y="205105"/>
                  </a:cubicBezTo>
                  <a:cubicBezTo>
                    <a:pt x="7099840" y="202565"/>
                    <a:pt x="7106825" y="200025"/>
                    <a:pt x="7114445" y="198120"/>
                  </a:cubicBezTo>
                  <a:cubicBezTo>
                    <a:pt x="7121431" y="195580"/>
                    <a:pt x="7128415" y="193675"/>
                    <a:pt x="7135400" y="191770"/>
                  </a:cubicBezTo>
                  <a:cubicBezTo>
                    <a:pt x="7170960" y="180340"/>
                    <a:pt x="7206520" y="168910"/>
                    <a:pt x="7243985" y="156210"/>
                  </a:cubicBezTo>
                  <a:cubicBezTo>
                    <a:pt x="7267481" y="148590"/>
                    <a:pt x="7291610" y="140335"/>
                    <a:pt x="7315740" y="132715"/>
                  </a:cubicBezTo>
                  <a:cubicBezTo>
                    <a:pt x="7295420" y="135890"/>
                    <a:pt x="7287800" y="134620"/>
                    <a:pt x="7280181" y="133350"/>
                  </a:cubicBezTo>
                  <a:cubicBezTo>
                    <a:pt x="7297960" y="128270"/>
                    <a:pt x="7318915" y="122555"/>
                    <a:pt x="7340506" y="116840"/>
                  </a:cubicBezTo>
                  <a:cubicBezTo>
                    <a:pt x="7351300" y="113665"/>
                    <a:pt x="7362095" y="111125"/>
                    <a:pt x="7372256" y="109220"/>
                  </a:cubicBezTo>
                  <a:cubicBezTo>
                    <a:pt x="7382415" y="106680"/>
                    <a:pt x="7392575" y="104140"/>
                    <a:pt x="7401465" y="102235"/>
                  </a:cubicBezTo>
                  <a:cubicBezTo>
                    <a:pt x="7392575" y="104140"/>
                    <a:pt x="7383050" y="106680"/>
                    <a:pt x="7372256" y="109220"/>
                  </a:cubicBezTo>
                  <a:cubicBezTo>
                    <a:pt x="7362095" y="111760"/>
                    <a:pt x="7351300" y="114300"/>
                    <a:pt x="7340506" y="116840"/>
                  </a:cubicBezTo>
                  <a:cubicBezTo>
                    <a:pt x="7318915" y="122555"/>
                    <a:pt x="7297960" y="128270"/>
                    <a:pt x="7280181" y="133350"/>
                  </a:cubicBezTo>
                  <a:cubicBezTo>
                    <a:pt x="7287800" y="134620"/>
                    <a:pt x="7295420" y="135890"/>
                    <a:pt x="7315740" y="132715"/>
                  </a:cubicBezTo>
                  <a:cubicBezTo>
                    <a:pt x="7358920" y="117475"/>
                    <a:pt x="7404640" y="105410"/>
                    <a:pt x="7450995" y="91440"/>
                  </a:cubicBezTo>
                  <a:cubicBezTo>
                    <a:pt x="7456710" y="89535"/>
                    <a:pt x="7462425" y="88265"/>
                    <a:pt x="7468775" y="86360"/>
                  </a:cubicBezTo>
                  <a:cubicBezTo>
                    <a:pt x="7474490" y="85090"/>
                    <a:pt x="7480840" y="83185"/>
                    <a:pt x="7486556" y="81915"/>
                  </a:cubicBezTo>
                  <a:cubicBezTo>
                    <a:pt x="7498620" y="78740"/>
                    <a:pt x="7510050" y="76200"/>
                    <a:pt x="7522115" y="73025"/>
                  </a:cubicBezTo>
                  <a:cubicBezTo>
                    <a:pt x="7534181" y="69850"/>
                    <a:pt x="7546245" y="66675"/>
                    <a:pt x="7558310" y="64135"/>
                  </a:cubicBezTo>
                  <a:lnTo>
                    <a:pt x="7576725" y="59690"/>
                  </a:lnTo>
                  <a:lnTo>
                    <a:pt x="7595140" y="55880"/>
                  </a:lnTo>
                  <a:cubicBezTo>
                    <a:pt x="7619270" y="50800"/>
                    <a:pt x="7644035" y="45720"/>
                    <a:pt x="7668800" y="40005"/>
                  </a:cubicBezTo>
                  <a:cubicBezTo>
                    <a:pt x="7680865" y="37465"/>
                    <a:pt x="7693565" y="35560"/>
                    <a:pt x="7705631" y="33020"/>
                  </a:cubicBezTo>
                  <a:cubicBezTo>
                    <a:pt x="7717695" y="31115"/>
                    <a:pt x="7730395" y="28575"/>
                    <a:pt x="7742460" y="26670"/>
                  </a:cubicBezTo>
                  <a:cubicBezTo>
                    <a:pt x="7754525" y="24765"/>
                    <a:pt x="7767225" y="22225"/>
                    <a:pt x="7779290" y="20320"/>
                  </a:cubicBezTo>
                  <a:cubicBezTo>
                    <a:pt x="7791356" y="18415"/>
                    <a:pt x="7804056" y="17145"/>
                    <a:pt x="7816120" y="15240"/>
                  </a:cubicBezTo>
                  <a:cubicBezTo>
                    <a:pt x="7828185" y="13970"/>
                    <a:pt x="7840885" y="12065"/>
                    <a:pt x="7852950" y="10795"/>
                  </a:cubicBezTo>
                  <a:cubicBezTo>
                    <a:pt x="7865015" y="9525"/>
                    <a:pt x="7877081" y="7620"/>
                    <a:pt x="7889781" y="6350"/>
                  </a:cubicBezTo>
                  <a:cubicBezTo>
                    <a:pt x="7889145" y="6350"/>
                    <a:pt x="7887875" y="5715"/>
                    <a:pt x="7887240" y="5715"/>
                  </a:cubicBezTo>
                  <a:cubicBezTo>
                    <a:pt x="7772940" y="15875"/>
                    <a:pt x="7662450" y="33020"/>
                    <a:pt x="7544975" y="52705"/>
                  </a:cubicBezTo>
                  <a:cubicBezTo>
                    <a:pt x="7570375" y="47625"/>
                    <a:pt x="7581806" y="46990"/>
                    <a:pt x="7579265" y="48260"/>
                  </a:cubicBezTo>
                  <a:cubicBezTo>
                    <a:pt x="7576725" y="49530"/>
                    <a:pt x="7561485" y="53975"/>
                    <a:pt x="7532910" y="60960"/>
                  </a:cubicBezTo>
                  <a:cubicBezTo>
                    <a:pt x="7517670" y="62865"/>
                    <a:pt x="7503065" y="64770"/>
                    <a:pt x="7487825" y="66675"/>
                  </a:cubicBezTo>
                  <a:cubicBezTo>
                    <a:pt x="7512590" y="60325"/>
                    <a:pt x="7537356" y="53975"/>
                    <a:pt x="7562120" y="48260"/>
                  </a:cubicBezTo>
                  <a:cubicBezTo>
                    <a:pt x="7574185" y="45085"/>
                    <a:pt x="7586885" y="42545"/>
                    <a:pt x="7599585" y="40005"/>
                  </a:cubicBezTo>
                  <a:cubicBezTo>
                    <a:pt x="7612285" y="37465"/>
                    <a:pt x="7624350" y="34925"/>
                    <a:pt x="7637050" y="32385"/>
                  </a:cubicBezTo>
                  <a:cubicBezTo>
                    <a:pt x="7649750" y="29845"/>
                    <a:pt x="7661815" y="27940"/>
                    <a:pt x="7673881" y="25400"/>
                  </a:cubicBezTo>
                  <a:cubicBezTo>
                    <a:pt x="7685945" y="23495"/>
                    <a:pt x="7698645" y="22225"/>
                    <a:pt x="7710710" y="20320"/>
                  </a:cubicBezTo>
                  <a:cubicBezTo>
                    <a:pt x="7735475" y="17145"/>
                    <a:pt x="7759606" y="14605"/>
                    <a:pt x="7783735" y="12700"/>
                  </a:cubicBezTo>
                  <a:cubicBezTo>
                    <a:pt x="7783735" y="12700"/>
                    <a:pt x="7826915" y="5715"/>
                    <a:pt x="7848506" y="2540"/>
                  </a:cubicBezTo>
                  <a:cubicBezTo>
                    <a:pt x="7864381" y="1270"/>
                    <a:pt x="7872635" y="1905"/>
                    <a:pt x="7877081" y="2540"/>
                  </a:cubicBezTo>
                  <a:cubicBezTo>
                    <a:pt x="7881525" y="3175"/>
                    <a:pt x="7883431" y="4445"/>
                    <a:pt x="7886606" y="5715"/>
                  </a:cubicBezTo>
                  <a:cubicBezTo>
                    <a:pt x="7908831" y="3810"/>
                    <a:pt x="7931690" y="2540"/>
                    <a:pt x="7953915" y="635"/>
                  </a:cubicBezTo>
                  <a:cubicBezTo>
                    <a:pt x="7941850" y="0"/>
                    <a:pt x="7923435" y="0"/>
                    <a:pt x="7902481" y="0"/>
                  </a:cubicBezTo>
                  <a:cubicBezTo>
                    <a:pt x="7892320" y="0"/>
                    <a:pt x="7880890" y="0"/>
                    <a:pt x="7870095" y="635"/>
                  </a:cubicBezTo>
                  <a:cubicBezTo>
                    <a:pt x="7858665" y="1270"/>
                    <a:pt x="7847870" y="1905"/>
                    <a:pt x="7836440" y="2540"/>
                  </a:cubicBezTo>
                  <a:cubicBezTo>
                    <a:pt x="7814850" y="3810"/>
                    <a:pt x="7794531" y="5080"/>
                    <a:pt x="7779290" y="6350"/>
                  </a:cubicBezTo>
                  <a:cubicBezTo>
                    <a:pt x="7767860" y="7620"/>
                    <a:pt x="7758970" y="8255"/>
                    <a:pt x="7758970" y="8255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89C8163A-5B01-F643-B57D-CB3E5FC7370B}"/>
                </a:ext>
              </a:extLst>
            </p:cNvPr>
            <p:cNvSpPr/>
            <p:nvPr/>
          </p:nvSpPr>
          <p:spPr>
            <a:xfrm>
              <a:off x="9573259" y="1462405"/>
              <a:ext cx="186055" cy="124459"/>
            </a:xfrm>
            <a:custGeom>
              <a:avLst/>
              <a:gdLst>
                <a:gd name="connsiteX0" fmla="*/ 139700 w 186055"/>
                <a:gd name="connsiteY0" fmla="*/ 30480 h 124459"/>
                <a:gd name="connsiteX1" fmla="*/ 186055 w 186055"/>
                <a:gd name="connsiteY1" fmla="*/ 0 h 124459"/>
                <a:gd name="connsiteX2" fmla="*/ 0 w 186055"/>
                <a:gd name="connsiteY2" fmla="*/ 124460 h 124459"/>
                <a:gd name="connsiteX3" fmla="*/ 139700 w 186055"/>
                <a:gd name="connsiteY3" fmla="*/ 30480 h 124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055" h="124459">
                  <a:moveTo>
                    <a:pt x="139700" y="30480"/>
                  </a:moveTo>
                  <a:cubicBezTo>
                    <a:pt x="153035" y="21590"/>
                    <a:pt x="168910" y="10795"/>
                    <a:pt x="186055" y="0"/>
                  </a:cubicBezTo>
                  <a:cubicBezTo>
                    <a:pt x="122555" y="39370"/>
                    <a:pt x="60960" y="81280"/>
                    <a:pt x="0" y="124460"/>
                  </a:cubicBezTo>
                  <a:cubicBezTo>
                    <a:pt x="34925" y="104775"/>
                    <a:pt x="86360" y="66675"/>
                    <a:pt x="139700" y="3048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F4EB8D-C97D-7648-9208-9EC1A41248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0861" y="2932599"/>
            <a:ext cx="3122105" cy="2305601"/>
          </a:xfrm>
          <a:solidFill>
            <a:schemeClr val="bg1"/>
          </a:solidFill>
        </p:spPr>
        <p:txBody>
          <a:bodyPr anchor="ctr">
            <a:normAutofit/>
          </a:bodyPr>
          <a:lstStyle>
            <a:lvl1pPr algn="l">
              <a:lnSpc>
                <a:spcPct val="120000"/>
              </a:lnSpc>
              <a:defRPr sz="2806"/>
            </a:lvl1pPr>
          </a:lstStyle>
          <a:p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title</a:t>
            </a:r>
            <a:endParaRPr lang="fr-FR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5BFE67-1004-1A4C-9102-23E8CE54D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01929">
              <a:defRPr/>
            </a:pPr>
            <a:endParaRPr lang="fr-FR">
              <a:solidFill>
                <a:srgbClr val="1E345E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43E746-7FD8-184E-964C-79BA64CB6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01929">
              <a:defRPr/>
            </a:pPr>
            <a:endParaRPr lang="fr-FR">
              <a:solidFill>
                <a:srgbClr val="1E345E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ECE794-A8A4-CF47-9201-6B7DF9E39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1929">
              <a:defRPr/>
            </a:pPr>
            <a:fld id="{72502466-665A-3D45-9E9D-4950A8844361}" type="slidenum">
              <a:rPr lang="fr-FR" smtClean="0"/>
              <a:pPr defTabSz="801929">
                <a:defRPr/>
              </a:pPr>
              <a:t>‹N°›</a:t>
            </a:fld>
            <a:endParaRPr lang="fr-FR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4268A2A-A9C6-5049-AE02-A3A8C6AAFC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29479" y="1202405"/>
            <a:ext cx="3030750" cy="26627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2"/>
            </a:lvl1pPr>
          </a:lstStyle>
          <a:p>
            <a:endParaRPr lang="fr-FR" noProof="0"/>
          </a:p>
        </p:txBody>
      </p:sp>
      <p:sp>
        <p:nvSpPr>
          <p:cNvPr id="32" name="Picture Placeholder 30">
            <a:extLst>
              <a:ext uri="{FF2B5EF4-FFF2-40B4-BE49-F238E27FC236}">
                <a16:creationId xmlns:a16="http://schemas.microsoft.com/office/drawing/2014/main" id="{2D3EBBE8-9B37-7547-88B2-D0F5D187F72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29479" y="4055637"/>
            <a:ext cx="3030750" cy="26627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2"/>
            </a:lvl1pPr>
          </a:lstStyle>
          <a:p>
            <a:endParaRPr lang="fr-FR" noProof="0"/>
          </a:p>
        </p:txBody>
      </p:sp>
      <p:sp>
        <p:nvSpPr>
          <p:cNvPr id="33" name="Picture Placeholder 30">
            <a:extLst>
              <a:ext uri="{FF2B5EF4-FFF2-40B4-BE49-F238E27FC236}">
                <a16:creationId xmlns:a16="http://schemas.microsoft.com/office/drawing/2014/main" id="{E81414E8-C1F8-AE43-A83C-5F1888DCBE4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92825" y="1202405"/>
            <a:ext cx="3030750" cy="2591936"/>
          </a:xfrm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052"/>
            </a:lvl1pPr>
          </a:lstStyle>
          <a:p>
            <a:endParaRPr lang="fr-FR" noProof="0"/>
          </a:p>
        </p:txBody>
      </p:sp>
      <p:sp>
        <p:nvSpPr>
          <p:cNvPr id="34" name="Picture Placeholder 30">
            <a:extLst>
              <a:ext uri="{FF2B5EF4-FFF2-40B4-BE49-F238E27FC236}">
                <a16:creationId xmlns:a16="http://schemas.microsoft.com/office/drawing/2014/main" id="{92E09BB1-D8C6-F148-89E3-4D003158460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92825" y="4055637"/>
            <a:ext cx="3030750" cy="26627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2"/>
            </a:lvl1pPr>
          </a:lstStyle>
          <a:p>
            <a:endParaRPr lang="fr-FR" noProof="0"/>
          </a:p>
        </p:txBody>
      </p:sp>
      <p:sp>
        <p:nvSpPr>
          <p:cNvPr id="37" name="Marcador de número de diapositiva 5">
            <a:extLst>
              <a:ext uri="{FF2B5EF4-FFF2-40B4-BE49-F238E27FC236}">
                <a16:creationId xmlns:a16="http://schemas.microsoft.com/office/drawing/2014/main" id="{9823B92A-7CE2-5845-BDA5-B807B217E480}"/>
              </a:ext>
            </a:extLst>
          </p:cNvPr>
          <p:cNvSpPr txBox="1">
            <a:spLocks/>
          </p:cNvSpPr>
          <p:nvPr userDrawn="1"/>
        </p:nvSpPr>
        <p:spPr>
          <a:xfrm>
            <a:off x="9342539" y="7006699"/>
            <a:ext cx="307105" cy="402483"/>
          </a:xfrm>
          <a:prstGeom prst="rect">
            <a:avLst/>
          </a:prstGeom>
        </p:spPr>
        <p:txBody>
          <a:bodyPr vert="horz" lIns="80189" tIns="40094" rIns="80189" bIns="40094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rgbClr val="313C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2" b="0" i="0" u="none" strike="noStrike" kern="1200" cap="none" spc="0" normalizeH="0" baseline="0" noProof="0">
                <a:ln>
                  <a:noFill/>
                </a:ln>
                <a:solidFill>
                  <a:srgbClr val="313C4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—</a:t>
            </a:r>
          </a:p>
        </p:txBody>
      </p:sp>
      <p:sp>
        <p:nvSpPr>
          <p:cNvPr id="41" name="Text Placeholder 42">
            <a:extLst>
              <a:ext uri="{FF2B5EF4-FFF2-40B4-BE49-F238E27FC236}">
                <a16:creationId xmlns:a16="http://schemas.microsoft.com/office/drawing/2014/main" id="{E3E60359-C712-124E-B13B-A98DEA466DF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74702" y="1817497"/>
            <a:ext cx="2494055" cy="237990"/>
          </a:xfrm>
        </p:spPr>
        <p:txBody>
          <a:bodyPr>
            <a:noAutofit/>
          </a:bodyPr>
          <a:lstStyle>
            <a:lvl1pPr marL="0" indent="0">
              <a:buNone/>
              <a:defRPr sz="1228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TEXT</a:t>
            </a:r>
            <a:endParaRPr lang="fr-FR" dirty="0"/>
          </a:p>
        </p:txBody>
      </p:sp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62AA8E40-301B-284E-9240-3335FB5BC96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91717" y="1817497"/>
            <a:ext cx="2494055" cy="237990"/>
          </a:xfrm>
        </p:spPr>
        <p:txBody>
          <a:bodyPr>
            <a:noAutofit/>
          </a:bodyPr>
          <a:lstStyle>
            <a:lvl1pPr marL="0" indent="0">
              <a:buNone/>
              <a:defRPr sz="1228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TEXT</a:t>
            </a:r>
            <a:endParaRPr lang="fr-FR" dirty="0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11BD6000-A9C4-A940-9590-5C057EE8E3A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1717" y="4631045"/>
            <a:ext cx="2494055" cy="237990"/>
          </a:xfrm>
        </p:spPr>
        <p:txBody>
          <a:bodyPr>
            <a:noAutofit/>
          </a:bodyPr>
          <a:lstStyle>
            <a:lvl1pPr marL="0" indent="0">
              <a:buNone/>
              <a:defRPr sz="1228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TEXT</a:t>
            </a:r>
            <a:endParaRPr lang="fr-FR" dirty="0"/>
          </a:p>
        </p:txBody>
      </p: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333819AE-7C07-FF48-9D40-FAABB7D837E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74702" y="4631045"/>
            <a:ext cx="2494055" cy="237990"/>
          </a:xfrm>
        </p:spPr>
        <p:txBody>
          <a:bodyPr>
            <a:noAutofit/>
          </a:bodyPr>
          <a:lstStyle>
            <a:lvl1pPr marL="0" indent="0">
              <a:buNone/>
              <a:defRPr sz="1228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56774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4 content and vertic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96DA-C1AB-A448-A051-FEFDF3FA8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66" y="1357170"/>
            <a:ext cx="5407995" cy="1653679"/>
          </a:xfrm>
        </p:spPr>
        <p:txBody>
          <a:bodyPr anchor="t"/>
          <a:lstStyle>
            <a:lvl1pPr>
              <a:defRPr sz="3508"/>
            </a:lvl1pPr>
          </a:lstStyle>
          <a:p>
            <a:r>
              <a:rPr lang="en-GB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2CFC7-C27E-AB4F-89F2-FD8FB9292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0666" y="3484196"/>
            <a:ext cx="2481427" cy="1608735"/>
          </a:xfrm>
        </p:spPr>
        <p:txBody>
          <a:bodyPr lIns="9000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965">
                <a:solidFill>
                  <a:srgbClr val="313C4A"/>
                </a:solidFill>
              </a:defRPr>
            </a:lvl1pPr>
            <a:lvl2pPr marL="400964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192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2893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3858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4822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578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67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7715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29F0561-74E9-B44A-BA58-62BC21C0D59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70666" y="5682654"/>
            <a:ext cx="2481427" cy="1324045"/>
          </a:xfrm>
        </p:spPr>
        <p:txBody>
          <a:bodyPr lIns="9000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965">
                <a:solidFill>
                  <a:srgbClr val="313C4A"/>
                </a:solidFill>
              </a:defRPr>
            </a:lvl1pPr>
            <a:lvl2pPr marL="400964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192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2893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3858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4822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578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67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7715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54A5518-3B71-674C-9F17-3AF9E228A11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756867" y="3484196"/>
            <a:ext cx="2999809" cy="1608735"/>
          </a:xfrm>
        </p:spPr>
        <p:txBody>
          <a:bodyPr lIns="9000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965">
                <a:solidFill>
                  <a:srgbClr val="313C4A"/>
                </a:solidFill>
              </a:defRPr>
            </a:lvl1pPr>
            <a:lvl2pPr marL="400964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192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2893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3858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4822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578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67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7715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38A6BAF-E125-D34C-BA18-1E205727DA7A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756867" y="5682654"/>
            <a:ext cx="2999809" cy="1324045"/>
          </a:xfrm>
        </p:spPr>
        <p:txBody>
          <a:bodyPr lIns="9000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965">
                <a:solidFill>
                  <a:srgbClr val="313C4A"/>
                </a:solidFill>
              </a:defRPr>
            </a:lvl1pPr>
            <a:lvl2pPr marL="400964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192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2893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3858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4822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578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67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7715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D7154AB-30C6-6545-BA57-42E4983F56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70666" y="3178635"/>
            <a:ext cx="2481427" cy="353182"/>
          </a:xfrm>
        </p:spPr>
        <p:txBody>
          <a:bodyPr anchor="b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3" b="1">
                <a:solidFill>
                  <a:schemeClr val="accent2"/>
                </a:solidFill>
                <a:latin typeface="+mj-lt"/>
              </a:defRPr>
            </a:lvl1pPr>
            <a:lvl2pPr marL="400964" indent="0">
              <a:buNone/>
              <a:defRPr sz="1403" b="1">
                <a:solidFill>
                  <a:schemeClr val="accent2"/>
                </a:solidFill>
                <a:latin typeface="+mj-lt"/>
              </a:defRPr>
            </a:lvl2pPr>
            <a:lvl3pPr marL="801929" indent="0">
              <a:buNone/>
              <a:defRPr sz="1403" b="1">
                <a:solidFill>
                  <a:schemeClr val="accent2"/>
                </a:solidFill>
                <a:latin typeface="+mj-lt"/>
              </a:defRPr>
            </a:lvl3pPr>
            <a:lvl4pPr marL="1202893" indent="0">
              <a:buNone/>
              <a:defRPr sz="1403" b="1">
                <a:solidFill>
                  <a:schemeClr val="accent2"/>
                </a:solidFill>
                <a:latin typeface="+mj-lt"/>
              </a:defRPr>
            </a:lvl4pPr>
            <a:lvl5pPr marL="1603858" indent="0">
              <a:buNone/>
              <a:defRPr sz="1403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45D45100-5EAE-EB4D-A467-071CE853A2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0666" y="5377092"/>
            <a:ext cx="2481427" cy="353182"/>
          </a:xfrm>
        </p:spPr>
        <p:txBody>
          <a:bodyPr anchor="b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3" b="1">
                <a:solidFill>
                  <a:schemeClr val="accent2"/>
                </a:solidFill>
                <a:latin typeface="+mj-lt"/>
              </a:defRPr>
            </a:lvl1pPr>
            <a:lvl2pPr marL="400964" indent="0">
              <a:buNone/>
              <a:defRPr sz="1403" b="1">
                <a:solidFill>
                  <a:schemeClr val="accent2"/>
                </a:solidFill>
                <a:latin typeface="+mj-lt"/>
              </a:defRPr>
            </a:lvl2pPr>
            <a:lvl3pPr marL="801929" indent="0">
              <a:buNone/>
              <a:defRPr sz="1403" b="1">
                <a:solidFill>
                  <a:schemeClr val="accent2"/>
                </a:solidFill>
                <a:latin typeface="+mj-lt"/>
              </a:defRPr>
            </a:lvl3pPr>
            <a:lvl4pPr marL="1202893" indent="0">
              <a:buNone/>
              <a:defRPr sz="1403" b="1">
                <a:solidFill>
                  <a:schemeClr val="accent2"/>
                </a:solidFill>
                <a:latin typeface="+mj-lt"/>
              </a:defRPr>
            </a:lvl4pPr>
            <a:lvl5pPr marL="1603858" indent="0">
              <a:buNone/>
              <a:defRPr sz="1403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42C6FB3-884A-BA4B-B29A-447A842D89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56867" y="3178635"/>
            <a:ext cx="2999809" cy="353182"/>
          </a:xfrm>
        </p:spPr>
        <p:txBody>
          <a:bodyPr anchor="b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3" b="1">
                <a:solidFill>
                  <a:schemeClr val="accent2"/>
                </a:solidFill>
                <a:latin typeface="+mj-lt"/>
              </a:defRPr>
            </a:lvl1pPr>
            <a:lvl2pPr marL="400964" indent="0">
              <a:buNone/>
              <a:defRPr sz="1403" b="1">
                <a:solidFill>
                  <a:schemeClr val="accent2"/>
                </a:solidFill>
                <a:latin typeface="+mj-lt"/>
              </a:defRPr>
            </a:lvl2pPr>
            <a:lvl3pPr marL="801929" indent="0">
              <a:buNone/>
              <a:defRPr sz="1403" b="1">
                <a:solidFill>
                  <a:schemeClr val="accent2"/>
                </a:solidFill>
                <a:latin typeface="+mj-lt"/>
              </a:defRPr>
            </a:lvl3pPr>
            <a:lvl4pPr marL="1202893" indent="0">
              <a:buNone/>
              <a:defRPr sz="1403" b="1">
                <a:solidFill>
                  <a:schemeClr val="accent2"/>
                </a:solidFill>
                <a:latin typeface="+mj-lt"/>
              </a:defRPr>
            </a:lvl4pPr>
            <a:lvl5pPr marL="1603858" indent="0">
              <a:buNone/>
              <a:defRPr sz="1403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3B5C1E48-7D07-B341-A666-F673B5CFEA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56867" y="5377092"/>
            <a:ext cx="2999809" cy="353182"/>
          </a:xfrm>
        </p:spPr>
        <p:txBody>
          <a:bodyPr anchor="b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3" b="1">
                <a:solidFill>
                  <a:schemeClr val="accent2"/>
                </a:solidFill>
                <a:latin typeface="+mj-lt"/>
              </a:defRPr>
            </a:lvl1pPr>
            <a:lvl2pPr marL="400964" indent="0">
              <a:buNone/>
              <a:defRPr sz="1403" b="1">
                <a:solidFill>
                  <a:schemeClr val="accent2"/>
                </a:solidFill>
                <a:latin typeface="+mj-lt"/>
              </a:defRPr>
            </a:lvl2pPr>
            <a:lvl3pPr marL="801929" indent="0">
              <a:buNone/>
              <a:defRPr sz="1403" b="1">
                <a:solidFill>
                  <a:schemeClr val="accent2"/>
                </a:solidFill>
                <a:latin typeface="+mj-lt"/>
              </a:defRPr>
            </a:lvl3pPr>
            <a:lvl4pPr marL="1202893" indent="0">
              <a:buNone/>
              <a:defRPr sz="1403" b="1">
                <a:solidFill>
                  <a:schemeClr val="accent2"/>
                </a:solidFill>
                <a:latin typeface="+mj-lt"/>
              </a:defRPr>
            </a:lvl4pPr>
            <a:lvl5pPr marL="1603858" indent="0">
              <a:buNone/>
              <a:defRPr sz="1403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A812892-C708-4D4E-AA39-29466E020599}"/>
              </a:ext>
            </a:extLst>
          </p:cNvPr>
          <p:cNvCxnSpPr>
            <a:cxnSpLocks/>
          </p:cNvCxnSpPr>
          <p:nvPr userDrawn="1"/>
        </p:nvCxnSpPr>
        <p:spPr>
          <a:xfrm>
            <a:off x="512312" y="5092940"/>
            <a:ext cx="2591284" cy="0"/>
          </a:xfrm>
          <a:prstGeom prst="line">
            <a:avLst/>
          </a:prstGeom>
          <a:ln>
            <a:solidFill>
              <a:srgbClr val="A7B3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DC11328-102B-0249-9B14-A8806EB77B8D}"/>
              </a:ext>
            </a:extLst>
          </p:cNvPr>
          <p:cNvCxnSpPr>
            <a:cxnSpLocks/>
          </p:cNvCxnSpPr>
          <p:nvPr userDrawn="1"/>
        </p:nvCxnSpPr>
        <p:spPr>
          <a:xfrm flipV="1">
            <a:off x="3311070" y="3166009"/>
            <a:ext cx="0" cy="3640702"/>
          </a:xfrm>
          <a:prstGeom prst="line">
            <a:avLst/>
          </a:prstGeom>
          <a:ln>
            <a:solidFill>
              <a:srgbClr val="A7B3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C2345C6-DFEC-5946-93F3-28DAE6ABD8CE}"/>
              </a:ext>
            </a:extLst>
          </p:cNvPr>
          <p:cNvCxnSpPr>
            <a:cxnSpLocks/>
          </p:cNvCxnSpPr>
          <p:nvPr userDrawn="1"/>
        </p:nvCxnSpPr>
        <p:spPr>
          <a:xfrm>
            <a:off x="3466512" y="5092940"/>
            <a:ext cx="2613156" cy="0"/>
          </a:xfrm>
          <a:prstGeom prst="line">
            <a:avLst/>
          </a:prstGeom>
          <a:ln>
            <a:solidFill>
              <a:srgbClr val="A7B3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3737C53-DB2D-AA4B-A248-80E78758E4D6}"/>
              </a:ext>
            </a:extLst>
          </p:cNvPr>
          <p:cNvCxnSpPr>
            <a:cxnSpLocks/>
          </p:cNvCxnSpPr>
          <p:nvPr userDrawn="1"/>
        </p:nvCxnSpPr>
        <p:spPr>
          <a:xfrm flipV="1">
            <a:off x="6987267" y="0"/>
            <a:ext cx="0" cy="7571942"/>
          </a:xfrm>
          <a:prstGeom prst="line">
            <a:avLst/>
          </a:prstGeom>
          <a:ln w="34925">
            <a:solidFill>
              <a:srgbClr val="FFC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7C1F6BF9-3EB5-D145-BFBB-73FF260DA9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415" y="469572"/>
            <a:ext cx="1453418" cy="340472"/>
          </a:xfrm>
          <a:prstGeom prst="rect">
            <a:avLst/>
          </a:prstGeom>
        </p:spPr>
      </p:pic>
      <p:sp>
        <p:nvSpPr>
          <p:cNvPr id="59" name="Picture Placeholder 58">
            <a:extLst>
              <a:ext uri="{FF2B5EF4-FFF2-40B4-BE49-F238E27FC236}">
                <a16:creationId xmlns:a16="http://schemas.microsoft.com/office/drawing/2014/main" id="{C1B41AD2-3F00-B54D-96B3-0F61C5F7BBC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998086" y="-11601"/>
            <a:ext cx="3693727" cy="7595591"/>
          </a:xfrm>
          <a:custGeom>
            <a:avLst/>
            <a:gdLst>
              <a:gd name="connsiteX0" fmla="*/ 2776232 w 4212000"/>
              <a:gd name="connsiteY0" fmla="*/ 6555926 h 6890582"/>
              <a:gd name="connsiteX1" fmla="*/ 2776232 w 4212000"/>
              <a:gd name="connsiteY1" fmla="*/ 6567832 h 6890582"/>
              <a:gd name="connsiteX2" fmla="*/ 2905862 w 4212000"/>
              <a:gd name="connsiteY2" fmla="*/ 6567832 h 6890582"/>
              <a:gd name="connsiteX3" fmla="*/ 2905862 w 4212000"/>
              <a:gd name="connsiteY3" fmla="*/ 6555926 h 6890582"/>
              <a:gd name="connsiteX4" fmla="*/ 0 w 4212000"/>
              <a:gd name="connsiteY4" fmla="*/ 0 h 6890582"/>
              <a:gd name="connsiteX5" fmla="*/ 4212000 w 4212000"/>
              <a:gd name="connsiteY5" fmla="*/ 0 h 6890582"/>
              <a:gd name="connsiteX6" fmla="*/ 4212000 w 4212000"/>
              <a:gd name="connsiteY6" fmla="*/ 10524 h 6890582"/>
              <a:gd name="connsiteX7" fmla="*/ 4212000 w 4212000"/>
              <a:gd name="connsiteY7" fmla="*/ 72000 h 6890582"/>
              <a:gd name="connsiteX8" fmla="*/ 4212000 w 4212000"/>
              <a:gd name="connsiteY8" fmla="*/ 6818582 h 6890582"/>
              <a:gd name="connsiteX9" fmla="*/ 4212000 w 4212000"/>
              <a:gd name="connsiteY9" fmla="*/ 6868524 h 6890582"/>
              <a:gd name="connsiteX10" fmla="*/ 4212000 w 4212000"/>
              <a:gd name="connsiteY10" fmla="*/ 6890582 h 6890582"/>
              <a:gd name="connsiteX11" fmla="*/ 0 w 4212000"/>
              <a:gd name="connsiteY11" fmla="*/ 6890582 h 6890582"/>
              <a:gd name="connsiteX12" fmla="*/ 0 w 4212000"/>
              <a:gd name="connsiteY12" fmla="*/ 6818582 h 6890582"/>
              <a:gd name="connsiteX13" fmla="*/ 1200 w 4212000"/>
              <a:gd name="connsiteY13" fmla="*/ 6818582 h 6890582"/>
              <a:gd name="connsiteX14" fmla="*/ 1200 w 4212000"/>
              <a:gd name="connsiteY14" fmla="*/ 72000 h 6890582"/>
              <a:gd name="connsiteX15" fmla="*/ 0 w 4212000"/>
              <a:gd name="connsiteY15" fmla="*/ 72000 h 689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12000" h="6890582">
                <a:moveTo>
                  <a:pt x="2776232" y="6555926"/>
                </a:moveTo>
                <a:lnTo>
                  <a:pt x="2776232" y="6567832"/>
                </a:lnTo>
                <a:lnTo>
                  <a:pt x="2905862" y="6567832"/>
                </a:lnTo>
                <a:lnTo>
                  <a:pt x="2905862" y="6555926"/>
                </a:lnTo>
                <a:close/>
                <a:moveTo>
                  <a:pt x="0" y="0"/>
                </a:moveTo>
                <a:lnTo>
                  <a:pt x="4212000" y="0"/>
                </a:lnTo>
                <a:lnTo>
                  <a:pt x="4212000" y="10524"/>
                </a:lnTo>
                <a:lnTo>
                  <a:pt x="4212000" y="72000"/>
                </a:lnTo>
                <a:lnTo>
                  <a:pt x="4212000" y="6818582"/>
                </a:lnTo>
                <a:lnTo>
                  <a:pt x="4212000" y="6868524"/>
                </a:lnTo>
                <a:lnTo>
                  <a:pt x="4212000" y="6890582"/>
                </a:lnTo>
                <a:lnTo>
                  <a:pt x="0" y="6890582"/>
                </a:lnTo>
                <a:lnTo>
                  <a:pt x="0" y="6818582"/>
                </a:lnTo>
                <a:lnTo>
                  <a:pt x="1200" y="6818582"/>
                </a:lnTo>
                <a:lnTo>
                  <a:pt x="1200" y="72000"/>
                </a:lnTo>
                <a:lnTo>
                  <a:pt x="0" y="72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fr-FR" dirty="0"/>
          </a:p>
        </p:txBody>
      </p:sp>
      <p:sp>
        <p:nvSpPr>
          <p:cNvPr id="32" name="Date Placeholder 31">
            <a:extLst>
              <a:ext uri="{FF2B5EF4-FFF2-40B4-BE49-F238E27FC236}">
                <a16:creationId xmlns:a16="http://schemas.microsoft.com/office/drawing/2014/main" id="{312E98DE-F4BA-244C-85E4-3C342574C4FE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pPr defTabSz="801929">
              <a:defRPr/>
            </a:pPr>
            <a:endParaRPr lang="en-GB">
              <a:solidFill>
                <a:srgbClr val="1E345E"/>
              </a:solidFill>
            </a:endParaRPr>
          </a:p>
        </p:txBody>
      </p:sp>
      <p:sp>
        <p:nvSpPr>
          <p:cNvPr id="33" name="Footer Placeholder 32">
            <a:extLst>
              <a:ext uri="{FF2B5EF4-FFF2-40B4-BE49-F238E27FC236}">
                <a16:creationId xmlns:a16="http://schemas.microsoft.com/office/drawing/2014/main" id="{87793487-9D5E-5744-BA8B-7E6F7DE6A511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 defTabSz="801929">
              <a:defRPr/>
            </a:pPr>
            <a:endParaRPr lang="en-GB">
              <a:solidFill>
                <a:srgbClr val="1E345E"/>
              </a:solidFill>
            </a:endParaRPr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1DF64774-D83D-1946-80AB-3C8849BFE18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801929">
              <a:defRPr/>
            </a:pPr>
            <a:fld id="{72502466-665A-3D45-9E9D-4950A8844361}" type="slidenum">
              <a:rPr lang="en-GB" smtClean="0">
                <a:solidFill>
                  <a:srgbClr val="FFFFFF"/>
                </a:solidFill>
              </a:rPr>
              <a:pPr defTabSz="801929">
                <a:defRPr/>
              </a:pPr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D7A4057-CB4C-2341-87A6-0CDA2D51646A}"/>
              </a:ext>
            </a:extLst>
          </p:cNvPr>
          <p:cNvGrpSpPr/>
          <p:nvPr userDrawn="1"/>
        </p:nvGrpSpPr>
        <p:grpSpPr>
          <a:xfrm rot="7655887">
            <a:off x="5079478" y="646196"/>
            <a:ext cx="467359" cy="295104"/>
            <a:chOff x="778647" y="2313656"/>
            <a:chExt cx="423980" cy="336510"/>
          </a:xfrm>
        </p:grpSpPr>
        <p:sp>
          <p:nvSpPr>
            <p:cNvPr id="36" name="Elipse 79">
              <a:extLst>
                <a:ext uri="{FF2B5EF4-FFF2-40B4-BE49-F238E27FC236}">
                  <a16:creationId xmlns:a16="http://schemas.microsoft.com/office/drawing/2014/main" id="{5579F991-442F-1B4D-A67E-BE15EB20AA6B}"/>
                </a:ext>
              </a:extLst>
            </p:cNvPr>
            <p:cNvSpPr/>
            <p:nvPr/>
          </p:nvSpPr>
          <p:spPr>
            <a:xfrm>
              <a:off x="961184" y="2408723"/>
              <a:ext cx="241443" cy="241443"/>
            </a:xfrm>
            <a:prstGeom prst="ellipse">
              <a:avLst/>
            </a:prstGeom>
            <a:solidFill>
              <a:srgbClr val="FFC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7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7" name="Elipse 80">
              <a:extLst>
                <a:ext uri="{FF2B5EF4-FFF2-40B4-BE49-F238E27FC236}">
                  <a16:creationId xmlns:a16="http://schemas.microsoft.com/office/drawing/2014/main" id="{4356BA1F-A242-C946-B02E-08EC00EC6BDB}"/>
                </a:ext>
              </a:extLst>
            </p:cNvPr>
            <p:cNvSpPr/>
            <p:nvPr/>
          </p:nvSpPr>
          <p:spPr>
            <a:xfrm>
              <a:off x="778647" y="2313656"/>
              <a:ext cx="72650" cy="72650"/>
            </a:xfrm>
            <a:prstGeom prst="ellipse">
              <a:avLst/>
            </a:prstGeom>
            <a:solidFill>
              <a:srgbClr val="FFC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7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47" name="Text Placeholder 42">
            <a:extLst>
              <a:ext uri="{FF2B5EF4-FFF2-40B4-BE49-F238E27FC236}">
                <a16:creationId xmlns:a16="http://schemas.microsoft.com/office/drawing/2014/main" id="{514F4B67-2007-0E47-9367-F445B709E17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60147" y="1490432"/>
            <a:ext cx="2209922" cy="237990"/>
          </a:xfrm>
        </p:spPr>
        <p:txBody>
          <a:bodyPr>
            <a:noAutofit/>
          </a:bodyPr>
          <a:lstStyle>
            <a:lvl1pPr marL="0" indent="0">
              <a:buNone/>
              <a:defRPr sz="965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TEXT</a:t>
            </a:r>
            <a:endParaRPr lang="fr-FR" dirty="0"/>
          </a:p>
        </p:txBody>
      </p:sp>
      <p:sp>
        <p:nvSpPr>
          <p:cNvPr id="48" name="Text Placeholder 42">
            <a:extLst>
              <a:ext uri="{FF2B5EF4-FFF2-40B4-BE49-F238E27FC236}">
                <a16:creationId xmlns:a16="http://schemas.microsoft.com/office/drawing/2014/main" id="{83ECECF1-5266-464A-AB85-24C3087A6FD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60147" y="2493844"/>
            <a:ext cx="2209922" cy="237990"/>
          </a:xfrm>
        </p:spPr>
        <p:txBody>
          <a:bodyPr>
            <a:noAutofit/>
          </a:bodyPr>
          <a:lstStyle>
            <a:lvl1pPr marL="0" indent="0">
              <a:buNone/>
              <a:defRPr sz="965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TEXT</a:t>
            </a:r>
            <a:endParaRPr lang="fr-FR" dirty="0"/>
          </a:p>
        </p:txBody>
      </p:sp>
      <p:sp>
        <p:nvSpPr>
          <p:cNvPr id="49" name="Text Placeholder 42">
            <a:extLst>
              <a:ext uri="{FF2B5EF4-FFF2-40B4-BE49-F238E27FC236}">
                <a16:creationId xmlns:a16="http://schemas.microsoft.com/office/drawing/2014/main" id="{56ADE7F5-4D09-E24F-8D5C-32E22C310B2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60147" y="3497256"/>
            <a:ext cx="2209922" cy="237990"/>
          </a:xfrm>
        </p:spPr>
        <p:txBody>
          <a:bodyPr>
            <a:noAutofit/>
          </a:bodyPr>
          <a:lstStyle>
            <a:lvl1pPr marL="0" indent="0">
              <a:buNone/>
              <a:defRPr sz="965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TEXT</a:t>
            </a:r>
            <a:endParaRPr lang="fr-FR" dirty="0"/>
          </a:p>
        </p:txBody>
      </p:sp>
      <p:sp>
        <p:nvSpPr>
          <p:cNvPr id="50" name="Text Placeholder 42">
            <a:extLst>
              <a:ext uri="{FF2B5EF4-FFF2-40B4-BE49-F238E27FC236}">
                <a16:creationId xmlns:a16="http://schemas.microsoft.com/office/drawing/2014/main" id="{C2C4426C-56B6-4E41-8628-3C49DDB7B38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60147" y="4500667"/>
            <a:ext cx="2209922" cy="237990"/>
          </a:xfrm>
        </p:spPr>
        <p:txBody>
          <a:bodyPr>
            <a:noAutofit/>
          </a:bodyPr>
          <a:lstStyle>
            <a:lvl1pPr marL="0" indent="0">
              <a:buNone/>
              <a:defRPr sz="965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TEXT</a:t>
            </a:r>
            <a:endParaRPr lang="fr-FR" dirty="0"/>
          </a:p>
        </p:txBody>
      </p:sp>
      <p:sp>
        <p:nvSpPr>
          <p:cNvPr id="51" name="Text Placeholder 42">
            <a:extLst>
              <a:ext uri="{FF2B5EF4-FFF2-40B4-BE49-F238E27FC236}">
                <a16:creationId xmlns:a16="http://schemas.microsoft.com/office/drawing/2014/main" id="{44FB732A-117A-1348-BBFB-0E449095FE1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160147" y="5504078"/>
            <a:ext cx="2209922" cy="237990"/>
          </a:xfrm>
        </p:spPr>
        <p:txBody>
          <a:bodyPr>
            <a:noAutofit/>
          </a:bodyPr>
          <a:lstStyle>
            <a:lvl1pPr marL="0" indent="0">
              <a:buNone/>
              <a:defRPr sz="965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0549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e 318">
            <a:extLst>
              <a:ext uri="{FF2B5EF4-FFF2-40B4-BE49-F238E27FC236}">
                <a16:creationId xmlns:a16="http://schemas.microsoft.com/office/drawing/2014/main" id="{3378D86B-8204-B240-88B3-9E4A0D6F361F}"/>
              </a:ext>
            </a:extLst>
          </p:cNvPr>
          <p:cNvSpPr/>
          <p:nvPr userDrawn="1"/>
        </p:nvSpPr>
        <p:spPr>
          <a:xfrm>
            <a:off x="9356019" y="2441205"/>
            <a:ext cx="100921" cy="126855"/>
          </a:xfrm>
          <a:prstGeom prst="ellipse">
            <a:avLst/>
          </a:prstGeom>
          <a:solidFill>
            <a:srgbClr val="FFC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Rectángulo 312">
            <a:extLst>
              <a:ext uri="{FF2B5EF4-FFF2-40B4-BE49-F238E27FC236}">
                <a16:creationId xmlns:a16="http://schemas.microsoft.com/office/drawing/2014/main" id="{C4DAD093-19BE-7D46-B533-E8905D7C2C27}"/>
              </a:ext>
            </a:extLst>
          </p:cNvPr>
          <p:cNvSpPr/>
          <p:nvPr userDrawn="1"/>
        </p:nvSpPr>
        <p:spPr>
          <a:xfrm>
            <a:off x="7088731" y="1200448"/>
            <a:ext cx="1204767" cy="5515763"/>
          </a:xfrm>
          <a:prstGeom prst="rect">
            <a:avLst/>
          </a:prstGeom>
          <a:solidFill>
            <a:srgbClr val="F2F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Rectángulo 311">
            <a:extLst>
              <a:ext uri="{FF2B5EF4-FFF2-40B4-BE49-F238E27FC236}">
                <a16:creationId xmlns:a16="http://schemas.microsoft.com/office/drawing/2014/main" id="{CFC584D0-5387-D342-8A92-297561CA475C}"/>
              </a:ext>
            </a:extLst>
          </p:cNvPr>
          <p:cNvSpPr/>
          <p:nvPr userDrawn="1"/>
        </p:nvSpPr>
        <p:spPr>
          <a:xfrm>
            <a:off x="4904284" y="1200448"/>
            <a:ext cx="1204767" cy="5515763"/>
          </a:xfrm>
          <a:prstGeom prst="rect">
            <a:avLst/>
          </a:prstGeom>
          <a:solidFill>
            <a:srgbClr val="F2F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Rectángulo 310">
            <a:extLst>
              <a:ext uri="{FF2B5EF4-FFF2-40B4-BE49-F238E27FC236}">
                <a16:creationId xmlns:a16="http://schemas.microsoft.com/office/drawing/2014/main" id="{B823FCF4-EF15-9F4C-B265-2717E6A36684}"/>
              </a:ext>
            </a:extLst>
          </p:cNvPr>
          <p:cNvSpPr/>
          <p:nvPr userDrawn="1"/>
        </p:nvSpPr>
        <p:spPr>
          <a:xfrm>
            <a:off x="2640380" y="1200448"/>
            <a:ext cx="1204767" cy="5515763"/>
          </a:xfrm>
          <a:prstGeom prst="rect">
            <a:avLst/>
          </a:prstGeom>
          <a:solidFill>
            <a:srgbClr val="F2F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Elipse 317">
            <a:extLst>
              <a:ext uri="{FF2B5EF4-FFF2-40B4-BE49-F238E27FC236}">
                <a16:creationId xmlns:a16="http://schemas.microsoft.com/office/drawing/2014/main" id="{706833AB-1DD4-AD44-8D47-EF19214255A3}"/>
              </a:ext>
            </a:extLst>
          </p:cNvPr>
          <p:cNvSpPr/>
          <p:nvPr userDrawn="1"/>
        </p:nvSpPr>
        <p:spPr>
          <a:xfrm>
            <a:off x="9252549" y="2151472"/>
            <a:ext cx="71946" cy="90435"/>
          </a:xfrm>
          <a:prstGeom prst="ellipse">
            <a:avLst/>
          </a:prstGeom>
          <a:solidFill>
            <a:srgbClr val="FFC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724427B5-49A8-D04F-B060-DEC8FA58D2B1}"/>
              </a:ext>
            </a:extLst>
          </p:cNvPr>
          <p:cNvSpPr/>
          <p:nvPr userDrawn="1"/>
        </p:nvSpPr>
        <p:spPr>
          <a:xfrm rot="16200000" flipH="1">
            <a:off x="4849206" y="4652588"/>
            <a:ext cx="572908" cy="5652745"/>
          </a:xfrm>
          <a:custGeom>
            <a:avLst/>
            <a:gdLst>
              <a:gd name="connsiteX0" fmla="*/ 482856 w 627234"/>
              <a:gd name="connsiteY0" fmla="*/ 0 h 3765884"/>
              <a:gd name="connsiteX1" fmla="*/ 1592 w 627234"/>
              <a:gd name="connsiteY1" fmla="*/ 1624263 h 3765884"/>
              <a:gd name="connsiteX2" fmla="*/ 627234 w 627234"/>
              <a:gd name="connsiteY2" fmla="*/ 3765884 h 376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7234" h="3765884">
                <a:moveTo>
                  <a:pt x="482856" y="0"/>
                </a:moveTo>
                <a:cubicBezTo>
                  <a:pt x="230192" y="498308"/>
                  <a:pt x="-22471" y="996616"/>
                  <a:pt x="1592" y="1624263"/>
                </a:cubicBezTo>
                <a:cubicBezTo>
                  <a:pt x="25655" y="2251910"/>
                  <a:pt x="326444" y="3008897"/>
                  <a:pt x="627234" y="3765884"/>
                </a:cubicBezTo>
              </a:path>
            </a:pathLst>
          </a:custGeom>
          <a:noFill/>
          <a:ln w="12700">
            <a:solidFill>
              <a:srgbClr val="FFCF59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14" name="Graphic 52">
            <a:extLst>
              <a:ext uri="{FF2B5EF4-FFF2-40B4-BE49-F238E27FC236}">
                <a16:creationId xmlns:a16="http://schemas.microsoft.com/office/drawing/2014/main" id="{4D58CBF1-61C1-9546-9772-4642070DCAB3}"/>
              </a:ext>
            </a:extLst>
          </p:cNvPr>
          <p:cNvGrpSpPr/>
          <p:nvPr userDrawn="1"/>
        </p:nvGrpSpPr>
        <p:grpSpPr>
          <a:xfrm rot="10800000">
            <a:off x="8567523" y="4916797"/>
            <a:ext cx="2313415" cy="1531697"/>
            <a:chOff x="3062699" y="1083310"/>
            <a:chExt cx="9537605" cy="5023767"/>
          </a:xfrm>
          <a:solidFill>
            <a:srgbClr val="F2F6F9"/>
          </a:solidFill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C84F6C0-B728-3F47-BB73-69E63FC81D0C}"/>
                </a:ext>
              </a:extLst>
            </p:cNvPr>
            <p:cNvSpPr/>
            <p:nvPr/>
          </p:nvSpPr>
          <p:spPr>
            <a:xfrm>
              <a:off x="11614784" y="1146810"/>
              <a:ext cx="119380" cy="41909"/>
            </a:xfrm>
            <a:custGeom>
              <a:avLst/>
              <a:gdLst>
                <a:gd name="connsiteX0" fmla="*/ 119380 w 119380"/>
                <a:gd name="connsiteY0" fmla="*/ 41910 h 41909"/>
                <a:gd name="connsiteX1" fmla="*/ 60325 w 119380"/>
                <a:gd name="connsiteY1" fmla="*/ 19685 h 41909"/>
                <a:gd name="connsiteX2" fmla="*/ 0 w 119380"/>
                <a:gd name="connsiteY2" fmla="*/ 0 h 41909"/>
                <a:gd name="connsiteX3" fmla="*/ 59690 w 119380"/>
                <a:gd name="connsiteY3" fmla="*/ 22860 h 41909"/>
                <a:gd name="connsiteX4" fmla="*/ 119380 w 119380"/>
                <a:gd name="connsiteY4" fmla="*/ 41910 h 4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380" h="41909">
                  <a:moveTo>
                    <a:pt x="119380" y="41910"/>
                  </a:moveTo>
                  <a:cubicBezTo>
                    <a:pt x="99695" y="34290"/>
                    <a:pt x="80010" y="26670"/>
                    <a:pt x="60325" y="19685"/>
                  </a:cubicBezTo>
                  <a:cubicBezTo>
                    <a:pt x="40005" y="13335"/>
                    <a:pt x="20320" y="6350"/>
                    <a:pt x="0" y="0"/>
                  </a:cubicBezTo>
                  <a:cubicBezTo>
                    <a:pt x="19685" y="6985"/>
                    <a:pt x="39370" y="14605"/>
                    <a:pt x="59690" y="22860"/>
                  </a:cubicBezTo>
                  <a:cubicBezTo>
                    <a:pt x="85725" y="33020"/>
                    <a:pt x="99695" y="36195"/>
                    <a:pt x="119380" y="4191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798062C-14E3-F443-A67C-50692AB36329}"/>
                </a:ext>
              </a:extLst>
            </p:cNvPr>
            <p:cNvSpPr/>
            <p:nvPr/>
          </p:nvSpPr>
          <p:spPr>
            <a:xfrm>
              <a:off x="11461750" y="1107439"/>
              <a:ext cx="40640" cy="8255"/>
            </a:xfrm>
            <a:custGeom>
              <a:avLst/>
              <a:gdLst>
                <a:gd name="connsiteX0" fmla="*/ 40640 w 40640"/>
                <a:gd name="connsiteY0" fmla="*/ 8255 h 8255"/>
                <a:gd name="connsiteX1" fmla="*/ 19050 w 40640"/>
                <a:gd name="connsiteY1" fmla="*/ 3175 h 8255"/>
                <a:gd name="connsiteX2" fmla="*/ 0 w 40640"/>
                <a:gd name="connsiteY2" fmla="*/ 0 h 8255"/>
                <a:gd name="connsiteX3" fmla="*/ 40640 w 40640"/>
                <a:gd name="connsiteY3" fmla="*/ 8255 h 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640" h="8255">
                  <a:moveTo>
                    <a:pt x="40640" y="8255"/>
                  </a:moveTo>
                  <a:cubicBezTo>
                    <a:pt x="33020" y="6350"/>
                    <a:pt x="26035" y="5080"/>
                    <a:pt x="19050" y="3175"/>
                  </a:cubicBezTo>
                  <a:cubicBezTo>
                    <a:pt x="12065" y="1905"/>
                    <a:pt x="5715" y="635"/>
                    <a:pt x="0" y="0"/>
                  </a:cubicBezTo>
                  <a:cubicBezTo>
                    <a:pt x="13335" y="3175"/>
                    <a:pt x="26670" y="5715"/>
                    <a:pt x="40640" y="8255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56201E8-02CF-BC4F-8C74-0AD191E3D79D}"/>
                </a:ext>
              </a:extLst>
            </p:cNvPr>
            <p:cNvSpPr/>
            <p:nvPr/>
          </p:nvSpPr>
          <p:spPr>
            <a:xfrm>
              <a:off x="11284584" y="1083310"/>
              <a:ext cx="111125" cy="13334"/>
            </a:xfrm>
            <a:custGeom>
              <a:avLst/>
              <a:gdLst>
                <a:gd name="connsiteX0" fmla="*/ 0 w 111125"/>
                <a:gd name="connsiteY0" fmla="*/ 0 h 13334"/>
                <a:gd name="connsiteX1" fmla="*/ 14605 w 111125"/>
                <a:gd name="connsiteY1" fmla="*/ 1270 h 13334"/>
                <a:gd name="connsiteX2" fmla="*/ 28575 w 111125"/>
                <a:gd name="connsiteY2" fmla="*/ 3175 h 13334"/>
                <a:gd name="connsiteX3" fmla="*/ 56515 w 111125"/>
                <a:gd name="connsiteY3" fmla="*/ 6350 h 13334"/>
                <a:gd name="connsiteX4" fmla="*/ 111125 w 111125"/>
                <a:gd name="connsiteY4" fmla="*/ 13335 h 13334"/>
                <a:gd name="connsiteX5" fmla="*/ 60325 w 111125"/>
                <a:gd name="connsiteY5" fmla="*/ 5715 h 13334"/>
                <a:gd name="connsiteX6" fmla="*/ 31750 w 111125"/>
                <a:gd name="connsiteY6" fmla="*/ 2540 h 13334"/>
                <a:gd name="connsiteX7" fmla="*/ 0 w 111125"/>
                <a:gd name="connsiteY7" fmla="*/ 0 h 1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125" h="13334">
                  <a:moveTo>
                    <a:pt x="0" y="0"/>
                  </a:moveTo>
                  <a:cubicBezTo>
                    <a:pt x="5080" y="635"/>
                    <a:pt x="9525" y="635"/>
                    <a:pt x="14605" y="1270"/>
                  </a:cubicBezTo>
                  <a:cubicBezTo>
                    <a:pt x="19685" y="1905"/>
                    <a:pt x="24130" y="2540"/>
                    <a:pt x="28575" y="3175"/>
                  </a:cubicBezTo>
                  <a:cubicBezTo>
                    <a:pt x="38100" y="4445"/>
                    <a:pt x="47625" y="5715"/>
                    <a:pt x="56515" y="6350"/>
                  </a:cubicBezTo>
                  <a:cubicBezTo>
                    <a:pt x="74930" y="8890"/>
                    <a:pt x="93345" y="10160"/>
                    <a:pt x="111125" y="13335"/>
                  </a:cubicBezTo>
                  <a:cubicBezTo>
                    <a:pt x="95885" y="10160"/>
                    <a:pt x="78740" y="7620"/>
                    <a:pt x="60325" y="5715"/>
                  </a:cubicBezTo>
                  <a:cubicBezTo>
                    <a:pt x="50800" y="4445"/>
                    <a:pt x="41275" y="3810"/>
                    <a:pt x="31750" y="2540"/>
                  </a:cubicBezTo>
                  <a:cubicBezTo>
                    <a:pt x="21590" y="1905"/>
                    <a:pt x="11430" y="635"/>
                    <a:pt x="0" y="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E168029-E2DB-4346-9D65-34130F127C67}"/>
                </a:ext>
              </a:extLst>
            </p:cNvPr>
            <p:cNvSpPr/>
            <p:nvPr/>
          </p:nvSpPr>
          <p:spPr>
            <a:xfrm>
              <a:off x="11396344" y="1097280"/>
              <a:ext cx="65405" cy="13334"/>
            </a:xfrm>
            <a:custGeom>
              <a:avLst/>
              <a:gdLst>
                <a:gd name="connsiteX0" fmla="*/ 61595 w 65405"/>
                <a:gd name="connsiteY0" fmla="*/ 13335 h 13334"/>
                <a:gd name="connsiteX1" fmla="*/ 64770 w 65405"/>
                <a:gd name="connsiteY1" fmla="*/ 10160 h 13334"/>
                <a:gd name="connsiteX2" fmla="*/ 65405 w 65405"/>
                <a:gd name="connsiteY2" fmla="*/ 10160 h 13334"/>
                <a:gd name="connsiteX3" fmla="*/ 0 w 65405"/>
                <a:gd name="connsiteY3" fmla="*/ 0 h 13334"/>
                <a:gd name="connsiteX4" fmla="*/ 61595 w 65405"/>
                <a:gd name="connsiteY4" fmla="*/ 13335 h 1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05" h="13334">
                  <a:moveTo>
                    <a:pt x="61595" y="13335"/>
                  </a:moveTo>
                  <a:cubicBezTo>
                    <a:pt x="48895" y="9525"/>
                    <a:pt x="42545" y="6985"/>
                    <a:pt x="64770" y="10160"/>
                  </a:cubicBezTo>
                  <a:cubicBezTo>
                    <a:pt x="64770" y="10160"/>
                    <a:pt x="65405" y="10160"/>
                    <a:pt x="65405" y="10160"/>
                  </a:cubicBezTo>
                  <a:cubicBezTo>
                    <a:pt x="43815" y="6350"/>
                    <a:pt x="22225" y="3175"/>
                    <a:pt x="0" y="0"/>
                  </a:cubicBezTo>
                  <a:cubicBezTo>
                    <a:pt x="22861" y="4445"/>
                    <a:pt x="43815" y="8890"/>
                    <a:pt x="61595" y="13335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09891C7-9682-6548-B957-F814E13C0B2F}"/>
                </a:ext>
              </a:extLst>
            </p:cNvPr>
            <p:cNvSpPr/>
            <p:nvPr/>
          </p:nvSpPr>
          <p:spPr>
            <a:xfrm>
              <a:off x="11457940" y="1110614"/>
              <a:ext cx="39369" cy="12065"/>
            </a:xfrm>
            <a:custGeom>
              <a:avLst/>
              <a:gdLst>
                <a:gd name="connsiteX0" fmla="*/ 0 w 39369"/>
                <a:gd name="connsiteY0" fmla="*/ 0 h 12065"/>
                <a:gd name="connsiteX1" fmla="*/ 39370 w 39369"/>
                <a:gd name="connsiteY1" fmla="*/ 12065 h 12065"/>
                <a:gd name="connsiteX2" fmla="*/ 0 w 39369"/>
                <a:gd name="connsiteY2" fmla="*/ 0 h 12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369" h="12065">
                  <a:moveTo>
                    <a:pt x="0" y="0"/>
                  </a:moveTo>
                  <a:cubicBezTo>
                    <a:pt x="12700" y="4445"/>
                    <a:pt x="32385" y="10160"/>
                    <a:pt x="39370" y="12065"/>
                  </a:cubicBezTo>
                  <a:cubicBezTo>
                    <a:pt x="27305" y="8255"/>
                    <a:pt x="14605" y="4445"/>
                    <a:pt x="0" y="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95384289-173F-C340-B733-53D952E7D5AD}"/>
                </a:ext>
              </a:extLst>
            </p:cNvPr>
            <p:cNvSpPr/>
            <p:nvPr/>
          </p:nvSpPr>
          <p:spPr>
            <a:xfrm>
              <a:off x="10653741" y="1110614"/>
              <a:ext cx="1234093" cy="179705"/>
            </a:xfrm>
            <a:custGeom>
              <a:avLst/>
              <a:gdLst>
                <a:gd name="connsiteX0" fmla="*/ 743874 w 1234093"/>
                <a:gd name="connsiteY0" fmla="*/ 22225 h 179705"/>
                <a:gd name="connsiteX1" fmla="*/ 685453 w 1234093"/>
                <a:gd name="connsiteY1" fmla="*/ 7620 h 179705"/>
                <a:gd name="connsiteX2" fmla="*/ 648624 w 1234093"/>
                <a:gd name="connsiteY2" fmla="*/ 3810 h 179705"/>
                <a:gd name="connsiteX3" fmla="*/ 630209 w 1234093"/>
                <a:gd name="connsiteY3" fmla="*/ 2540 h 179705"/>
                <a:gd name="connsiteX4" fmla="*/ 612428 w 1234093"/>
                <a:gd name="connsiteY4" fmla="*/ 1905 h 179705"/>
                <a:gd name="connsiteX5" fmla="*/ 576868 w 1234093"/>
                <a:gd name="connsiteY5" fmla="*/ 635 h 179705"/>
                <a:gd name="connsiteX6" fmla="*/ 559724 w 1234093"/>
                <a:gd name="connsiteY6" fmla="*/ 0 h 179705"/>
                <a:gd name="connsiteX7" fmla="*/ 542578 w 1234093"/>
                <a:gd name="connsiteY7" fmla="*/ 0 h 179705"/>
                <a:gd name="connsiteX8" fmla="*/ 473999 w 1234093"/>
                <a:gd name="connsiteY8" fmla="*/ 0 h 179705"/>
                <a:gd name="connsiteX9" fmla="*/ 404149 w 1234093"/>
                <a:gd name="connsiteY9" fmla="*/ 1905 h 179705"/>
                <a:gd name="connsiteX10" fmla="*/ 327314 w 1234093"/>
                <a:gd name="connsiteY10" fmla="*/ 2540 h 179705"/>
                <a:gd name="connsiteX11" fmla="*/ 286039 w 1234093"/>
                <a:gd name="connsiteY11" fmla="*/ 2540 h 179705"/>
                <a:gd name="connsiteX12" fmla="*/ 249843 w 1234093"/>
                <a:gd name="connsiteY12" fmla="*/ 5715 h 179705"/>
                <a:gd name="connsiteX13" fmla="*/ 206028 w 1234093"/>
                <a:gd name="connsiteY13" fmla="*/ 12065 h 179705"/>
                <a:gd name="connsiteX14" fmla="*/ 193328 w 1234093"/>
                <a:gd name="connsiteY14" fmla="*/ 13970 h 179705"/>
                <a:gd name="connsiteX15" fmla="*/ 180628 w 1234093"/>
                <a:gd name="connsiteY15" fmla="*/ 16510 h 179705"/>
                <a:gd name="connsiteX16" fmla="*/ 153959 w 1234093"/>
                <a:gd name="connsiteY16" fmla="*/ 21590 h 179705"/>
                <a:gd name="connsiteX17" fmla="*/ 101253 w 1234093"/>
                <a:gd name="connsiteY17" fmla="*/ 31750 h 179705"/>
                <a:gd name="connsiteX18" fmla="*/ 53628 w 1234093"/>
                <a:gd name="connsiteY18" fmla="*/ 43180 h 179705"/>
                <a:gd name="connsiteX19" fmla="*/ 46009 w 1234093"/>
                <a:gd name="connsiteY19" fmla="*/ 50800 h 179705"/>
                <a:gd name="connsiteX20" fmla="*/ 87284 w 1234093"/>
                <a:gd name="connsiteY20" fmla="*/ 42545 h 179705"/>
                <a:gd name="connsiteX21" fmla="*/ 127289 w 1234093"/>
                <a:gd name="connsiteY21" fmla="*/ 36195 h 179705"/>
                <a:gd name="connsiteX22" fmla="*/ 202853 w 1234093"/>
                <a:gd name="connsiteY22" fmla="*/ 24765 h 179705"/>
                <a:gd name="connsiteX23" fmla="*/ 274609 w 1234093"/>
                <a:gd name="connsiteY23" fmla="*/ 16510 h 179705"/>
                <a:gd name="connsiteX24" fmla="*/ 291753 w 1234093"/>
                <a:gd name="connsiteY24" fmla="*/ 14605 h 179705"/>
                <a:gd name="connsiteX25" fmla="*/ 308899 w 1234093"/>
                <a:gd name="connsiteY25" fmla="*/ 13335 h 179705"/>
                <a:gd name="connsiteX26" fmla="*/ 343189 w 1234093"/>
                <a:gd name="connsiteY26" fmla="*/ 10795 h 179705"/>
                <a:gd name="connsiteX27" fmla="*/ 625128 w 1234093"/>
                <a:gd name="connsiteY27" fmla="*/ 11430 h 179705"/>
                <a:gd name="connsiteX28" fmla="*/ 869603 w 1234093"/>
                <a:gd name="connsiteY28" fmla="*/ 46355 h 179705"/>
                <a:gd name="connsiteX29" fmla="*/ 1108999 w 1234093"/>
                <a:gd name="connsiteY29" fmla="*/ 120650 h 179705"/>
                <a:gd name="connsiteX30" fmla="*/ 1142018 w 1234093"/>
                <a:gd name="connsiteY30" fmla="*/ 134620 h 179705"/>
                <a:gd name="connsiteX31" fmla="*/ 1173134 w 1234093"/>
                <a:gd name="connsiteY31" fmla="*/ 149225 h 179705"/>
                <a:gd name="connsiteX32" fmla="*/ 1234093 w 1234093"/>
                <a:gd name="connsiteY32" fmla="*/ 179705 h 179705"/>
                <a:gd name="connsiteX33" fmla="*/ 1214409 w 1234093"/>
                <a:gd name="connsiteY33" fmla="*/ 168910 h 179705"/>
                <a:gd name="connsiteX34" fmla="*/ 1194089 w 1234093"/>
                <a:gd name="connsiteY34" fmla="*/ 158750 h 179705"/>
                <a:gd name="connsiteX35" fmla="*/ 1153449 w 1234093"/>
                <a:gd name="connsiteY35" fmla="*/ 138430 h 179705"/>
                <a:gd name="connsiteX36" fmla="*/ 1110268 w 1234093"/>
                <a:gd name="connsiteY36" fmla="*/ 118745 h 179705"/>
                <a:gd name="connsiteX37" fmla="*/ 1065184 w 1234093"/>
                <a:gd name="connsiteY37" fmla="*/ 99060 h 179705"/>
                <a:gd name="connsiteX38" fmla="*/ 743874 w 1234093"/>
                <a:gd name="connsiteY38" fmla="*/ 22225 h 17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34093" h="179705">
                  <a:moveTo>
                    <a:pt x="743874" y="22225"/>
                  </a:moveTo>
                  <a:cubicBezTo>
                    <a:pt x="722284" y="19685"/>
                    <a:pt x="728634" y="10795"/>
                    <a:pt x="685453" y="7620"/>
                  </a:cubicBezTo>
                  <a:cubicBezTo>
                    <a:pt x="672753" y="6350"/>
                    <a:pt x="660689" y="5080"/>
                    <a:pt x="648624" y="3810"/>
                  </a:cubicBezTo>
                  <a:cubicBezTo>
                    <a:pt x="642274" y="3175"/>
                    <a:pt x="636559" y="2540"/>
                    <a:pt x="630209" y="2540"/>
                  </a:cubicBezTo>
                  <a:cubicBezTo>
                    <a:pt x="624493" y="2540"/>
                    <a:pt x="618143" y="1905"/>
                    <a:pt x="612428" y="1905"/>
                  </a:cubicBezTo>
                  <a:cubicBezTo>
                    <a:pt x="600364" y="1270"/>
                    <a:pt x="588934" y="635"/>
                    <a:pt x="576868" y="635"/>
                  </a:cubicBezTo>
                  <a:cubicBezTo>
                    <a:pt x="571153" y="635"/>
                    <a:pt x="565439" y="0"/>
                    <a:pt x="559724" y="0"/>
                  </a:cubicBezTo>
                  <a:cubicBezTo>
                    <a:pt x="554009" y="0"/>
                    <a:pt x="548293" y="0"/>
                    <a:pt x="542578" y="0"/>
                  </a:cubicBezTo>
                  <a:cubicBezTo>
                    <a:pt x="519718" y="0"/>
                    <a:pt x="496859" y="0"/>
                    <a:pt x="473999" y="0"/>
                  </a:cubicBezTo>
                  <a:cubicBezTo>
                    <a:pt x="451139" y="635"/>
                    <a:pt x="427643" y="1270"/>
                    <a:pt x="404149" y="1905"/>
                  </a:cubicBezTo>
                  <a:cubicBezTo>
                    <a:pt x="382559" y="2540"/>
                    <a:pt x="354618" y="3175"/>
                    <a:pt x="327314" y="2540"/>
                  </a:cubicBezTo>
                  <a:cubicBezTo>
                    <a:pt x="313343" y="2540"/>
                    <a:pt x="299374" y="1905"/>
                    <a:pt x="286039" y="2540"/>
                  </a:cubicBezTo>
                  <a:cubicBezTo>
                    <a:pt x="272703" y="3175"/>
                    <a:pt x="260639" y="4445"/>
                    <a:pt x="249843" y="5715"/>
                  </a:cubicBezTo>
                  <a:cubicBezTo>
                    <a:pt x="237143" y="7620"/>
                    <a:pt x="221903" y="9525"/>
                    <a:pt x="206028" y="12065"/>
                  </a:cubicBezTo>
                  <a:cubicBezTo>
                    <a:pt x="202218" y="12700"/>
                    <a:pt x="197774" y="13335"/>
                    <a:pt x="193328" y="13970"/>
                  </a:cubicBezTo>
                  <a:cubicBezTo>
                    <a:pt x="188884" y="14605"/>
                    <a:pt x="185074" y="15875"/>
                    <a:pt x="180628" y="16510"/>
                  </a:cubicBezTo>
                  <a:cubicBezTo>
                    <a:pt x="171739" y="18415"/>
                    <a:pt x="162849" y="19685"/>
                    <a:pt x="153959" y="21590"/>
                  </a:cubicBezTo>
                  <a:cubicBezTo>
                    <a:pt x="136178" y="24765"/>
                    <a:pt x="118399" y="28575"/>
                    <a:pt x="101253" y="31750"/>
                  </a:cubicBezTo>
                  <a:cubicBezTo>
                    <a:pt x="84109" y="35560"/>
                    <a:pt x="68234" y="39370"/>
                    <a:pt x="53628" y="43180"/>
                  </a:cubicBezTo>
                  <a:cubicBezTo>
                    <a:pt x="-2886" y="57150"/>
                    <a:pt x="-28286" y="64770"/>
                    <a:pt x="46009" y="50800"/>
                  </a:cubicBezTo>
                  <a:cubicBezTo>
                    <a:pt x="59978" y="48260"/>
                    <a:pt x="73949" y="45085"/>
                    <a:pt x="87284" y="42545"/>
                  </a:cubicBezTo>
                  <a:cubicBezTo>
                    <a:pt x="100618" y="40005"/>
                    <a:pt x="113953" y="38100"/>
                    <a:pt x="127289" y="36195"/>
                  </a:cubicBezTo>
                  <a:cubicBezTo>
                    <a:pt x="153324" y="32385"/>
                    <a:pt x="178724" y="27940"/>
                    <a:pt x="202853" y="24765"/>
                  </a:cubicBezTo>
                  <a:cubicBezTo>
                    <a:pt x="227618" y="22225"/>
                    <a:pt x="251114" y="19050"/>
                    <a:pt x="274609" y="16510"/>
                  </a:cubicBezTo>
                  <a:cubicBezTo>
                    <a:pt x="280324" y="15875"/>
                    <a:pt x="286039" y="15240"/>
                    <a:pt x="291753" y="14605"/>
                  </a:cubicBezTo>
                  <a:cubicBezTo>
                    <a:pt x="297468" y="13970"/>
                    <a:pt x="303184" y="13970"/>
                    <a:pt x="308899" y="13335"/>
                  </a:cubicBezTo>
                  <a:cubicBezTo>
                    <a:pt x="320328" y="12700"/>
                    <a:pt x="331759" y="11430"/>
                    <a:pt x="343189" y="10795"/>
                  </a:cubicBezTo>
                  <a:cubicBezTo>
                    <a:pt x="434628" y="4445"/>
                    <a:pt x="522893" y="2540"/>
                    <a:pt x="625128" y="11430"/>
                  </a:cubicBezTo>
                  <a:cubicBezTo>
                    <a:pt x="708314" y="17780"/>
                    <a:pt x="788959" y="29210"/>
                    <a:pt x="869603" y="46355"/>
                  </a:cubicBezTo>
                  <a:cubicBezTo>
                    <a:pt x="949614" y="64770"/>
                    <a:pt x="1029624" y="89535"/>
                    <a:pt x="1108999" y="120650"/>
                  </a:cubicBezTo>
                  <a:cubicBezTo>
                    <a:pt x="1119793" y="125095"/>
                    <a:pt x="1131224" y="130175"/>
                    <a:pt x="1142018" y="134620"/>
                  </a:cubicBezTo>
                  <a:cubicBezTo>
                    <a:pt x="1152814" y="139065"/>
                    <a:pt x="1162974" y="144145"/>
                    <a:pt x="1173134" y="149225"/>
                  </a:cubicBezTo>
                  <a:cubicBezTo>
                    <a:pt x="1193453" y="159385"/>
                    <a:pt x="1214409" y="168910"/>
                    <a:pt x="1234093" y="179705"/>
                  </a:cubicBezTo>
                  <a:cubicBezTo>
                    <a:pt x="1227743" y="175895"/>
                    <a:pt x="1221393" y="172720"/>
                    <a:pt x="1214409" y="168910"/>
                  </a:cubicBezTo>
                  <a:cubicBezTo>
                    <a:pt x="1208059" y="165735"/>
                    <a:pt x="1201074" y="161925"/>
                    <a:pt x="1194089" y="158750"/>
                  </a:cubicBezTo>
                  <a:cubicBezTo>
                    <a:pt x="1180753" y="151765"/>
                    <a:pt x="1166784" y="145415"/>
                    <a:pt x="1153449" y="138430"/>
                  </a:cubicBezTo>
                  <a:cubicBezTo>
                    <a:pt x="1139478" y="131445"/>
                    <a:pt x="1124874" y="125730"/>
                    <a:pt x="1110268" y="118745"/>
                  </a:cubicBezTo>
                  <a:cubicBezTo>
                    <a:pt x="1095664" y="112395"/>
                    <a:pt x="1081059" y="105410"/>
                    <a:pt x="1065184" y="99060"/>
                  </a:cubicBezTo>
                  <a:cubicBezTo>
                    <a:pt x="985174" y="64770"/>
                    <a:pt x="879764" y="43180"/>
                    <a:pt x="743874" y="22225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AA81A05-F351-F849-B1F6-C5AFCE794831}"/>
                </a:ext>
              </a:extLst>
            </p:cNvPr>
            <p:cNvSpPr/>
            <p:nvPr/>
          </p:nvSpPr>
          <p:spPr>
            <a:xfrm>
              <a:off x="12218034" y="1464310"/>
              <a:ext cx="325120" cy="243204"/>
            </a:xfrm>
            <a:custGeom>
              <a:avLst/>
              <a:gdLst>
                <a:gd name="connsiteX0" fmla="*/ 298450 w 325120"/>
                <a:gd name="connsiteY0" fmla="*/ 215265 h 243204"/>
                <a:gd name="connsiteX1" fmla="*/ 243840 w 325120"/>
                <a:gd name="connsiteY1" fmla="*/ 178435 h 243204"/>
                <a:gd name="connsiteX2" fmla="*/ 0 w 325120"/>
                <a:gd name="connsiteY2" fmla="*/ 0 h 243204"/>
                <a:gd name="connsiteX3" fmla="*/ 34925 w 325120"/>
                <a:gd name="connsiteY3" fmla="*/ 29845 h 243204"/>
                <a:gd name="connsiteX4" fmla="*/ 48895 w 325120"/>
                <a:gd name="connsiteY4" fmla="*/ 33655 h 243204"/>
                <a:gd name="connsiteX5" fmla="*/ 325120 w 325120"/>
                <a:gd name="connsiteY5" fmla="*/ 243205 h 243204"/>
                <a:gd name="connsiteX6" fmla="*/ 298450 w 325120"/>
                <a:gd name="connsiteY6" fmla="*/ 215265 h 243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120" h="243204">
                  <a:moveTo>
                    <a:pt x="298450" y="215265"/>
                  </a:moveTo>
                  <a:cubicBezTo>
                    <a:pt x="280670" y="203200"/>
                    <a:pt x="243840" y="178435"/>
                    <a:pt x="243840" y="178435"/>
                  </a:cubicBezTo>
                  <a:cubicBezTo>
                    <a:pt x="169545" y="114935"/>
                    <a:pt x="85725" y="55880"/>
                    <a:pt x="0" y="0"/>
                  </a:cubicBezTo>
                  <a:cubicBezTo>
                    <a:pt x="11430" y="9525"/>
                    <a:pt x="22860" y="19685"/>
                    <a:pt x="34925" y="29845"/>
                  </a:cubicBezTo>
                  <a:cubicBezTo>
                    <a:pt x="83185" y="63500"/>
                    <a:pt x="90170" y="65405"/>
                    <a:pt x="48895" y="33655"/>
                  </a:cubicBezTo>
                  <a:cubicBezTo>
                    <a:pt x="142875" y="107315"/>
                    <a:pt x="231775" y="175895"/>
                    <a:pt x="325120" y="243205"/>
                  </a:cubicBezTo>
                  <a:cubicBezTo>
                    <a:pt x="321310" y="237490"/>
                    <a:pt x="323850" y="235585"/>
                    <a:pt x="298450" y="215265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AA37748-5E34-5F40-AFE2-479AE0121C8A}"/>
                </a:ext>
              </a:extLst>
            </p:cNvPr>
            <p:cNvSpPr/>
            <p:nvPr/>
          </p:nvSpPr>
          <p:spPr>
            <a:xfrm>
              <a:off x="12543790" y="1708150"/>
              <a:ext cx="56515" cy="41275"/>
            </a:xfrm>
            <a:custGeom>
              <a:avLst/>
              <a:gdLst>
                <a:gd name="connsiteX0" fmla="*/ 54610 w 56515"/>
                <a:gd name="connsiteY0" fmla="*/ 39370 h 41275"/>
                <a:gd name="connsiteX1" fmla="*/ 0 w 56515"/>
                <a:gd name="connsiteY1" fmla="*/ 0 h 41275"/>
                <a:gd name="connsiteX2" fmla="*/ 1270 w 56515"/>
                <a:gd name="connsiteY2" fmla="*/ 1905 h 41275"/>
                <a:gd name="connsiteX3" fmla="*/ 56515 w 56515"/>
                <a:gd name="connsiteY3" fmla="*/ 41275 h 41275"/>
                <a:gd name="connsiteX4" fmla="*/ 54610 w 56515"/>
                <a:gd name="connsiteY4" fmla="*/ 39370 h 4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515" h="41275">
                  <a:moveTo>
                    <a:pt x="54610" y="39370"/>
                  </a:moveTo>
                  <a:cubicBezTo>
                    <a:pt x="36195" y="26035"/>
                    <a:pt x="17780" y="12700"/>
                    <a:pt x="0" y="0"/>
                  </a:cubicBezTo>
                  <a:cubicBezTo>
                    <a:pt x="0" y="635"/>
                    <a:pt x="1270" y="1270"/>
                    <a:pt x="1270" y="1905"/>
                  </a:cubicBezTo>
                  <a:cubicBezTo>
                    <a:pt x="19685" y="15240"/>
                    <a:pt x="38100" y="27940"/>
                    <a:pt x="56515" y="41275"/>
                  </a:cubicBezTo>
                  <a:cubicBezTo>
                    <a:pt x="55880" y="40005"/>
                    <a:pt x="55245" y="39370"/>
                    <a:pt x="54610" y="3937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B4013CA-4713-0642-B3A3-44FDBD9592FB}"/>
                </a:ext>
              </a:extLst>
            </p:cNvPr>
            <p:cNvSpPr/>
            <p:nvPr/>
          </p:nvSpPr>
          <p:spPr>
            <a:xfrm>
              <a:off x="3062699" y="1096644"/>
              <a:ext cx="7953915" cy="5010432"/>
            </a:xfrm>
            <a:custGeom>
              <a:avLst/>
              <a:gdLst>
                <a:gd name="connsiteX0" fmla="*/ 7758970 w 7953915"/>
                <a:gd name="connsiteY0" fmla="*/ 8255 h 5010432"/>
                <a:gd name="connsiteX1" fmla="*/ 7344315 w 7953915"/>
                <a:gd name="connsiteY1" fmla="*/ 97155 h 5010432"/>
                <a:gd name="connsiteX2" fmla="*/ 7245256 w 7953915"/>
                <a:gd name="connsiteY2" fmla="*/ 126365 h 5010432"/>
                <a:gd name="connsiteX3" fmla="*/ 7148100 w 7953915"/>
                <a:gd name="connsiteY3" fmla="*/ 158115 h 5010432"/>
                <a:gd name="connsiteX4" fmla="*/ 7099840 w 7953915"/>
                <a:gd name="connsiteY4" fmla="*/ 174625 h 5010432"/>
                <a:gd name="connsiteX5" fmla="*/ 7052215 w 7953915"/>
                <a:gd name="connsiteY5" fmla="*/ 191770 h 5010432"/>
                <a:gd name="connsiteX6" fmla="*/ 7004590 w 7953915"/>
                <a:gd name="connsiteY6" fmla="*/ 208915 h 5010432"/>
                <a:gd name="connsiteX7" fmla="*/ 6981095 w 7953915"/>
                <a:gd name="connsiteY7" fmla="*/ 217170 h 5010432"/>
                <a:gd name="connsiteX8" fmla="*/ 6957600 w 7953915"/>
                <a:gd name="connsiteY8" fmla="*/ 226695 h 5010432"/>
                <a:gd name="connsiteX9" fmla="*/ 6901720 w 7953915"/>
                <a:gd name="connsiteY9" fmla="*/ 254635 h 5010432"/>
                <a:gd name="connsiteX10" fmla="*/ 6872510 w 7953915"/>
                <a:gd name="connsiteY10" fmla="*/ 266700 h 5010432"/>
                <a:gd name="connsiteX11" fmla="*/ 6843935 w 7953915"/>
                <a:gd name="connsiteY11" fmla="*/ 280035 h 5010432"/>
                <a:gd name="connsiteX12" fmla="*/ 6741700 w 7953915"/>
                <a:gd name="connsiteY12" fmla="*/ 337185 h 5010432"/>
                <a:gd name="connsiteX13" fmla="*/ 6706775 w 7953915"/>
                <a:gd name="connsiteY13" fmla="*/ 359410 h 5010432"/>
                <a:gd name="connsiteX14" fmla="*/ 6706140 w 7953915"/>
                <a:gd name="connsiteY14" fmla="*/ 360045 h 5010432"/>
                <a:gd name="connsiteX15" fmla="*/ 6706775 w 7953915"/>
                <a:gd name="connsiteY15" fmla="*/ 364490 h 5010432"/>
                <a:gd name="connsiteX16" fmla="*/ 6743606 w 7953915"/>
                <a:gd name="connsiteY16" fmla="*/ 346075 h 5010432"/>
                <a:gd name="connsiteX17" fmla="*/ 6706775 w 7953915"/>
                <a:gd name="connsiteY17" fmla="*/ 364490 h 5010432"/>
                <a:gd name="connsiteX18" fmla="*/ 6652165 w 7953915"/>
                <a:gd name="connsiteY18" fmla="*/ 396240 h 5010432"/>
                <a:gd name="connsiteX19" fmla="*/ 6560090 w 7953915"/>
                <a:gd name="connsiteY19" fmla="*/ 459105 h 5010432"/>
                <a:gd name="connsiteX20" fmla="*/ 6608985 w 7953915"/>
                <a:gd name="connsiteY20" fmla="*/ 424180 h 5010432"/>
                <a:gd name="connsiteX21" fmla="*/ 6652165 w 7953915"/>
                <a:gd name="connsiteY21" fmla="*/ 396240 h 5010432"/>
                <a:gd name="connsiteX22" fmla="*/ 6706775 w 7953915"/>
                <a:gd name="connsiteY22" fmla="*/ 360045 h 5010432"/>
                <a:gd name="connsiteX23" fmla="*/ 6722650 w 7953915"/>
                <a:gd name="connsiteY23" fmla="*/ 349250 h 5010432"/>
                <a:gd name="connsiteX24" fmla="*/ 6610256 w 7953915"/>
                <a:gd name="connsiteY24" fmla="*/ 421005 h 5010432"/>
                <a:gd name="connsiteX25" fmla="*/ 6501035 w 7953915"/>
                <a:gd name="connsiteY25" fmla="*/ 496570 h 5010432"/>
                <a:gd name="connsiteX26" fmla="*/ 6456585 w 7953915"/>
                <a:gd name="connsiteY26" fmla="*/ 530225 h 5010432"/>
                <a:gd name="connsiteX27" fmla="*/ 6321965 w 7953915"/>
                <a:gd name="connsiteY27" fmla="*/ 630555 h 5010432"/>
                <a:gd name="connsiteX28" fmla="*/ 6284500 w 7953915"/>
                <a:gd name="connsiteY28" fmla="*/ 659765 h 5010432"/>
                <a:gd name="connsiteX29" fmla="*/ 6292120 w 7953915"/>
                <a:gd name="connsiteY29" fmla="*/ 654685 h 5010432"/>
                <a:gd name="connsiteX30" fmla="*/ 6277515 w 7953915"/>
                <a:gd name="connsiteY30" fmla="*/ 665480 h 5010432"/>
                <a:gd name="connsiteX31" fmla="*/ 6121306 w 7953915"/>
                <a:gd name="connsiteY31" fmla="*/ 792480 h 5010432"/>
                <a:gd name="connsiteX32" fmla="*/ 6022881 w 7953915"/>
                <a:gd name="connsiteY32" fmla="*/ 882650 h 5010432"/>
                <a:gd name="connsiteX33" fmla="*/ 5986050 w 7953915"/>
                <a:gd name="connsiteY33" fmla="*/ 908685 h 5010432"/>
                <a:gd name="connsiteX34" fmla="*/ 5932710 w 7953915"/>
                <a:gd name="connsiteY34" fmla="*/ 961390 h 5010432"/>
                <a:gd name="connsiteX35" fmla="*/ 6013356 w 7953915"/>
                <a:gd name="connsiteY35" fmla="*/ 901065 h 5010432"/>
                <a:gd name="connsiteX36" fmla="*/ 6130195 w 7953915"/>
                <a:gd name="connsiteY36" fmla="*/ 800735 h 5010432"/>
                <a:gd name="connsiteX37" fmla="*/ 6013356 w 7953915"/>
                <a:gd name="connsiteY37" fmla="*/ 901065 h 5010432"/>
                <a:gd name="connsiteX38" fmla="*/ 5932710 w 7953915"/>
                <a:gd name="connsiteY38" fmla="*/ 961390 h 5010432"/>
                <a:gd name="connsiteX39" fmla="*/ 5771420 w 7953915"/>
                <a:gd name="connsiteY39" fmla="*/ 1099185 h 5010432"/>
                <a:gd name="connsiteX40" fmla="*/ 5932710 w 7953915"/>
                <a:gd name="connsiteY40" fmla="*/ 961390 h 5010432"/>
                <a:gd name="connsiteX41" fmla="*/ 5986050 w 7953915"/>
                <a:gd name="connsiteY41" fmla="*/ 908685 h 5010432"/>
                <a:gd name="connsiteX42" fmla="*/ 6022881 w 7953915"/>
                <a:gd name="connsiteY42" fmla="*/ 882650 h 5010432"/>
                <a:gd name="connsiteX43" fmla="*/ 6121306 w 7953915"/>
                <a:gd name="connsiteY43" fmla="*/ 792480 h 5010432"/>
                <a:gd name="connsiteX44" fmla="*/ 5817775 w 7953915"/>
                <a:gd name="connsiteY44" fmla="*/ 1053465 h 5010432"/>
                <a:gd name="connsiteX45" fmla="*/ 5342795 w 7953915"/>
                <a:gd name="connsiteY45" fmla="*/ 1489710 h 5010432"/>
                <a:gd name="connsiteX46" fmla="*/ 4884960 w 7953915"/>
                <a:gd name="connsiteY46" fmla="*/ 1929765 h 5010432"/>
                <a:gd name="connsiteX47" fmla="*/ 3952780 w 7953915"/>
                <a:gd name="connsiteY47" fmla="*/ 2841625 h 5010432"/>
                <a:gd name="connsiteX48" fmla="*/ 2912650 w 7953915"/>
                <a:gd name="connsiteY48" fmla="*/ 3813175 h 5010432"/>
                <a:gd name="connsiteX49" fmla="*/ 2397665 w 7953915"/>
                <a:gd name="connsiteY49" fmla="*/ 4252595 h 5010432"/>
                <a:gd name="connsiteX50" fmla="*/ 1866805 w 7953915"/>
                <a:gd name="connsiteY50" fmla="*/ 4645660 h 5010432"/>
                <a:gd name="connsiteX51" fmla="*/ 1582960 w 7953915"/>
                <a:gd name="connsiteY51" fmla="*/ 4808220 h 5010432"/>
                <a:gd name="connsiteX52" fmla="*/ 1433100 w 7953915"/>
                <a:gd name="connsiteY52" fmla="*/ 4871085 h 5010432"/>
                <a:gd name="connsiteX53" fmla="*/ 1356265 w 7953915"/>
                <a:gd name="connsiteY53" fmla="*/ 4894580 h 5010432"/>
                <a:gd name="connsiteX54" fmla="*/ 1336580 w 7953915"/>
                <a:gd name="connsiteY54" fmla="*/ 4899025 h 5010432"/>
                <a:gd name="connsiteX55" fmla="*/ 1327055 w 7953915"/>
                <a:gd name="connsiteY55" fmla="*/ 4901565 h 5010432"/>
                <a:gd name="connsiteX56" fmla="*/ 1317530 w 7953915"/>
                <a:gd name="connsiteY56" fmla="*/ 4903470 h 5010432"/>
                <a:gd name="connsiteX57" fmla="*/ 1297845 w 7953915"/>
                <a:gd name="connsiteY57" fmla="*/ 4907280 h 5010432"/>
                <a:gd name="connsiteX58" fmla="*/ 1278160 w 7953915"/>
                <a:gd name="connsiteY58" fmla="*/ 4910455 h 5010432"/>
                <a:gd name="connsiteX59" fmla="*/ 1200690 w 7953915"/>
                <a:gd name="connsiteY59" fmla="*/ 4916170 h 5010432"/>
                <a:gd name="connsiteX60" fmla="*/ 1191165 w 7953915"/>
                <a:gd name="connsiteY60" fmla="*/ 4916170 h 5010432"/>
                <a:gd name="connsiteX61" fmla="*/ 1181640 w 7953915"/>
                <a:gd name="connsiteY61" fmla="*/ 4915535 h 5010432"/>
                <a:gd name="connsiteX62" fmla="*/ 1172115 w 7953915"/>
                <a:gd name="connsiteY62" fmla="*/ 4914900 h 5010432"/>
                <a:gd name="connsiteX63" fmla="*/ 1162590 w 7953915"/>
                <a:gd name="connsiteY63" fmla="*/ 4914265 h 5010432"/>
                <a:gd name="connsiteX64" fmla="*/ 1121950 w 7953915"/>
                <a:gd name="connsiteY64" fmla="*/ 4909820 h 5010432"/>
                <a:gd name="connsiteX65" fmla="*/ 962565 w 7953915"/>
                <a:gd name="connsiteY65" fmla="*/ 4876165 h 5010432"/>
                <a:gd name="connsiteX66" fmla="*/ 669830 w 7953915"/>
                <a:gd name="connsiteY66" fmla="*/ 4730750 h 5010432"/>
                <a:gd name="connsiteX67" fmla="*/ 563150 w 7953915"/>
                <a:gd name="connsiteY67" fmla="*/ 4640580 h 5010432"/>
                <a:gd name="connsiteX68" fmla="*/ 455200 w 7953915"/>
                <a:gd name="connsiteY68" fmla="*/ 4521835 h 5010432"/>
                <a:gd name="connsiteX69" fmla="*/ 269145 w 7953915"/>
                <a:gd name="connsiteY69" fmla="*/ 4217035 h 5010432"/>
                <a:gd name="connsiteX70" fmla="*/ 199295 w 7953915"/>
                <a:gd name="connsiteY70" fmla="*/ 4047490 h 5010432"/>
                <a:gd name="connsiteX71" fmla="*/ 145955 w 7953915"/>
                <a:gd name="connsiteY71" fmla="*/ 3879215 h 5010432"/>
                <a:gd name="connsiteX72" fmla="*/ 81185 w 7953915"/>
                <a:gd name="connsiteY72" fmla="*/ 3583940 h 5010432"/>
                <a:gd name="connsiteX73" fmla="*/ 39910 w 7953915"/>
                <a:gd name="connsiteY73" fmla="*/ 3362325 h 5010432"/>
                <a:gd name="connsiteX74" fmla="*/ 18955 w 7953915"/>
                <a:gd name="connsiteY74" fmla="*/ 3312160 h 5010432"/>
                <a:gd name="connsiteX75" fmla="*/ 4985 w 7953915"/>
                <a:gd name="connsiteY75" fmla="*/ 3350260 h 5010432"/>
                <a:gd name="connsiteX76" fmla="*/ 540 w 7953915"/>
                <a:gd name="connsiteY76" fmla="*/ 3393440 h 5010432"/>
                <a:gd name="connsiteX77" fmla="*/ 9430 w 7953915"/>
                <a:gd name="connsiteY77" fmla="*/ 3602355 h 5010432"/>
                <a:gd name="connsiteX78" fmla="*/ 48800 w 7953915"/>
                <a:gd name="connsiteY78" fmla="*/ 3824605 h 5010432"/>
                <a:gd name="connsiteX79" fmla="*/ 127540 w 7953915"/>
                <a:gd name="connsiteY79" fmla="*/ 4095115 h 5010432"/>
                <a:gd name="connsiteX80" fmla="*/ 191675 w 7953915"/>
                <a:gd name="connsiteY80" fmla="*/ 4257675 h 5010432"/>
                <a:gd name="connsiteX81" fmla="*/ 284385 w 7953915"/>
                <a:gd name="connsiteY81" fmla="*/ 4440555 h 5010432"/>
                <a:gd name="connsiteX82" fmla="*/ 236760 w 7953915"/>
                <a:gd name="connsiteY82" fmla="*/ 4350385 h 5010432"/>
                <a:gd name="connsiteX83" fmla="*/ 232950 w 7953915"/>
                <a:gd name="connsiteY83" fmla="*/ 4335145 h 5010432"/>
                <a:gd name="connsiteX84" fmla="*/ 319310 w 7953915"/>
                <a:gd name="connsiteY84" fmla="*/ 4471670 h 5010432"/>
                <a:gd name="connsiteX85" fmla="*/ 405035 w 7953915"/>
                <a:gd name="connsiteY85" fmla="*/ 4587240 h 5010432"/>
                <a:gd name="connsiteX86" fmla="*/ 516795 w 7953915"/>
                <a:gd name="connsiteY86" fmla="*/ 4707255 h 5010432"/>
                <a:gd name="connsiteX87" fmla="*/ 646970 w 7953915"/>
                <a:gd name="connsiteY87" fmla="*/ 4813935 h 5010432"/>
                <a:gd name="connsiteX88" fmla="*/ 779685 w 7953915"/>
                <a:gd name="connsiteY88" fmla="*/ 4896485 h 5010432"/>
                <a:gd name="connsiteX89" fmla="*/ 984790 w 7953915"/>
                <a:gd name="connsiteY89" fmla="*/ 4977130 h 5010432"/>
                <a:gd name="connsiteX90" fmla="*/ 1099725 w 7953915"/>
                <a:gd name="connsiteY90" fmla="*/ 5000625 h 5010432"/>
                <a:gd name="connsiteX91" fmla="*/ 1159415 w 7953915"/>
                <a:gd name="connsiteY91" fmla="*/ 5008245 h 5010432"/>
                <a:gd name="connsiteX92" fmla="*/ 1191800 w 7953915"/>
                <a:gd name="connsiteY92" fmla="*/ 5010150 h 5010432"/>
                <a:gd name="connsiteX93" fmla="*/ 1224185 w 7953915"/>
                <a:gd name="connsiteY93" fmla="*/ 5010150 h 5010432"/>
                <a:gd name="connsiteX94" fmla="*/ 1352455 w 7953915"/>
                <a:gd name="connsiteY94" fmla="*/ 4992370 h 5010432"/>
                <a:gd name="connsiteX95" fmla="*/ 1476280 w 7953915"/>
                <a:gd name="connsiteY95" fmla="*/ 4954905 h 5010432"/>
                <a:gd name="connsiteX96" fmla="*/ 1596295 w 7953915"/>
                <a:gd name="connsiteY96" fmla="*/ 4904105 h 5010432"/>
                <a:gd name="connsiteX97" fmla="*/ 1712500 w 7953915"/>
                <a:gd name="connsiteY97" fmla="*/ 4844415 h 5010432"/>
                <a:gd name="connsiteX98" fmla="*/ 1936655 w 7953915"/>
                <a:gd name="connsiteY98" fmla="*/ 4706620 h 5010432"/>
                <a:gd name="connsiteX99" fmla="*/ 2151285 w 7953915"/>
                <a:gd name="connsiteY99" fmla="*/ 4553585 h 5010432"/>
                <a:gd name="connsiteX100" fmla="*/ 2555780 w 7953915"/>
                <a:gd name="connsiteY100" fmla="*/ 4234180 h 5010432"/>
                <a:gd name="connsiteX101" fmla="*/ 2965355 w 7953915"/>
                <a:gd name="connsiteY101" fmla="*/ 3877945 h 5010432"/>
                <a:gd name="connsiteX102" fmla="*/ 3526060 w 7953915"/>
                <a:gd name="connsiteY102" fmla="*/ 3361055 h 5010432"/>
                <a:gd name="connsiteX103" fmla="*/ 4065175 w 7953915"/>
                <a:gd name="connsiteY103" fmla="*/ 2835275 h 5010432"/>
                <a:gd name="connsiteX104" fmla="*/ 5170710 w 7953915"/>
                <a:gd name="connsiteY104" fmla="*/ 1744345 h 5010432"/>
                <a:gd name="connsiteX105" fmla="*/ 5727606 w 7953915"/>
                <a:gd name="connsiteY105" fmla="*/ 1200150 h 5010432"/>
                <a:gd name="connsiteX106" fmla="*/ 6108606 w 7953915"/>
                <a:gd name="connsiteY106" fmla="*/ 866140 h 5010432"/>
                <a:gd name="connsiteX107" fmla="*/ 6577235 w 7953915"/>
                <a:gd name="connsiteY107" fmla="*/ 488950 h 5010432"/>
                <a:gd name="connsiteX108" fmla="*/ 6351175 w 7953915"/>
                <a:gd name="connsiteY108" fmla="*/ 661670 h 5010432"/>
                <a:gd name="connsiteX109" fmla="*/ 6118765 w 7953915"/>
                <a:gd name="connsiteY109" fmla="*/ 855980 h 5010432"/>
                <a:gd name="connsiteX110" fmla="*/ 6121306 w 7953915"/>
                <a:gd name="connsiteY110" fmla="*/ 845820 h 5010432"/>
                <a:gd name="connsiteX111" fmla="*/ 6270531 w 7953915"/>
                <a:gd name="connsiteY111" fmla="*/ 711835 h 5010432"/>
                <a:gd name="connsiteX112" fmla="*/ 6396260 w 7953915"/>
                <a:gd name="connsiteY112" fmla="*/ 619760 h 5010432"/>
                <a:gd name="connsiteX113" fmla="*/ 6621050 w 7953915"/>
                <a:gd name="connsiteY113" fmla="*/ 447675 h 5010432"/>
                <a:gd name="connsiteX114" fmla="*/ 6674390 w 7953915"/>
                <a:gd name="connsiteY114" fmla="*/ 419735 h 5010432"/>
                <a:gd name="connsiteX115" fmla="*/ 6828695 w 7953915"/>
                <a:gd name="connsiteY115" fmla="*/ 318770 h 5010432"/>
                <a:gd name="connsiteX116" fmla="*/ 6958870 w 7953915"/>
                <a:gd name="connsiteY116" fmla="*/ 251460 h 5010432"/>
                <a:gd name="connsiteX117" fmla="*/ 7049675 w 7953915"/>
                <a:gd name="connsiteY117" fmla="*/ 219710 h 5010432"/>
                <a:gd name="connsiteX118" fmla="*/ 7092856 w 7953915"/>
                <a:gd name="connsiteY118" fmla="*/ 205105 h 5010432"/>
                <a:gd name="connsiteX119" fmla="*/ 7114445 w 7953915"/>
                <a:gd name="connsiteY119" fmla="*/ 198120 h 5010432"/>
                <a:gd name="connsiteX120" fmla="*/ 7135400 w 7953915"/>
                <a:gd name="connsiteY120" fmla="*/ 191770 h 5010432"/>
                <a:gd name="connsiteX121" fmla="*/ 7243985 w 7953915"/>
                <a:gd name="connsiteY121" fmla="*/ 156210 h 5010432"/>
                <a:gd name="connsiteX122" fmla="*/ 7315740 w 7953915"/>
                <a:gd name="connsiteY122" fmla="*/ 132715 h 5010432"/>
                <a:gd name="connsiteX123" fmla="*/ 7280181 w 7953915"/>
                <a:gd name="connsiteY123" fmla="*/ 133350 h 5010432"/>
                <a:gd name="connsiteX124" fmla="*/ 7340506 w 7953915"/>
                <a:gd name="connsiteY124" fmla="*/ 116840 h 5010432"/>
                <a:gd name="connsiteX125" fmla="*/ 7372256 w 7953915"/>
                <a:gd name="connsiteY125" fmla="*/ 109220 h 5010432"/>
                <a:gd name="connsiteX126" fmla="*/ 7401465 w 7953915"/>
                <a:gd name="connsiteY126" fmla="*/ 102235 h 5010432"/>
                <a:gd name="connsiteX127" fmla="*/ 7372256 w 7953915"/>
                <a:gd name="connsiteY127" fmla="*/ 109220 h 5010432"/>
                <a:gd name="connsiteX128" fmla="*/ 7340506 w 7953915"/>
                <a:gd name="connsiteY128" fmla="*/ 116840 h 5010432"/>
                <a:gd name="connsiteX129" fmla="*/ 7280181 w 7953915"/>
                <a:gd name="connsiteY129" fmla="*/ 133350 h 5010432"/>
                <a:gd name="connsiteX130" fmla="*/ 7315740 w 7953915"/>
                <a:gd name="connsiteY130" fmla="*/ 132715 h 5010432"/>
                <a:gd name="connsiteX131" fmla="*/ 7450995 w 7953915"/>
                <a:gd name="connsiteY131" fmla="*/ 91440 h 5010432"/>
                <a:gd name="connsiteX132" fmla="*/ 7468775 w 7953915"/>
                <a:gd name="connsiteY132" fmla="*/ 86360 h 5010432"/>
                <a:gd name="connsiteX133" fmla="*/ 7486556 w 7953915"/>
                <a:gd name="connsiteY133" fmla="*/ 81915 h 5010432"/>
                <a:gd name="connsiteX134" fmla="*/ 7522115 w 7953915"/>
                <a:gd name="connsiteY134" fmla="*/ 73025 h 5010432"/>
                <a:gd name="connsiteX135" fmla="*/ 7558310 w 7953915"/>
                <a:gd name="connsiteY135" fmla="*/ 64135 h 5010432"/>
                <a:gd name="connsiteX136" fmla="*/ 7576725 w 7953915"/>
                <a:gd name="connsiteY136" fmla="*/ 59690 h 5010432"/>
                <a:gd name="connsiteX137" fmla="*/ 7595140 w 7953915"/>
                <a:gd name="connsiteY137" fmla="*/ 55880 h 5010432"/>
                <a:gd name="connsiteX138" fmla="*/ 7668800 w 7953915"/>
                <a:gd name="connsiteY138" fmla="*/ 40005 h 5010432"/>
                <a:gd name="connsiteX139" fmla="*/ 7705631 w 7953915"/>
                <a:gd name="connsiteY139" fmla="*/ 33020 h 5010432"/>
                <a:gd name="connsiteX140" fmla="*/ 7742460 w 7953915"/>
                <a:gd name="connsiteY140" fmla="*/ 26670 h 5010432"/>
                <a:gd name="connsiteX141" fmla="*/ 7779290 w 7953915"/>
                <a:gd name="connsiteY141" fmla="*/ 20320 h 5010432"/>
                <a:gd name="connsiteX142" fmla="*/ 7816120 w 7953915"/>
                <a:gd name="connsiteY142" fmla="*/ 15240 h 5010432"/>
                <a:gd name="connsiteX143" fmla="*/ 7852950 w 7953915"/>
                <a:gd name="connsiteY143" fmla="*/ 10795 h 5010432"/>
                <a:gd name="connsiteX144" fmla="*/ 7889781 w 7953915"/>
                <a:gd name="connsiteY144" fmla="*/ 6350 h 5010432"/>
                <a:gd name="connsiteX145" fmla="*/ 7887240 w 7953915"/>
                <a:gd name="connsiteY145" fmla="*/ 5715 h 5010432"/>
                <a:gd name="connsiteX146" fmla="*/ 7544975 w 7953915"/>
                <a:gd name="connsiteY146" fmla="*/ 52705 h 5010432"/>
                <a:gd name="connsiteX147" fmla="*/ 7579265 w 7953915"/>
                <a:gd name="connsiteY147" fmla="*/ 48260 h 5010432"/>
                <a:gd name="connsiteX148" fmla="*/ 7532910 w 7953915"/>
                <a:gd name="connsiteY148" fmla="*/ 60960 h 5010432"/>
                <a:gd name="connsiteX149" fmla="*/ 7487825 w 7953915"/>
                <a:gd name="connsiteY149" fmla="*/ 66675 h 5010432"/>
                <a:gd name="connsiteX150" fmla="*/ 7562120 w 7953915"/>
                <a:gd name="connsiteY150" fmla="*/ 48260 h 5010432"/>
                <a:gd name="connsiteX151" fmla="*/ 7599585 w 7953915"/>
                <a:gd name="connsiteY151" fmla="*/ 40005 h 5010432"/>
                <a:gd name="connsiteX152" fmla="*/ 7637050 w 7953915"/>
                <a:gd name="connsiteY152" fmla="*/ 32385 h 5010432"/>
                <a:gd name="connsiteX153" fmla="*/ 7673881 w 7953915"/>
                <a:gd name="connsiteY153" fmla="*/ 25400 h 5010432"/>
                <a:gd name="connsiteX154" fmla="*/ 7710710 w 7953915"/>
                <a:gd name="connsiteY154" fmla="*/ 20320 h 5010432"/>
                <a:gd name="connsiteX155" fmla="*/ 7783735 w 7953915"/>
                <a:gd name="connsiteY155" fmla="*/ 12700 h 5010432"/>
                <a:gd name="connsiteX156" fmla="*/ 7848506 w 7953915"/>
                <a:gd name="connsiteY156" fmla="*/ 2540 h 5010432"/>
                <a:gd name="connsiteX157" fmla="*/ 7877081 w 7953915"/>
                <a:gd name="connsiteY157" fmla="*/ 2540 h 5010432"/>
                <a:gd name="connsiteX158" fmla="*/ 7886606 w 7953915"/>
                <a:gd name="connsiteY158" fmla="*/ 5715 h 5010432"/>
                <a:gd name="connsiteX159" fmla="*/ 7953915 w 7953915"/>
                <a:gd name="connsiteY159" fmla="*/ 635 h 5010432"/>
                <a:gd name="connsiteX160" fmla="*/ 7902481 w 7953915"/>
                <a:gd name="connsiteY160" fmla="*/ 0 h 5010432"/>
                <a:gd name="connsiteX161" fmla="*/ 7870095 w 7953915"/>
                <a:gd name="connsiteY161" fmla="*/ 635 h 5010432"/>
                <a:gd name="connsiteX162" fmla="*/ 7836440 w 7953915"/>
                <a:gd name="connsiteY162" fmla="*/ 2540 h 5010432"/>
                <a:gd name="connsiteX163" fmla="*/ 7779290 w 7953915"/>
                <a:gd name="connsiteY163" fmla="*/ 6350 h 5010432"/>
                <a:gd name="connsiteX164" fmla="*/ 7758970 w 7953915"/>
                <a:gd name="connsiteY164" fmla="*/ 8255 h 5010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</a:cxnLst>
              <a:rect l="l" t="t" r="r" b="b"/>
              <a:pathLst>
                <a:path w="7953915" h="5010432">
                  <a:moveTo>
                    <a:pt x="7758970" y="8255"/>
                  </a:moveTo>
                  <a:cubicBezTo>
                    <a:pt x="7614825" y="28575"/>
                    <a:pt x="7477031" y="59690"/>
                    <a:pt x="7344315" y="97155"/>
                  </a:cubicBezTo>
                  <a:cubicBezTo>
                    <a:pt x="7311295" y="106680"/>
                    <a:pt x="7278275" y="116840"/>
                    <a:pt x="7245256" y="126365"/>
                  </a:cubicBezTo>
                  <a:cubicBezTo>
                    <a:pt x="7212870" y="136525"/>
                    <a:pt x="7180485" y="147320"/>
                    <a:pt x="7148100" y="158115"/>
                  </a:cubicBezTo>
                  <a:cubicBezTo>
                    <a:pt x="7132225" y="163830"/>
                    <a:pt x="7115715" y="168275"/>
                    <a:pt x="7099840" y="174625"/>
                  </a:cubicBezTo>
                  <a:cubicBezTo>
                    <a:pt x="7083965" y="180340"/>
                    <a:pt x="7068090" y="186055"/>
                    <a:pt x="7052215" y="191770"/>
                  </a:cubicBezTo>
                  <a:cubicBezTo>
                    <a:pt x="7036340" y="197485"/>
                    <a:pt x="7020465" y="203200"/>
                    <a:pt x="7004590" y="208915"/>
                  </a:cubicBezTo>
                  <a:lnTo>
                    <a:pt x="6981095" y="217170"/>
                  </a:lnTo>
                  <a:lnTo>
                    <a:pt x="6957600" y="226695"/>
                  </a:lnTo>
                  <a:cubicBezTo>
                    <a:pt x="6939185" y="236220"/>
                    <a:pt x="6927120" y="243840"/>
                    <a:pt x="6901720" y="254635"/>
                  </a:cubicBezTo>
                  <a:cubicBezTo>
                    <a:pt x="6892195" y="258445"/>
                    <a:pt x="6882035" y="262255"/>
                    <a:pt x="6872510" y="266700"/>
                  </a:cubicBezTo>
                  <a:cubicBezTo>
                    <a:pt x="6862985" y="271145"/>
                    <a:pt x="6853460" y="274955"/>
                    <a:pt x="6843935" y="280035"/>
                  </a:cubicBezTo>
                  <a:cubicBezTo>
                    <a:pt x="6809010" y="297815"/>
                    <a:pt x="6775356" y="316865"/>
                    <a:pt x="6741700" y="337185"/>
                  </a:cubicBezTo>
                  <a:cubicBezTo>
                    <a:pt x="6730270" y="344170"/>
                    <a:pt x="6718840" y="351790"/>
                    <a:pt x="6706775" y="359410"/>
                  </a:cubicBezTo>
                  <a:cubicBezTo>
                    <a:pt x="6706775" y="359410"/>
                    <a:pt x="6706140" y="360045"/>
                    <a:pt x="6706140" y="360045"/>
                  </a:cubicBezTo>
                  <a:cubicBezTo>
                    <a:pt x="6688360" y="372745"/>
                    <a:pt x="6694075" y="370205"/>
                    <a:pt x="6706775" y="364490"/>
                  </a:cubicBezTo>
                  <a:cubicBezTo>
                    <a:pt x="6720110" y="357505"/>
                    <a:pt x="6732810" y="351155"/>
                    <a:pt x="6743606" y="346075"/>
                  </a:cubicBezTo>
                  <a:cubicBezTo>
                    <a:pt x="6736620" y="349250"/>
                    <a:pt x="6718840" y="358775"/>
                    <a:pt x="6706775" y="364490"/>
                  </a:cubicBezTo>
                  <a:cubicBezTo>
                    <a:pt x="6690265" y="373380"/>
                    <a:pt x="6673120" y="383540"/>
                    <a:pt x="6652165" y="396240"/>
                  </a:cubicBezTo>
                  <a:cubicBezTo>
                    <a:pt x="6622956" y="416560"/>
                    <a:pt x="6591840" y="437515"/>
                    <a:pt x="6560090" y="459105"/>
                  </a:cubicBezTo>
                  <a:cubicBezTo>
                    <a:pt x="6577235" y="446405"/>
                    <a:pt x="6593745" y="434975"/>
                    <a:pt x="6608985" y="424180"/>
                  </a:cubicBezTo>
                  <a:cubicBezTo>
                    <a:pt x="6624225" y="414020"/>
                    <a:pt x="6638831" y="404495"/>
                    <a:pt x="6652165" y="396240"/>
                  </a:cubicBezTo>
                  <a:cubicBezTo>
                    <a:pt x="6670581" y="383540"/>
                    <a:pt x="6688995" y="371475"/>
                    <a:pt x="6706775" y="360045"/>
                  </a:cubicBezTo>
                  <a:cubicBezTo>
                    <a:pt x="6711856" y="356235"/>
                    <a:pt x="6716935" y="353060"/>
                    <a:pt x="6722650" y="349250"/>
                  </a:cubicBezTo>
                  <a:cubicBezTo>
                    <a:pt x="6684550" y="372110"/>
                    <a:pt x="6647085" y="396240"/>
                    <a:pt x="6610256" y="421005"/>
                  </a:cubicBezTo>
                  <a:cubicBezTo>
                    <a:pt x="6573425" y="445770"/>
                    <a:pt x="6537231" y="471170"/>
                    <a:pt x="6501035" y="496570"/>
                  </a:cubicBezTo>
                  <a:cubicBezTo>
                    <a:pt x="6484525" y="508635"/>
                    <a:pt x="6469285" y="520700"/>
                    <a:pt x="6456585" y="530225"/>
                  </a:cubicBezTo>
                  <a:cubicBezTo>
                    <a:pt x="6405785" y="569595"/>
                    <a:pt x="6356256" y="609600"/>
                    <a:pt x="6321965" y="630555"/>
                  </a:cubicBezTo>
                  <a:cubicBezTo>
                    <a:pt x="6309900" y="640080"/>
                    <a:pt x="6297200" y="650240"/>
                    <a:pt x="6284500" y="659765"/>
                  </a:cubicBezTo>
                  <a:cubicBezTo>
                    <a:pt x="6287040" y="657860"/>
                    <a:pt x="6289581" y="656590"/>
                    <a:pt x="6292120" y="654685"/>
                  </a:cubicBezTo>
                  <a:cubicBezTo>
                    <a:pt x="6286406" y="659130"/>
                    <a:pt x="6281325" y="662305"/>
                    <a:pt x="6277515" y="665480"/>
                  </a:cubicBezTo>
                  <a:cubicBezTo>
                    <a:pt x="6224810" y="706755"/>
                    <a:pt x="6172740" y="749300"/>
                    <a:pt x="6121306" y="792480"/>
                  </a:cubicBezTo>
                  <a:cubicBezTo>
                    <a:pt x="6089556" y="822325"/>
                    <a:pt x="6056535" y="852170"/>
                    <a:pt x="6022881" y="882650"/>
                  </a:cubicBezTo>
                  <a:cubicBezTo>
                    <a:pt x="6022881" y="882650"/>
                    <a:pt x="5998115" y="900430"/>
                    <a:pt x="5986050" y="908685"/>
                  </a:cubicBezTo>
                  <a:cubicBezTo>
                    <a:pt x="5973985" y="922655"/>
                    <a:pt x="5954935" y="940435"/>
                    <a:pt x="5932710" y="961390"/>
                  </a:cubicBezTo>
                  <a:cubicBezTo>
                    <a:pt x="5961920" y="939800"/>
                    <a:pt x="5988590" y="920115"/>
                    <a:pt x="6013356" y="901065"/>
                  </a:cubicBezTo>
                  <a:cubicBezTo>
                    <a:pt x="6050185" y="875030"/>
                    <a:pt x="6083840" y="828040"/>
                    <a:pt x="6130195" y="800735"/>
                  </a:cubicBezTo>
                  <a:cubicBezTo>
                    <a:pt x="6083840" y="828675"/>
                    <a:pt x="6050185" y="875030"/>
                    <a:pt x="6013356" y="901065"/>
                  </a:cubicBezTo>
                  <a:cubicBezTo>
                    <a:pt x="5988590" y="919480"/>
                    <a:pt x="5961920" y="939165"/>
                    <a:pt x="5932710" y="961390"/>
                  </a:cubicBezTo>
                  <a:cubicBezTo>
                    <a:pt x="5886356" y="1004570"/>
                    <a:pt x="5823490" y="1057910"/>
                    <a:pt x="5771420" y="1099185"/>
                  </a:cubicBezTo>
                  <a:cubicBezTo>
                    <a:pt x="5829840" y="1041400"/>
                    <a:pt x="5883815" y="997585"/>
                    <a:pt x="5932710" y="961390"/>
                  </a:cubicBezTo>
                  <a:cubicBezTo>
                    <a:pt x="5954935" y="940435"/>
                    <a:pt x="5973985" y="922020"/>
                    <a:pt x="5986050" y="908685"/>
                  </a:cubicBezTo>
                  <a:cubicBezTo>
                    <a:pt x="5998115" y="899795"/>
                    <a:pt x="6022881" y="882650"/>
                    <a:pt x="6022881" y="882650"/>
                  </a:cubicBezTo>
                  <a:cubicBezTo>
                    <a:pt x="6055900" y="852170"/>
                    <a:pt x="6088920" y="821690"/>
                    <a:pt x="6121306" y="792480"/>
                  </a:cubicBezTo>
                  <a:cubicBezTo>
                    <a:pt x="6020340" y="876300"/>
                    <a:pt x="5919375" y="963295"/>
                    <a:pt x="5817775" y="1053465"/>
                  </a:cubicBezTo>
                  <a:cubicBezTo>
                    <a:pt x="5654581" y="1198245"/>
                    <a:pt x="5497100" y="1343660"/>
                    <a:pt x="5342795" y="1489710"/>
                  </a:cubicBezTo>
                  <a:cubicBezTo>
                    <a:pt x="5188490" y="1635760"/>
                    <a:pt x="5036725" y="1781810"/>
                    <a:pt x="4884960" y="1929765"/>
                  </a:cubicBezTo>
                  <a:cubicBezTo>
                    <a:pt x="4581431" y="2225040"/>
                    <a:pt x="4277265" y="2526665"/>
                    <a:pt x="3952780" y="2841625"/>
                  </a:cubicBezTo>
                  <a:cubicBezTo>
                    <a:pt x="3600355" y="3183255"/>
                    <a:pt x="3258725" y="3507740"/>
                    <a:pt x="2912650" y="3813175"/>
                  </a:cubicBezTo>
                  <a:cubicBezTo>
                    <a:pt x="2739930" y="3965575"/>
                    <a:pt x="2569750" y="4112260"/>
                    <a:pt x="2397665" y="4252595"/>
                  </a:cubicBezTo>
                  <a:cubicBezTo>
                    <a:pt x="2224945" y="4392295"/>
                    <a:pt x="2050320" y="4526280"/>
                    <a:pt x="1866805" y="4645660"/>
                  </a:cubicBezTo>
                  <a:cubicBezTo>
                    <a:pt x="1774730" y="4704715"/>
                    <a:pt x="1680750" y="4760595"/>
                    <a:pt x="1582960" y="4808220"/>
                  </a:cubicBezTo>
                  <a:cubicBezTo>
                    <a:pt x="1534065" y="4831715"/>
                    <a:pt x="1483900" y="4853305"/>
                    <a:pt x="1433100" y="4871085"/>
                  </a:cubicBezTo>
                  <a:cubicBezTo>
                    <a:pt x="1407700" y="4879975"/>
                    <a:pt x="1382300" y="4887595"/>
                    <a:pt x="1356265" y="4894580"/>
                  </a:cubicBezTo>
                  <a:lnTo>
                    <a:pt x="1336580" y="4899025"/>
                  </a:lnTo>
                  <a:lnTo>
                    <a:pt x="1327055" y="4901565"/>
                  </a:lnTo>
                  <a:lnTo>
                    <a:pt x="1317530" y="4903470"/>
                  </a:lnTo>
                  <a:lnTo>
                    <a:pt x="1297845" y="4907280"/>
                  </a:lnTo>
                  <a:lnTo>
                    <a:pt x="1278160" y="4910455"/>
                  </a:lnTo>
                  <a:cubicBezTo>
                    <a:pt x="1252125" y="4914265"/>
                    <a:pt x="1226090" y="4916805"/>
                    <a:pt x="1200690" y="4916170"/>
                  </a:cubicBezTo>
                  <a:lnTo>
                    <a:pt x="1191165" y="4916170"/>
                  </a:lnTo>
                  <a:lnTo>
                    <a:pt x="1181640" y="4915535"/>
                  </a:lnTo>
                  <a:lnTo>
                    <a:pt x="1172115" y="4914900"/>
                  </a:lnTo>
                  <a:cubicBezTo>
                    <a:pt x="1168940" y="4914900"/>
                    <a:pt x="1165765" y="4914265"/>
                    <a:pt x="1162590" y="4914265"/>
                  </a:cubicBezTo>
                  <a:cubicBezTo>
                    <a:pt x="1149255" y="4912995"/>
                    <a:pt x="1135285" y="4911090"/>
                    <a:pt x="1121950" y="4909820"/>
                  </a:cubicBezTo>
                  <a:cubicBezTo>
                    <a:pt x="1067975" y="4902835"/>
                    <a:pt x="1014635" y="4891405"/>
                    <a:pt x="962565" y="4876165"/>
                  </a:cubicBezTo>
                  <a:cubicBezTo>
                    <a:pt x="857790" y="4845685"/>
                    <a:pt x="758730" y="4796790"/>
                    <a:pt x="669830" y="4730750"/>
                  </a:cubicBezTo>
                  <a:cubicBezTo>
                    <a:pt x="636175" y="4705350"/>
                    <a:pt x="599345" y="4675505"/>
                    <a:pt x="563150" y="4640580"/>
                  </a:cubicBezTo>
                  <a:cubicBezTo>
                    <a:pt x="526955" y="4605655"/>
                    <a:pt x="490125" y="4566285"/>
                    <a:pt x="455200" y="4521835"/>
                  </a:cubicBezTo>
                  <a:cubicBezTo>
                    <a:pt x="384715" y="4433570"/>
                    <a:pt x="321215" y="4328795"/>
                    <a:pt x="269145" y="4217035"/>
                  </a:cubicBezTo>
                  <a:cubicBezTo>
                    <a:pt x="243110" y="4161155"/>
                    <a:pt x="219615" y="4104640"/>
                    <a:pt x="199295" y="4047490"/>
                  </a:cubicBezTo>
                  <a:cubicBezTo>
                    <a:pt x="178975" y="3990975"/>
                    <a:pt x="161195" y="3934460"/>
                    <a:pt x="145955" y="3879215"/>
                  </a:cubicBezTo>
                  <a:cubicBezTo>
                    <a:pt x="115475" y="3769995"/>
                    <a:pt x="95155" y="3667760"/>
                    <a:pt x="81185" y="3583940"/>
                  </a:cubicBezTo>
                  <a:cubicBezTo>
                    <a:pt x="59595" y="3472815"/>
                    <a:pt x="48800" y="3402965"/>
                    <a:pt x="39910" y="3362325"/>
                  </a:cubicBezTo>
                  <a:cubicBezTo>
                    <a:pt x="31020" y="3321685"/>
                    <a:pt x="24670" y="3309620"/>
                    <a:pt x="18955" y="3312160"/>
                  </a:cubicBezTo>
                  <a:cubicBezTo>
                    <a:pt x="13240" y="3314065"/>
                    <a:pt x="8160" y="3331845"/>
                    <a:pt x="4985" y="3350260"/>
                  </a:cubicBezTo>
                  <a:cubicBezTo>
                    <a:pt x="1810" y="3368675"/>
                    <a:pt x="540" y="3387725"/>
                    <a:pt x="540" y="3393440"/>
                  </a:cubicBezTo>
                  <a:cubicBezTo>
                    <a:pt x="-1365" y="3464560"/>
                    <a:pt x="1810" y="3532505"/>
                    <a:pt x="9430" y="3602355"/>
                  </a:cubicBezTo>
                  <a:cubicBezTo>
                    <a:pt x="17685" y="3672205"/>
                    <a:pt x="29750" y="3743960"/>
                    <a:pt x="48800" y="3824605"/>
                  </a:cubicBezTo>
                  <a:cubicBezTo>
                    <a:pt x="67215" y="3904615"/>
                    <a:pt x="91980" y="3993515"/>
                    <a:pt x="127540" y="4095115"/>
                  </a:cubicBezTo>
                  <a:cubicBezTo>
                    <a:pt x="145320" y="4145915"/>
                    <a:pt x="166275" y="4199890"/>
                    <a:pt x="191675" y="4257675"/>
                  </a:cubicBezTo>
                  <a:cubicBezTo>
                    <a:pt x="217075" y="4315460"/>
                    <a:pt x="247555" y="4376420"/>
                    <a:pt x="284385" y="4440555"/>
                  </a:cubicBezTo>
                  <a:cubicBezTo>
                    <a:pt x="258985" y="4397375"/>
                    <a:pt x="244380" y="4367530"/>
                    <a:pt x="236760" y="4350385"/>
                  </a:cubicBezTo>
                  <a:cubicBezTo>
                    <a:pt x="229140" y="4333240"/>
                    <a:pt x="228505" y="4328795"/>
                    <a:pt x="232950" y="4335145"/>
                  </a:cubicBezTo>
                  <a:cubicBezTo>
                    <a:pt x="241840" y="4347210"/>
                    <a:pt x="271685" y="4400550"/>
                    <a:pt x="319310" y="4471670"/>
                  </a:cubicBezTo>
                  <a:cubicBezTo>
                    <a:pt x="343440" y="4507230"/>
                    <a:pt x="372015" y="4546600"/>
                    <a:pt x="405035" y="4587240"/>
                  </a:cubicBezTo>
                  <a:cubicBezTo>
                    <a:pt x="438055" y="4627880"/>
                    <a:pt x="476155" y="4668520"/>
                    <a:pt x="516795" y="4707255"/>
                  </a:cubicBezTo>
                  <a:cubicBezTo>
                    <a:pt x="557435" y="4745990"/>
                    <a:pt x="601885" y="4782185"/>
                    <a:pt x="646970" y="4813935"/>
                  </a:cubicBezTo>
                  <a:cubicBezTo>
                    <a:pt x="692055" y="4845685"/>
                    <a:pt x="737775" y="4872990"/>
                    <a:pt x="779685" y="4896485"/>
                  </a:cubicBezTo>
                  <a:cubicBezTo>
                    <a:pt x="841280" y="4929505"/>
                    <a:pt x="910495" y="4956810"/>
                    <a:pt x="984790" y="4977130"/>
                  </a:cubicBezTo>
                  <a:cubicBezTo>
                    <a:pt x="1022255" y="4987290"/>
                    <a:pt x="1060355" y="4994910"/>
                    <a:pt x="1099725" y="5000625"/>
                  </a:cubicBezTo>
                  <a:cubicBezTo>
                    <a:pt x="1119410" y="5003800"/>
                    <a:pt x="1139730" y="5005705"/>
                    <a:pt x="1159415" y="5008245"/>
                  </a:cubicBezTo>
                  <a:cubicBezTo>
                    <a:pt x="1170210" y="5008880"/>
                    <a:pt x="1181005" y="5009515"/>
                    <a:pt x="1191800" y="5010150"/>
                  </a:cubicBezTo>
                  <a:cubicBezTo>
                    <a:pt x="1202595" y="5010150"/>
                    <a:pt x="1213390" y="5010785"/>
                    <a:pt x="1224185" y="5010150"/>
                  </a:cubicBezTo>
                  <a:cubicBezTo>
                    <a:pt x="1267365" y="5008245"/>
                    <a:pt x="1310545" y="5001895"/>
                    <a:pt x="1352455" y="4992370"/>
                  </a:cubicBezTo>
                  <a:cubicBezTo>
                    <a:pt x="1394365" y="4982845"/>
                    <a:pt x="1435640" y="4969510"/>
                    <a:pt x="1476280" y="4954905"/>
                  </a:cubicBezTo>
                  <a:cubicBezTo>
                    <a:pt x="1516920" y="4939665"/>
                    <a:pt x="1556925" y="4922520"/>
                    <a:pt x="1596295" y="4904105"/>
                  </a:cubicBezTo>
                  <a:cubicBezTo>
                    <a:pt x="1635665" y="4885690"/>
                    <a:pt x="1674400" y="4865370"/>
                    <a:pt x="1712500" y="4844415"/>
                  </a:cubicBezTo>
                  <a:cubicBezTo>
                    <a:pt x="1788700" y="4801870"/>
                    <a:pt x="1863630" y="4755515"/>
                    <a:pt x="1936655" y="4706620"/>
                  </a:cubicBezTo>
                  <a:cubicBezTo>
                    <a:pt x="2009680" y="4657725"/>
                    <a:pt x="2081435" y="4606290"/>
                    <a:pt x="2151285" y="4553585"/>
                  </a:cubicBezTo>
                  <a:cubicBezTo>
                    <a:pt x="2291620" y="4448810"/>
                    <a:pt x="2426875" y="4339590"/>
                    <a:pt x="2555780" y="4234180"/>
                  </a:cubicBezTo>
                  <a:cubicBezTo>
                    <a:pt x="2684685" y="4128770"/>
                    <a:pt x="2817400" y="4010660"/>
                    <a:pt x="2965355" y="3877945"/>
                  </a:cubicBezTo>
                  <a:cubicBezTo>
                    <a:pt x="3159030" y="3707130"/>
                    <a:pt x="3343815" y="3534410"/>
                    <a:pt x="3526060" y="3361055"/>
                  </a:cubicBezTo>
                  <a:cubicBezTo>
                    <a:pt x="3708305" y="3187065"/>
                    <a:pt x="3886740" y="3012440"/>
                    <a:pt x="4065175" y="2835275"/>
                  </a:cubicBezTo>
                  <a:cubicBezTo>
                    <a:pt x="4422681" y="2481580"/>
                    <a:pt x="4781456" y="2119630"/>
                    <a:pt x="5170710" y="1744345"/>
                  </a:cubicBezTo>
                  <a:cubicBezTo>
                    <a:pt x="5376450" y="1544955"/>
                    <a:pt x="5552981" y="1365885"/>
                    <a:pt x="5727606" y="1200150"/>
                  </a:cubicBezTo>
                  <a:cubicBezTo>
                    <a:pt x="5856510" y="1080135"/>
                    <a:pt x="6000020" y="958850"/>
                    <a:pt x="6108606" y="866140"/>
                  </a:cubicBezTo>
                  <a:cubicBezTo>
                    <a:pt x="6279420" y="720725"/>
                    <a:pt x="6428645" y="598170"/>
                    <a:pt x="6577235" y="488950"/>
                  </a:cubicBezTo>
                  <a:cubicBezTo>
                    <a:pt x="6493415" y="548640"/>
                    <a:pt x="6422931" y="603885"/>
                    <a:pt x="6351175" y="661670"/>
                  </a:cubicBezTo>
                  <a:cubicBezTo>
                    <a:pt x="6279420" y="719455"/>
                    <a:pt x="6205760" y="780415"/>
                    <a:pt x="6118765" y="855980"/>
                  </a:cubicBezTo>
                  <a:cubicBezTo>
                    <a:pt x="6060345" y="906145"/>
                    <a:pt x="6078760" y="886460"/>
                    <a:pt x="6121306" y="845820"/>
                  </a:cubicBezTo>
                  <a:cubicBezTo>
                    <a:pt x="6163850" y="805180"/>
                    <a:pt x="6231160" y="744220"/>
                    <a:pt x="6270531" y="711835"/>
                  </a:cubicBezTo>
                  <a:cubicBezTo>
                    <a:pt x="6302915" y="682625"/>
                    <a:pt x="6363240" y="648335"/>
                    <a:pt x="6396260" y="619760"/>
                  </a:cubicBezTo>
                  <a:cubicBezTo>
                    <a:pt x="6471190" y="561975"/>
                    <a:pt x="6538500" y="507365"/>
                    <a:pt x="6621050" y="447675"/>
                  </a:cubicBezTo>
                  <a:cubicBezTo>
                    <a:pt x="6655975" y="421640"/>
                    <a:pt x="6656610" y="432435"/>
                    <a:pt x="6674390" y="419735"/>
                  </a:cubicBezTo>
                  <a:cubicBezTo>
                    <a:pt x="6731540" y="381635"/>
                    <a:pt x="6782340" y="347345"/>
                    <a:pt x="6828695" y="318770"/>
                  </a:cubicBezTo>
                  <a:cubicBezTo>
                    <a:pt x="6875050" y="290195"/>
                    <a:pt x="6918231" y="266700"/>
                    <a:pt x="6958870" y="251460"/>
                  </a:cubicBezTo>
                  <a:cubicBezTo>
                    <a:pt x="6989350" y="239395"/>
                    <a:pt x="7020465" y="229870"/>
                    <a:pt x="7049675" y="219710"/>
                  </a:cubicBezTo>
                  <a:cubicBezTo>
                    <a:pt x="7064281" y="214630"/>
                    <a:pt x="7078885" y="209550"/>
                    <a:pt x="7092856" y="205105"/>
                  </a:cubicBezTo>
                  <a:cubicBezTo>
                    <a:pt x="7099840" y="202565"/>
                    <a:pt x="7106825" y="200025"/>
                    <a:pt x="7114445" y="198120"/>
                  </a:cubicBezTo>
                  <a:cubicBezTo>
                    <a:pt x="7121431" y="195580"/>
                    <a:pt x="7128415" y="193675"/>
                    <a:pt x="7135400" y="191770"/>
                  </a:cubicBezTo>
                  <a:cubicBezTo>
                    <a:pt x="7170960" y="180340"/>
                    <a:pt x="7206520" y="168910"/>
                    <a:pt x="7243985" y="156210"/>
                  </a:cubicBezTo>
                  <a:cubicBezTo>
                    <a:pt x="7267481" y="148590"/>
                    <a:pt x="7291610" y="140335"/>
                    <a:pt x="7315740" y="132715"/>
                  </a:cubicBezTo>
                  <a:cubicBezTo>
                    <a:pt x="7295420" y="135890"/>
                    <a:pt x="7287800" y="134620"/>
                    <a:pt x="7280181" y="133350"/>
                  </a:cubicBezTo>
                  <a:cubicBezTo>
                    <a:pt x="7297960" y="128270"/>
                    <a:pt x="7318915" y="122555"/>
                    <a:pt x="7340506" y="116840"/>
                  </a:cubicBezTo>
                  <a:cubicBezTo>
                    <a:pt x="7351300" y="113665"/>
                    <a:pt x="7362095" y="111125"/>
                    <a:pt x="7372256" y="109220"/>
                  </a:cubicBezTo>
                  <a:cubicBezTo>
                    <a:pt x="7382415" y="106680"/>
                    <a:pt x="7392575" y="104140"/>
                    <a:pt x="7401465" y="102235"/>
                  </a:cubicBezTo>
                  <a:cubicBezTo>
                    <a:pt x="7392575" y="104140"/>
                    <a:pt x="7383050" y="106680"/>
                    <a:pt x="7372256" y="109220"/>
                  </a:cubicBezTo>
                  <a:cubicBezTo>
                    <a:pt x="7362095" y="111760"/>
                    <a:pt x="7351300" y="114300"/>
                    <a:pt x="7340506" y="116840"/>
                  </a:cubicBezTo>
                  <a:cubicBezTo>
                    <a:pt x="7318915" y="122555"/>
                    <a:pt x="7297960" y="128270"/>
                    <a:pt x="7280181" y="133350"/>
                  </a:cubicBezTo>
                  <a:cubicBezTo>
                    <a:pt x="7287800" y="134620"/>
                    <a:pt x="7295420" y="135890"/>
                    <a:pt x="7315740" y="132715"/>
                  </a:cubicBezTo>
                  <a:cubicBezTo>
                    <a:pt x="7358920" y="117475"/>
                    <a:pt x="7404640" y="105410"/>
                    <a:pt x="7450995" y="91440"/>
                  </a:cubicBezTo>
                  <a:cubicBezTo>
                    <a:pt x="7456710" y="89535"/>
                    <a:pt x="7462425" y="88265"/>
                    <a:pt x="7468775" y="86360"/>
                  </a:cubicBezTo>
                  <a:cubicBezTo>
                    <a:pt x="7474490" y="85090"/>
                    <a:pt x="7480840" y="83185"/>
                    <a:pt x="7486556" y="81915"/>
                  </a:cubicBezTo>
                  <a:cubicBezTo>
                    <a:pt x="7498620" y="78740"/>
                    <a:pt x="7510050" y="76200"/>
                    <a:pt x="7522115" y="73025"/>
                  </a:cubicBezTo>
                  <a:cubicBezTo>
                    <a:pt x="7534181" y="69850"/>
                    <a:pt x="7546245" y="66675"/>
                    <a:pt x="7558310" y="64135"/>
                  </a:cubicBezTo>
                  <a:lnTo>
                    <a:pt x="7576725" y="59690"/>
                  </a:lnTo>
                  <a:lnTo>
                    <a:pt x="7595140" y="55880"/>
                  </a:lnTo>
                  <a:cubicBezTo>
                    <a:pt x="7619270" y="50800"/>
                    <a:pt x="7644035" y="45720"/>
                    <a:pt x="7668800" y="40005"/>
                  </a:cubicBezTo>
                  <a:cubicBezTo>
                    <a:pt x="7680865" y="37465"/>
                    <a:pt x="7693565" y="35560"/>
                    <a:pt x="7705631" y="33020"/>
                  </a:cubicBezTo>
                  <a:cubicBezTo>
                    <a:pt x="7717695" y="31115"/>
                    <a:pt x="7730395" y="28575"/>
                    <a:pt x="7742460" y="26670"/>
                  </a:cubicBezTo>
                  <a:cubicBezTo>
                    <a:pt x="7754525" y="24765"/>
                    <a:pt x="7767225" y="22225"/>
                    <a:pt x="7779290" y="20320"/>
                  </a:cubicBezTo>
                  <a:cubicBezTo>
                    <a:pt x="7791356" y="18415"/>
                    <a:pt x="7804056" y="17145"/>
                    <a:pt x="7816120" y="15240"/>
                  </a:cubicBezTo>
                  <a:cubicBezTo>
                    <a:pt x="7828185" y="13970"/>
                    <a:pt x="7840885" y="12065"/>
                    <a:pt x="7852950" y="10795"/>
                  </a:cubicBezTo>
                  <a:cubicBezTo>
                    <a:pt x="7865015" y="9525"/>
                    <a:pt x="7877081" y="7620"/>
                    <a:pt x="7889781" y="6350"/>
                  </a:cubicBezTo>
                  <a:cubicBezTo>
                    <a:pt x="7889145" y="6350"/>
                    <a:pt x="7887875" y="5715"/>
                    <a:pt x="7887240" y="5715"/>
                  </a:cubicBezTo>
                  <a:cubicBezTo>
                    <a:pt x="7772940" y="15875"/>
                    <a:pt x="7662450" y="33020"/>
                    <a:pt x="7544975" y="52705"/>
                  </a:cubicBezTo>
                  <a:cubicBezTo>
                    <a:pt x="7570375" y="47625"/>
                    <a:pt x="7581806" y="46990"/>
                    <a:pt x="7579265" y="48260"/>
                  </a:cubicBezTo>
                  <a:cubicBezTo>
                    <a:pt x="7576725" y="49530"/>
                    <a:pt x="7561485" y="53975"/>
                    <a:pt x="7532910" y="60960"/>
                  </a:cubicBezTo>
                  <a:cubicBezTo>
                    <a:pt x="7517670" y="62865"/>
                    <a:pt x="7503065" y="64770"/>
                    <a:pt x="7487825" y="66675"/>
                  </a:cubicBezTo>
                  <a:cubicBezTo>
                    <a:pt x="7512590" y="60325"/>
                    <a:pt x="7537356" y="53975"/>
                    <a:pt x="7562120" y="48260"/>
                  </a:cubicBezTo>
                  <a:cubicBezTo>
                    <a:pt x="7574185" y="45085"/>
                    <a:pt x="7586885" y="42545"/>
                    <a:pt x="7599585" y="40005"/>
                  </a:cubicBezTo>
                  <a:cubicBezTo>
                    <a:pt x="7612285" y="37465"/>
                    <a:pt x="7624350" y="34925"/>
                    <a:pt x="7637050" y="32385"/>
                  </a:cubicBezTo>
                  <a:cubicBezTo>
                    <a:pt x="7649750" y="29845"/>
                    <a:pt x="7661815" y="27940"/>
                    <a:pt x="7673881" y="25400"/>
                  </a:cubicBezTo>
                  <a:cubicBezTo>
                    <a:pt x="7685945" y="23495"/>
                    <a:pt x="7698645" y="22225"/>
                    <a:pt x="7710710" y="20320"/>
                  </a:cubicBezTo>
                  <a:cubicBezTo>
                    <a:pt x="7735475" y="17145"/>
                    <a:pt x="7759606" y="14605"/>
                    <a:pt x="7783735" y="12700"/>
                  </a:cubicBezTo>
                  <a:cubicBezTo>
                    <a:pt x="7783735" y="12700"/>
                    <a:pt x="7826915" y="5715"/>
                    <a:pt x="7848506" y="2540"/>
                  </a:cubicBezTo>
                  <a:cubicBezTo>
                    <a:pt x="7864381" y="1270"/>
                    <a:pt x="7872635" y="1905"/>
                    <a:pt x="7877081" y="2540"/>
                  </a:cubicBezTo>
                  <a:cubicBezTo>
                    <a:pt x="7881525" y="3175"/>
                    <a:pt x="7883431" y="4445"/>
                    <a:pt x="7886606" y="5715"/>
                  </a:cubicBezTo>
                  <a:cubicBezTo>
                    <a:pt x="7908831" y="3810"/>
                    <a:pt x="7931690" y="2540"/>
                    <a:pt x="7953915" y="635"/>
                  </a:cubicBezTo>
                  <a:cubicBezTo>
                    <a:pt x="7941850" y="0"/>
                    <a:pt x="7923435" y="0"/>
                    <a:pt x="7902481" y="0"/>
                  </a:cubicBezTo>
                  <a:cubicBezTo>
                    <a:pt x="7892320" y="0"/>
                    <a:pt x="7880890" y="0"/>
                    <a:pt x="7870095" y="635"/>
                  </a:cubicBezTo>
                  <a:cubicBezTo>
                    <a:pt x="7858665" y="1270"/>
                    <a:pt x="7847870" y="1905"/>
                    <a:pt x="7836440" y="2540"/>
                  </a:cubicBezTo>
                  <a:cubicBezTo>
                    <a:pt x="7814850" y="3810"/>
                    <a:pt x="7794531" y="5080"/>
                    <a:pt x="7779290" y="6350"/>
                  </a:cubicBezTo>
                  <a:cubicBezTo>
                    <a:pt x="7767860" y="7620"/>
                    <a:pt x="7758970" y="8255"/>
                    <a:pt x="7758970" y="8255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CFA180F-0F08-7B4B-8650-26F3A7FF2617}"/>
                </a:ext>
              </a:extLst>
            </p:cNvPr>
            <p:cNvSpPr/>
            <p:nvPr/>
          </p:nvSpPr>
          <p:spPr>
            <a:xfrm>
              <a:off x="9573259" y="1462405"/>
              <a:ext cx="186055" cy="124459"/>
            </a:xfrm>
            <a:custGeom>
              <a:avLst/>
              <a:gdLst>
                <a:gd name="connsiteX0" fmla="*/ 139700 w 186055"/>
                <a:gd name="connsiteY0" fmla="*/ 30480 h 124459"/>
                <a:gd name="connsiteX1" fmla="*/ 186055 w 186055"/>
                <a:gd name="connsiteY1" fmla="*/ 0 h 124459"/>
                <a:gd name="connsiteX2" fmla="*/ 0 w 186055"/>
                <a:gd name="connsiteY2" fmla="*/ 124460 h 124459"/>
                <a:gd name="connsiteX3" fmla="*/ 139700 w 186055"/>
                <a:gd name="connsiteY3" fmla="*/ 30480 h 124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055" h="124459">
                  <a:moveTo>
                    <a:pt x="139700" y="30480"/>
                  </a:moveTo>
                  <a:cubicBezTo>
                    <a:pt x="153035" y="21590"/>
                    <a:pt x="168910" y="10795"/>
                    <a:pt x="186055" y="0"/>
                  </a:cubicBezTo>
                  <a:cubicBezTo>
                    <a:pt x="122555" y="39370"/>
                    <a:pt x="60960" y="81280"/>
                    <a:pt x="0" y="124460"/>
                  </a:cubicBezTo>
                  <a:cubicBezTo>
                    <a:pt x="34925" y="104775"/>
                    <a:pt x="86360" y="66675"/>
                    <a:pt x="139700" y="3048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25" name="Graphic 52">
            <a:extLst>
              <a:ext uri="{FF2B5EF4-FFF2-40B4-BE49-F238E27FC236}">
                <a16:creationId xmlns:a16="http://schemas.microsoft.com/office/drawing/2014/main" id="{4062F3F4-7D7F-4846-B260-95FD6A7D632B}"/>
              </a:ext>
            </a:extLst>
          </p:cNvPr>
          <p:cNvGrpSpPr/>
          <p:nvPr userDrawn="1"/>
        </p:nvGrpSpPr>
        <p:grpSpPr>
          <a:xfrm>
            <a:off x="-561405" y="2121448"/>
            <a:ext cx="3307721" cy="1036666"/>
            <a:chOff x="-689219" y="2281280"/>
            <a:chExt cx="13636869" cy="3400130"/>
          </a:xfrm>
          <a:solidFill>
            <a:srgbClr val="FFCF59"/>
          </a:solidFill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0A0762C3-563B-6848-8565-17BD75D20C98}"/>
                </a:ext>
              </a:extLst>
            </p:cNvPr>
            <p:cNvSpPr/>
            <p:nvPr/>
          </p:nvSpPr>
          <p:spPr>
            <a:xfrm>
              <a:off x="11215369" y="5115559"/>
              <a:ext cx="188595" cy="46355"/>
            </a:xfrm>
            <a:custGeom>
              <a:avLst/>
              <a:gdLst>
                <a:gd name="connsiteX0" fmla="*/ 188595 w 188595"/>
                <a:gd name="connsiteY0" fmla="*/ 0 h 46355"/>
                <a:gd name="connsiteX1" fmla="*/ 0 w 188595"/>
                <a:gd name="connsiteY1" fmla="*/ 46355 h 46355"/>
                <a:gd name="connsiteX2" fmla="*/ 95886 w 188595"/>
                <a:gd name="connsiteY2" fmla="*/ 26035 h 46355"/>
                <a:gd name="connsiteX3" fmla="*/ 188595 w 188595"/>
                <a:gd name="connsiteY3" fmla="*/ 0 h 4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595" h="46355">
                  <a:moveTo>
                    <a:pt x="188595" y="0"/>
                  </a:moveTo>
                  <a:cubicBezTo>
                    <a:pt x="125730" y="15240"/>
                    <a:pt x="62865" y="31115"/>
                    <a:pt x="0" y="46355"/>
                  </a:cubicBezTo>
                  <a:cubicBezTo>
                    <a:pt x="31750" y="39370"/>
                    <a:pt x="63500" y="32385"/>
                    <a:pt x="95886" y="26035"/>
                  </a:cubicBezTo>
                  <a:cubicBezTo>
                    <a:pt x="137161" y="17145"/>
                    <a:pt x="158115" y="9525"/>
                    <a:pt x="188595" y="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90D51F0-9279-F44A-AB99-2ACED1600E92}"/>
                </a:ext>
              </a:extLst>
            </p:cNvPr>
            <p:cNvSpPr/>
            <p:nvPr/>
          </p:nvSpPr>
          <p:spPr>
            <a:xfrm>
              <a:off x="10977880" y="5203825"/>
              <a:ext cx="62229" cy="15240"/>
            </a:xfrm>
            <a:custGeom>
              <a:avLst/>
              <a:gdLst>
                <a:gd name="connsiteX0" fmla="*/ 62230 w 62229"/>
                <a:gd name="connsiteY0" fmla="*/ 0 h 15240"/>
                <a:gd name="connsiteX1" fmla="*/ 28575 w 62229"/>
                <a:gd name="connsiteY1" fmla="*/ 7620 h 15240"/>
                <a:gd name="connsiteX2" fmla="*/ 0 w 62229"/>
                <a:gd name="connsiteY2" fmla="*/ 15240 h 15240"/>
                <a:gd name="connsiteX3" fmla="*/ 62230 w 62229"/>
                <a:gd name="connsiteY3" fmla="*/ 0 h 1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29" h="15240">
                  <a:moveTo>
                    <a:pt x="62230" y="0"/>
                  </a:moveTo>
                  <a:cubicBezTo>
                    <a:pt x="50800" y="2540"/>
                    <a:pt x="39370" y="5080"/>
                    <a:pt x="28575" y="7620"/>
                  </a:cubicBezTo>
                  <a:cubicBezTo>
                    <a:pt x="18414" y="10160"/>
                    <a:pt x="8889" y="12700"/>
                    <a:pt x="0" y="15240"/>
                  </a:cubicBezTo>
                  <a:cubicBezTo>
                    <a:pt x="20955" y="10160"/>
                    <a:pt x="41910" y="5080"/>
                    <a:pt x="62230" y="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DF6A34A-6C80-834D-B6D4-487FF447565F}"/>
                </a:ext>
              </a:extLst>
            </p:cNvPr>
            <p:cNvSpPr/>
            <p:nvPr/>
          </p:nvSpPr>
          <p:spPr>
            <a:xfrm>
              <a:off x="10710544" y="5243829"/>
              <a:ext cx="168275" cy="38100"/>
            </a:xfrm>
            <a:custGeom>
              <a:avLst/>
              <a:gdLst>
                <a:gd name="connsiteX0" fmla="*/ 0 w 168275"/>
                <a:gd name="connsiteY0" fmla="*/ 38100 h 38100"/>
                <a:gd name="connsiteX1" fmla="*/ 168275 w 168275"/>
                <a:gd name="connsiteY1" fmla="*/ 0 h 38100"/>
                <a:gd name="connsiteX2" fmla="*/ 0 w 168275"/>
                <a:gd name="connsiteY2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275" h="38100">
                  <a:moveTo>
                    <a:pt x="0" y="38100"/>
                  </a:moveTo>
                  <a:cubicBezTo>
                    <a:pt x="58420" y="25400"/>
                    <a:pt x="114300" y="12700"/>
                    <a:pt x="168275" y="0"/>
                  </a:cubicBezTo>
                  <a:cubicBezTo>
                    <a:pt x="120650" y="9525"/>
                    <a:pt x="65405" y="22225"/>
                    <a:pt x="0" y="3810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496BC01E-134A-9641-9F29-616C741BAD2A}"/>
                </a:ext>
              </a:extLst>
            </p:cNvPr>
            <p:cNvSpPr/>
            <p:nvPr/>
          </p:nvSpPr>
          <p:spPr>
            <a:xfrm>
              <a:off x="10878819" y="5219065"/>
              <a:ext cx="99060" cy="24764"/>
            </a:xfrm>
            <a:custGeom>
              <a:avLst/>
              <a:gdLst>
                <a:gd name="connsiteX0" fmla="*/ 95250 w 99060"/>
                <a:gd name="connsiteY0" fmla="*/ 5080 h 24764"/>
                <a:gd name="connsiteX1" fmla="*/ 97790 w 99060"/>
                <a:gd name="connsiteY1" fmla="*/ 635 h 24764"/>
                <a:gd name="connsiteX2" fmla="*/ 99061 w 99060"/>
                <a:gd name="connsiteY2" fmla="*/ 0 h 24764"/>
                <a:gd name="connsiteX3" fmla="*/ 0 w 99060"/>
                <a:gd name="connsiteY3" fmla="*/ 24765 h 24764"/>
                <a:gd name="connsiteX4" fmla="*/ 95250 w 99060"/>
                <a:gd name="connsiteY4" fmla="*/ 5080 h 2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060" h="24764">
                  <a:moveTo>
                    <a:pt x="95250" y="5080"/>
                  </a:moveTo>
                  <a:cubicBezTo>
                    <a:pt x="74930" y="8255"/>
                    <a:pt x="64136" y="9525"/>
                    <a:pt x="97790" y="635"/>
                  </a:cubicBezTo>
                  <a:cubicBezTo>
                    <a:pt x="98425" y="635"/>
                    <a:pt x="98425" y="635"/>
                    <a:pt x="99061" y="0"/>
                  </a:cubicBezTo>
                  <a:cubicBezTo>
                    <a:pt x="66040" y="8255"/>
                    <a:pt x="33655" y="15875"/>
                    <a:pt x="0" y="24765"/>
                  </a:cubicBezTo>
                  <a:cubicBezTo>
                    <a:pt x="35561" y="16510"/>
                    <a:pt x="67945" y="10160"/>
                    <a:pt x="95250" y="508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EA2A755-624C-454F-8E57-1ACA363A951F}"/>
                </a:ext>
              </a:extLst>
            </p:cNvPr>
            <p:cNvSpPr/>
            <p:nvPr/>
          </p:nvSpPr>
          <p:spPr>
            <a:xfrm>
              <a:off x="10974069" y="5212715"/>
              <a:ext cx="62230" cy="11429"/>
            </a:xfrm>
            <a:custGeom>
              <a:avLst/>
              <a:gdLst>
                <a:gd name="connsiteX0" fmla="*/ 0 w 62230"/>
                <a:gd name="connsiteY0" fmla="*/ 11430 h 11429"/>
                <a:gd name="connsiteX1" fmla="*/ 62230 w 62230"/>
                <a:gd name="connsiteY1" fmla="*/ 0 h 11429"/>
                <a:gd name="connsiteX2" fmla="*/ 0 w 62230"/>
                <a:gd name="connsiteY2" fmla="*/ 11430 h 1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230" h="11429">
                  <a:moveTo>
                    <a:pt x="0" y="11430"/>
                  </a:moveTo>
                  <a:cubicBezTo>
                    <a:pt x="19686" y="7620"/>
                    <a:pt x="51436" y="1905"/>
                    <a:pt x="62230" y="0"/>
                  </a:cubicBezTo>
                  <a:cubicBezTo>
                    <a:pt x="44450" y="3175"/>
                    <a:pt x="23495" y="6985"/>
                    <a:pt x="0" y="1143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1C35C9F-8611-DC4B-99B1-5104A75C2ECB}"/>
                </a:ext>
              </a:extLst>
            </p:cNvPr>
            <p:cNvSpPr/>
            <p:nvPr/>
          </p:nvSpPr>
          <p:spPr>
            <a:xfrm>
              <a:off x="9744673" y="5071745"/>
              <a:ext cx="1941232" cy="442526"/>
            </a:xfrm>
            <a:custGeom>
              <a:avLst/>
              <a:gdLst>
                <a:gd name="connsiteX0" fmla="*/ 1153832 w 1941232"/>
                <a:gd name="connsiteY0" fmla="*/ 203200 h 442526"/>
                <a:gd name="connsiteX1" fmla="*/ 1061122 w 1941232"/>
                <a:gd name="connsiteY1" fmla="*/ 217805 h 442526"/>
                <a:gd name="connsiteX2" fmla="*/ 949362 w 1941232"/>
                <a:gd name="connsiteY2" fmla="*/ 245110 h 442526"/>
                <a:gd name="connsiteX3" fmla="*/ 842046 w 1941232"/>
                <a:gd name="connsiteY3" fmla="*/ 270510 h 442526"/>
                <a:gd name="connsiteX4" fmla="*/ 736637 w 1941232"/>
                <a:gd name="connsiteY4" fmla="*/ 294640 h 442526"/>
                <a:gd name="connsiteX5" fmla="*/ 629321 w 1941232"/>
                <a:gd name="connsiteY5" fmla="*/ 317500 h 442526"/>
                <a:gd name="connsiteX6" fmla="*/ 391196 w 1941232"/>
                <a:gd name="connsiteY6" fmla="*/ 358775 h 442526"/>
                <a:gd name="connsiteX7" fmla="*/ 242607 w 1941232"/>
                <a:gd name="connsiteY7" fmla="*/ 389890 h 442526"/>
                <a:gd name="connsiteX8" fmla="*/ 160057 w 1941232"/>
                <a:gd name="connsiteY8" fmla="*/ 407670 h 442526"/>
                <a:gd name="connsiteX9" fmla="*/ 85127 w 1941232"/>
                <a:gd name="connsiteY9" fmla="*/ 422910 h 442526"/>
                <a:gd name="connsiteX10" fmla="*/ 73062 w 1941232"/>
                <a:gd name="connsiteY10" fmla="*/ 431165 h 442526"/>
                <a:gd name="connsiteX11" fmla="*/ 537246 w 1941232"/>
                <a:gd name="connsiteY11" fmla="*/ 341630 h 442526"/>
                <a:gd name="connsiteX12" fmla="*/ 748702 w 1941232"/>
                <a:gd name="connsiteY12" fmla="*/ 296545 h 442526"/>
                <a:gd name="connsiteX13" fmla="*/ 972221 w 1941232"/>
                <a:gd name="connsiteY13" fmla="*/ 246380 h 442526"/>
                <a:gd name="connsiteX14" fmla="*/ 1731682 w 1941232"/>
                <a:gd name="connsiteY14" fmla="*/ 53340 h 442526"/>
                <a:gd name="connsiteX15" fmla="*/ 1941232 w 1941232"/>
                <a:gd name="connsiteY15" fmla="*/ 0 h 442526"/>
                <a:gd name="connsiteX16" fmla="*/ 1804072 w 1941232"/>
                <a:gd name="connsiteY16" fmla="*/ 33655 h 442526"/>
                <a:gd name="connsiteX17" fmla="*/ 1657387 w 1941232"/>
                <a:gd name="connsiteY17" fmla="*/ 68580 h 442526"/>
                <a:gd name="connsiteX18" fmla="*/ 1433867 w 1941232"/>
                <a:gd name="connsiteY18" fmla="*/ 127635 h 442526"/>
                <a:gd name="connsiteX19" fmla="*/ 1302422 w 1941232"/>
                <a:gd name="connsiteY19" fmla="*/ 163830 h 442526"/>
                <a:gd name="connsiteX20" fmla="*/ 1153832 w 1941232"/>
                <a:gd name="connsiteY20" fmla="*/ 203200 h 44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41232" h="442526">
                  <a:moveTo>
                    <a:pt x="1153832" y="203200"/>
                  </a:moveTo>
                  <a:cubicBezTo>
                    <a:pt x="1120812" y="212090"/>
                    <a:pt x="1126527" y="201295"/>
                    <a:pt x="1061122" y="217805"/>
                  </a:cubicBezTo>
                  <a:cubicBezTo>
                    <a:pt x="1022387" y="227330"/>
                    <a:pt x="985557" y="236220"/>
                    <a:pt x="949362" y="245110"/>
                  </a:cubicBezTo>
                  <a:cubicBezTo>
                    <a:pt x="913167" y="254000"/>
                    <a:pt x="877607" y="262255"/>
                    <a:pt x="842046" y="270510"/>
                  </a:cubicBezTo>
                  <a:cubicBezTo>
                    <a:pt x="807121" y="278765"/>
                    <a:pt x="772196" y="287020"/>
                    <a:pt x="736637" y="294640"/>
                  </a:cubicBezTo>
                  <a:cubicBezTo>
                    <a:pt x="701077" y="302260"/>
                    <a:pt x="665517" y="309880"/>
                    <a:pt x="629321" y="317500"/>
                  </a:cubicBezTo>
                  <a:cubicBezTo>
                    <a:pt x="563282" y="333375"/>
                    <a:pt x="456602" y="343535"/>
                    <a:pt x="391196" y="358775"/>
                  </a:cubicBezTo>
                  <a:cubicBezTo>
                    <a:pt x="352462" y="367030"/>
                    <a:pt x="297852" y="378460"/>
                    <a:pt x="242607" y="389890"/>
                  </a:cubicBezTo>
                  <a:cubicBezTo>
                    <a:pt x="214667" y="395605"/>
                    <a:pt x="186727" y="401955"/>
                    <a:pt x="160057" y="407670"/>
                  </a:cubicBezTo>
                  <a:cubicBezTo>
                    <a:pt x="133387" y="413385"/>
                    <a:pt x="107987" y="418465"/>
                    <a:pt x="85127" y="422910"/>
                  </a:cubicBezTo>
                  <a:cubicBezTo>
                    <a:pt x="-4408" y="441960"/>
                    <a:pt x="-45048" y="451485"/>
                    <a:pt x="73062" y="431165"/>
                  </a:cubicBezTo>
                  <a:cubicBezTo>
                    <a:pt x="250227" y="400050"/>
                    <a:pt x="396277" y="370205"/>
                    <a:pt x="537246" y="341630"/>
                  </a:cubicBezTo>
                  <a:cubicBezTo>
                    <a:pt x="607732" y="326390"/>
                    <a:pt x="676946" y="311785"/>
                    <a:pt x="748702" y="296545"/>
                  </a:cubicBezTo>
                  <a:cubicBezTo>
                    <a:pt x="819821" y="280670"/>
                    <a:pt x="893482" y="264160"/>
                    <a:pt x="972221" y="246380"/>
                  </a:cubicBezTo>
                  <a:cubicBezTo>
                    <a:pt x="1227492" y="186055"/>
                    <a:pt x="1471967" y="122555"/>
                    <a:pt x="1731682" y="53340"/>
                  </a:cubicBezTo>
                  <a:cubicBezTo>
                    <a:pt x="1804707" y="34290"/>
                    <a:pt x="1872652" y="17780"/>
                    <a:pt x="1941232" y="0"/>
                  </a:cubicBezTo>
                  <a:cubicBezTo>
                    <a:pt x="1896147" y="10795"/>
                    <a:pt x="1851062" y="22225"/>
                    <a:pt x="1804072" y="33655"/>
                  </a:cubicBezTo>
                  <a:cubicBezTo>
                    <a:pt x="1757082" y="45085"/>
                    <a:pt x="1708822" y="57150"/>
                    <a:pt x="1657387" y="68580"/>
                  </a:cubicBezTo>
                  <a:cubicBezTo>
                    <a:pt x="1590077" y="83820"/>
                    <a:pt x="1517052" y="104775"/>
                    <a:pt x="1433867" y="127635"/>
                  </a:cubicBezTo>
                  <a:cubicBezTo>
                    <a:pt x="1392592" y="139065"/>
                    <a:pt x="1348777" y="151765"/>
                    <a:pt x="1302422" y="163830"/>
                  </a:cubicBezTo>
                  <a:cubicBezTo>
                    <a:pt x="1255432" y="177800"/>
                    <a:pt x="1205902" y="190500"/>
                    <a:pt x="1153832" y="20320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74EC55D-6DE8-2443-AD84-61046182DC8B}"/>
                </a:ext>
              </a:extLst>
            </p:cNvPr>
            <p:cNvSpPr/>
            <p:nvPr/>
          </p:nvSpPr>
          <p:spPr>
            <a:xfrm>
              <a:off x="12240259" y="4723765"/>
              <a:ext cx="604520" cy="174625"/>
            </a:xfrm>
            <a:custGeom>
              <a:avLst/>
              <a:gdLst>
                <a:gd name="connsiteX0" fmla="*/ 545465 w 604520"/>
                <a:gd name="connsiteY0" fmla="*/ 12065 h 174625"/>
                <a:gd name="connsiteX1" fmla="*/ 449580 w 604520"/>
                <a:gd name="connsiteY1" fmla="*/ 44450 h 174625"/>
                <a:gd name="connsiteX2" fmla="*/ 0 w 604520"/>
                <a:gd name="connsiteY2" fmla="*/ 174625 h 174625"/>
                <a:gd name="connsiteX3" fmla="*/ 69215 w 604520"/>
                <a:gd name="connsiteY3" fmla="*/ 159385 h 174625"/>
                <a:gd name="connsiteX4" fmla="*/ 87630 w 604520"/>
                <a:gd name="connsiteY4" fmla="*/ 148590 h 174625"/>
                <a:gd name="connsiteX5" fmla="*/ 604520 w 604520"/>
                <a:gd name="connsiteY5" fmla="*/ 0 h 174625"/>
                <a:gd name="connsiteX6" fmla="*/ 545465 w 604520"/>
                <a:gd name="connsiteY6" fmla="*/ 12065 h 17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4520" h="174625">
                  <a:moveTo>
                    <a:pt x="545465" y="12065"/>
                  </a:moveTo>
                  <a:cubicBezTo>
                    <a:pt x="513715" y="22860"/>
                    <a:pt x="449580" y="44450"/>
                    <a:pt x="449580" y="44450"/>
                  </a:cubicBezTo>
                  <a:cubicBezTo>
                    <a:pt x="303530" y="81915"/>
                    <a:pt x="151765" y="128905"/>
                    <a:pt x="0" y="174625"/>
                  </a:cubicBezTo>
                  <a:cubicBezTo>
                    <a:pt x="22860" y="169545"/>
                    <a:pt x="45720" y="164465"/>
                    <a:pt x="69215" y="159385"/>
                  </a:cubicBezTo>
                  <a:cubicBezTo>
                    <a:pt x="156210" y="133985"/>
                    <a:pt x="165735" y="128270"/>
                    <a:pt x="87630" y="148590"/>
                  </a:cubicBezTo>
                  <a:cubicBezTo>
                    <a:pt x="266700" y="102870"/>
                    <a:pt x="434340" y="53975"/>
                    <a:pt x="604520" y="0"/>
                  </a:cubicBezTo>
                  <a:cubicBezTo>
                    <a:pt x="592455" y="1905"/>
                    <a:pt x="593725" y="-1270"/>
                    <a:pt x="545465" y="12065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8A0DF261-15B9-D44E-9742-1DD41DF88571}"/>
                </a:ext>
              </a:extLst>
            </p:cNvPr>
            <p:cNvSpPr/>
            <p:nvPr/>
          </p:nvSpPr>
          <p:spPr>
            <a:xfrm>
              <a:off x="12844144" y="4691379"/>
              <a:ext cx="103505" cy="33654"/>
            </a:xfrm>
            <a:custGeom>
              <a:avLst/>
              <a:gdLst>
                <a:gd name="connsiteX0" fmla="*/ 99695 w 103505"/>
                <a:gd name="connsiteY0" fmla="*/ 1270 h 33654"/>
                <a:gd name="connsiteX1" fmla="*/ 0 w 103505"/>
                <a:gd name="connsiteY1" fmla="*/ 33655 h 33654"/>
                <a:gd name="connsiteX2" fmla="*/ 3811 w 103505"/>
                <a:gd name="connsiteY2" fmla="*/ 33020 h 33654"/>
                <a:gd name="connsiteX3" fmla="*/ 103505 w 103505"/>
                <a:gd name="connsiteY3" fmla="*/ 0 h 33654"/>
                <a:gd name="connsiteX4" fmla="*/ 99695 w 103505"/>
                <a:gd name="connsiteY4" fmla="*/ 1270 h 33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505" h="33654">
                  <a:moveTo>
                    <a:pt x="99695" y="1270"/>
                  </a:moveTo>
                  <a:cubicBezTo>
                    <a:pt x="66675" y="12065"/>
                    <a:pt x="33020" y="22860"/>
                    <a:pt x="0" y="33655"/>
                  </a:cubicBezTo>
                  <a:cubicBezTo>
                    <a:pt x="636" y="33655"/>
                    <a:pt x="2540" y="33655"/>
                    <a:pt x="3811" y="33020"/>
                  </a:cubicBezTo>
                  <a:cubicBezTo>
                    <a:pt x="37465" y="22225"/>
                    <a:pt x="70486" y="10795"/>
                    <a:pt x="103505" y="0"/>
                  </a:cubicBezTo>
                  <a:cubicBezTo>
                    <a:pt x="102236" y="635"/>
                    <a:pt x="100965" y="635"/>
                    <a:pt x="99695" y="127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6557808D-4070-A44B-85EC-DE4FCE5BA6DC}"/>
                </a:ext>
              </a:extLst>
            </p:cNvPr>
            <p:cNvSpPr/>
            <p:nvPr/>
          </p:nvSpPr>
          <p:spPr>
            <a:xfrm>
              <a:off x="-689219" y="2281280"/>
              <a:ext cx="11002254" cy="3400130"/>
            </a:xfrm>
            <a:custGeom>
              <a:avLst/>
              <a:gdLst>
                <a:gd name="connsiteX0" fmla="*/ 10698089 w 11002254"/>
                <a:gd name="connsiteY0" fmla="*/ 3153049 h 3400130"/>
                <a:gd name="connsiteX1" fmla="*/ 10369795 w 11002254"/>
                <a:gd name="connsiteY1" fmla="*/ 3211469 h 3400130"/>
                <a:gd name="connsiteX2" fmla="*/ 10208504 w 11002254"/>
                <a:gd name="connsiteY2" fmla="*/ 3236869 h 3400130"/>
                <a:gd name="connsiteX3" fmla="*/ 10128495 w 11002254"/>
                <a:gd name="connsiteY3" fmla="*/ 3248934 h 3400130"/>
                <a:gd name="connsiteX4" fmla="*/ 10049120 w 11002254"/>
                <a:gd name="connsiteY4" fmla="*/ 3260364 h 3400130"/>
                <a:gd name="connsiteX5" fmla="*/ 9969745 w 11002254"/>
                <a:gd name="connsiteY5" fmla="*/ 3271794 h 3400130"/>
                <a:gd name="connsiteX6" fmla="*/ 9891004 w 11002254"/>
                <a:gd name="connsiteY6" fmla="*/ 3281954 h 3400130"/>
                <a:gd name="connsiteX7" fmla="*/ 9734160 w 11002254"/>
                <a:gd name="connsiteY7" fmla="*/ 3301004 h 3400130"/>
                <a:gd name="connsiteX8" fmla="*/ 9577950 w 11002254"/>
                <a:gd name="connsiteY8" fmla="*/ 3318149 h 3400130"/>
                <a:gd name="connsiteX9" fmla="*/ 9423010 w 11002254"/>
                <a:gd name="connsiteY9" fmla="*/ 3332119 h 3400130"/>
                <a:gd name="connsiteX10" fmla="*/ 9326489 w 11002254"/>
                <a:gd name="connsiteY10" fmla="*/ 3342279 h 3400130"/>
                <a:gd name="connsiteX11" fmla="*/ 9229335 w 11002254"/>
                <a:gd name="connsiteY11" fmla="*/ 3346089 h 3400130"/>
                <a:gd name="connsiteX12" fmla="*/ 9139164 w 11002254"/>
                <a:gd name="connsiteY12" fmla="*/ 3350534 h 3400130"/>
                <a:gd name="connsiteX13" fmla="*/ 9048995 w 11002254"/>
                <a:gd name="connsiteY13" fmla="*/ 3354344 h 3400130"/>
                <a:gd name="connsiteX14" fmla="*/ 9017245 w 11002254"/>
                <a:gd name="connsiteY14" fmla="*/ 3356249 h 3400130"/>
                <a:gd name="connsiteX15" fmla="*/ 8985495 w 11002254"/>
                <a:gd name="connsiteY15" fmla="*/ 3357519 h 3400130"/>
                <a:gd name="connsiteX16" fmla="*/ 8983589 w 11002254"/>
                <a:gd name="connsiteY16" fmla="*/ 3357519 h 3400130"/>
                <a:gd name="connsiteX17" fmla="*/ 8981050 w 11002254"/>
                <a:gd name="connsiteY17" fmla="*/ 3361329 h 3400130"/>
                <a:gd name="connsiteX18" fmla="*/ 9014704 w 11002254"/>
                <a:gd name="connsiteY18" fmla="*/ 3361964 h 3400130"/>
                <a:gd name="connsiteX19" fmla="*/ 9044550 w 11002254"/>
                <a:gd name="connsiteY19" fmla="*/ 3362599 h 3400130"/>
                <a:gd name="connsiteX20" fmla="*/ 9015975 w 11002254"/>
                <a:gd name="connsiteY20" fmla="*/ 3362599 h 3400130"/>
                <a:gd name="connsiteX21" fmla="*/ 8981050 w 11002254"/>
                <a:gd name="connsiteY21" fmla="*/ 3361329 h 3400130"/>
                <a:gd name="connsiteX22" fmla="*/ 8883895 w 11002254"/>
                <a:gd name="connsiteY22" fmla="*/ 3360694 h 3400130"/>
                <a:gd name="connsiteX23" fmla="*/ 8841985 w 11002254"/>
                <a:gd name="connsiteY23" fmla="*/ 3361964 h 3400130"/>
                <a:gd name="connsiteX24" fmla="*/ 8799439 w 11002254"/>
                <a:gd name="connsiteY24" fmla="*/ 3361964 h 3400130"/>
                <a:gd name="connsiteX25" fmla="*/ 8711810 w 11002254"/>
                <a:gd name="connsiteY25" fmla="*/ 3361329 h 3400130"/>
                <a:gd name="connsiteX26" fmla="*/ 8804520 w 11002254"/>
                <a:gd name="connsiteY26" fmla="*/ 3360694 h 3400130"/>
                <a:gd name="connsiteX27" fmla="*/ 8883895 w 11002254"/>
                <a:gd name="connsiteY27" fmla="*/ 3360059 h 3400130"/>
                <a:gd name="connsiteX28" fmla="*/ 8985495 w 11002254"/>
                <a:gd name="connsiteY28" fmla="*/ 3356884 h 3400130"/>
                <a:gd name="connsiteX29" fmla="*/ 9014704 w 11002254"/>
                <a:gd name="connsiteY29" fmla="*/ 3355614 h 3400130"/>
                <a:gd name="connsiteX30" fmla="*/ 8911200 w 11002254"/>
                <a:gd name="connsiteY30" fmla="*/ 3357519 h 3400130"/>
                <a:gd name="connsiteX31" fmla="*/ 8808329 w 11002254"/>
                <a:gd name="connsiteY31" fmla="*/ 3358789 h 3400130"/>
                <a:gd name="connsiteX32" fmla="*/ 8602589 w 11002254"/>
                <a:gd name="connsiteY32" fmla="*/ 3355614 h 3400130"/>
                <a:gd name="connsiteX33" fmla="*/ 8516229 w 11002254"/>
                <a:gd name="connsiteY33" fmla="*/ 3353709 h 3400130"/>
                <a:gd name="connsiteX34" fmla="*/ 8256515 w 11002254"/>
                <a:gd name="connsiteY34" fmla="*/ 3336564 h 3400130"/>
                <a:gd name="connsiteX35" fmla="*/ 8182855 w 11002254"/>
                <a:gd name="connsiteY35" fmla="*/ 3329579 h 3400130"/>
                <a:gd name="connsiteX36" fmla="*/ 8196825 w 11002254"/>
                <a:gd name="connsiteY36" fmla="*/ 3331484 h 3400130"/>
                <a:gd name="connsiteX37" fmla="*/ 8169520 w 11002254"/>
                <a:gd name="connsiteY37" fmla="*/ 3327674 h 3400130"/>
                <a:gd name="connsiteX38" fmla="*/ 8015215 w 11002254"/>
                <a:gd name="connsiteY38" fmla="*/ 3309259 h 3400130"/>
                <a:gd name="connsiteX39" fmla="*/ 7860910 w 11002254"/>
                <a:gd name="connsiteY39" fmla="*/ 3285129 h 3400130"/>
                <a:gd name="connsiteX40" fmla="*/ 7657710 w 11002254"/>
                <a:gd name="connsiteY40" fmla="*/ 3248934 h 3400130"/>
                <a:gd name="connsiteX41" fmla="*/ 7632310 w 11002254"/>
                <a:gd name="connsiteY41" fmla="*/ 3241314 h 3400130"/>
                <a:gd name="connsiteX42" fmla="*/ 7591035 w 11002254"/>
                <a:gd name="connsiteY42" fmla="*/ 3227979 h 3400130"/>
                <a:gd name="connsiteX43" fmla="*/ 7478640 w 11002254"/>
                <a:gd name="connsiteY43" fmla="*/ 3200039 h 3400130"/>
                <a:gd name="connsiteX44" fmla="*/ 7625960 w 11002254"/>
                <a:gd name="connsiteY44" fmla="*/ 3249569 h 3400130"/>
                <a:gd name="connsiteX45" fmla="*/ 7860275 w 11002254"/>
                <a:gd name="connsiteY45" fmla="*/ 3297829 h 3400130"/>
                <a:gd name="connsiteX46" fmla="*/ 7625960 w 11002254"/>
                <a:gd name="connsiteY46" fmla="*/ 3249569 h 3400130"/>
                <a:gd name="connsiteX47" fmla="*/ 7478640 w 11002254"/>
                <a:gd name="connsiteY47" fmla="*/ 3200039 h 3400130"/>
                <a:gd name="connsiteX48" fmla="*/ 7325605 w 11002254"/>
                <a:gd name="connsiteY48" fmla="*/ 3145429 h 3400130"/>
                <a:gd name="connsiteX49" fmla="*/ 7177015 w 11002254"/>
                <a:gd name="connsiteY49" fmla="*/ 3072404 h 3400130"/>
                <a:gd name="connsiteX50" fmla="*/ 7337670 w 11002254"/>
                <a:gd name="connsiteY50" fmla="*/ 3144159 h 3400130"/>
                <a:gd name="connsiteX51" fmla="*/ 7478640 w 11002254"/>
                <a:gd name="connsiteY51" fmla="*/ 3199404 h 3400130"/>
                <a:gd name="connsiteX52" fmla="*/ 7591035 w 11002254"/>
                <a:gd name="connsiteY52" fmla="*/ 3227344 h 3400130"/>
                <a:gd name="connsiteX53" fmla="*/ 7632310 w 11002254"/>
                <a:gd name="connsiteY53" fmla="*/ 3240679 h 3400130"/>
                <a:gd name="connsiteX54" fmla="*/ 7657710 w 11002254"/>
                <a:gd name="connsiteY54" fmla="*/ 3248299 h 3400130"/>
                <a:gd name="connsiteX55" fmla="*/ 7860910 w 11002254"/>
                <a:gd name="connsiteY55" fmla="*/ 3284494 h 3400130"/>
                <a:gd name="connsiteX56" fmla="*/ 7561825 w 11002254"/>
                <a:gd name="connsiteY56" fmla="*/ 3217184 h 3400130"/>
                <a:gd name="connsiteX57" fmla="*/ 7269090 w 11002254"/>
                <a:gd name="connsiteY57" fmla="*/ 3113044 h 3400130"/>
                <a:gd name="connsiteX58" fmla="*/ 7049380 w 11002254"/>
                <a:gd name="connsiteY58" fmla="*/ 2993029 h 3400130"/>
                <a:gd name="connsiteX59" fmla="*/ 6859515 w 11002254"/>
                <a:gd name="connsiteY59" fmla="*/ 2834279 h 3400130"/>
                <a:gd name="connsiteX60" fmla="*/ 6715370 w 11002254"/>
                <a:gd name="connsiteY60" fmla="*/ 2636159 h 3400130"/>
                <a:gd name="connsiteX61" fmla="*/ 6625835 w 11002254"/>
                <a:gd name="connsiteY61" fmla="*/ 2409464 h 3400130"/>
                <a:gd name="connsiteX62" fmla="*/ 6582020 w 11002254"/>
                <a:gd name="connsiteY62" fmla="*/ 2169434 h 3400130"/>
                <a:gd name="connsiteX63" fmla="*/ 6557890 w 11002254"/>
                <a:gd name="connsiteY63" fmla="*/ 1924324 h 3400130"/>
                <a:gd name="connsiteX64" fmla="*/ 6535030 w 11002254"/>
                <a:gd name="connsiteY64" fmla="*/ 1801134 h 3400130"/>
                <a:gd name="connsiteX65" fmla="*/ 6511535 w 11002254"/>
                <a:gd name="connsiteY65" fmla="*/ 1740809 h 3400130"/>
                <a:gd name="connsiteX66" fmla="*/ 6493755 w 11002254"/>
                <a:gd name="connsiteY66" fmla="*/ 1712869 h 3400130"/>
                <a:gd name="connsiteX67" fmla="*/ 6470260 w 11002254"/>
                <a:gd name="connsiteY67" fmla="*/ 1688104 h 3400130"/>
                <a:gd name="connsiteX68" fmla="*/ 6411205 w 11002254"/>
                <a:gd name="connsiteY68" fmla="*/ 1655719 h 3400130"/>
                <a:gd name="connsiteX69" fmla="*/ 6345800 w 11002254"/>
                <a:gd name="connsiteY69" fmla="*/ 1646194 h 3400130"/>
                <a:gd name="connsiteX70" fmla="*/ 6220705 w 11002254"/>
                <a:gd name="connsiteY70" fmla="*/ 1655719 h 3400130"/>
                <a:gd name="connsiteX71" fmla="*/ 5976865 w 11002254"/>
                <a:gd name="connsiteY71" fmla="*/ 1702074 h 3400130"/>
                <a:gd name="connsiteX72" fmla="*/ 5735565 w 11002254"/>
                <a:gd name="connsiteY72" fmla="*/ 1761764 h 3400130"/>
                <a:gd name="connsiteX73" fmla="*/ 5253600 w 11002254"/>
                <a:gd name="connsiteY73" fmla="*/ 1896384 h 3400130"/>
                <a:gd name="connsiteX74" fmla="*/ 4266175 w 11002254"/>
                <a:gd name="connsiteY74" fmla="*/ 2182134 h 3400130"/>
                <a:gd name="connsiteX75" fmla="*/ 3720075 w 11002254"/>
                <a:gd name="connsiteY75" fmla="*/ 2324374 h 3400130"/>
                <a:gd name="connsiteX76" fmla="*/ 3448295 w 11002254"/>
                <a:gd name="connsiteY76" fmla="*/ 2382159 h 3400130"/>
                <a:gd name="connsiteX77" fmla="*/ 3177150 w 11002254"/>
                <a:gd name="connsiteY77" fmla="*/ 2420259 h 3400130"/>
                <a:gd name="connsiteX78" fmla="*/ 3043165 w 11002254"/>
                <a:gd name="connsiteY78" fmla="*/ 2422799 h 3400130"/>
                <a:gd name="connsiteX79" fmla="*/ 2979030 w 11002254"/>
                <a:gd name="connsiteY79" fmla="*/ 2414544 h 3400130"/>
                <a:gd name="connsiteX80" fmla="*/ 2924420 w 11002254"/>
                <a:gd name="connsiteY80" fmla="*/ 2393589 h 3400130"/>
                <a:gd name="connsiteX81" fmla="*/ 2897750 w 11002254"/>
                <a:gd name="connsiteY81" fmla="*/ 2356124 h 3400130"/>
                <a:gd name="connsiteX82" fmla="*/ 2901560 w 11002254"/>
                <a:gd name="connsiteY82" fmla="*/ 2301514 h 3400130"/>
                <a:gd name="connsiteX83" fmla="*/ 2924420 w 11002254"/>
                <a:gd name="connsiteY83" fmla="*/ 2243094 h 3400130"/>
                <a:gd name="connsiteX84" fmla="*/ 2956170 w 11002254"/>
                <a:gd name="connsiteY84" fmla="*/ 2185944 h 3400130"/>
                <a:gd name="connsiteX85" fmla="*/ 3032370 w 11002254"/>
                <a:gd name="connsiteY85" fmla="*/ 2077359 h 3400130"/>
                <a:gd name="connsiteX86" fmla="*/ 3116825 w 11002254"/>
                <a:gd name="connsiteY86" fmla="*/ 1973219 h 3400130"/>
                <a:gd name="connsiteX87" fmla="*/ 3296530 w 11002254"/>
                <a:gd name="connsiteY87" fmla="*/ 1773829 h 3400130"/>
                <a:gd name="connsiteX88" fmla="*/ 4022970 w 11002254"/>
                <a:gd name="connsiteY88" fmla="*/ 1010559 h 3400130"/>
                <a:gd name="connsiteX89" fmla="*/ 4193150 w 11002254"/>
                <a:gd name="connsiteY89" fmla="*/ 813074 h 3400130"/>
                <a:gd name="connsiteX90" fmla="*/ 4349360 w 11002254"/>
                <a:gd name="connsiteY90" fmla="*/ 603524 h 3400130"/>
                <a:gd name="connsiteX91" fmla="*/ 4417940 w 11002254"/>
                <a:gd name="connsiteY91" fmla="*/ 490494 h 3400130"/>
                <a:gd name="connsiteX92" fmla="*/ 4473185 w 11002254"/>
                <a:gd name="connsiteY92" fmla="*/ 367304 h 3400130"/>
                <a:gd name="connsiteX93" fmla="*/ 4496680 w 11002254"/>
                <a:gd name="connsiteY93" fmla="*/ 226969 h 3400130"/>
                <a:gd name="connsiteX94" fmla="*/ 4480170 w 11002254"/>
                <a:gd name="connsiteY94" fmla="*/ 152039 h 3400130"/>
                <a:gd name="connsiteX95" fmla="*/ 4436990 w 11002254"/>
                <a:gd name="connsiteY95" fmla="*/ 86634 h 3400130"/>
                <a:gd name="connsiteX96" fmla="*/ 4423020 w 11002254"/>
                <a:gd name="connsiteY96" fmla="*/ 73299 h 3400130"/>
                <a:gd name="connsiteX97" fmla="*/ 4408415 w 11002254"/>
                <a:gd name="connsiteY97" fmla="*/ 61234 h 3400130"/>
                <a:gd name="connsiteX98" fmla="*/ 4391905 w 11002254"/>
                <a:gd name="connsiteY98" fmla="*/ 50439 h 3400130"/>
                <a:gd name="connsiteX99" fmla="*/ 4375395 w 11002254"/>
                <a:gd name="connsiteY99" fmla="*/ 40914 h 3400130"/>
                <a:gd name="connsiteX100" fmla="*/ 4306815 w 11002254"/>
                <a:gd name="connsiteY100" fmla="*/ 16784 h 3400130"/>
                <a:gd name="connsiteX101" fmla="*/ 4238235 w 11002254"/>
                <a:gd name="connsiteY101" fmla="*/ 4719 h 3400130"/>
                <a:gd name="connsiteX102" fmla="*/ 4170925 w 11002254"/>
                <a:gd name="connsiteY102" fmla="*/ 274 h 3400130"/>
                <a:gd name="connsiteX103" fmla="*/ 3907400 w 11002254"/>
                <a:gd name="connsiteY103" fmla="*/ 18054 h 3400130"/>
                <a:gd name="connsiteX104" fmla="*/ 3394320 w 11002254"/>
                <a:gd name="connsiteY104" fmla="*/ 122194 h 3400130"/>
                <a:gd name="connsiteX105" fmla="*/ 2885685 w 11002254"/>
                <a:gd name="connsiteY105" fmla="*/ 263799 h 3400130"/>
                <a:gd name="connsiteX106" fmla="*/ 2373240 w 11002254"/>
                <a:gd name="connsiteY106" fmla="*/ 425724 h 3400130"/>
                <a:gd name="connsiteX107" fmla="*/ 1909690 w 11002254"/>
                <a:gd name="connsiteY107" fmla="*/ 587649 h 3400130"/>
                <a:gd name="connsiteX108" fmla="*/ 1369305 w 11002254"/>
                <a:gd name="connsiteY108" fmla="*/ 792119 h 3400130"/>
                <a:gd name="connsiteX109" fmla="*/ 393310 w 11002254"/>
                <a:gd name="connsiteY109" fmla="*/ 1192169 h 3400130"/>
                <a:gd name="connsiteX110" fmla="*/ 72000 w 11002254"/>
                <a:gd name="connsiteY110" fmla="*/ 1347744 h 3400130"/>
                <a:gd name="connsiteX111" fmla="*/ 14215 w 11002254"/>
                <a:gd name="connsiteY111" fmla="*/ 1384574 h 3400130"/>
                <a:gd name="connsiteX112" fmla="*/ 2785 w 11002254"/>
                <a:gd name="connsiteY112" fmla="*/ 1396004 h 3400130"/>
                <a:gd name="connsiteX113" fmla="*/ 1515 w 11002254"/>
                <a:gd name="connsiteY113" fmla="*/ 1402354 h 3400130"/>
                <a:gd name="connsiteX114" fmla="*/ 7230 w 11002254"/>
                <a:gd name="connsiteY114" fmla="*/ 1401719 h 3400130"/>
                <a:gd name="connsiteX115" fmla="*/ 12945 w 11002254"/>
                <a:gd name="connsiteY115" fmla="*/ 1401084 h 3400130"/>
                <a:gd name="connsiteX116" fmla="*/ 27550 w 11002254"/>
                <a:gd name="connsiteY116" fmla="*/ 1398544 h 3400130"/>
                <a:gd name="connsiteX117" fmla="*/ 66285 w 11002254"/>
                <a:gd name="connsiteY117" fmla="*/ 1388384 h 3400130"/>
                <a:gd name="connsiteX118" fmla="*/ 129785 w 11002254"/>
                <a:gd name="connsiteY118" fmla="*/ 1368064 h 3400130"/>
                <a:gd name="connsiteX119" fmla="*/ 432045 w 11002254"/>
                <a:gd name="connsiteY119" fmla="*/ 1255669 h 3400130"/>
                <a:gd name="connsiteX120" fmla="*/ 754625 w 11002254"/>
                <a:gd name="connsiteY120" fmla="*/ 1127399 h 3400130"/>
                <a:gd name="connsiteX121" fmla="*/ 1156580 w 11002254"/>
                <a:gd name="connsiteY121" fmla="*/ 968014 h 3400130"/>
                <a:gd name="connsiteX122" fmla="*/ 1699505 w 11002254"/>
                <a:gd name="connsiteY122" fmla="*/ 766719 h 3400130"/>
                <a:gd name="connsiteX123" fmla="*/ 1530595 w 11002254"/>
                <a:gd name="connsiteY123" fmla="*/ 823234 h 3400130"/>
                <a:gd name="connsiteX124" fmla="*/ 1759195 w 11002254"/>
                <a:gd name="connsiteY124" fmla="*/ 731159 h 3400130"/>
                <a:gd name="connsiteX125" fmla="*/ 2200520 w 11002254"/>
                <a:gd name="connsiteY125" fmla="*/ 571774 h 3400130"/>
                <a:gd name="connsiteX126" fmla="*/ 2666610 w 11002254"/>
                <a:gd name="connsiteY126" fmla="*/ 423184 h 3400130"/>
                <a:gd name="connsiteX127" fmla="*/ 3324470 w 11002254"/>
                <a:gd name="connsiteY127" fmla="*/ 240304 h 3400130"/>
                <a:gd name="connsiteX128" fmla="*/ 3688325 w 11002254"/>
                <a:gd name="connsiteY128" fmla="*/ 153944 h 3400130"/>
                <a:gd name="connsiteX129" fmla="*/ 3876920 w 11002254"/>
                <a:gd name="connsiteY129" fmla="*/ 119019 h 3400130"/>
                <a:gd name="connsiteX130" fmla="*/ 4068690 w 11002254"/>
                <a:gd name="connsiteY130" fmla="*/ 96794 h 3400130"/>
                <a:gd name="connsiteX131" fmla="*/ 4256015 w 11002254"/>
                <a:gd name="connsiteY131" fmla="*/ 101874 h 3400130"/>
                <a:gd name="connsiteX132" fmla="*/ 4336025 w 11002254"/>
                <a:gd name="connsiteY132" fmla="*/ 126004 h 3400130"/>
                <a:gd name="connsiteX133" fmla="*/ 4344280 w 11002254"/>
                <a:gd name="connsiteY133" fmla="*/ 130449 h 3400130"/>
                <a:gd name="connsiteX134" fmla="*/ 4351265 w 11002254"/>
                <a:gd name="connsiteY134" fmla="*/ 135529 h 3400130"/>
                <a:gd name="connsiteX135" fmla="*/ 4365870 w 11002254"/>
                <a:gd name="connsiteY135" fmla="*/ 146959 h 3400130"/>
                <a:gd name="connsiteX136" fmla="*/ 4388095 w 11002254"/>
                <a:gd name="connsiteY136" fmla="*/ 174264 h 3400130"/>
                <a:gd name="connsiteX137" fmla="*/ 4405240 w 11002254"/>
                <a:gd name="connsiteY137" fmla="*/ 244114 h 3400130"/>
                <a:gd name="connsiteX138" fmla="*/ 4390635 w 11002254"/>
                <a:gd name="connsiteY138" fmla="*/ 328569 h 3400130"/>
                <a:gd name="connsiteX139" fmla="*/ 4309355 w 11002254"/>
                <a:gd name="connsiteY139" fmla="*/ 500019 h 3400130"/>
                <a:gd name="connsiteX140" fmla="*/ 4198865 w 11002254"/>
                <a:gd name="connsiteY140" fmla="*/ 662579 h 3400130"/>
                <a:gd name="connsiteX141" fmla="*/ 4075675 w 11002254"/>
                <a:gd name="connsiteY141" fmla="*/ 816884 h 3400130"/>
                <a:gd name="connsiteX142" fmla="*/ 3814690 w 11002254"/>
                <a:gd name="connsiteY142" fmla="*/ 1106444 h 3400130"/>
                <a:gd name="connsiteX143" fmla="*/ 3537830 w 11002254"/>
                <a:gd name="connsiteY143" fmla="*/ 1395369 h 3400130"/>
                <a:gd name="connsiteX144" fmla="*/ 3234935 w 11002254"/>
                <a:gd name="connsiteY144" fmla="*/ 1714139 h 3400130"/>
                <a:gd name="connsiteX145" fmla="*/ 3034275 w 11002254"/>
                <a:gd name="connsiteY145" fmla="*/ 1938294 h 3400130"/>
                <a:gd name="connsiteX146" fmla="*/ 2940295 w 11002254"/>
                <a:gd name="connsiteY146" fmla="*/ 2057674 h 3400130"/>
                <a:gd name="connsiteX147" fmla="*/ 2856475 w 11002254"/>
                <a:gd name="connsiteY147" fmla="*/ 2189119 h 3400130"/>
                <a:gd name="connsiteX148" fmla="*/ 2823455 w 11002254"/>
                <a:gd name="connsiteY148" fmla="*/ 2265954 h 3400130"/>
                <a:gd name="connsiteX149" fmla="*/ 2812660 w 11002254"/>
                <a:gd name="connsiteY149" fmla="*/ 2311039 h 3400130"/>
                <a:gd name="connsiteX150" fmla="*/ 2812025 w 11002254"/>
                <a:gd name="connsiteY150" fmla="*/ 2363744 h 3400130"/>
                <a:gd name="connsiteX151" fmla="*/ 2832345 w 11002254"/>
                <a:gd name="connsiteY151" fmla="*/ 2420259 h 3400130"/>
                <a:gd name="connsiteX152" fmla="*/ 2873620 w 11002254"/>
                <a:gd name="connsiteY152" fmla="*/ 2463439 h 3400130"/>
                <a:gd name="connsiteX153" fmla="*/ 2918705 w 11002254"/>
                <a:gd name="connsiteY153" fmla="*/ 2486299 h 3400130"/>
                <a:gd name="connsiteX154" fmla="*/ 2961885 w 11002254"/>
                <a:gd name="connsiteY154" fmla="*/ 2498364 h 3400130"/>
                <a:gd name="connsiteX155" fmla="*/ 3043800 w 11002254"/>
                <a:gd name="connsiteY155" fmla="*/ 2508524 h 3400130"/>
                <a:gd name="connsiteX156" fmla="*/ 3121905 w 11002254"/>
                <a:gd name="connsiteY156" fmla="*/ 2508524 h 3400130"/>
                <a:gd name="connsiteX157" fmla="*/ 3273035 w 11002254"/>
                <a:gd name="connsiteY157" fmla="*/ 2495189 h 3400130"/>
                <a:gd name="connsiteX158" fmla="*/ 3565135 w 11002254"/>
                <a:gd name="connsiteY158" fmla="*/ 2443754 h 3400130"/>
                <a:gd name="connsiteX159" fmla="*/ 3850885 w 11002254"/>
                <a:gd name="connsiteY159" fmla="*/ 2376444 h 3400130"/>
                <a:gd name="connsiteX160" fmla="*/ 4415400 w 11002254"/>
                <a:gd name="connsiteY160" fmla="*/ 2221504 h 3400130"/>
                <a:gd name="connsiteX161" fmla="*/ 5549510 w 11002254"/>
                <a:gd name="connsiteY161" fmla="*/ 1886859 h 3400130"/>
                <a:gd name="connsiteX162" fmla="*/ 5839070 w 11002254"/>
                <a:gd name="connsiteY162" fmla="*/ 1808119 h 3400130"/>
                <a:gd name="connsiteX163" fmla="*/ 6133075 w 11002254"/>
                <a:gd name="connsiteY163" fmla="*/ 1741444 h 3400130"/>
                <a:gd name="connsiteX164" fmla="*/ 6280395 w 11002254"/>
                <a:gd name="connsiteY164" fmla="*/ 1719854 h 3400130"/>
                <a:gd name="connsiteX165" fmla="*/ 6316590 w 11002254"/>
                <a:gd name="connsiteY165" fmla="*/ 1717314 h 3400130"/>
                <a:gd name="connsiteX166" fmla="*/ 6350245 w 11002254"/>
                <a:gd name="connsiteY166" fmla="*/ 1716679 h 3400130"/>
                <a:gd name="connsiteX167" fmla="*/ 6379455 w 11002254"/>
                <a:gd name="connsiteY167" fmla="*/ 1720489 h 3400130"/>
                <a:gd name="connsiteX168" fmla="*/ 6404220 w 11002254"/>
                <a:gd name="connsiteY168" fmla="*/ 1728744 h 3400130"/>
                <a:gd name="connsiteX169" fmla="*/ 6441685 w 11002254"/>
                <a:gd name="connsiteY169" fmla="*/ 1761764 h 3400130"/>
                <a:gd name="connsiteX170" fmla="*/ 6467085 w 11002254"/>
                <a:gd name="connsiteY170" fmla="*/ 1817644 h 3400130"/>
                <a:gd name="connsiteX171" fmla="*/ 6491850 w 11002254"/>
                <a:gd name="connsiteY171" fmla="*/ 1961789 h 3400130"/>
                <a:gd name="connsiteX172" fmla="*/ 6507725 w 11002254"/>
                <a:gd name="connsiteY172" fmla="*/ 2124984 h 3400130"/>
                <a:gd name="connsiteX173" fmla="*/ 6529950 w 11002254"/>
                <a:gd name="connsiteY173" fmla="*/ 2286909 h 3400130"/>
                <a:gd name="connsiteX174" fmla="*/ 6622025 w 11002254"/>
                <a:gd name="connsiteY174" fmla="*/ 2592344 h 3400130"/>
                <a:gd name="connsiteX175" fmla="*/ 6791570 w 11002254"/>
                <a:gd name="connsiteY175" fmla="*/ 2848249 h 3400130"/>
                <a:gd name="connsiteX176" fmla="*/ 7017630 w 11002254"/>
                <a:gd name="connsiteY176" fmla="*/ 3037479 h 3400130"/>
                <a:gd name="connsiteX177" fmla="*/ 7397360 w 11002254"/>
                <a:gd name="connsiteY177" fmla="*/ 3221629 h 3400130"/>
                <a:gd name="connsiteX178" fmla="*/ 7764390 w 11002254"/>
                <a:gd name="connsiteY178" fmla="*/ 3321324 h 3400130"/>
                <a:gd name="connsiteX179" fmla="*/ 8257150 w 11002254"/>
                <a:gd name="connsiteY179" fmla="*/ 3385459 h 3400130"/>
                <a:gd name="connsiteX180" fmla="*/ 8706095 w 11002254"/>
                <a:gd name="connsiteY180" fmla="*/ 3400064 h 3400130"/>
                <a:gd name="connsiteX181" fmla="*/ 8259690 w 11002254"/>
                <a:gd name="connsiteY181" fmla="*/ 3383554 h 3400130"/>
                <a:gd name="connsiteX182" fmla="*/ 8036170 w 11002254"/>
                <a:gd name="connsiteY182" fmla="*/ 3361964 h 3400130"/>
                <a:gd name="connsiteX183" fmla="*/ 7787250 w 11002254"/>
                <a:gd name="connsiteY183" fmla="*/ 3323864 h 3400130"/>
                <a:gd name="connsiteX184" fmla="*/ 7726290 w 11002254"/>
                <a:gd name="connsiteY184" fmla="*/ 3311164 h 3400130"/>
                <a:gd name="connsiteX185" fmla="*/ 7715495 w 11002254"/>
                <a:gd name="connsiteY185" fmla="*/ 3307354 h 3400130"/>
                <a:gd name="connsiteX186" fmla="*/ 7801220 w 11002254"/>
                <a:gd name="connsiteY186" fmla="*/ 3320054 h 3400130"/>
                <a:gd name="connsiteX187" fmla="*/ 7961875 w 11002254"/>
                <a:gd name="connsiteY187" fmla="*/ 3341644 h 3400130"/>
                <a:gd name="connsiteX188" fmla="*/ 8113640 w 11002254"/>
                <a:gd name="connsiteY188" fmla="*/ 3357519 h 3400130"/>
                <a:gd name="connsiteX189" fmla="*/ 8356210 w 11002254"/>
                <a:gd name="connsiteY189" fmla="*/ 3384189 h 3400130"/>
                <a:gd name="connsiteX190" fmla="*/ 8799439 w 11002254"/>
                <a:gd name="connsiteY190" fmla="*/ 3390539 h 3400130"/>
                <a:gd name="connsiteX191" fmla="*/ 8859764 w 11002254"/>
                <a:gd name="connsiteY191" fmla="*/ 3392444 h 3400130"/>
                <a:gd name="connsiteX192" fmla="*/ 8894054 w 11002254"/>
                <a:gd name="connsiteY192" fmla="*/ 3394984 h 3400130"/>
                <a:gd name="connsiteX193" fmla="*/ 8973429 w 11002254"/>
                <a:gd name="connsiteY193" fmla="*/ 3392444 h 3400130"/>
                <a:gd name="connsiteX194" fmla="*/ 9011529 w 11002254"/>
                <a:gd name="connsiteY194" fmla="*/ 3391174 h 3400130"/>
                <a:gd name="connsiteX195" fmla="*/ 9048360 w 11002254"/>
                <a:gd name="connsiteY195" fmla="*/ 3388634 h 3400130"/>
                <a:gd name="connsiteX196" fmla="*/ 9184885 w 11002254"/>
                <a:gd name="connsiteY196" fmla="*/ 3377839 h 3400130"/>
                <a:gd name="connsiteX197" fmla="*/ 9247750 w 11002254"/>
                <a:gd name="connsiteY197" fmla="*/ 3372124 h 3400130"/>
                <a:gd name="connsiteX198" fmla="*/ 9306804 w 11002254"/>
                <a:gd name="connsiteY198" fmla="*/ 3366409 h 3400130"/>
                <a:gd name="connsiteX199" fmla="*/ 9362685 w 11002254"/>
                <a:gd name="connsiteY199" fmla="*/ 3361964 h 3400130"/>
                <a:gd name="connsiteX200" fmla="*/ 9389354 w 11002254"/>
                <a:gd name="connsiteY200" fmla="*/ 3360059 h 3400130"/>
                <a:gd name="connsiteX201" fmla="*/ 9415389 w 11002254"/>
                <a:gd name="connsiteY201" fmla="*/ 3358154 h 3400130"/>
                <a:gd name="connsiteX202" fmla="*/ 9565885 w 11002254"/>
                <a:gd name="connsiteY202" fmla="*/ 3346089 h 3400130"/>
                <a:gd name="connsiteX203" fmla="*/ 9706854 w 11002254"/>
                <a:gd name="connsiteY203" fmla="*/ 3332754 h 3400130"/>
                <a:gd name="connsiteX204" fmla="*/ 9794485 w 11002254"/>
                <a:gd name="connsiteY204" fmla="*/ 3323229 h 3400130"/>
                <a:gd name="connsiteX205" fmla="*/ 9884020 w 11002254"/>
                <a:gd name="connsiteY205" fmla="*/ 3311799 h 3400130"/>
                <a:gd name="connsiteX206" fmla="*/ 10000225 w 11002254"/>
                <a:gd name="connsiteY206" fmla="*/ 3294019 h 3400130"/>
                <a:gd name="connsiteX207" fmla="*/ 9946250 w 11002254"/>
                <a:gd name="connsiteY207" fmla="*/ 3291479 h 3400130"/>
                <a:gd name="connsiteX208" fmla="*/ 10042770 w 11002254"/>
                <a:gd name="connsiteY208" fmla="*/ 3279414 h 3400130"/>
                <a:gd name="connsiteX209" fmla="*/ 10139289 w 11002254"/>
                <a:gd name="connsiteY209" fmla="*/ 3266714 h 3400130"/>
                <a:gd name="connsiteX210" fmla="*/ 10042770 w 11002254"/>
                <a:gd name="connsiteY210" fmla="*/ 3279414 h 3400130"/>
                <a:gd name="connsiteX211" fmla="*/ 9946250 w 11002254"/>
                <a:gd name="connsiteY211" fmla="*/ 3291479 h 3400130"/>
                <a:gd name="connsiteX212" fmla="*/ 10000225 w 11002254"/>
                <a:gd name="connsiteY212" fmla="*/ 3294019 h 3400130"/>
                <a:gd name="connsiteX213" fmla="*/ 10903195 w 11002254"/>
                <a:gd name="connsiteY213" fmla="*/ 3126379 h 3400130"/>
                <a:gd name="connsiteX214" fmla="*/ 10898750 w 11002254"/>
                <a:gd name="connsiteY214" fmla="*/ 3126379 h 3400130"/>
                <a:gd name="connsiteX215" fmla="*/ 10369160 w 11002254"/>
                <a:gd name="connsiteY215" fmla="*/ 3217184 h 3400130"/>
                <a:gd name="connsiteX216" fmla="*/ 10422500 w 11002254"/>
                <a:gd name="connsiteY216" fmla="*/ 3211469 h 3400130"/>
                <a:gd name="connsiteX217" fmla="*/ 10348839 w 11002254"/>
                <a:gd name="connsiteY217" fmla="*/ 3226074 h 3400130"/>
                <a:gd name="connsiteX218" fmla="*/ 10278989 w 11002254"/>
                <a:gd name="connsiteY218" fmla="*/ 3232424 h 3400130"/>
                <a:gd name="connsiteX219" fmla="*/ 10396464 w 11002254"/>
                <a:gd name="connsiteY219" fmla="*/ 3211469 h 3400130"/>
                <a:gd name="connsiteX220" fmla="*/ 10512670 w 11002254"/>
                <a:gd name="connsiteY220" fmla="*/ 3190514 h 3400130"/>
                <a:gd name="connsiteX221" fmla="*/ 10740635 w 11002254"/>
                <a:gd name="connsiteY221" fmla="*/ 3153684 h 3400130"/>
                <a:gd name="connsiteX222" fmla="*/ 10778100 w 11002254"/>
                <a:gd name="connsiteY222" fmla="*/ 3145429 h 3400130"/>
                <a:gd name="connsiteX223" fmla="*/ 10840329 w 11002254"/>
                <a:gd name="connsiteY223" fmla="*/ 3131459 h 3400130"/>
                <a:gd name="connsiteX224" fmla="*/ 10899385 w 11002254"/>
                <a:gd name="connsiteY224" fmla="*/ 3126379 h 3400130"/>
                <a:gd name="connsiteX225" fmla="*/ 11002254 w 11002254"/>
                <a:gd name="connsiteY225" fmla="*/ 3105424 h 3400130"/>
                <a:gd name="connsiteX226" fmla="*/ 10822550 w 11002254"/>
                <a:gd name="connsiteY226" fmla="*/ 3133999 h 3400130"/>
                <a:gd name="connsiteX227" fmla="*/ 10734920 w 11002254"/>
                <a:gd name="connsiteY227" fmla="*/ 3147969 h 3400130"/>
                <a:gd name="connsiteX228" fmla="*/ 10698089 w 11002254"/>
                <a:gd name="connsiteY228" fmla="*/ 3153049 h 340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</a:cxnLst>
              <a:rect l="l" t="t" r="r" b="b"/>
              <a:pathLst>
                <a:path w="11002254" h="3400130">
                  <a:moveTo>
                    <a:pt x="10698089" y="3153049"/>
                  </a:moveTo>
                  <a:cubicBezTo>
                    <a:pt x="10587600" y="3174004"/>
                    <a:pt x="10477745" y="3192419"/>
                    <a:pt x="10369795" y="3211469"/>
                  </a:cubicBezTo>
                  <a:cubicBezTo>
                    <a:pt x="10315820" y="3220359"/>
                    <a:pt x="10261845" y="3228614"/>
                    <a:pt x="10208504" y="3236869"/>
                  </a:cubicBezTo>
                  <a:cubicBezTo>
                    <a:pt x="10181835" y="3241314"/>
                    <a:pt x="10155164" y="3245124"/>
                    <a:pt x="10128495" y="3248934"/>
                  </a:cubicBezTo>
                  <a:cubicBezTo>
                    <a:pt x="10101825" y="3252744"/>
                    <a:pt x="10075154" y="3256554"/>
                    <a:pt x="10049120" y="3260364"/>
                  </a:cubicBezTo>
                  <a:cubicBezTo>
                    <a:pt x="10022450" y="3264174"/>
                    <a:pt x="9996414" y="3267984"/>
                    <a:pt x="9969745" y="3271794"/>
                  </a:cubicBezTo>
                  <a:cubicBezTo>
                    <a:pt x="9943075" y="3274969"/>
                    <a:pt x="9917039" y="3278779"/>
                    <a:pt x="9891004" y="3281954"/>
                  </a:cubicBezTo>
                  <a:cubicBezTo>
                    <a:pt x="9838300" y="3288304"/>
                    <a:pt x="9786229" y="3295924"/>
                    <a:pt x="9734160" y="3301004"/>
                  </a:cubicBezTo>
                  <a:cubicBezTo>
                    <a:pt x="9682089" y="3306719"/>
                    <a:pt x="9630020" y="3312434"/>
                    <a:pt x="9577950" y="3318149"/>
                  </a:cubicBezTo>
                  <a:cubicBezTo>
                    <a:pt x="9525879" y="3322594"/>
                    <a:pt x="9474445" y="3327674"/>
                    <a:pt x="9423010" y="3332119"/>
                  </a:cubicBezTo>
                  <a:cubicBezTo>
                    <a:pt x="9391260" y="3337199"/>
                    <a:pt x="9369670" y="3340374"/>
                    <a:pt x="9326489" y="3342279"/>
                  </a:cubicBezTo>
                  <a:cubicBezTo>
                    <a:pt x="9294104" y="3342914"/>
                    <a:pt x="9261720" y="3344184"/>
                    <a:pt x="9229335" y="3346089"/>
                  </a:cubicBezTo>
                  <a:cubicBezTo>
                    <a:pt x="9199489" y="3348629"/>
                    <a:pt x="9169010" y="3349264"/>
                    <a:pt x="9139164" y="3350534"/>
                  </a:cubicBezTo>
                  <a:cubicBezTo>
                    <a:pt x="9109320" y="3351804"/>
                    <a:pt x="9078839" y="3353074"/>
                    <a:pt x="9048995" y="3354344"/>
                  </a:cubicBezTo>
                  <a:cubicBezTo>
                    <a:pt x="9038835" y="3354979"/>
                    <a:pt x="9028039" y="3355614"/>
                    <a:pt x="9017245" y="3356249"/>
                  </a:cubicBezTo>
                  <a:cubicBezTo>
                    <a:pt x="9006450" y="3356884"/>
                    <a:pt x="8995654" y="3356884"/>
                    <a:pt x="8985495" y="3357519"/>
                  </a:cubicBezTo>
                  <a:cubicBezTo>
                    <a:pt x="8985495" y="3357519"/>
                    <a:pt x="8984225" y="3357519"/>
                    <a:pt x="8983589" y="3357519"/>
                  </a:cubicBezTo>
                  <a:cubicBezTo>
                    <a:pt x="8949935" y="3359424"/>
                    <a:pt x="8960095" y="3360694"/>
                    <a:pt x="8981050" y="3361329"/>
                  </a:cubicBezTo>
                  <a:cubicBezTo>
                    <a:pt x="8992479" y="3361964"/>
                    <a:pt x="9003910" y="3361964"/>
                    <a:pt x="9014704" y="3361964"/>
                  </a:cubicBezTo>
                  <a:cubicBezTo>
                    <a:pt x="9025500" y="3361964"/>
                    <a:pt x="9035025" y="3361964"/>
                    <a:pt x="9044550" y="3362599"/>
                  </a:cubicBezTo>
                  <a:cubicBezTo>
                    <a:pt x="9038835" y="3362599"/>
                    <a:pt x="9028039" y="3362599"/>
                    <a:pt x="9015975" y="3362599"/>
                  </a:cubicBezTo>
                  <a:cubicBezTo>
                    <a:pt x="9003910" y="3361964"/>
                    <a:pt x="8991210" y="3361964"/>
                    <a:pt x="8981050" y="3361329"/>
                  </a:cubicBezTo>
                  <a:cubicBezTo>
                    <a:pt x="8952475" y="3360694"/>
                    <a:pt x="8920725" y="3360694"/>
                    <a:pt x="8883895" y="3360694"/>
                  </a:cubicBezTo>
                  <a:cubicBezTo>
                    <a:pt x="8869925" y="3361329"/>
                    <a:pt x="8855954" y="3361329"/>
                    <a:pt x="8841985" y="3361964"/>
                  </a:cubicBezTo>
                  <a:cubicBezTo>
                    <a:pt x="8828014" y="3361964"/>
                    <a:pt x="8813410" y="3361964"/>
                    <a:pt x="8799439" y="3361964"/>
                  </a:cubicBezTo>
                  <a:cubicBezTo>
                    <a:pt x="8770864" y="3361964"/>
                    <a:pt x="8741654" y="3361964"/>
                    <a:pt x="8711810" y="3361329"/>
                  </a:cubicBezTo>
                  <a:cubicBezTo>
                    <a:pt x="8744829" y="3361329"/>
                    <a:pt x="8775945" y="3361329"/>
                    <a:pt x="8804520" y="3360694"/>
                  </a:cubicBezTo>
                  <a:cubicBezTo>
                    <a:pt x="8833095" y="3360694"/>
                    <a:pt x="8859764" y="3360694"/>
                    <a:pt x="8883895" y="3360059"/>
                  </a:cubicBezTo>
                  <a:cubicBezTo>
                    <a:pt x="8918820" y="3358789"/>
                    <a:pt x="8952475" y="3358154"/>
                    <a:pt x="8985495" y="3356884"/>
                  </a:cubicBezTo>
                  <a:cubicBezTo>
                    <a:pt x="8995020" y="3356249"/>
                    <a:pt x="9004545" y="3356249"/>
                    <a:pt x="9014704" y="3355614"/>
                  </a:cubicBezTo>
                  <a:cubicBezTo>
                    <a:pt x="8980414" y="3356249"/>
                    <a:pt x="8945489" y="3356884"/>
                    <a:pt x="8911200" y="3357519"/>
                  </a:cubicBezTo>
                  <a:cubicBezTo>
                    <a:pt x="8876910" y="3358154"/>
                    <a:pt x="8842620" y="3358789"/>
                    <a:pt x="8808329" y="3358789"/>
                  </a:cubicBezTo>
                  <a:cubicBezTo>
                    <a:pt x="8739750" y="3358789"/>
                    <a:pt x="8671170" y="3357519"/>
                    <a:pt x="8602589" y="3355614"/>
                  </a:cubicBezTo>
                  <a:cubicBezTo>
                    <a:pt x="8570839" y="3354979"/>
                    <a:pt x="8540995" y="3354344"/>
                    <a:pt x="8516229" y="3353709"/>
                  </a:cubicBezTo>
                  <a:cubicBezTo>
                    <a:pt x="8416535" y="3351169"/>
                    <a:pt x="8317475" y="3346089"/>
                    <a:pt x="8256515" y="3336564"/>
                  </a:cubicBezTo>
                  <a:cubicBezTo>
                    <a:pt x="8232385" y="3334659"/>
                    <a:pt x="8207620" y="3332119"/>
                    <a:pt x="8182855" y="3329579"/>
                  </a:cubicBezTo>
                  <a:cubicBezTo>
                    <a:pt x="8187300" y="3330214"/>
                    <a:pt x="8192380" y="3330849"/>
                    <a:pt x="8196825" y="3331484"/>
                  </a:cubicBezTo>
                  <a:cubicBezTo>
                    <a:pt x="8186030" y="3330214"/>
                    <a:pt x="8176505" y="3328944"/>
                    <a:pt x="8169520" y="3327674"/>
                  </a:cubicBezTo>
                  <a:cubicBezTo>
                    <a:pt x="8118085" y="3322594"/>
                    <a:pt x="8066650" y="3316244"/>
                    <a:pt x="8015215" y="3309259"/>
                  </a:cubicBezTo>
                  <a:cubicBezTo>
                    <a:pt x="7963780" y="3302274"/>
                    <a:pt x="7912345" y="3294019"/>
                    <a:pt x="7860910" y="3285129"/>
                  </a:cubicBezTo>
                  <a:cubicBezTo>
                    <a:pt x="7794235" y="3275604"/>
                    <a:pt x="7725655" y="3263539"/>
                    <a:pt x="7657710" y="3248934"/>
                  </a:cubicBezTo>
                  <a:cubicBezTo>
                    <a:pt x="7657710" y="3248934"/>
                    <a:pt x="7646280" y="3245759"/>
                    <a:pt x="7632310" y="3241314"/>
                  </a:cubicBezTo>
                  <a:cubicBezTo>
                    <a:pt x="7618340" y="3236869"/>
                    <a:pt x="7601830" y="3231154"/>
                    <a:pt x="7591035" y="3227979"/>
                  </a:cubicBezTo>
                  <a:cubicBezTo>
                    <a:pt x="7563095" y="3222899"/>
                    <a:pt x="7523725" y="3214009"/>
                    <a:pt x="7478640" y="3200039"/>
                  </a:cubicBezTo>
                  <a:cubicBezTo>
                    <a:pt x="7531345" y="3219724"/>
                    <a:pt x="7580240" y="3235599"/>
                    <a:pt x="7625960" y="3249569"/>
                  </a:cubicBezTo>
                  <a:cubicBezTo>
                    <a:pt x="7693270" y="3271159"/>
                    <a:pt x="7780265" y="3275604"/>
                    <a:pt x="7860275" y="3297829"/>
                  </a:cubicBezTo>
                  <a:cubicBezTo>
                    <a:pt x="7780265" y="3275604"/>
                    <a:pt x="7693270" y="3271159"/>
                    <a:pt x="7625960" y="3249569"/>
                  </a:cubicBezTo>
                  <a:cubicBezTo>
                    <a:pt x="7580240" y="3236234"/>
                    <a:pt x="7531345" y="3219724"/>
                    <a:pt x="7478640" y="3200039"/>
                  </a:cubicBezTo>
                  <a:cubicBezTo>
                    <a:pt x="7431650" y="3186069"/>
                    <a:pt x="7378310" y="3167654"/>
                    <a:pt x="7325605" y="3145429"/>
                  </a:cubicBezTo>
                  <a:cubicBezTo>
                    <a:pt x="7272900" y="3123839"/>
                    <a:pt x="7221465" y="3098439"/>
                    <a:pt x="7177015" y="3072404"/>
                  </a:cubicBezTo>
                  <a:cubicBezTo>
                    <a:pt x="7234165" y="3099709"/>
                    <a:pt x="7287505" y="3123204"/>
                    <a:pt x="7337670" y="3144159"/>
                  </a:cubicBezTo>
                  <a:cubicBezTo>
                    <a:pt x="7387835" y="3165114"/>
                    <a:pt x="7434825" y="3183529"/>
                    <a:pt x="7478640" y="3199404"/>
                  </a:cubicBezTo>
                  <a:cubicBezTo>
                    <a:pt x="7523725" y="3212739"/>
                    <a:pt x="7563730" y="3222264"/>
                    <a:pt x="7591035" y="3227344"/>
                  </a:cubicBezTo>
                  <a:cubicBezTo>
                    <a:pt x="7601830" y="3231154"/>
                    <a:pt x="7618340" y="3236234"/>
                    <a:pt x="7632310" y="3240679"/>
                  </a:cubicBezTo>
                  <a:cubicBezTo>
                    <a:pt x="7646280" y="3245124"/>
                    <a:pt x="7657710" y="3248299"/>
                    <a:pt x="7657710" y="3248299"/>
                  </a:cubicBezTo>
                  <a:cubicBezTo>
                    <a:pt x="7725655" y="3262904"/>
                    <a:pt x="7794235" y="3274969"/>
                    <a:pt x="7860910" y="3284494"/>
                  </a:cubicBezTo>
                  <a:cubicBezTo>
                    <a:pt x="7760580" y="3266714"/>
                    <a:pt x="7660885" y="3245124"/>
                    <a:pt x="7561825" y="3217184"/>
                  </a:cubicBezTo>
                  <a:cubicBezTo>
                    <a:pt x="7462765" y="3189244"/>
                    <a:pt x="7364340" y="3155589"/>
                    <a:pt x="7269090" y="3113044"/>
                  </a:cubicBezTo>
                  <a:cubicBezTo>
                    <a:pt x="7192255" y="3078754"/>
                    <a:pt x="7118595" y="3039384"/>
                    <a:pt x="7049380" y="2993029"/>
                  </a:cubicBezTo>
                  <a:cubicBezTo>
                    <a:pt x="6980165" y="2946674"/>
                    <a:pt x="6916030" y="2893969"/>
                    <a:pt x="6859515" y="2834279"/>
                  </a:cubicBezTo>
                  <a:cubicBezTo>
                    <a:pt x="6803000" y="2774589"/>
                    <a:pt x="6754740" y="2707914"/>
                    <a:pt x="6715370" y="2636159"/>
                  </a:cubicBezTo>
                  <a:cubicBezTo>
                    <a:pt x="6676635" y="2564404"/>
                    <a:pt x="6646790" y="2488204"/>
                    <a:pt x="6625835" y="2409464"/>
                  </a:cubicBezTo>
                  <a:cubicBezTo>
                    <a:pt x="6604245" y="2330724"/>
                    <a:pt x="6591545" y="2250079"/>
                    <a:pt x="6582020" y="2169434"/>
                  </a:cubicBezTo>
                  <a:cubicBezTo>
                    <a:pt x="6572495" y="2088154"/>
                    <a:pt x="6567415" y="2006874"/>
                    <a:pt x="6557890" y="1924324"/>
                  </a:cubicBezTo>
                  <a:cubicBezTo>
                    <a:pt x="6552810" y="1883049"/>
                    <a:pt x="6547095" y="1841774"/>
                    <a:pt x="6535030" y="1801134"/>
                  </a:cubicBezTo>
                  <a:cubicBezTo>
                    <a:pt x="6529315" y="1780814"/>
                    <a:pt x="6521695" y="1760494"/>
                    <a:pt x="6511535" y="1740809"/>
                  </a:cubicBezTo>
                  <a:cubicBezTo>
                    <a:pt x="6506455" y="1731284"/>
                    <a:pt x="6500740" y="1721759"/>
                    <a:pt x="6493755" y="1712869"/>
                  </a:cubicBezTo>
                  <a:cubicBezTo>
                    <a:pt x="6486770" y="1703979"/>
                    <a:pt x="6479150" y="1695724"/>
                    <a:pt x="6470260" y="1688104"/>
                  </a:cubicBezTo>
                  <a:cubicBezTo>
                    <a:pt x="6453115" y="1672864"/>
                    <a:pt x="6432160" y="1662069"/>
                    <a:pt x="6411205" y="1655719"/>
                  </a:cubicBezTo>
                  <a:cubicBezTo>
                    <a:pt x="6389615" y="1648734"/>
                    <a:pt x="6367390" y="1646829"/>
                    <a:pt x="6345800" y="1646194"/>
                  </a:cubicBezTo>
                  <a:cubicBezTo>
                    <a:pt x="6303255" y="1645559"/>
                    <a:pt x="6261980" y="1650004"/>
                    <a:pt x="6220705" y="1655719"/>
                  </a:cubicBezTo>
                  <a:cubicBezTo>
                    <a:pt x="6138155" y="1667149"/>
                    <a:pt x="6057510" y="1683659"/>
                    <a:pt x="5976865" y="1702074"/>
                  </a:cubicBezTo>
                  <a:cubicBezTo>
                    <a:pt x="5896220" y="1720489"/>
                    <a:pt x="5816210" y="1740809"/>
                    <a:pt x="5735565" y="1761764"/>
                  </a:cubicBezTo>
                  <a:cubicBezTo>
                    <a:pt x="5574910" y="1803674"/>
                    <a:pt x="5414890" y="1849394"/>
                    <a:pt x="5253600" y="1896384"/>
                  </a:cubicBezTo>
                  <a:cubicBezTo>
                    <a:pt x="4931020" y="1989094"/>
                    <a:pt x="4603995" y="2087519"/>
                    <a:pt x="4266175" y="2182134"/>
                  </a:cubicBezTo>
                  <a:cubicBezTo>
                    <a:pt x="4083295" y="2232934"/>
                    <a:pt x="3901050" y="2281829"/>
                    <a:pt x="3720075" y="2324374"/>
                  </a:cubicBezTo>
                  <a:cubicBezTo>
                    <a:pt x="3629270" y="2345329"/>
                    <a:pt x="3539100" y="2365649"/>
                    <a:pt x="3448295" y="2382159"/>
                  </a:cubicBezTo>
                  <a:cubicBezTo>
                    <a:pt x="3357490" y="2398669"/>
                    <a:pt x="3267320" y="2413274"/>
                    <a:pt x="3177150" y="2420259"/>
                  </a:cubicBezTo>
                  <a:cubicBezTo>
                    <a:pt x="3132065" y="2423434"/>
                    <a:pt x="3086980" y="2425339"/>
                    <a:pt x="3043165" y="2422799"/>
                  </a:cubicBezTo>
                  <a:cubicBezTo>
                    <a:pt x="3021575" y="2421529"/>
                    <a:pt x="2999985" y="2418989"/>
                    <a:pt x="2979030" y="2414544"/>
                  </a:cubicBezTo>
                  <a:cubicBezTo>
                    <a:pt x="2958710" y="2410099"/>
                    <a:pt x="2939025" y="2403114"/>
                    <a:pt x="2924420" y="2393589"/>
                  </a:cubicBezTo>
                  <a:cubicBezTo>
                    <a:pt x="2909180" y="2383429"/>
                    <a:pt x="2900925" y="2371999"/>
                    <a:pt x="2897750" y="2356124"/>
                  </a:cubicBezTo>
                  <a:cubicBezTo>
                    <a:pt x="2894575" y="2340249"/>
                    <a:pt x="2896480" y="2321199"/>
                    <a:pt x="2901560" y="2301514"/>
                  </a:cubicBezTo>
                  <a:cubicBezTo>
                    <a:pt x="2906640" y="2281829"/>
                    <a:pt x="2914895" y="2262144"/>
                    <a:pt x="2924420" y="2243094"/>
                  </a:cubicBezTo>
                  <a:cubicBezTo>
                    <a:pt x="2933945" y="2224044"/>
                    <a:pt x="2944740" y="2204994"/>
                    <a:pt x="2956170" y="2185944"/>
                  </a:cubicBezTo>
                  <a:cubicBezTo>
                    <a:pt x="2979030" y="2148479"/>
                    <a:pt x="3005065" y="2112284"/>
                    <a:pt x="3032370" y="2077359"/>
                  </a:cubicBezTo>
                  <a:cubicBezTo>
                    <a:pt x="3059675" y="2041799"/>
                    <a:pt x="3087615" y="2007509"/>
                    <a:pt x="3116825" y="1973219"/>
                  </a:cubicBezTo>
                  <a:cubicBezTo>
                    <a:pt x="3174610" y="1905274"/>
                    <a:pt x="3234935" y="1839234"/>
                    <a:pt x="3296530" y="1773829"/>
                  </a:cubicBezTo>
                  <a:cubicBezTo>
                    <a:pt x="3541005" y="1514114"/>
                    <a:pt x="3791195" y="1269004"/>
                    <a:pt x="4022970" y="1010559"/>
                  </a:cubicBezTo>
                  <a:cubicBezTo>
                    <a:pt x="4080755" y="945789"/>
                    <a:pt x="4137905" y="880384"/>
                    <a:pt x="4193150" y="813074"/>
                  </a:cubicBezTo>
                  <a:cubicBezTo>
                    <a:pt x="4247760" y="745764"/>
                    <a:pt x="4301100" y="676549"/>
                    <a:pt x="4349360" y="603524"/>
                  </a:cubicBezTo>
                  <a:cubicBezTo>
                    <a:pt x="4373490" y="567329"/>
                    <a:pt x="4396985" y="529864"/>
                    <a:pt x="4417940" y="490494"/>
                  </a:cubicBezTo>
                  <a:cubicBezTo>
                    <a:pt x="4438895" y="451759"/>
                    <a:pt x="4458580" y="411119"/>
                    <a:pt x="4473185" y="367304"/>
                  </a:cubicBezTo>
                  <a:cubicBezTo>
                    <a:pt x="4487790" y="324124"/>
                    <a:pt x="4498585" y="277134"/>
                    <a:pt x="4496680" y="226969"/>
                  </a:cubicBezTo>
                  <a:cubicBezTo>
                    <a:pt x="4495410" y="202204"/>
                    <a:pt x="4490330" y="176169"/>
                    <a:pt x="4480170" y="152039"/>
                  </a:cubicBezTo>
                  <a:cubicBezTo>
                    <a:pt x="4470645" y="127274"/>
                    <a:pt x="4454770" y="105049"/>
                    <a:pt x="4436990" y="86634"/>
                  </a:cubicBezTo>
                  <a:cubicBezTo>
                    <a:pt x="4432545" y="81554"/>
                    <a:pt x="4427465" y="77744"/>
                    <a:pt x="4423020" y="73299"/>
                  </a:cubicBezTo>
                  <a:cubicBezTo>
                    <a:pt x="4417940" y="68854"/>
                    <a:pt x="4413495" y="65044"/>
                    <a:pt x="4408415" y="61234"/>
                  </a:cubicBezTo>
                  <a:cubicBezTo>
                    <a:pt x="4402700" y="57424"/>
                    <a:pt x="4397620" y="53614"/>
                    <a:pt x="4391905" y="50439"/>
                  </a:cubicBezTo>
                  <a:cubicBezTo>
                    <a:pt x="4386190" y="47264"/>
                    <a:pt x="4380475" y="44089"/>
                    <a:pt x="4375395" y="40914"/>
                  </a:cubicBezTo>
                  <a:cubicBezTo>
                    <a:pt x="4352535" y="29484"/>
                    <a:pt x="4329675" y="21864"/>
                    <a:pt x="4306815" y="16784"/>
                  </a:cubicBezTo>
                  <a:cubicBezTo>
                    <a:pt x="4283955" y="11069"/>
                    <a:pt x="4261095" y="7894"/>
                    <a:pt x="4238235" y="4719"/>
                  </a:cubicBezTo>
                  <a:cubicBezTo>
                    <a:pt x="4215375" y="2179"/>
                    <a:pt x="4193150" y="909"/>
                    <a:pt x="4170925" y="274"/>
                  </a:cubicBezTo>
                  <a:cubicBezTo>
                    <a:pt x="4081390" y="-1631"/>
                    <a:pt x="3994395" y="6624"/>
                    <a:pt x="3907400" y="18054"/>
                  </a:cubicBezTo>
                  <a:cubicBezTo>
                    <a:pt x="3734045" y="42184"/>
                    <a:pt x="3564500" y="79649"/>
                    <a:pt x="3394320" y="122194"/>
                  </a:cubicBezTo>
                  <a:cubicBezTo>
                    <a:pt x="3224775" y="164739"/>
                    <a:pt x="3055865" y="212999"/>
                    <a:pt x="2885685" y="263799"/>
                  </a:cubicBezTo>
                  <a:cubicBezTo>
                    <a:pt x="2716140" y="315234"/>
                    <a:pt x="2545325" y="369209"/>
                    <a:pt x="2373240" y="425724"/>
                  </a:cubicBezTo>
                  <a:cubicBezTo>
                    <a:pt x="2241160" y="469539"/>
                    <a:pt x="2081775" y="524784"/>
                    <a:pt x="1909690" y="587649"/>
                  </a:cubicBezTo>
                  <a:cubicBezTo>
                    <a:pt x="1737605" y="650514"/>
                    <a:pt x="1552820" y="720364"/>
                    <a:pt x="1369305" y="792119"/>
                  </a:cubicBezTo>
                  <a:cubicBezTo>
                    <a:pt x="1001640" y="936264"/>
                    <a:pt x="639690" y="1086759"/>
                    <a:pt x="393310" y="1192169"/>
                  </a:cubicBezTo>
                  <a:cubicBezTo>
                    <a:pt x="229480" y="1265829"/>
                    <a:pt x="129785" y="1315359"/>
                    <a:pt x="72000" y="1347744"/>
                  </a:cubicBezTo>
                  <a:cubicBezTo>
                    <a:pt x="43425" y="1364254"/>
                    <a:pt x="25010" y="1375684"/>
                    <a:pt x="14215" y="1384574"/>
                  </a:cubicBezTo>
                  <a:cubicBezTo>
                    <a:pt x="9135" y="1389019"/>
                    <a:pt x="5325" y="1392194"/>
                    <a:pt x="2785" y="1396004"/>
                  </a:cubicBezTo>
                  <a:cubicBezTo>
                    <a:pt x="-1660" y="1400449"/>
                    <a:pt x="245" y="1401719"/>
                    <a:pt x="1515" y="1402354"/>
                  </a:cubicBezTo>
                  <a:cubicBezTo>
                    <a:pt x="2785" y="1402354"/>
                    <a:pt x="4690" y="1401719"/>
                    <a:pt x="7230" y="1401719"/>
                  </a:cubicBezTo>
                  <a:cubicBezTo>
                    <a:pt x="8500" y="1401719"/>
                    <a:pt x="11040" y="1401084"/>
                    <a:pt x="12945" y="1401084"/>
                  </a:cubicBezTo>
                  <a:cubicBezTo>
                    <a:pt x="16755" y="1400449"/>
                    <a:pt x="21835" y="1399814"/>
                    <a:pt x="27550" y="1398544"/>
                  </a:cubicBezTo>
                  <a:cubicBezTo>
                    <a:pt x="38345" y="1396004"/>
                    <a:pt x="52315" y="1392829"/>
                    <a:pt x="66285" y="1388384"/>
                  </a:cubicBezTo>
                  <a:cubicBezTo>
                    <a:pt x="93590" y="1380129"/>
                    <a:pt x="122165" y="1371239"/>
                    <a:pt x="129785" y="1368064"/>
                  </a:cubicBezTo>
                  <a:cubicBezTo>
                    <a:pt x="233925" y="1331234"/>
                    <a:pt x="331080" y="1295039"/>
                    <a:pt x="432045" y="1255669"/>
                  </a:cubicBezTo>
                  <a:cubicBezTo>
                    <a:pt x="533010" y="1216299"/>
                    <a:pt x="637150" y="1174389"/>
                    <a:pt x="754625" y="1127399"/>
                  </a:cubicBezTo>
                  <a:cubicBezTo>
                    <a:pt x="872100" y="1080409"/>
                    <a:pt x="1002910" y="1027704"/>
                    <a:pt x="1156580" y="968014"/>
                  </a:cubicBezTo>
                  <a:cubicBezTo>
                    <a:pt x="1310885" y="908324"/>
                    <a:pt x="1488050" y="841649"/>
                    <a:pt x="1699505" y="766719"/>
                  </a:cubicBezTo>
                  <a:cubicBezTo>
                    <a:pt x="1555995" y="818154"/>
                    <a:pt x="1510275" y="833394"/>
                    <a:pt x="1530595" y="823234"/>
                  </a:cubicBezTo>
                  <a:cubicBezTo>
                    <a:pt x="1550915" y="813074"/>
                    <a:pt x="1637275" y="778149"/>
                    <a:pt x="1759195" y="731159"/>
                  </a:cubicBezTo>
                  <a:cubicBezTo>
                    <a:pt x="1881115" y="684804"/>
                    <a:pt x="2038595" y="627019"/>
                    <a:pt x="2200520" y="571774"/>
                  </a:cubicBezTo>
                  <a:cubicBezTo>
                    <a:pt x="2362445" y="515894"/>
                    <a:pt x="2528180" y="463189"/>
                    <a:pt x="2666610" y="423184"/>
                  </a:cubicBezTo>
                  <a:cubicBezTo>
                    <a:pt x="2867270" y="366034"/>
                    <a:pt x="3088250" y="301899"/>
                    <a:pt x="3324470" y="240304"/>
                  </a:cubicBezTo>
                  <a:cubicBezTo>
                    <a:pt x="3442580" y="209824"/>
                    <a:pt x="3563865" y="179979"/>
                    <a:pt x="3688325" y="153944"/>
                  </a:cubicBezTo>
                  <a:cubicBezTo>
                    <a:pt x="3750555" y="141244"/>
                    <a:pt x="3813420" y="129179"/>
                    <a:pt x="3876920" y="119019"/>
                  </a:cubicBezTo>
                  <a:cubicBezTo>
                    <a:pt x="3940420" y="109494"/>
                    <a:pt x="4004555" y="101239"/>
                    <a:pt x="4068690" y="96794"/>
                  </a:cubicBezTo>
                  <a:cubicBezTo>
                    <a:pt x="4132190" y="92984"/>
                    <a:pt x="4196960" y="92349"/>
                    <a:pt x="4256015" y="101874"/>
                  </a:cubicBezTo>
                  <a:cubicBezTo>
                    <a:pt x="4285860" y="106319"/>
                    <a:pt x="4313800" y="114574"/>
                    <a:pt x="4336025" y="126004"/>
                  </a:cubicBezTo>
                  <a:lnTo>
                    <a:pt x="4344280" y="130449"/>
                  </a:lnTo>
                  <a:lnTo>
                    <a:pt x="4351265" y="135529"/>
                  </a:lnTo>
                  <a:cubicBezTo>
                    <a:pt x="4356345" y="138704"/>
                    <a:pt x="4361425" y="143149"/>
                    <a:pt x="4365870" y="146959"/>
                  </a:cubicBezTo>
                  <a:cubicBezTo>
                    <a:pt x="4374760" y="155214"/>
                    <a:pt x="4382380" y="164104"/>
                    <a:pt x="4388095" y="174264"/>
                  </a:cubicBezTo>
                  <a:cubicBezTo>
                    <a:pt x="4400160" y="193949"/>
                    <a:pt x="4405240" y="217444"/>
                    <a:pt x="4405240" y="244114"/>
                  </a:cubicBezTo>
                  <a:cubicBezTo>
                    <a:pt x="4405240" y="270784"/>
                    <a:pt x="4399525" y="299994"/>
                    <a:pt x="4390635" y="328569"/>
                  </a:cubicBezTo>
                  <a:cubicBezTo>
                    <a:pt x="4372855" y="386354"/>
                    <a:pt x="4343010" y="444139"/>
                    <a:pt x="4309355" y="500019"/>
                  </a:cubicBezTo>
                  <a:cubicBezTo>
                    <a:pt x="4275700" y="555899"/>
                    <a:pt x="4238235" y="609874"/>
                    <a:pt x="4198865" y="662579"/>
                  </a:cubicBezTo>
                  <a:cubicBezTo>
                    <a:pt x="4159495" y="715284"/>
                    <a:pt x="4117585" y="766719"/>
                    <a:pt x="4075675" y="816884"/>
                  </a:cubicBezTo>
                  <a:cubicBezTo>
                    <a:pt x="3990585" y="917214"/>
                    <a:pt x="3902955" y="1013734"/>
                    <a:pt x="3814690" y="1106444"/>
                  </a:cubicBezTo>
                  <a:cubicBezTo>
                    <a:pt x="3726425" y="1199154"/>
                    <a:pt x="3634350" y="1295039"/>
                    <a:pt x="3537830" y="1395369"/>
                  </a:cubicBezTo>
                  <a:cubicBezTo>
                    <a:pt x="3441310" y="1495699"/>
                    <a:pt x="3340345" y="1600474"/>
                    <a:pt x="3234935" y="1714139"/>
                  </a:cubicBezTo>
                  <a:cubicBezTo>
                    <a:pt x="3166355" y="1787164"/>
                    <a:pt x="3099045" y="1861459"/>
                    <a:pt x="3034275" y="1938294"/>
                  </a:cubicBezTo>
                  <a:cubicBezTo>
                    <a:pt x="3001890" y="1977029"/>
                    <a:pt x="2970775" y="2016399"/>
                    <a:pt x="2940295" y="2057674"/>
                  </a:cubicBezTo>
                  <a:cubicBezTo>
                    <a:pt x="2910450" y="2098949"/>
                    <a:pt x="2881240" y="2141494"/>
                    <a:pt x="2856475" y="2189119"/>
                  </a:cubicBezTo>
                  <a:cubicBezTo>
                    <a:pt x="2843775" y="2212614"/>
                    <a:pt x="2832345" y="2238014"/>
                    <a:pt x="2823455" y="2265954"/>
                  </a:cubicBezTo>
                  <a:cubicBezTo>
                    <a:pt x="2819010" y="2279924"/>
                    <a:pt x="2815200" y="2294529"/>
                    <a:pt x="2812660" y="2311039"/>
                  </a:cubicBezTo>
                  <a:cubicBezTo>
                    <a:pt x="2810120" y="2326914"/>
                    <a:pt x="2809485" y="2344694"/>
                    <a:pt x="2812025" y="2363744"/>
                  </a:cubicBezTo>
                  <a:cubicBezTo>
                    <a:pt x="2814565" y="2382794"/>
                    <a:pt x="2820915" y="2402479"/>
                    <a:pt x="2832345" y="2420259"/>
                  </a:cubicBezTo>
                  <a:cubicBezTo>
                    <a:pt x="2843775" y="2438674"/>
                    <a:pt x="2859015" y="2452644"/>
                    <a:pt x="2873620" y="2463439"/>
                  </a:cubicBezTo>
                  <a:cubicBezTo>
                    <a:pt x="2888860" y="2474234"/>
                    <a:pt x="2904100" y="2481219"/>
                    <a:pt x="2918705" y="2486299"/>
                  </a:cubicBezTo>
                  <a:cubicBezTo>
                    <a:pt x="2933310" y="2492014"/>
                    <a:pt x="2947915" y="2495824"/>
                    <a:pt x="2961885" y="2498364"/>
                  </a:cubicBezTo>
                  <a:cubicBezTo>
                    <a:pt x="2990460" y="2504079"/>
                    <a:pt x="3017130" y="2506619"/>
                    <a:pt x="3043800" y="2508524"/>
                  </a:cubicBezTo>
                  <a:cubicBezTo>
                    <a:pt x="3070470" y="2509794"/>
                    <a:pt x="3096505" y="2509794"/>
                    <a:pt x="3121905" y="2508524"/>
                  </a:cubicBezTo>
                  <a:cubicBezTo>
                    <a:pt x="3173340" y="2506619"/>
                    <a:pt x="3223505" y="2501539"/>
                    <a:pt x="3273035" y="2495189"/>
                  </a:cubicBezTo>
                  <a:cubicBezTo>
                    <a:pt x="3372095" y="2482489"/>
                    <a:pt x="3468615" y="2464074"/>
                    <a:pt x="3565135" y="2443754"/>
                  </a:cubicBezTo>
                  <a:cubicBezTo>
                    <a:pt x="3661020" y="2423434"/>
                    <a:pt x="3756270" y="2400574"/>
                    <a:pt x="3850885" y="2376444"/>
                  </a:cubicBezTo>
                  <a:cubicBezTo>
                    <a:pt x="4040115" y="2328184"/>
                    <a:pt x="4228075" y="2275479"/>
                    <a:pt x="4415400" y="2221504"/>
                  </a:cubicBezTo>
                  <a:cubicBezTo>
                    <a:pt x="4790685" y="2112919"/>
                    <a:pt x="5165335" y="1996079"/>
                    <a:pt x="5549510" y="1886859"/>
                  </a:cubicBezTo>
                  <a:cubicBezTo>
                    <a:pt x="5645395" y="1859554"/>
                    <a:pt x="5741915" y="1833519"/>
                    <a:pt x="5839070" y="1808119"/>
                  </a:cubicBezTo>
                  <a:cubicBezTo>
                    <a:pt x="5936225" y="1783354"/>
                    <a:pt x="6034015" y="1759859"/>
                    <a:pt x="6133075" y="1741444"/>
                  </a:cubicBezTo>
                  <a:cubicBezTo>
                    <a:pt x="6181970" y="1732554"/>
                    <a:pt x="6231500" y="1724299"/>
                    <a:pt x="6280395" y="1719854"/>
                  </a:cubicBezTo>
                  <a:cubicBezTo>
                    <a:pt x="6292460" y="1718584"/>
                    <a:pt x="6304525" y="1717949"/>
                    <a:pt x="6316590" y="1717314"/>
                  </a:cubicBezTo>
                  <a:cubicBezTo>
                    <a:pt x="6328655" y="1716679"/>
                    <a:pt x="6340720" y="1716679"/>
                    <a:pt x="6350245" y="1716679"/>
                  </a:cubicBezTo>
                  <a:cubicBezTo>
                    <a:pt x="6360405" y="1717314"/>
                    <a:pt x="6370565" y="1718584"/>
                    <a:pt x="6379455" y="1720489"/>
                  </a:cubicBezTo>
                  <a:cubicBezTo>
                    <a:pt x="6388345" y="1722394"/>
                    <a:pt x="6397235" y="1725569"/>
                    <a:pt x="6404220" y="1728744"/>
                  </a:cubicBezTo>
                  <a:cubicBezTo>
                    <a:pt x="6419460" y="1735729"/>
                    <a:pt x="6430890" y="1746524"/>
                    <a:pt x="6441685" y="1761764"/>
                  </a:cubicBezTo>
                  <a:cubicBezTo>
                    <a:pt x="6451845" y="1777004"/>
                    <a:pt x="6460735" y="1796054"/>
                    <a:pt x="6467085" y="1817644"/>
                  </a:cubicBezTo>
                  <a:cubicBezTo>
                    <a:pt x="6480420" y="1860824"/>
                    <a:pt x="6486770" y="1910989"/>
                    <a:pt x="6491850" y="1961789"/>
                  </a:cubicBezTo>
                  <a:cubicBezTo>
                    <a:pt x="6496930" y="2017034"/>
                    <a:pt x="6502645" y="2071644"/>
                    <a:pt x="6507725" y="2124984"/>
                  </a:cubicBezTo>
                  <a:cubicBezTo>
                    <a:pt x="6513440" y="2179594"/>
                    <a:pt x="6520425" y="2233569"/>
                    <a:pt x="6529950" y="2286909"/>
                  </a:cubicBezTo>
                  <a:cubicBezTo>
                    <a:pt x="6549000" y="2393589"/>
                    <a:pt x="6578210" y="2497094"/>
                    <a:pt x="6622025" y="2592344"/>
                  </a:cubicBezTo>
                  <a:cubicBezTo>
                    <a:pt x="6665840" y="2687594"/>
                    <a:pt x="6723625" y="2773954"/>
                    <a:pt x="6791570" y="2848249"/>
                  </a:cubicBezTo>
                  <a:cubicBezTo>
                    <a:pt x="6859515" y="2922544"/>
                    <a:pt x="6936350" y="2984774"/>
                    <a:pt x="7017630" y="3037479"/>
                  </a:cubicBezTo>
                  <a:cubicBezTo>
                    <a:pt x="7135740" y="3114949"/>
                    <a:pt x="7267820" y="3175909"/>
                    <a:pt x="7397360" y="3221629"/>
                  </a:cubicBezTo>
                  <a:cubicBezTo>
                    <a:pt x="7526900" y="3267984"/>
                    <a:pt x="7653900" y="3299734"/>
                    <a:pt x="7764390" y="3321324"/>
                  </a:cubicBezTo>
                  <a:cubicBezTo>
                    <a:pt x="7938380" y="3355614"/>
                    <a:pt x="8101575" y="3374029"/>
                    <a:pt x="8257150" y="3385459"/>
                  </a:cubicBezTo>
                  <a:cubicBezTo>
                    <a:pt x="8412725" y="3396889"/>
                    <a:pt x="8561314" y="3400699"/>
                    <a:pt x="8706095" y="3400064"/>
                  </a:cubicBezTo>
                  <a:cubicBezTo>
                    <a:pt x="8544170" y="3398794"/>
                    <a:pt x="8403835" y="3393714"/>
                    <a:pt x="8259690" y="3383554"/>
                  </a:cubicBezTo>
                  <a:cubicBezTo>
                    <a:pt x="8187300" y="3378474"/>
                    <a:pt x="8113640" y="3371489"/>
                    <a:pt x="8036170" y="3361964"/>
                  </a:cubicBezTo>
                  <a:cubicBezTo>
                    <a:pt x="7958700" y="3352439"/>
                    <a:pt x="7876150" y="3341009"/>
                    <a:pt x="7787250" y="3323864"/>
                  </a:cubicBezTo>
                  <a:cubicBezTo>
                    <a:pt x="7757405" y="3318149"/>
                    <a:pt x="7737720" y="3313704"/>
                    <a:pt x="7726290" y="3311164"/>
                  </a:cubicBezTo>
                  <a:cubicBezTo>
                    <a:pt x="7714860" y="3308624"/>
                    <a:pt x="7711685" y="3307354"/>
                    <a:pt x="7715495" y="3307354"/>
                  </a:cubicBezTo>
                  <a:cubicBezTo>
                    <a:pt x="7722480" y="3307354"/>
                    <a:pt x="7755500" y="3313069"/>
                    <a:pt x="7801220" y="3320054"/>
                  </a:cubicBezTo>
                  <a:cubicBezTo>
                    <a:pt x="7846940" y="3327039"/>
                    <a:pt x="7904725" y="3334659"/>
                    <a:pt x="7961875" y="3341644"/>
                  </a:cubicBezTo>
                  <a:cubicBezTo>
                    <a:pt x="8018390" y="3347994"/>
                    <a:pt x="8073635" y="3353709"/>
                    <a:pt x="8113640" y="3357519"/>
                  </a:cubicBezTo>
                  <a:cubicBezTo>
                    <a:pt x="8181585" y="3363234"/>
                    <a:pt x="8287630" y="3382284"/>
                    <a:pt x="8356210" y="3384189"/>
                  </a:cubicBezTo>
                  <a:cubicBezTo>
                    <a:pt x="8504164" y="3393079"/>
                    <a:pt x="8640689" y="3393079"/>
                    <a:pt x="8799439" y="3390539"/>
                  </a:cubicBezTo>
                  <a:cubicBezTo>
                    <a:pt x="8833729" y="3389904"/>
                    <a:pt x="8848335" y="3391174"/>
                    <a:pt x="8859764" y="3392444"/>
                  </a:cubicBezTo>
                  <a:cubicBezTo>
                    <a:pt x="8870560" y="3394349"/>
                    <a:pt x="8876910" y="3396254"/>
                    <a:pt x="8894054" y="3394984"/>
                  </a:cubicBezTo>
                  <a:cubicBezTo>
                    <a:pt x="8921360" y="3394349"/>
                    <a:pt x="8947395" y="3393079"/>
                    <a:pt x="8973429" y="3392444"/>
                  </a:cubicBezTo>
                  <a:cubicBezTo>
                    <a:pt x="8986129" y="3391809"/>
                    <a:pt x="8998829" y="3391174"/>
                    <a:pt x="9011529" y="3391174"/>
                  </a:cubicBezTo>
                  <a:cubicBezTo>
                    <a:pt x="9024229" y="3390539"/>
                    <a:pt x="9036295" y="3389269"/>
                    <a:pt x="9048360" y="3388634"/>
                  </a:cubicBezTo>
                  <a:cubicBezTo>
                    <a:pt x="9096620" y="3384824"/>
                    <a:pt x="9141704" y="3381014"/>
                    <a:pt x="9184885" y="3377839"/>
                  </a:cubicBezTo>
                  <a:cubicBezTo>
                    <a:pt x="9206475" y="3376569"/>
                    <a:pt x="9227429" y="3374029"/>
                    <a:pt x="9247750" y="3372124"/>
                  </a:cubicBezTo>
                  <a:cubicBezTo>
                    <a:pt x="9268070" y="3370219"/>
                    <a:pt x="9287754" y="3368314"/>
                    <a:pt x="9306804" y="3366409"/>
                  </a:cubicBezTo>
                  <a:cubicBezTo>
                    <a:pt x="9325854" y="3364504"/>
                    <a:pt x="9344904" y="3363234"/>
                    <a:pt x="9362685" y="3361964"/>
                  </a:cubicBezTo>
                  <a:cubicBezTo>
                    <a:pt x="9371575" y="3361329"/>
                    <a:pt x="9380464" y="3360694"/>
                    <a:pt x="9389354" y="3360059"/>
                  </a:cubicBezTo>
                  <a:cubicBezTo>
                    <a:pt x="9398245" y="3359424"/>
                    <a:pt x="9407135" y="3358789"/>
                    <a:pt x="9415389" y="3358154"/>
                  </a:cubicBezTo>
                  <a:cubicBezTo>
                    <a:pt x="9467460" y="3354344"/>
                    <a:pt x="9517625" y="3349899"/>
                    <a:pt x="9565885" y="3346089"/>
                  </a:cubicBezTo>
                  <a:cubicBezTo>
                    <a:pt x="9614145" y="3342279"/>
                    <a:pt x="9660500" y="3337199"/>
                    <a:pt x="9706854" y="3332754"/>
                  </a:cubicBezTo>
                  <a:cubicBezTo>
                    <a:pt x="9736064" y="3329579"/>
                    <a:pt x="9764639" y="3327039"/>
                    <a:pt x="9794485" y="3323229"/>
                  </a:cubicBezTo>
                  <a:cubicBezTo>
                    <a:pt x="9823695" y="3319419"/>
                    <a:pt x="9853539" y="3315609"/>
                    <a:pt x="9884020" y="3311799"/>
                  </a:cubicBezTo>
                  <a:cubicBezTo>
                    <a:pt x="9922120" y="3306084"/>
                    <a:pt x="9961489" y="3300369"/>
                    <a:pt x="10000225" y="3294019"/>
                  </a:cubicBezTo>
                  <a:cubicBezTo>
                    <a:pt x="9968475" y="3295924"/>
                    <a:pt x="9957045" y="3293384"/>
                    <a:pt x="9946250" y="3291479"/>
                  </a:cubicBezTo>
                  <a:cubicBezTo>
                    <a:pt x="9974825" y="3288304"/>
                    <a:pt x="10008479" y="3283859"/>
                    <a:pt x="10042770" y="3279414"/>
                  </a:cubicBezTo>
                  <a:cubicBezTo>
                    <a:pt x="10077060" y="3274969"/>
                    <a:pt x="10111350" y="3270524"/>
                    <a:pt x="10139289" y="3266714"/>
                  </a:cubicBezTo>
                  <a:cubicBezTo>
                    <a:pt x="10110714" y="3270524"/>
                    <a:pt x="10077060" y="3274969"/>
                    <a:pt x="10042770" y="3279414"/>
                  </a:cubicBezTo>
                  <a:cubicBezTo>
                    <a:pt x="10008479" y="3283859"/>
                    <a:pt x="9974189" y="3288304"/>
                    <a:pt x="9946250" y="3291479"/>
                  </a:cubicBezTo>
                  <a:cubicBezTo>
                    <a:pt x="9957045" y="3293384"/>
                    <a:pt x="9969110" y="3295924"/>
                    <a:pt x="10000225" y="3294019"/>
                  </a:cubicBezTo>
                  <a:cubicBezTo>
                    <a:pt x="10281529" y="3249569"/>
                    <a:pt x="10604745" y="3189244"/>
                    <a:pt x="10903195" y="3126379"/>
                  </a:cubicBezTo>
                  <a:cubicBezTo>
                    <a:pt x="10901925" y="3126379"/>
                    <a:pt x="10900020" y="3126379"/>
                    <a:pt x="10898750" y="3126379"/>
                  </a:cubicBezTo>
                  <a:cubicBezTo>
                    <a:pt x="10724125" y="3162574"/>
                    <a:pt x="10552675" y="3191784"/>
                    <a:pt x="10369160" y="3217184"/>
                  </a:cubicBezTo>
                  <a:cubicBezTo>
                    <a:pt x="10408529" y="3211469"/>
                    <a:pt x="10426310" y="3209564"/>
                    <a:pt x="10422500" y="3211469"/>
                  </a:cubicBezTo>
                  <a:cubicBezTo>
                    <a:pt x="10418689" y="3212739"/>
                    <a:pt x="10393925" y="3218454"/>
                    <a:pt x="10348839" y="3226074"/>
                  </a:cubicBezTo>
                  <a:cubicBezTo>
                    <a:pt x="10325345" y="3227979"/>
                    <a:pt x="10301850" y="3230519"/>
                    <a:pt x="10278989" y="3232424"/>
                  </a:cubicBezTo>
                  <a:cubicBezTo>
                    <a:pt x="10318360" y="3225439"/>
                    <a:pt x="10357095" y="3218454"/>
                    <a:pt x="10396464" y="3211469"/>
                  </a:cubicBezTo>
                  <a:cubicBezTo>
                    <a:pt x="10435200" y="3204484"/>
                    <a:pt x="10473935" y="3196864"/>
                    <a:pt x="10512670" y="3190514"/>
                  </a:cubicBezTo>
                  <a:cubicBezTo>
                    <a:pt x="10590139" y="3177179"/>
                    <a:pt x="10665704" y="3163844"/>
                    <a:pt x="10740635" y="3153684"/>
                  </a:cubicBezTo>
                  <a:cubicBezTo>
                    <a:pt x="10740635" y="3153684"/>
                    <a:pt x="10757145" y="3149874"/>
                    <a:pt x="10778100" y="3145429"/>
                  </a:cubicBezTo>
                  <a:cubicBezTo>
                    <a:pt x="10799054" y="3140984"/>
                    <a:pt x="10823820" y="3135269"/>
                    <a:pt x="10840329" y="3131459"/>
                  </a:cubicBezTo>
                  <a:cubicBezTo>
                    <a:pt x="10889860" y="3123204"/>
                    <a:pt x="10888589" y="3126379"/>
                    <a:pt x="10899385" y="3126379"/>
                  </a:cubicBezTo>
                  <a:cubicBezTo>
                    <a:pt x="10933675" y="3119394"/>
                    <a:pt x="10967964" y="3112409"/>
                    <a:pt x="11002254" y="3105424"/>
                  </a:cubicBezTo>
                  <a:cubicBezTo>
                    <a:pt x="10965425" y="3110504"/>
                    <a:pt x="10889225" y="3122569"/>
                    <a:pt x="10822550" y="3133999"/>
                  </a:cubicBezTo>
                  <a:cubicBezTo>
                    <a:pt x="10788895" y="3139714"/>
                    <a:pt x="10757779" y="3144794"/>
                    <a:pt x="10734920" y="3147969"/>
                  </a:cubicBezTo>
                  <a:cubicBezTo>
                    <a:pt x="10712695" y="3150509"/>
                    <a:pt x="10698089" y="3153049"/>
                    <a:pt x="10698089" y="3153049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9167626F-BD96-B64D-A157-30A838BCEB28}"/>
                </a:ext>
              </a:extLst>
            </p:cNvPr>
            <p:cNvSpPr/>
            <p:nvPr/>
          </p:nvSpPr>
          <p:spPr>
            <a:xfrm>
              <a:off x="7929244" y="5638165"/>
              <a:ext cx="346075" cy="5075"/>
            </a:xfrm>
            <a:custGeom>
              <a:avLst/>
              <a:gdLst>
                <a:gd name="connsiteX0" fmla="*/ 260350 w 346075"/>
                <a:gd name="connsiteY0" fmla="*/ 3175 h 5075"/>
                <a:gd name="connsiteX1" fmla="*/ 346075 w 346075"/>
                <a:gd name="connsiteY1" fmla="*/ 635 h 5075"/>
                <a:gd name="connsiteX2" fmla="*/ 259715 w 346075"/>
                <a:gd name="connsiteY2" fmla="*/ 1905 h 5075"/>
                <a:gd name="connsiteX3" fmla="*/ 216536 w 346075"/>
                <a:gd name="connsiteY3" fmla="*/ 2540 h 5075"/>
                <a:gd name="connsiteX4" fmla="*/ 173355 w 346075"/>
                <a:gd name="connsiteY4" fmla="*/ 2540 h 5075"/>
                <a:gd name="connsiteX5" fmla="*/ 0 w 346075"/>
                <a:gd name="connsiteY5" fmla="*/ 0 h 5075"/>
                <a:gd name="connsiteX6" fmla="*/ 260350 w 346075"/>
                <a:gd name="connsiteY6" fmla="*/ 3175 h 5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6075" h="5075">
                  <a:moveTo>
                    <a:pt x="260350" y="3175"/>
                  </a:moveTo>
                  <a:cubicBezTo>
                    <a:pt x="284480" y="2540"/>
                    <a:pt x="314325" y="1905"/>
                    <a:pt x="346075" y="635"/>
                  </a:cubicBezTo>
                  <a:lnTo>
                    <a:pt x="259715" y="1905"/>
                  </a:lnTo>
                  <a:lnTo>
                    <a:pt x="216536" y="2540"/>
                  </a:lnTo>
                  <a:lnTo>
                    <a:pt x="173355" y="2540"/>
                  </a:lnTo>
                  <a:cubicBezTo>
                    <a:pt x="115570" y="2540"/>
                    <a:pt x="57786" y="1270"/>
                    <a:pt x="0" y="0"/>
                  </a:cubicBezTo>
                  <a:cubicBezTo>
                    <a:pt x="60961" y="5715"/>
                    <a:pt x="160655" y="6350"/>
                    <a:pt x="260350" y="3175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FF5D57-0D39-B34C-9C69-4F3B106A8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134" y="1591301"/>
            <a:ext cx="3083047" cy="1566812"/>
          </a:xfrm>
        </p:spPr>
        <p:txBody>
          <a:bodyPr anchor="t"/>
          <a:lstStyle/>
          <a:p>
            <a:r>
              <a:rPr lang="en-GB" dirty="0"/>
              <a:t>Click to edit Master title</a:t>
            </a:r>
          </a:p>
        </p:txBody>
      </p:sp>
      <p:sp>
        <p:nvSpPr>
          <p:cNvPr id="47" name="Text Placeholder 44">
            <a:extLst>
              <a:ext uri="{FF2B5EF4-FFF2-40B4-BE49-F238E27FC236}">
                <a16:creationId xmlns:a16="http://schemas.microsoft.com/office/drawing/2014/main" id="{39C021EC-D766-424B-9F33-6836405025D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926800" y="2428419"/>
            <a:ext cx="1319639" cy="833552"/>
          </a:xfrm>
          <a:prstGeom prst="roundRect">
            <a:avLst>
              <a:gd name="adj" fmla="val 12792"/>
            </a:avLst>
          </a:prstGeom>
          <a:solidFill>
            <a:schemeClr val="bg1"/>
          </a:solidFill>
          <a:ln w="3175">
            <a:solidFill>
              <a:schemeClr val="accent3"/>
            </a:solidFill>
          </a:ln>
          <a:effectLst>
            <a:outerShdw blurRad="152400" dist="38100" dir="5400000" algn="ctr" rotWithShape="0">
              <a:srgbClr val="000000">
                <a:alpha val="11000"/>
              </a:srgbClr>
            </a:outerShdw>
          </a:effectLst>
        </p:spPr>
        <p:txBody>
          <a:bodyPr lIns="36000" tIns="46800" rIns="36000" bIns="251999"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052" cap="all" spc="44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</a:t>
            </a:r>
            <a:endParaRPr lang="fr-FR" dirty="0"/>
          </a:p>
        </p:txBody>
      </p:sp>
      <p:sp>
        <p:nvSpPr>
          <p:cNvPr id="48" name="Text Placeholder 44">
            <a:extLst>
              <a:ext uri="{FF2B5EF4-FFF2-40B4-BE49-F238E27FC236}">
                <a16:creationId xmlns:a16="http://schemas.microsoft.com/office/drawing/2014/main" id="{1CF61FDD-15A9-3941-8584-6B8193E4505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05152" y="2428419"/>
            <a:ext cx="1319639" cy="833552"/>
          </a:xfrm>
          <a:prstGeom prst="roundRect">
            <a:avLst>
              <a:gd name="adj" fmla="val 8545"/>
            </a:avLst>
          </a:prstGeom>
          <a:solidFill>
            <a:schemeClr val="bg1"/>
          </a:solidFill>
          <a:ln w="3175">
            <a:solidFill>
              <a:schemeClr val="accent3"/>
            </a:solidFill>
          </a:ln>
          <a:effectLst>
            <a:outerShdw blurRad="152400" dist="38100" dir="5400000" algn="ctr" rotWithShape="0">
              <a:srgbClr val="000000">
                <a:alpha val="11000"/>
              </a:srgbClr>
            </a:outerShdw>
          </a:effectLst>
        </p:spPr>
        <p:txBody>
          <a:bodyPr lIns="36000" tIns="46800" rIns="36000" bIns="251999"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052" cap="all" spc="44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</a:t>
            </a:r>
            <a:endParaRPr lang="fr-FR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D20652CA-9DD4-814A-AD7C-44644B0F774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16427" y="3273875"/>
            <a:ext cx="4482985" cy="5652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3"/>
            </a:solidFill>
          </a:ln>
          <a:effectLst>
            <a:outerShdw blurRad="152400" dist="38100" dir="5400000" algn="ctr" rotWithShape="0">
              <a:srgbClr val="000000">
                <a:alpha val="11000"/>
              </a:srgbClr>
            </a:outerShdw>
          </a:effectLst>
        </p:spPr>
        <p:txBody>
          <a:bodyPr lIns="36000" tIns="251999" rIns="3600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052" cap="all" spc="44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Click to edit Master text</a:t>
            </a:r>
            <a:endParaRPr lang="fr-FR" dirty="0"/>
          </a:p>
        </p:txBody>
      </p:sp>
      <p:sp>
        <p:nvSpPr>
          <p:cNvPr id="46" name="Text Placeholder 44">
            <a:extLst>
              <a:ext uri="{FF2B5EF4-FFF2-40B4-BE49-F238E27FC236}">
                <a16:creationId xmlns:a16="http://schemas.microsoft.com/office/drawing/2014/main" id="{9C971665-197E-414C-821F-6BEC7EB2584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57017" y="3273875"/>
            <a:ext cx="1262813" cy="1698447"/>
          </a:xfrm>
          <a:prstGeom prst="roundRect">
            <a:avLst>
              <a:gd name="adj" fmla="val 6474"/>
            </a:avLst>
          </a:prstGeom>
          <a:solidFill>
            <a:schemeClr val="bg1"/>
          </a:solidFill>
          <a:ln w="3175">
            <a:solidFill>
              <a:schemeClr val="accent3"/>
            </a:solidFill>
          </a:ln>
          <a:effectLst>
            <a:outerShdw blurRad="152400" dist="38100" dir="5400000" algn="ctr" rotWithShape="0">
              <a:srgbClr val="000000">
                <a:alpha val="11000"/>
              </a:srgbClr>
            </a:outerShdw>
          </a:effectLst>
        </p:spPr>
        <p:txBody>
          <a:bodyPr lIns="36000" tIns="251999" rIns="3600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052" cap="all" spc="44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 Master text</a:t>
            </a:r>
            <a:endParaRPr lang="fr-FR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5EA0BC82-792C-F248-A92D-6CE33FDE93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3188" y="3087364"/>
            <a:ext cx="656663" cy="373023"/>
          </a:xfrm>
          <a:solidFill>
            <a:schemeClr val="bg1"/>
          </a:solidFill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3" spc="263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1900</a:t>
            </a:r>
            <a:endParaRPr lang="fr-FR" dirty="0"/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92CFCA57-7ADC-FA49-8E95-C1EDBFB051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23411" y="3087364"/>
            <a:ext cx="656663" cy="373023"/>
          </a:xfrm>
          <a:solidFill>
            <a:schemeClr val="bg1"/>
          </a:solidFill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3" spc="263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1900</a:t>
            </a:r>
            <a:endParaRPr lang="fr-FR" dirty="0"/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C3734A74-7AB1-5540-B95C-E084EFA00E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33634" y="3087364"/>
            <a:ext cx="656663" cy="373023"/>
          </a:xfrm>
          <a:solidFill>
            <a:schemeClr val="bg1"/>
          </a:solidFill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3" spc="263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1900</a:t>
            </a:r>
            <a:endParaRPr lang="fr-FR" dirty="0"/>
          </a:p>
        </p:txBody>
      </p:sp>
      <p:sp>
        <p:nvSpPr>
          <p:cNvPr id="40" name="Text Placeholder 36">
            <a:extLst>
              <a:ext uri="{FF2B5EF4-FFF2-40B4-BE49-F238E27FC236}">
                <a16:creationId xmlns:a16="http://schemas.microsoft.com/office/drawing/2014/main" id="{84D54DBA-CD08-E947-9BA8-84A000F283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43856" y="3087364"/>
            <a:ext cx="656663" cy="373023"/>
          </a:xfrm>
          <a:solidFill>
            <a:schemeClr val="bg1"/>
          </a:solidFill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3" spc="263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1900</a:t>
            </a:r>
            <a:endParaRPr lang="fr-FR" dirty="0"/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F67989F9-1A5A-034D-8EA5-2BAF1A48B0B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54079" y="3087364"/>
            <a:ext cx="656663" cy="373023"/>
          </a:xfrm>
          <a:solidFill>
            <a:schemeClr val="bg1"/>
          </a:solidFill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3" spc="263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1900</a:t>
            </a:r>
            <a:endParaRPr lang="fr-FR" dirty="0"/>
          </a:p>
        </p:txBody>
      </p:sp>
      <p:sp>
        <p:nvSpPr>
          <p:cNvPr id="42" name="Text Placeholder 36">
            <a:extLst>
              <a:ext uri="{FF2B5EF4-FFF2-40B4-BE49-F238E27FC236}">
                <a16:creationId xmlns:a16="http://schemas.microsoft.com/office/drawing/2014/main" id="{AAC08EAA-AAF1-6E44-899C-983B9BC6B6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64302" y="3087364"/>
            <a:ext cx="656663" cy="373023"/>
          </a:xfrm>
          <a:solidFill>
            <a:schemeClr val="bg1"/>
          </a:solidFill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3" spc="263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1900</a:t>
            </a:r>
            <a:endParaRPr lang="fr-FR" dirty="0"/>
          </a:p>
        </p:txBody>
      </p:sp>
      <p:sp>
        <p:nvSpPr>
          <p:cNvPr id="43" name="Text Placeholder 36">
            <a:extLst>
              <a:ext uri="{FF2B5EF4-FFF2-40B4-BE49-F238E27FC236}">
                <a16:creationId xmlns:a16="http://schemas.microsoft.com/office/drawing/2014/main" id="{6B46D50F-C129-3A41-8C13-638F2AEE42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74524" y="3087364"/>
            <a:ext cx="656663" cy="373023"/>
          </a:xfrm>
          <a:solidFill>
            <a:schemeClr val="bg1"/>
          </a:solidFill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3" spc="263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1900</a:t>
            </a:r>
            <a:endParaRPr lang="fr-FR" dirty="0"/>
          </a:p>
        </p:txBody>
      </p:sp>
      <p:sp>
        <p:nvSpPr>
          <p:cNvPr id="49" name="Date Placeholder 48">
            <a:extLst>
              <a:ext uri="{FF2B5EF4-FFF2-40B4-BE49-F238E27FC236}">
                <a16:creationId xmlns:a16="http://schemas.microsoft.com/office/drawing/2014/main" id="{7B743939-FC0A-2844-9AF3-02F68CA93A45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pPr defTabSz="801929">
              <a:defRPr/>
            </a:pPr>
            <a:endParaRPr lang="en-GB">
              <a:solidFill>
                <a:srgbClr val="1E345E"/>
              </a:solidFill>
            </a:endParaRPr>
          </a:p>
        </p:txBody>
      </p:sp>
      <p:sp>
        <p:nvSpPr>
          <p:cNvPr id="50" name="Footer Placeholder 49">
            <a:extLst>
              <a:ext uri="{FF2B5EF4-FFF2-40B4-BE49-F238E27FC236}">
                <a16:creationId xmlns:a16="http://schemas.microsoft.com/office/drawing/2014/main" id="{697D3551-A6AD-2747-AD48-0A6C4846A66F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 defTabSz="801929">
              <a:defRPr/>
            </a:pPr>
            <a:endParaRPr lang="en-GB">
              <a:solidFill>
                <a:srgbClr val="1E345E"/>
              </a:solidFill>
            </a:endParaRPr>
          </a:p>
        </p:txBody>
      </p:sp>
      <p:sp>
        <p:nvSpPr>
          <p:cNvPr id="51" name="Slide Number Placeholder 50">
            <a:extLst>
              <a:ext uri="{FF2B5EF4-FFF2-40B4-BE49-F238E27FC236}">
                <a16:creationId xmlns:a16="http://schemas.microsoft.com/office/drawing/2014/main" id="{0AE4C3AA-2CB5-7045-960F-D9936A93947E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defTabSz="801929">
              <a:defRPr/>
            </a:pPr>
            <a:fld id="{72502466-665A-3D45-9E9D-4950A8844361}" type="slidenum">
              <a:rPr lang="en-GB" smtClean="0"/>
              <a:pPr defTabSz="801929">
                <a:defRPr/>
              </a:pPr>
              <a:t>‹N°›</a:t>
            </a:fld>
            <a:endParaRPr lang="en-GB" dirty="0"/>
          </a:p>
        </p:txBody>
      </p:sp>
      <p:sp>
        <p:nvSpPr>
          <p:cNvPr id="52" name="Rectángulo 312">
            <a:extLst>
              <a:ext uri="{FF2B5EF4-FFF2-40B4-BE49-F238E27FC236}">
                <a16:creationId xmlns:a16="http://schemas.microsoft.com/office/drawing/2014/main" id="{0DC0DEAB-DA08-4891-BC54-43B23FC2074F}"/>
              </a:ext>
            </a:extLst>
          </p:cNvPr>
          <p:cNvSpPr/>
          <p:nvPr userDrawn="1"/>
        </p:nvSpPr>
        <p:spPr>
          <a:xfrm>
            <a:off x="9426435" y="1209801"/>
            <a:ext cx="1204767" cy="5515763"/>
          </a:xfrm>
          <a:prstGeom prst="rect">
            <a:avLst/>
          </a:prstGeom>
          <a:solidFill>
            <a:srgbClr val="F2F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0899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36">
            <a:extLst>
              <a:ext uri="{FF2B5EF4-FFF2-40B4-BE49-F238E27FC236}">
                <a16:creationId xmlns:a16="http://schemas.microsoft.com/office/drawing/2014/main" id="{A0DD572F-0414-A740-A24C-56FE58630706}"/>
              </a:ext>
            </a:extLst>
          </p:cNvPr>
          <p:cNvSpPr/>
          <p:nvPr userDrawn="1"/>
        </p:nvSpPr>
        <p:spPr>
          <a:xfrm>
            <a:off x="1" y="4242931"/>
            <a:ext cx="10700946" cy="3316744"/>
          </a:xfrm>
          <a:prstGeom prst="rect">
            <a:avLst/>
          </a:prstGeom>
          <a:solidFill>
            <a:srgbClr val="F2F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Graphic 17">
            <a:extLst>
              <a:ext uri="{FF2B5EF4-FFF2-40B4-BE49-F238E27FC236}">
                <a16:creationId xmlns:a16="http://schemas.microsoft.com/office/drawing/2014/main" id="{86D59596-F909-9F42-BA8E-1A3A3BDC85DB}"/>
              </a:ext>
            </a:extLst>
          </p:cNvPr>
          <p:cNvSpPr/>
          <p:nvPr userDrawn="1"/>
        </p:nvSpPr>
        <p:spPr>
          <a:xfrm rot="8231668" flipH="1">
            <a:off x="1211898" y="-320482"/>
            <a:ext cx="8277978" cy="11118934"/>
          </a:xfrm>
          <a:custGeom>
            <a:avLst/>
            <a:gdLst>
              <a:gd name="connsiteX0" fmla="*/ 1688117 w 5867389"/>
              <a:gd name="connsiteY0" fmla="*/ 6090891 h 6859115"/>
              <a:gd name="connsiteX1" fmla="*/ 2063984 w 5867389"/>
              <a:gd name="connsiteY1" fmla="*/ 6257579 h 6859115"/>
              <a:gd name="connsiteX2" fmla="*/ 2471340 w 5867389"/>
              <a:gd name="connsiteY2" fmla="*/ 6385127 h 6859115"/>
              <a:gd name="connsiteX3" fmla="*/ 3345481 w 5867389"/>
              <a:gd name="connsiteY3" fmla="*/ 6377421 h 6859115"/>
              <a:gd name="connsiteX4" fmla="*/ 3764255 w 5867389"/>
              <a:gd name="connsiteY4" fmla="*/ 6230216 h 6859115"/>
              <a:gd name="connsiteX5" fmla="*/ 4147129 w 5867389"/>
              <a:gd name="connsiteY5" fmla="*/ 6013739 h 6859115"/>
              <a:gd name="connsiteX6" fmla="*/ 4786494 w 5867389"/>
              <a:gd name="connsiteY6" fmla="*/ 5464666 h 6859115"/>
              <a:gd name="connsiteX7" fmla="*/ 5377155 w 5867389"/>
              <a:gd name="connsiteY7" fmla="*/ 4674784 h 6859115"/>
              <a:gd name="connsiteX8" fmla="*/ 5594803 w 5867389"/>
              <a:gd name="connsiteY8" fmla="*/ 4222086 h 6859115"/>
              <a:gd name="connsiteX9" fmla="*/ 5617382 w 5867389"/>
              <a:gd name="connsiteY9" fmla="*/ 4163204 h 6859115"/>
              <a:gd name="connsiteX10" fmla="*/ 5639181 w 5867389"/>
              <a:gd name="connsiteY10" fmla="*/ 4103976 h 6859115"/>
              <a:gd name="connsiteX11" fmla="*/ 5679406 w 5867389"/>
              <a:gd name="connsiteY11" fmla="*/ 3984221 h 6859115"/>
              <a:gd name="connsiteX12" fmla="*/ 5714873 w 5867389"/>
              <a:gd name="connsiteY12" fmla="*/ 3862994 h 6859115"/>
              <a:gd name="connsiteX13" fmla="*/ 5719285 w 5867389"/>
              <a:gd name="connsiteY13" fmla="*/ 3847840 h 6859115"/>
              <a:gd name="connsiteX14" fmla="*/ 5723092 w 5867389"/>
              <a:gd name="connsiteY14" fmla="*/ 3832514 h 6859115"/>
              <a:gd name="connsiteX15" fmla="*/ 5730791 w 5867389"/>
              <a:gd name="connsiteY15" fmla="*/ 3801860 h 6859115"/>
              <a:gd name="connsiteX16" fmla="*/ 5746016 w 5867389"/>
              <a:gd name="connsiteY16" fmla="*/ 3740554 h 6859115"/>
              <a:gd name="connsiteX17" fmla="*/ 5846449 w 5867389"/>
              <a:gd name="connsiteY17" fmla="*/ 2739563 h 6859115"/>
              <a:gd name="connsiteX18" fmla="*/ 5844892 w 5867389"/>
              <a:gd name="connsiteY18" fmla="*/ 2676958 h 6859115"/>
              <a:gd name="connsiteX19" fmla="*/ 5841172 w 5867389"/>
              <a:gd name="connsiteY19" fmla="*/ 2614613 h 6859115"/>
              <a:gd name="connsiteX20" fmla="*/ 5837279 w 5867389"/>
              <a:gd name="connsiteY20" fmla="*/ 2552354 h 6859115"/>
              <a:gd name="connsiteX21" fmla="*/ 5835290 w 5867389"/>
              <a:gd name="connsiteY21" fmla="*/ 2521181 h 6859115"/>
              <a:gd name="connsiteX22" fmla="*/ 5832262 w 5867389"/>
              <a:gd name="connsiteY22" fmla="*/ 2490182 h 6859115"/>
              <a:gd name="connsiteX23" fmla="*/ 5819892 w 5867389"/>
              <a:gd name="connsiteY23" fmla="*/ 2366530 h 6859115"/>
              <a:gd name="connsiteX24" fmla="*/ 5803456 w 5867389"/>
              <a:gd name="connsiteY24" fmla="*/ 2243657 h 6859115"/>
              <a:gd name="connsiteX25" fmla="*/ 5705704 w 5867389"/>
              <a:gd name="connsiteY25" fmla="*/ 1763251 h 6859115"/>
              <a:gd name="connsiteX26" fmla="*/ 5708040 w 5867389"/>
              <a:gd name="connsiteY26" fmla="*/ 1762645 h 6859115"/>
              <a:gd name="connsiteX27" fmla="*/ 5670150 w 5867389"/>
              <a:gd name="connsiteY27" fmla="*/ 1625138 h 6859115"/>
              <a:gd name="connsiteX28" fmla="*/ 5638576 w 5867389"/>
              <a:gd name="connsiteY28" fmla="*/ 1522701 h 6859115"/>
              <a:gd name="connsiteX29" fmla="*/ 5598783 w 5867389"/>
              <a:gd name="connsiteY29" fmla="*/ 1400781 h 6859115"/>
              <a:gd name="connsiteX30" fmla="*/ 5584077 w 5867389"/>
              <a:gd name="connsiteY30" fmla="*/ 1355754 h 6859115"/>
              <a:gd name="connsiteX31" fmla="*/ 5582952 w 5867389"/>
              <a:gd name="connsiteY31" fmla="*/ 1349000 h 6859115"/>
              <a:gd name="connsiteX32" fmla="*/ 5587710 w 5867389"/>
              <a:gd name="connsiteY32" fmla="*/ 1361902 h 6859115"/>
              <a:gd name="connsiteX33" fmla="*/ 5599562 w 5867389"/>
              <a:gd name="connsiteY33" fmla="*/ 1395066 h 6859115"/>
              <a:gd name="connsiteX34" fmla="*/ 5615652 w 5867389"/>
              <a:gd name="connsiteY34" fmla="*/ 1440267 h 6859115"/>
              <a:gd name="connsiteX35" fmla="*/ 5624302 w 5867389"/>
              <a:gd name="connsiteY35" fmla="*/ 1464772 h 6859115"/>
              <a:gd name="connsiteX36" fmla="*/ 5632088 w 5867389"/>
              <a:gd name="connsiteY36" fmla="*/ 1489364 h 6859115"/>
              <a:gd name="connsiteX37" fmla="*/ 5652849 w 5867389"/>
              <a:gd name="connsiteY37" fmla="*/ 1553701 h 6859115"/>
              <a:gd name="connsiteX38" fmla="*/ 5671880 w 5867389"/>
              <a:gd name="connsiteY38" fmla="*/ 1614314 h 6859115"/>
              <a:gd name="connsiteX39" fmla="*/ 5689787 w 5867389"/>
              <a:gd name="connsiteY39" fmla="*/ 1678478 h 6859115"/>
              <a:gd name="connsiteX40" fmla="*/ 5725168 w 5867389"/>
              <a:gd name="connsiteY40" fmla="*/ 1811135 h 6859115"/>
              <a:gd name="connsiteX41" fmla="*/ 5741172 w 5867389"/>
              <a:gd name="connsiteY41" fmla="*/ 1876771 h 6859115"/>
              <a:gd name="connsiteX42" fmla="*/ 5755704 w 5867389"/>
              <a:gd name="connsiteY42" fmla="*/ 1939810 h 6859115"/>
              <a:gd name="connsiteX43" fmla="*/ 5778888 w 5867389"/>
              <a:gd name="connsiteY43" fmla="*/ 2051512 h 6859115"/>
              <a:gd name="connsiteX44" fmla="*/ 5787539 w 5867389"/>
              <a:gd name="connsiteY44" fmla="*/ 2097405 h 6859115"/>
              <a:gd name="connsiteX45" fmla="*/ 5793940 w 5867389"/>
              <a:gd name="connsiteY45" fmla="*/ 2134293 h 6859115"/>
              <a:gd name="connsiteX46" fmla="*/ 5801033 w 5867389"/>
              <a:gd name="connsiteY46" fmla="*/ 2174644 h 6859115"/>
              <a:gd name="connsiteX47" fmla="*/ 5785030 w 5867389"/>
              <a:gd name="connsiteY47" fmla="*/ 2077835 h 6859115"/>
              <a:gd name="connsiteX48" fmla="*/ 5759078 w 5867389"/>
              <a:gd name="connsiteY48" fmla="*/ 1948555 h 6859115"/>
              <a:gd name="connsiteX49" fmla="*/ 5738403 w 5867389"/>
              <a:gd name="connsiteY49" fmla="*/ 1858328 h 6859115"/>
              <a:gd name="connsiteX50" fmla="*/ 5714701 w 5867389"/>
              <a:gd name="connsiteY50" fmla="*/ 1760999 h 6859115"/>
              <a:gd name="connsiteX51" fmla="*/ 5687884 w 5867389"/>
              <a:gd name="connsiteY51" fmla="*/ 1664537 h 6859115"/>
              <a:gd name="connsiteX52" fmla="*/ 5675081 w 5867389"/>
              <a:gd name="connsiteY52" fmla="*/ 1618644 h 6859115"/>
              <a:gd name="connsiteX53" fmla="*/ 5661759 w 5867389"/>
              <a:gd name="connsiteY53" fmla="*/ 1575781 h 6859115"/>
              <a:gd name="connsiteX54" fmla="*/ 5622140 w 5867389"/>
              <a:gd name="connsiteY54" fmla="*/ 1450138 h 6859115"/>
              <a:gd name="connsiteX55" fmla="*/ 5623783 w 5867389"/>
              <a:gd name="connsiteY55" fmla="*/ 1449445 h 6859115"/>
              <a:gd name="connsiteX56" fmla="*/ 5634251 w 5867389"/>
              <a:gd name="connsiteY56" fmla="*/ 1478107 h 6859115"/>
              <a:gd name="connsiteX57" fmla="*/ 5625600 w 5867389"/>
              <a:gd name="connsiteY57" fmla="*/ 1448926 h 6859115"/>
              <a:gd name="connsiteX58" fmla="*/ 5592901 w 5867389"/>
              <a:gd name="connsiteY58" fmla="*/ 1356360 h 6859115"/>
              <a:gd name="connsiteX59" fmla="*/ 5573177 w 5867389"/>
              <a:gd name="connsiteY59" fmla="*/ 1301808 h 6859115"/>
              <a:gd name="connsiteX60" fmla="*/ 5551118 w 5867389"/>
              <a:gd name="connsiteY60" fmla="*/ 1245437 h 6859115"/>
              <a:gd name="connsiteX61" fmla="*/ 5529059 w 5867389"/>
              <a:gd name="connsiteY61" fmla="*/ 1189153 h 6859115"/>
              <a:gd name="connsiteX62" fmla="*/ 5518246 w 5867389"/>
              <a:gd name="connsiteY62" fmla="*/ 1161704 h 6859115"/>
              <a:gd name="connsiteX63" fmla="*/ 5507000 w 5867389"/>
              <a:gd name="connsiteY63" fmla="*/ 1135726 h 6859115"/>
              <a:gd name="connsiteX64" fmla="*/ 5468246 w 5867389"/>
              <a:gd name="connsiteY64" fmla="*/ 1045585 h 6859115"/>
              <a:gd name="connsiteX65" fmla="*/ 5470409 w 5867389"/>
              <a:gd name="connsiteY65" fmla="*/ 1044633 h 6859115"/>
              <a:gd name="connsiteX66" fmla="*/ 5218157 w 5867389"/>
              <a:gd name="connsiteY66" fmla="*/ 550458 h 6859115"/>
              <a:gd name="connsiteX67" fmla="*/ 4864349 w 5867389"/>
              <a:gd name="connsiteY67" fmla="*/ 22254 h 6859115"/>
              <a:gd name="connsiteX68" fmla="*/ 4862013 w 5867389"/>
              <a:gd name="connsiteY68" fmla="*/ 18704 h 6859115"/>
              <a:gd name="connsiteX69" fmla="*/ 4856563 w 5867389"/>
              <a:gd name="connsiteY69" fmla="*/ 11170 h 6859115"/>
              <a:gd name="connsiteX70" fmla="*/ 4851114 w 5867389"/>
              <a:gd name="connsiteY70" fmla="*/ 3550 h 6859115"/>
              <a:gd name="connsiteX71" fmla="*/ 4848778 w 5867389"/>
              <a:gd name="connsiteY71" fmla="*/ 0 h 6859115"/>
              <a:gd name="connsiteX72" fmla="*/ 4852497 w 5867389"/>
              <a:gd name="connsiteY72" fmla="*/ 4503 h 6859115"/>
              <a:gd name="connsiteX73" fmla="*/ 4865473 w 5867389"/>
              <a:gd name="connsiteY73" fmla="*/ 21128 h 6859115"/>
              <a:gd name="connsiteX74" fmla="*/ 4930180 w 5867389"/>
              <a:gd name="connsiteY74" fmla="*/ 107719 h 6859115"/>
              <a:gd name="connsiteX75" fmla="*/ 5309767 w 5867389"/>
              <a:gd name="connsiteY75" fmla="*/ 709872 h 6859115"/>
              <a:gd name="connsiteX76" fmla="*/ 5599994 w 5867389"/>
              <a:gd name="connsiteY76" fmla="*/ 1362248 h 6859115"/>
              <a:gd name="connsiteX77" fmla="*/ 5790307 w 5867389"/>
              <a:gd name="connsiteY77" fmla="*/ 2052638 h 6859115"/>
              <a:gd name="connsiteX78" fmla="*/ 5866172 w 5867389"/>
              <a:gd name="connsiteY78" fmla="*/ 2766320 h 6859115"/>
              <a:gd name="connsiteX79" fmla="*/ 5866172 w 5867389"/>
              <a:gd name="connsiteY79" fmla="*/ 2946169 h 6859115"/>
              <a:gd name="connsiteX80" fmla="*/ 5862799 w 5867389"/>
              <a:gd name="connsiteY80" fmla="*/ 3036051 h 6859115"/>
              <a:gd name="connsiteX81" fmla="*/ 5858214 w 5867389"/>
              <a:gd name="connsiteY81" fmla="*/ 3125759 h 6859115"/>
              <a:gd name="connsiteX82" fmla="*/ 5850428 w 5867389"/>
              <a:gd name="connsiteY82" fmla="*/ 3215467 h 6859115"/>
              <a:gd name="connsiteX83" fmla="*/ 5841778 w 5867389"/>
              <a:gd name="connsiteY83" fmla="*/ 3305002 h 6859115"/>
              <a:gd name="connsiteX84" fmla="*/ 5830099 w 5867389"/>
              <a:gd name="connsiteY84" fmla="*/ 3394191 h 6859115"/>
              <a:gd name="connsiteX85" fmla="*/ 5827245 w 5867389"/>
              <a:gd name="connsiteY85" fmla="*/ 3416531 h 6859115"/>
              <a:gd name="connsiteX86" fmla="*/ 5823698 w 5867389"/>
              <a:gd name="connsiteY86" fmla="*/ 3438698 h 6859115"/>
              <a:gd name="connsiteX87" fmla="*/ 5816345 w 5867389"/>
              <a:gd name="connsiteY87" fmla="*/ 3483206 h 6859115"/>
              <a:gd name="connsiteX88" fmla="*/ 5801379 w 5867389"/>
              <a:gd name="connsiteY88" fmla="*/ 3571962 h 6859115"/>
              <a:gd name="connsiteX89" fmla="*/ 5783127 w 5867389"/>
              <a:gd name="connsiteY89" fmla="*/ 3660198 h 6859115"/>
              <a:gd name="connsiteX90" fmla="*/ 5773957 w 5867389"/>
              <a:gd name="connsiteY90" fmla="*/ 3704359 h 6859115"/>
              <a:gd name="connsiteX91" fmla="*/ 5763317 w 5867389"/>
              <a:gd name="connsiteY91" fmla="*/ 3747655 h 6859115"/>
              <a:gd name="connsiteX92" fmla="*/ 5741604 w 5867389"/>
              <a:gd name="connsiteY92" fmla="*/ 3835804 h 6859115"/>
              <a:gd name="connsiteX93" fmla="*/ 5729580 w 5867389"/>
              <a:gd name="connsiteY93" fmla="*/ 3879100 h 6859115"/>
              <a:gd name="connsiteX94" fmla="*/ 5716950 w 5867389"/>
              <a:gd name="connsiteY94" fmla="*/ 3922395 h 6859115"/>
              <a:gd name="connsiteX95" fmla="*/ 5704320 w 5867389"/>
              <a:gd name="connsiteY95" fmla="*/ 3965691 h 6859115"/>
              <a:gd name="connsiteX96" fmla="*/ 5690998 w 5867389"/>
              <a:gd name="connsiteY96" fmla="*/ 4008986 h 6859115"/>
              <a:gd name="connsiteX97" fmla="*/ 5662105 w 5867389"/>
              <a:gd name="connsiteY97" fmla="*/ 4094365 h 6859115"/>
              <a:gd name="connsiteX98" fmla="*/ 5647486 w 5867389"/>
              <a:gd name="connsiteY98" fmla="*/ 4137054 h 6859115"/>
              <a:gd name="connsiteX99" fmla="*/ 5631309 w 5867389"/>
              <a:gd name="connsiteY99" fmla="*/ 4179137 h 6859115"/>
              <a:gd name="connsiteX100" fmla="*/ 5308729 w 5867389"/>
              <a:gd name="connsiteY100" fmla="*/ 4822941 h 6859115"/>
              <a:gd name="connsiteX101" fmla="*/ 4872653 w 5867389"/>
              <a:gd name="connsiteY101" fmla="*/ 5396866 h 6859115"/>
              <a:gd name="connsiteX102" fmla="*/ 4347477 w 5867389"/>
              <a:gd name="connsiteY102" fmla="*/ 5890434 h 6859115"/>
              <a:gd name="connsiteX103" fmla="*/ 4050935 w 5867389"/>
              <a:gd name="connsiteY103" fmla="*/ 6095827 h 6859115"/>
              <a:gd name="connsiteX104" fmla="*/ 3731988 w 5867389"/>
              <a:gd name="connsiteY104" fmla="*/ 6264160 h 6859115"/>
              <a:gd name="connsiteX105" fmla="*/ 3391934 w 5867389"/>
              <a:gd name="connsiteY105" fmla="*/ 6384002 h 6859115"/>
              <a:gd name="connsiteX106" fmla="*/ 3348076 w 5867389"/>
              <a:gd name="connsiteY106" fmla="*/ 6394999 h 6859115"/>
              <a:gd name="connsiteX107" fmla="*/ 3304131 w 5867389"/>
              <a:gd name="connsiteY107" fmla="*/ 6405303 h 6859115"/>
              <a:gd name="connsiteX108" fmla="*/ 3215635 w 5867389"/>
              <a:gd name="connsiteY108" fmla="*/ 6422621 h 6859115"/>
              <a:gd name="connsiteX109" fmla="*/ 3126275 w 5867389"/>
              <a:gd name="connsiteY109" fmla="*/ 6435436 h 6859115"/>
              <a:gd name="connsiteX110" fmla="*/ 3081465 w 5867389"/>
              <a:gd name="connsiteY110" fmla="*/ 6440286 h 6859115"/>
              <a:gd name="connsiteX111" fmla="*/ 3036482 w 5867389"/>
              <a:gd name="connsiteY111" fmla="*/ 6444182 h 6859115"/>
              <a:gd name="connsiteX112" fmla="*/ 2323674 w 5867389"/>
              <a:gd name="connsiteY112" fmla="*/ 6365471 h 6859115"/>
              <a:gd name="connsiteX113" fmla="*/ 1659051 w 5867389"/>
              <a:gd name="connsiteY113" fmla="*/ 6096000 h 6859115"/>
              <a:gd name="connsiteX114" fmla="*/ 1334740 w 5867389"/>
              <a:gd name="connsiteY114" fmla="*/ 5946198 h 6859115"/>
              <a:gd name="connsiteX115" fmla="*/ 1168736 w 5867389"/>
              <a:gd name="connsiteY115" fmla="*/ 5882467 h 6859115"/>
              <a:gd name="connsiteX116" fmla="*/ 1083960 w 5867389"/>
              <a:gd name="connsiteY116" fmla="*/ 5856490 h 6859115"/>
              <a:gd name="connsiteX117" fmla="*/ 997454 w 5867389"/>
              <a:gd name="connsiteY117" fmla="*/ 5836487 h 6859115"/>
              <a:gd name="connsiteX118" fmla="*/ 910170 w 5867389"/>
              <a:gd name="connsiteY118" fmla="*/ 5824018 h 6859115"/>
              <a:gd name="connsiteX119" fmla="*/ 866225 w 5867389"/>
              <a:gd name="connsiteY119" fmla="*/ 5820988 h 6859115"/>
              <a:gd name="connsiteX120" fmla="*/ 822194 w 5867389"/>
              <a:gd name="connsiteY120" fmla="*/ 5820988 h 6859115"/>
              <a:gd name="connsiteX121" fmla="*/ 649182 w 5867389"/>
              <a:gd name="connsiteY121" fmla="*/ 5848091 h 6859115"/>
              <a:gd name="connsiteX122" fmla="*/ 567175 w 5867389"/>
              <a:gd name="connsiteY122" fmla="*/ 5879263 h 6859115"/>
              <a:gd name="connsiteX123" fmla="*/ 490012 w 5867389"/>
              <a:gd name="connsiteY123" fmla="*/ 5921087 h 6859115"/>
              <a:gd name="connsiteX124" fmla="*/ 418385 w 5867389"/>
              <a:gd name="connsiteY124" fmla="*/ 5971915 h 6859115"/>
              <a:gd name="connsiteX125" fmla="*/ 353419 w 5867389"/>
              <a:gd name="connsiteY125" fmla="*/ 6031057 h 6859115"/>
              <a:gd name="connsiteX126" fmla="*/ 294941 w 5867389"/>
              <a:gd name="connsiteY126" fmla="*/ 6096779 h 6859115"/>
              <a:gd name="connsiteX127" fmla="*/ 243038 w 5867389"/>
              <a:gd name="connsiteY127" fmla="*/ 6168044 h 6859115"/>
              <a:gd name="connsiteX128" fmla="*/ 157137 w 5867389"/>
              <a:gd name="connsiteY128" fmla="*/ 6321916 h 6859115"/>
              <a:gd name="connsiteX129" fmla="*/ 42777 w 5867389"/>
              <a:gd name="connsiteY129" fmla="*/ 6655638 h 6859115"/>
              <a:gd name="connsiteX130" fmla="*/ 2984 w 5867389"/>
              <a:gd name="connsiteY130" fmla="*/ 6845185 h 6859115"/>
              <a:gd name="connsiteX131" fmla="*/ 5406 w 5867389"/>
              <a:gd name="connsiteY131" fmla="*/ 6826741 h 6859115"/>
              <a:gd name="connsiteX132" fmla="*/ 37067 w 5867389"/>
              <a:gd name="connsiteY132" fmla="*/ 6669752 h 6859115"/>
              <a:gd name="connsiteX133" fmla="*/ 101860 w 5867389"/>
              <a:gd name="connsiteY133" fmla="*/ 6448425 h 6859115"/>
              <a:gd name="connsiteX134" fmla="*/ 67863 w 5867389"/>
              <a:gd name="connsiteY134" fmla="*/ 6550603 h 6859115"/>
              <a:gd name="connsiteX135" fmla="*/ 39317 w 5867389"/>
              <a:gd name="connsiteY135" fmla="*/ 6654512 h 6859115"/>
              <a:gd name="connsiteX136" fmla="*/ 39317 w 5867389"/>
              <a:gd name="connsiteY136" fmla="*/ 6652000 h 6859115"/>
              <a:gd name="connsiteX137" fmla="*/ 40874 w 5867389"/>
              <a:gd name="connsiteY137" fmla="*/ 6644554 h 6859115"/>
              <a:gd name="connsiteX138" fmla="*/ 48054 w 5867389"/>
              <a:gd name="connsiteY138" fmla="*/ 6615026 h 6859115"/>
              <a:gd name="connsiteX139" fmla="*/ 81531 w 5867389"/>
              <a:gd name="connsiteY139" fmla="*/ 6498301 h 6859115"/>
              <a:gd name="connsiteX140" fmla="*/ 156013 w 5867389"/>
              <a:gd name="connsiteY140" fmla="*/ 6310226 h 6859115"/>
              <a:gd name="connsiteX141" fmla="*/ 306965 w 5867389"/>
              <a:gd name="connsiteY141" fmla="*/ 6071582 h 6859115"/>
              <a:gd name="connsiteX142" fmla="*/ 138712 w 5867389"/>
              <a:gd name="connsiteY142" fmla="*/ 6346941 h 6859115"/>
              <a:gd name="connsiteX143" fmla="*/ 136982 w 5867389"/>
              <a:gd name="connsiteY143" fmla="*/ 6346075 h 6859115"/>
              <a:gd name="connsiteX144" fmla="*/ 204456 w 5867389"/>
              <a:gd name="connsiteY144" fmla="*/ 6213677 h 6859115"/>
              <a:gd name="connsiteX145" fmla="*/ 230408 w 5867389"/>
              <a:gd name="connsiteY145" fmla="*/ 6171940 h 6859115"/>
              <a:gd name="connsiteX146" fmla="*/ 239923 w 5867389"/>
              <a:gd name="connsiteY146" fmla="*/ 6156441 h 6859115"/>
              <a:gd name="connsiteX147" fmla="*/ 238626 w 5867389"/>
              <a:gd name="connsiteY147" fmla="*/ 6155488 h 6859115"/>
              <a:gd name="connsiteX148" fmla="*/ 187414 w 5867389"/>
              <a:gd name="connsiteY148" fmla="*/ 6239222 h 6859115"/>
              <a:gd name="connsiteX149" fmla="*/ 134905 w 5867389"/>
              <a:gd name="connsiteY149" fmla="*/ 6345382 h 6859115"/>
              <a:gd name="connsiteX150" fmla="*/ 60856 w 5867389"/>
              <a:gd name="connsiteY150" fmla="*/ 6548438 h 6859115"/>
              <a:gd name="connsiteX151" fmla="*/ 109127 w 5867389"/>
              <a:gd name="connsiteY151" fmla="*/ 6407641 h 6859115"/>
              <a:gd name="connsiteX152" fmla="*/ 127639 w 5867389"/>
              <a:gd name="connsiteY152" fmla="*/ 6362267 h 6859115"/>
              <a:gd name="connsiteX153" fmla="*/ 134905 w 5867389"/>
              <a:gd name="connsiteY153" fmla="*/ 6344949 h 6859115"/>
              <a:gd name="connsiteX154" fmla="*/ 133435 w 5867389"/>
              <a:gd name="connsiteY154" fmla="*/ 6344343 h 6859115"/>
              <a:gd name="connsiteX155" fmla="*/ 216567 w 5867389"/>
              <a:gd name="connsiteY155" fmla="*/ 6185535 h 6859115"/>
              <a:gd name="connsiteX156" fmla="*/ 243297 w 5867389"/>
              <a:gd name="connsiteY156" fmla="*/ 6144578 h 6859115"/>
              <a:gd name="connsiteX157" fmla="*/ 272796 w 5867389"/>
              <a:gd name="connsiteY157" fmla="*/ 6104313 h 6859115"/>
              <a:gd name="connsiteX158" fmla="*/ 338886 w 5867389"/>
              <a:gd name="connsiteY158" fmla="*/ 6027593 h 6859115"/>
              <a:gd name="connsiteX159" fmla="*/ 413800 w 5867389"/>
              <a:gd name="connsiteY159" fmla="*/ 5959273 h 6859115"/>
              <a:gd name="connsiteX160" fmla="*/ 494856 w 5867389"/>
              <a:gd name="connsiteY160" fmla="*/ 5902902 h 6859115"/>
              <a:gd name="connsiteX161" fmla="*/ 578421 w 5867389"/>
              <a:gd name="connsiteY161" fmla="*/ 5860300 h 6859115"/>
              <a:gd name="connsiteX162" fmla="*/ 619511 w 5867389"/>
              <a:gd name="connsiteY162" fmla="*/ 5844021 h 6859115"/>
              <a:gd name="connsiteX163" fmla="*/ 659649 w 5867389"/>
              <a:gd name="connsiteY163" fmla="*/ 5831551 h 6859115"/>
              <a:gd name="connsiteX164" fmla="*/ 659649 w 5867389"/>
              <a:gd name="connsiteY164" fmla="*/ 5830426 h 6859115"/>
              <a:gd name="connsiteX165" fmla="*/ 619424 w 5867389"/>
              <a:gd name="connsiteY165" fmla="*/ 5842809 h 6859115"/>
              <a:gd name="connsiteX166" fmla="*/ 578247 w 5867389"/>
              <a:gd name="connsiteY166" fmla="*/ 5859001 h 6859115"/>
              <a:gd name="connsiteX167" fmla="*/ 494510 w 5867389"/>
              <a:gd name="connsiteY167" fmla="*/ 5901604 h 6859115"/>
              <a:gd name="connsiteX168" fmla="*/ 337675 w 5867389"/>
              <a:gd name="connsiteY168" fmla="*/ 6026554 h 6859115"/>
              <a:gd name="connsiteX169" fmla="*/ 271585 w 5867389"/>
              <a:gd name="connsiteY169" fmla="*/ 6103534 h 6859115"/>
              <a:gd name="connsiteX170" fmla="*/ 242086 w 5867389"/>
              <a:gd name="connsiteY170" fmla="*/ 6143798 h 6859115"/>
              <a:gd name="connsiteX171" fmla="*/ 215356 w 5867389"/>
              <a:gd name="connsiteY171" fmla="*/ 6184843 h 6859115"/>
              <a:gd name="connsiteX172" fmla="*/ 131705 w 5867389"/>
              <a:gd name="connsiteY172" fmla="*/ 6343910 h 6859115"/>
              <a:gd name="connsiteX173" fmla="*/ 158175 w 5867389"/>
              <a:gd name="connsiteY173" fmla="*/ 6286847 h 6859115"/>
              <a:gd name="connsiteX174" fmla="*/ 172535 w 5867389"/>
              <a:gd name="connsiteY174" fmla="*/ 6258012 h 6859115"/>
              <a:gd name="connsiteX175" fmla="*/ 178158 w 5867389"/>
              <a:gd name="connsiteY175" fmla="*/ 6245543 h 6859115"/>
              <a:gd name="connsiteX176" fmla="*/ 318038 w 5867389"/>
              <a:gd name="connsiteY176" fmla="*/ 6045344 h 6859115"/>
              <a:gd name="connsiteX177" fmla="*/ 406880 w 5867389"/>
              <a:gd name="connsiteY177" fmla="*/ 5961005 h 6859115"/>
              <a:gd name="connsiteX178" fmla="*/ 508178 w 5867389"/>
              <a:gd name="connsiteY178" fmla="*/ 5891732 h 6859115"/>
              <a:gd name="connsiteX179" fmla="*/ 738629 w 5867389"/>
              <a:gd name="connsiteY179" fmla="*/ 5811636 h 6859115"/>
              <a:gd name="connsiteX180" fmla="*/ 982662 w 5867389"/>
              <a:gd name="connsiteY180" fmla="*/ 5817004 h 6859115"/>
              <a:gd name="connsiteX181" fmla="*/ 658611 w 5867389"/>
              <a:gd name="connsiteY181" fmla="*/ 5828175 h 6859115"/>
              <a:gd name="connsiteX182" fmla="*/ 872973 w 5867389"/>
              <a:gd name="connsiteY182" fmla="*/ 5803929 h 6859115"/>
              <a:gd name="connsiteX183" fmla="*/ 1154116 w 5867389"/>
              <a:gd name="connsiteY183" fmla="*/ 5859174 h 6859115"/>
              <a:gd name="connsiteX184" fmla="*/ 1438634 w 5867389"/>
              <a:gd name="connsiteY184" fmla="*/ 5973128 h 6859115"/>
              <a:gd name="connsiteX185" fmla="*/ 1688117 w 5867389"/>
              <a:gd name="connsiteY185" fmla="*/ 6090891 h 685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5867389" h="6859115">
                <a:moveTo>
                  <a:pt x="1688117" y="6090891"/>
                </a:moveTo>
                <a:cubicBezTo>
                  <a:pt x="1809225" y="6148301"/>
                  <a:pt x="1933706" y="6206144"/>
                  <a:pt x="2063984" y="6257579"/>
                </a:cubicBezTo>
                <a:cubicBezTo>
                  <a:pt x="2196182" y="6310815"/>
                  <a:pt x="2332403" y="6353461"/>
                  <a:pt x="2471340" y="6385127"/>
                </a:cubicBezTo>
                <a:cubicBezTo>
                  <a:pt x="2759343" y="6450737"/>
                  <a:pt x="3058679" y="6448096"/>
                  <a:pt x="3345481" y="6377421"/>
                </a:cubicBezTo>
                <a:cubicBezTo>
                  <a:pt x="3489530" y="6342126"/>
                  <a:pt x="3629791" y="6292821"/>
                  <a:pt x="3764255" y="6230216"/>
                </a:cubicBezTo>
                <a:cubicBezTo>
                  <a:pt x="3897327" y="6168165"/>
                  <a:pt x="4025338" y="6095784"/>
                  <a:pt x="4147129" y="6013739"/>
                </a:cubicBezTo>
                <a:cubicBezTo>
                  <a:pt x="4388740" y="5851727"/>
                  <a:pt x="4601804" y="5661141"/>
                  <a:pt x="4786494" y="5464666"/>
                </a:cubicBezTo>
                <a:cubicBezTo>
                  <a:pt x="5012464" y="5224471"/>
                  <a:pt x="5210614" y="4959503"/>
                  <a:pt x="5377155" y="4674784"/>
                </a:cubicBezTo>
                <a:cubicBezTo>
                  <a:pt x="5460279" y="4529207"/>
                  <a:pt x="5533004" y="4377933"/>
                  <a:pt x="5594803" y="4222086"/>
                </a:cubicBezTo>
                <a:lnTo>
                  <a:pt x="5617382" y="4163204"/>
                </a:lnTo>
                <a:cubicBezTo>
                  <a:pt x="5624994" y="4143548"/>
                  <a:pt x="5632780" y="4123979"/>
                  <a:pt x="5639181" y="4103976"/>
                </a:cubicBezTo>
                <a:lnTo>
                  <a:pt x="5679406" y="3984221"/>
                </a:lnTo>
                <a:lnTo>
                  <a:pt x="5714873" y="3862994"/>
                </a:lnTo>
                <a:lnTo>
                  <a:pt x="5719285" y="3847840"/>
                </a:lnTo>
                <a:lnTo>
                  <a:pt x="5723092" y="3832514"/>
                </a:lnTo>
                <a:lnTo>
                  <a:pt x="5730791" y="3801860"/>
                </a:lnTo>
                <a:lnTo>
                  <a:pt x="5746016" y="3740554"/>
                </a:lnTo>
                <a:cubicBezTo>
                  <a:pt x="5823214" y="3412747"/>
                  <a:pt x="5856985" y="3076194"/>
                  <a:pt x="5846449" y="2739563"/>
                </a:cubicBezTo>
                <a:lnTo>
                  <a:pt x="5844892" y="2676958"/>
                </a:lnTo>
                <a:cubicBezTo>
                  <a:pt x="5843681" y="2656176"/>
                  <a:pt x="5842383" y="2635394"/>
                  <a:pt x="5841172" y="2614613"/>
                </a:cubicBezTo>
                <a:lnTo>
                  <a:pt x="5837279" y="2552354"/>
                </a:lnTo>
                <a:lnTo>
                  <a:pt x="5835290" y="2521181"/>
                </a:lnTo>
                <a:lnTo>
                  <a:pt x="5832262" y="2490182"/>
                </a:lnTo>
                <a:cubicBezTo>
                  <a:pt x="5828110" y="2448878"/>
                  <a:pt x="5824390" y="2407660"/>
                  <a:pt x="5819892" y="2366530"/>
                </a:cubicBezTo>
                <a:cubicBezTo>
                  <a:pt x="5815393" y="2325399"/>
                  <a:pt x="5808905" y="2284528"/>
                  <a:pt x="5803456" y="2243657"/>
                </a:cubicBezTo>
                <a:cubicBezTo>
                  <a:pt x="5779139" y="2081949"/>
                  <a:pt x="5746509" y="1921600"/>
                  <a:pt x="5705704" y="1763251"/>
                </a:cubicBezTo>
                <a:cubicBezTo>
                  <a:pt x="5706656" y="1763251"/>
                  <a:pt x="5733299" y="1867679"/>
                  <a:pt x="5708040" y="1762645"/>
                </a:cubicBezTo>
                <a:lnTo>
                  <a:pt x="5670150" y="1625138"/>
                </a:lnTo>
                <a:cubicBezTo>
                  <a:pt x="5658472" y="1585480"/>
                  <a:pt x="5647486" y="1551796"/>
                  <a:pt x="5638576" y="1522701"/>
                </a:cubicBezTo>
                <a:cubicBezTo>
                  <a:pt x="5621275" y="1464426"/>
                  <a:pt x="5607347" y="1426412"/>
                  <a:pt x="5598783" y="1400781"/>
                </a:cubicBezTo>
                <a:cubicBezTo>
                  <a:pt x="5590219" y="1375150"/>
                  <a:pt x="5585980" y="1362335"/>
                  <a:pt x="5584077" y="1355754"/>
                </a:cubicBezTo>
                <a:cubicBezTo>
                  <a:pt x="5582174" y="1349173"/>
                  <a:pt x="5582606" y="1349173"/>
                  <a:pt x="5582952" y="1349000"/>
                </a:cubicBezTo>
                <a:cubicBezTo>
                  <a:pt x="5583299" y="1348827"/>
                  <a:pt x="5584769" y="1353762"/>
                  <a:pt x="5587710" y="1361902"/>
                </a:cubicBezTo>
                <a:cubicBezTo>
                  <a:pt x="5590651" y="1370041"/>
                  <a:pt x="5594803" y="1381558"/>
                  <a:pt x="5599562" y="1395066"/>
                </a:cubicBezTo>
                <a:cubicBezTo>
                  <a:pt x="5604319" y="1408574"/>
                  <a:pt x="5609856" y="1424161"/>
                  <a:pt x="5615652" y="1440267"/>
                </a:cubicBezTo>
                <a:cubicBezTo>
                  <a:pt x="5618420" y="1448320"/>
                  <a:pt x="5621361" y="1456546"/>
                  <a:pt x="5624302" y="1464772"/>
                </a:cubicBezTo>
                <a:cubicBezTo>
                  <a:pt x="5627243" y="1472998"/>
                  <a:pt x="5629579" y="1481311"/>
                  <a:pt x="5632088" y="1489364"/>
                </a:cubicBezTo>
                <a:cubicBezTo>
                  <a:pt x="5652417" y="1553787"/>
                  <a:pt x="5668766" y="1605396"/>
                  <a:pt x="5652849" y="1553701"/>
                </a:cubicBezTo>
                <a:cubicBezTo>
                  <a:pt x="5659017" y="1573097"/>
                  <a:pt x="5665367" y="1593299"/>
                  <a:pt x="5671880" y="1614314"/>
                </a:cubicBezTo>
                <a:cubicBezTo>
                  <a:pt x="5677676" y="1635269"/>
                  <a:pt x="5683732" y="1656657"/>
                  <a:pt x="5689787" y="1678478"/>
                </a:cubicBezTo>
                <a:cubicBezTo>
                  <a:pt x="5701812" y="1721774"/>
                  <a:pt x="5715133" y="1766628"/>
                  <a:pt x="5725168" y="1811135"/>
                </a:cubicBezTo>
                <a:cubicBezTo>
                  <a:pt x="5730618" y="1833303"/>
                  <a:pt x="5735895" y="1855297"/>
                  <a:pt x="5741172" y="1876771"/>
                </a:cubicBezTo>
                <a:cubicBezTo>
                  <a:pt x="5746448" y="1898246"/>
                  <a:pt x="5751725" y="1919288"/>
                  <a:pt x="5755704" y="1939810"/>
                </a:cubicBezTo>
                <a:lnTo>
                  <a:pt x="5778888" y="2051512"/>
                </a:lnTo>
                <a:cubicBezTo>
                  <a:pt x="5782608" y="2068051"/>
                  <a:pt x="5784943" y="2083464"/>
                  <a:pt x="5787539" y="2097405"/>
                </a:cubicBezTo>
                <a:cubicBezTo>
                  <a:pt x="5790134" y="2111346"/>
                  <a:pt x="5792124" y="2123382"/>
                  <a:pt x="5793940" y="2134293"/>
                </a:cubicBezTo>
                <a:cubicBezTo>
                  <a:pt x="5797660" y="2155508"/>
                  <a:pt x="5800169" y="2169622"/>
                  <a:pt x="5801033" y="2174644"/>
                </a:cubicBezTo>
                <a:cubicBezTo>
                  <a:pt x="5802850" y="2184602"/>
                  <a:pt x="5798525" y="2157932"/>
                  <a:pt x="5785030" y="2077835"/>
                </a:cubicBezTo>
                <a:cubicBezTo>
                  <a:pt x="5780445" y="2051165"/>
                  <a:pt x="5770497" y="2004839"/>
                  <a:pt x="5759078" y="1948555"/>
                </a:cubicBezTo>
                <a:cubicBezTo>
                  <a:pt x="5753715" y="1920327"/>
                  <a:pt x="5746016" y="1889933"/>
                  <a:pt x="5738403" y="1858328"/>
                </a:cubicBezTo>
                <a:cubicBezTo>
                  <a:pt x="5730791" y="1826722"/>
                  <a:pt x="5722659" y="1793904"/>
                  <a:pt x="5714701" y="1760999"/>
                </a:cubicBezTo>
                <a:cubicBezTo>
                  <a:pt x="5706742" y="1728095"/>
                  <a:pt x="5696534" y="1695883"/>
                  <a:pt x="5687884" y="1664537"/>
                </a:cubicBezTo>
                <a:cubicBezTo>
                  <a:pt x="5683498" y="1648838"/>
                  <a:pt x="5679233" y="1633538"/>
                  <a:pt x="5675081" y="1618644"/>
                </a:cubicBezTo>
                <a:cubicBezTo>
                  <a:pt x="5670756" y="1603750"/>
                  <a:pt x="5665998" y="1589549"/>
                  <a:pt x="5661759" y="1575781"/>
                </a:cubicBezTo>
                <a:cubicBezTo>
                  <a:pt x="5644458" y="1521056"/>
                  <a:pt x="5630963" y="1475682"/>
                  <a:pt x="5622140" y="1450138"/>
                </a:cubicBezTo>
                <a:cubicBezTo>
                  <a:pt x="5604838" y="1398790"/>
                  <a:pt x="5614267" y="1424161"/>
                  <a:pt x="5623783" y="1449445"/>
                </a:cubicBezTo>
                <a:cubicBezTo>
                  <a:pt x="5628801" y="1462088"/>
                  <a:pt x="5632953" y="1474903"/>
                  <a:pt x="5634251" y="1478107"/>
                </a:cubicBezTo>
                <a:cubicBezTo>
                  <a:pt x="5635548" y="1481311"/>
                  <a:pt x="5634251" y="1474557"/>
                  <a:pt x="5625600" y="1448926"/>
                </a:cubicBezTo>
                <a:cubicBezTo>
                  <a:pt x="5616949" y="1423295"/>
                  <a:pt x="5605271" y="1391516"/>
                  <a:pt x="5592901" y="1356360"/>
                </a:cubicBezTo>
                <a:cubicBezTo>
                  <a:pt x="5586499" y="1339042"/>
                  <a:pt x="5580530" y="1320338"/>
                  <a:pt x="5573177" y="1301808"/>
                </a:cubicBezTo>
                <a:lnTo>
                  <a:pt x="5551118" y="1245437"/>
                </a:lnTo>
                <a:cubicBezTo>
                  <a:pt x="5543765" y="1226560"/>
                  <a:pt x="5536326" y="1207684"/>
                  <a:pt x="5529059" y="1189153"/>
                </a:cubicBezTo>
                <a:lnTo>
                  <a:pt x="5518246" y="1161704"/>
                </a:lnTo>
                <a:lnTo>
                  <a:pt x="5507000" y="1135726"/>
                </a:lnTo>
                <a:cubicBezTo>
                  <a:pt x="5492294" y="1101090"/>
                  <a:pt x="5478886" y="1070437"/>
                  <a:pt x="5468246" y="1045585"/>
                </a:cubicBezTo>
                <a:cubicBezTo>
                  <a:pt x="5426204" y="945919"/>
                  <a:pt x="5513229" y="1144126"/>
                  <a:pt x="5470409" y="1044633"/>
                </a:cubicBezTo>
                <a:cubicBezTo>
                  <a:pt x="5395529" y="875365"/>
                  <a:pt x="5311315" y="710383"/>
                  <a:pt x="5218157" y="550458"/>
                </a:cubicBezTo>
                <a:cubicBezTo>
                  <a:pt x="5111254" y="367232"/>
                  <a:pt x="4993087" y="190825"/>
                  <a:pt x="4864349" y="22254"/>
                </a:cubicBezTo>
                <a:cubicBezTo>
                  <a:pt x="4863657" y="21017"/>
                  <a:pt x="4862878" y="19830"/>
                  <a:pt x="4862013" y="18704"/>
                </a:cubicBezTo>
                <a:lnTo>
                  <a:pt x="4856563" y="11170"/>
                </a:lnTo>
                <a:lnTo>
                  <a:pt x="4851114" y="3550"/>
                </a:lnTo>
                <a:cubicBezTo>
                  <a:pt x="4850231" y="2440"/>
                  <a:pt x="4849444" y="1252"/>
                  <a:pt x="4848778" y="0"/>
                </a:cubicBezTo>
                <a:cubicBezTo>
                  <a:pt x="4848778" y="0"/>
                  <a:pt x="4849902" y="1212"/>
                  <a:pt x="4852497" y="4503"/>
                </a:cubicBezTo>
                <a:lnTo>
                  <a:pt x="4865473" y="21128"/>
                </a:lnTo>
                <a:cubicBezTo>
                  <a:pt x="4877584" y="37494"/>
                  <a:pt x="4897827" y="64424"/>
                  <a:pt x="4930180" y="107719"/>
                </a:cubicBezTo>
                <a:cubicBezTo>
                  <a:pt x="5070475" y="299405"/>
                  <a:pt x="5197310" y="500605"/>
                  <a:pt x="5309767" y="709872"/>
                </a:cubicBezTo>
                <a:cubicBezTo>
                  <a:pt x="5422562" y="919812"/>
                  <a:pt x="5519578" y="1137874"/>
                  <a:pt x="5599994" y="1362248"/>
                </a:cubicBezTo>
                <a:cubicBezTo>
                  <a:pt x="5681033" y="1587151"/>
                  <a:pt x="5744658" y="1817959"/>
                  <a:pt x="5790307" y="2052638"/>
                </a:cubicBezTo>
                <a:cubicBezTo>
                  <a:pt x="5835471" y="2287992"/>
                  <a:pt x="5860852" y="2526723"/>
                  <a:pt x="5866172" y="2766320"/>
                </a:cubicBezTo>
                <a:cubicBezTo>
                  <a:pt x="5868681" y="2826241"/>
                  <a:pt x="5866605" y="2886162"/>
                  <a:pt x="5866172" y="2946169"/>
                </a:cubicBezTo>
                <a:cubicBezTo>
                  <a:pt x="5866172" y="2976130"/>
                  <a:pt x="5864096" y="3006090"/>
                  <a:pt x="5862799" y="3036051"/>
                </a:cubicBezTo>
                <a:lnTo>
                  <a:pt x="5858214" y="3125759"/>
                </a:lnTo>
                <a:lnTo>
                  <a:pt x="5850428" y="3215467"/>
                </a:lnTo>
                <a:cubicBezTo>
                  <a:pt x="5847747" y="3245341"/>
                  <a:pt x="5845584" y="3275301"/>
                  <a:pt x="5841778" y="3305002"/>
                </a:cubicBezTo>
                <a:lnTo>
                  <a:pt x="5830099" y="3394191"/>
                </a:lnTo>
                <a:lnTo>
                  <a:pt x="5827245" y="3416531"/>
                </a:lnTo>
                <a:cubicBezTo>
                  <a:pt x="5826293" y="3423978"/>
                  <a:pt x="5824909" y="3431338"/>
                  <a:pt x="5823698" y="3438698"/>
                </a:cubicBezTo>
                <a:lnTo>
                  <a:pt x="5816345" y="3483206"/>
                </a:lnTo>
                <a:cubicBezTo>
                  <a:pt x="5811328" y="3512734"/>
                  <a:pt x="5806829" y="3542434"/>
                  <a:pt x="5801379" y="3571962"/>
                </a:cubicBezTo>
                <a:lnTo>
                  <a:pt x="5783127" y="3660198"/>
                </a:lnTo>
                <a:lnTo>
                  <a:pt x="5773957" y="3704359"/>
                </a:lnTo>
                <a:cubicBezTo>
                  <a:pt x="5770756" y="3718993"/>
                  <a:pt x="5766864" y="3733540"/>
                  <a:pt x="5763317" y="3747655"/>
                </a:cubicBezTo>
                <a:lnTo>
                  <a:pt x="5741604" y="3835804"/>
                </a:lnTo>
                <a:cubicBezTo>
                  <a:pt x="5738144" y="3850438"/>
                  <a:pt x="5733818" y="3864812"/>
                  <a:pt x="5729580" y="3879100"/>
                </a:cubicBezTo>
                <a:lnTo>
                  <a:pt x="5716950" y="3922395"/>
                </a:lnTo>
                <a:lnTo>
                  <a:pt x="5704320" y="3965691"/>
                </a:lnTo>
                <a:cubicBezTo>
                  <a:pt x="5700081" y="3980151"/>
                  <a:pt x="5695669" y="3994612"/>
                  <a:pt x="5690998" y="4008986"/>
                </a:cubicBezTo>
                <a:lnTo>
                  <a:pt x="5662105" y="4094365"/>
                </a:lnTo>
                <a:cubicBezTo>
                  <a:pt x="5657261" y="4108652"/>
                  <a:pt x="5652762" y="4122940"/>
                  <a:pt x="5647486" y="4137054"/>
                </a:cubicBezTo>
                <a:lnTo>
                  <a:pt x="5631309" y="4179137"/>
                </a:lnTo>
                <a:cubicBezTo>
                  <a:pt x="5546508" y="4404412"/>
                  <a:pt x="5438392" y="4620188"/>
                  <a:pt x="5308729" y="4822941"/>
                </a:cubicBezTo>
                <a:cubicBezTo>
                  <a:pt x="5178962" y="5025633"/>
                  <a:pt x="5033131" y="5217553"/>
                  <a:pt x="4872653" y="5396866"/>
                </a:cubicBezTo>
                <a:cubicBezTo>
                  <a:pt x="4712384" y="5576481"/>
                  <a:pt x="4536648" y="5741636"/>
                  <a:pt x="4347477" y="5890434"/>
                </a:cubicBezTo>
                <a:cubicBezTo>
                  <a:pt x="4252476" y="5964295"/>
                  <a:pt x="4153479" y="6032867"/>
                  <a:pt x="4050935" y="6095827"/>
                </a:cubicBezTo>
                <a:cubicBezTo>
                  <a:pt x="3948607" y="6159203"/>
                  <a:pt x="3842041" y="6215452"/>
                  <a:pt x="3731988" y="6264160"/>
                </a:cubicBezTo>
                <a:cubicBezTo>
                  <a:pt x="3621884" y="6312790"/>
                  <a:pt x="3508189" y="6352855"/>
                  <a:pt x="3391934" y="6384002"/>
                </a:cubicBezTo>
                <a:lnTo>
                  <a:pt x="3348076" y="6394999"/>
                </a:lnTo>
                <a:cubicBezTo>
                  <a:pt x="3333456" y="6398549"/>
                  <a:pt x="3319010" y="6402792"/>
                  <a:pt x="3304131" y="6405303"/>
                </a:cubicBezTo>
                <a:lnTo>
                  <a:pt x="3215635" y="6422621"/>
                </a:lnTo>
                <a:lnTo>
                  <a:pt x="3126275" y="6435436"/>
                </a:lnTo>
                <a:cubicBezTo>
                  <a:pt x="3111482" y="6437948"/>
                  <a:pt x="3096431" y="6438987"/>
                  <a:pt x="3081465" y="6440286"/>
                </a:cubicBezTo>
                <a:lnTo>
                  <a:pt x="3036482" y="6444182"/>
                </a:lnTo>
                <a:cubicBezTo>
                  <a:pt x="2796342" y="6464445"/>
                  <a:pt x="2553866" y="6432406"/>
                  <a:pt x="2323674" y="6365471"/>
                </a:cubicBezTo>
                <a:cubicBezTo>
                  <a:pt x="2093483" y="6298536"/>
                  <a:pt x="1873844" y="6198957"/>
                  <a:pt x="1659051" y="6096000"/>
                </a:cubicBezTo>
                <a:cubicBezTo>
                  <a:pt x="1551264" y="6044738"/>
                  <a:pt x="1444084" y="5992611"/>
                  <a:pt x="1334740" y="5946198"/>
                </a:cubicBezTo>
                <a:cubicBezTo>
                  <a:pt x="1280069" y="5923078"/>
                  <a:pt x="1224878" y="5901171"/>
                  <a:pt x="1168736" y="5882467"/>
                </a:cubicBezTo>
                <a:cubicBezTo>
                  <a:pt x="1140708" y="5872769"/>
                  <a:pt x="1112334" y="5864456"/>
                  <a:pt x="1083960" y="5856490"/>
                </a:cubicBezTo>
                <a:cubicBezTo>
                  <a:pt x="1055586" y="5848523"/>
                  <a:pt x="1026693" y="5841856"/>
                  <a:pt x="997454" y="5836487"/>
                </a:cubicBezTo>
                <a:cubicBezTo>
                  <a:pt x="968587" y="5830868"/>
                  <a:pt x="939452" y="5826702"/>
                  <a:pt x="910170" y="5824018"/>
                </a:cubicBezTo>
                <a:cubicBezTo>
                  <a:pt x="895551" y="5822373"/>
                  <a:pt x="880845" y="5821853"/>
                  <a:pt x="866225" y="5820988"/>
                </a:cubicBezTo>
                <a:cubicBezTo>
                  <a:pt x="851606" y="5820121"/>
                  <a:pt x="836813" y="5820121"/>
                  <a:pt x="822194" y="5820988"/>
                </a:cubicBezTo>
                <a:cubicBezTo>
                  <a:pt x="763562" y="5822122"/>
                  <a:pt x="705356" y="5831240"/>
                  <a:pt x="649182" y="5848091"/>
                </a:cubicBezTo>
                <a:cubicBezTo>
                  <a:pt x="621205" y="5856706"/>
                  <a:pt x="593812" y="5867114"/>
                  <a:pt x="567175" y="5879263"/>
                </a:cubicBezTo>
                <a:cubicBezTo>
                  <a:pt x="540622" y="5891611"/>
                  <a:pt x="514852" y="5905578"/>
                  <a:pt x="490012" y="5921087"/>
                </a:cubicBezTo>
                <a:cubicBezTo>
                  <a:pt x="465151" y="5936595"/>
                  <a:pt x="441234" y="5953567"/>
                  <a:pt x="418385" y="5971915"/>
                </a:cubicBezTo>
                <a:cubicBezTo>
                  <a:pt x="395673" y="5990437"/>
                  <a:pt x="373986" y="6010180"/>
                  <a:pt x="353419" y="6031057"/>
                </a:cubicBezTo>
                <a:cubicBezTo>
                  <a:pt x="332658" y="6051752"/>
                  <a:pt x="313626" y="6074353"/>
                  <a:pt x="294941" y="6096779"/>
                </a:cubicBezTo>
                <a:cubicBezTo>
                  <a:pt x="276256" y="6119207"/>
                  <a:pt x="259214" y="6143365"/>
                  <a:pt x="243038" y="6168044"/>
                </a:cubicBezTo>
                <a:cubicBezTo>
                  <a:pt x="210604" y="6217115"/>
                  <a:pt x="181890" y="6268550"/>
                  <a:pt x="157137" y="6321916"/>
                </a:cubicBezTo>
                <a:cubicBezTo>
                  <a:pt x="108219" y="6429150"/>
                  <a:pt x="69916" y="6540921"/>
                  <a:pt x="42777" y="6655638"/>
                </a:cubicBezTo>
                <a:cubicBezTo>
                  <a:pt x="17258" y="6760326"/>
                  <a:pt x="8174" y="6820160"/>
                  <a:pt x="2984" y="6845185"/>
                </a:cubicBezTo>
                <a:cubicBezTo>
                  <a:pt x="-2206" y="6870210"/>
                  <a:pt x="-130" y="6859992"/>
                  <a:pt x="5406" y="6826741"/>
                </a:cubicBezTo>
                <a:cubicBezTo>
                  <a:pt x="10943" y="6793490"/>
                  <a:pt x="21237" y="6737033"/>
                  <a:pt x="37067" y="6669752"/>
                </a:cubicBezTo>
                <a:cubicBezTo>
                  <a:pt x="54414" y="6594799"/>
                  <a:pt x="76048" y="6520902"/>
                  <a:pt x="101860" y="6448425"/>
                </a:cubicBezTo>
                <a:cubicBezTo>
                  <a:pt x="83781" y="6499081"/>
                  <a:pt x="75908" y="6524885"/>
                  <a:pt x="67863" y="6550603"/>
                </a:cubicBezTo>
                <a:cubicBezTo>
                  <a:pt x="59818" y="6576320"/>
                  <a:pt x="52206" y="6602557"/>
                  <a:pt x="39317" y="6654512"/>
                </a:cubicBezTo>
                <a:cubicBezTo>
                  <a:pt x="39240" y="6653680"/>
                  <a:pt x="39240" y="6652832"/>
                  <a:pt x="39317" y="6652000"/>
                </a:cubicBezTo>
                <a:cubicBezTo>
                  <a:pt x="39317" y="6650269"/>
                  <a:pt x="40268" y="6647844"/>
                  <a:pt x="40874" y="6644554"/>
                </a:cubicBezTo>
                <a:cubicBezTo>
                  <a:pt x="42517" y="6637886"/>
                  <a:pt x="44853" y="6628101"/>
                  <a:pt x="48054" y="6615026"/>
                </a:cubicBezTo>
                <a:cubicBezTo>
                  <a:pt x="54715" y="6589049"/>
                  <a:pt x="65355" y="6549736"/>
                  <a:pt x="81531" y="6498301"/>
                </a:cubicBezTo>
                <a:cubicBezTo>
                  <a:pt x="102322" y="6434086"/>
                  <a:pt x="127200" y="6371264"/>
                  <a:pt x="156013" y="6310226"/>
                </a:cubicBezTo>
                <a:cubicBezTo>
                  <a:pt x="195806" y="6224475"/>
                  <a:pt x="246547" y="6144258"/>
                  <a:pt x="306965" y="6071582"/>
                </a:cubicBezTo>
                <a:cubicBezTo>
                  <a:pt x="237957" y="6154804"/>
                  <a:pt x="181290" y="6247543"/>
                  <a:pt x="138712" y="6346941"/>
                </a:cubicBezTo>
                <a:cubicBezTo>
                  <a:pt x="96324" y="6446260"/>
                  <a:pt x="137328" y="6346335"/>
                  <a:pt x="136982" y="6346075"/>
                </a:cubicBezTo>
                <a:cubicBezTo>
                  <a:pt x="156912" y="6300684"/>
                  <a:pt x="179442" y="6256479"/>
                  <a:pt x="204456" y="6213677"/>
                </a:cubicBezTo>
                <a:cubicBezTo>
                  <a:pt x="214923" y="6196359"/>
                  <a:pt x="223660" y="6181812"/>
                  <a:pt x="230408" y="6171940"/>
                </a:cubicBezTo>
                <a:cubicBezTo>
                  <a:pt x="237155" y="6162069"/>
                  <a:pt x="239923" y="6156441"/>
                  <a:pt x="239923" y="6156441"/>
                </a:cubicBezTo>
                <a:lnTo>
                  <a:pt x="238626" y="6155488"/>
                </a:lnTo>
                <a:cubicBezTo>
                  <a:pt x="223401" y="6177915"/>
                  <a:pt x="205667" y="6206750"/>
                  <a:pt x="187414" y="6239222"/>
                </a:cubicBezTo>
                <a:cubicBezTo>
                  <a:pt x="169162" y="6271693"/>
                  <a:pt x="151342" y="6308494"/>
                  <a:pt x="134905" y="6345382"/>
                </a:cubicBezTo>
                <a:cubicBezTo>
                  <a:pt x="106006" y="6411451"/>
                  <a:pt x="81275" y="6479269"/>
                  <a:pt x="60856" y="6548438"/>
                </a:cubicBezTo>
                <a:cubicBezTo>
                  <a:pt x="76341" y="6496483"/>
                  <a:pt x="94248" y="6445481"/>
                  <a:pt x="109127" y="6407641"/>
                </a:cubicBezTo>
                <a:cubicBezTo>
                  <a:pt x="116653" y="6388851"/>
                  <a:pt x="122881" y="6373005"/>
                  <a:pt x="127639" y="6362267"/>
                </a:cubicBezTo>
                <a:cubicBezTo>
                  <a:pt x="132397" y="6351530"/>
                  <a:pt x="134905" y="6344949"/>
                  <a:pt x="134905" y="6344949"/>
                </a:cubicBezTo>
                <a:lnTo>
                  <a:pt x="133435" y="6344343"/>
                </a:lnTo>
                <a:cubicBezTo>
                  <a:pt x="157248" y="6289453"/>
                  <a:pt x="185032" y="6236373"/>
                  <a:pt x="216567" y="6185535"/>
                </a:cubicBezTo>
                <a:cubicBezTo>
                  <a:pt x="225217" y="6171681"/>
                  <a:pt x="233868" y="6158345"/>
                  <a:pt x="243297" y="6144578"/>
                </a:cubicBezTo>
                <a:cubicBezTo>
                  <a:pt x="252726" y="6130810"/>
                  <a:pt x="262328" y="6117475"/>
                  <a:pt x="272796" y="6104313"/>
                </a:cubicBezTo>
                <a:cubicBezTo>
                  <a:pt x="293308" y="6077470"/>
                  <a:pt x="315376" y="6051848"/>
                  <a:pt x="338886" y="6027593"/>
                </a:cubicBezTo>
                <a:cubicBezTo>
                  <a:pt x="362362" y="6003227"/>
                  <a:pt x="387385" y="5980410"/>
                  <a:pt x="413800" y="5959273"/>
                </a:cubicBezTo>
                <a:cubicBezTo>
                  <a:pt x="439593" y="5938777"/>
                  <a:pt x="466666" y="5919944"/>
                  <a:pt x="494856" y="5902902"/>
                </a:cubicBezTo>
                <a:cubicBezTo>
                  <a:pt x="521753" y="5886892"/>
                  <a:pt x="549668" y="5872665"/>
                  <a:pt x="578421" y="5860300"/>
                </a:cubicBezTo>
                <a:cubicBezTo>
                  <a:pt x="592088" y="5853979"/>
                  <a:pt x="606189" y="5849389"/>
                  <a:pt x="619511" y="5844021"/>
                </a:cubicBezTo>
                <a:cubicBezTo>
                  <a:pt x="632833" y="5838652"/>
                  <a:pt x="646414" y="5834842"/>
                  <a:pt x="659649" y="5831551"/>
                </a:cubicBezTo>
                <a:lnTo>
                  <a:pt x="659649" y="5830426"/>
                </a:lnTo>
                <a:cubicBezTo>
                  <a:pt x="646414" y="5833630"/>
                  <a:pt x="633179" y="5838565"/>
                  <a:pt x="619424" y="5842809"/>
                </a:cubicBezTo>
                <a:cubicBezTo>
                  <a:pt x="605670" y="5847052"/>
                  <a:pt x="591915" y="5852680"/>
                  <a:pt x="578247" y="5859001"/>
                </a:cubicBezTo>
                <a:cubicBezTo>
                  <a:pt x="549430" y="5871349"/>
                  <a:pt x="521457" y="5885576"/>
                  <a:pt x="494510" y="5901604"/>
                </a:cubicBezTo>
                <a:cubicBezTo>
                  <a:pt x="436909" y="5936084"/>
                  <a:pt x="384166" y="5978107"/>
                  <a:pt x="337675" y="6026554"/>
                </a:cubicBezTo>
                <a:cubicBezTo>
                  <a:pt x="314163" y="6050904"/>
                  <a:pt x="292094" y="6076604"/>
                  <a:pt x="271585" y="6103534"/>
                </a:cubicBezTo>
                <a:cubicBezTo>
                  <a:pt x="261117" y="6116695"/>
                  <a:pt x="251775" y="6130463"/>
                  <a:pt x="242086" y="6143798"/>
                </a:cubicBezTo>
                <a:cubicBezTo>
                  <a:pt x="232397" y="6157134"/>
                  <a:pt x="223660" y="6170988"/>
                  <a:pt x="215356" y="6184843"/>
                </a:cubicBezTo>
                <a:cubicBezTo>
                  <a:pt x="183692" y="6235784"/>
                  <a:pt x="155736" y="6288942"/>
                  <a:pt x="131705" y="6343910"/>
                </a:cubicBezTo>
                <a:cubicBezTo>
                  <a:pt x="142691" y="6319059"/>
                  <a:pt x="151255" y="6300615"/>
                  <a:pt x="158175" y="6286847"/>
                </a:cubicBezTo>
                <a:cubicBezTo>
                  <a:pt x="165096" y="6273078"/>
                  <a:pt x="169421" y="6263986"/>
                  <a:pt x="172535" y="6258012"/>
                </a:cubicBezTo>
                <a:cubicBezTo>
                  <a:pt x="178764" y="6245889"/>
                  <a:pt x="178504" y="6245716"/>
                  <a:pt x="178158" y="6245543"/>
                </a:cubicBezTo>
                <a:cubicBezTo>
                  <a:pt x="216584" y="6173430"/>
                  <a:pt x="263549" y="6106209"/>
                  <a:pt x="318038" y="6045344"/>
                </a:cubicBezTo>
                <a:cubicBezTo>
                  <a:pt x="345526" y="6015072"/>
                  <a:pt x="375222" y="5986879"/>
                  <a:pt x="406880" y="5961005"/>
                </a:cubicBezTo>
                <a:cubicBezTo>
                  <a:pt x="438687" y="5935166"/>
                  <a:pt x="472568" y="5911995"/>
                  <a:pt x="508178" y="5891732"/>
                </a:cubicBezTo>
                <a:cubicBezTo>
                  <a:pt x="579299" y="5850809"/>
                  <a:pt x="657476" y="5823637"/>
                  <a:pt x="738629" y="5811636"/>
                </a:cubicBezTo>
                <a:cubicBezTo>
                  <a:pt x="819751" y="5800596"/>
                  <a:pt x="902099" y="5802405"/>
                  <a:pt x="982662" y="5817004"/>
                </a:cubicBezTo>
                <a:cubicBezTo>
                  <a:pt x="875827" y="5798301"/>
                  <a:pt x="763889" y="5798214"/>
                  <a:pt x="658611" y="5828175"/>
                </a:cubicBezTo>
                <a:cubicBezTo>
                  <a:pt x="728274" y="5808484"/>
                  <a:pt x="800677" y="5800301"/>
                  <a:pt x="872973" y="5803929"/>
                </a:cubicBezTo>
                <a:cubicBezTo>
                  <a:pt x="959478" y="5807479"/>
                  <a:pt x="1057403" y="5827741"/>
                  <a:pt x="1154116" y="5859174"/>
                </a:cubicBezTo>
                <a:cubicBezTo>
                  <a:pt x="1251037" y="5891741"/>
                  <a:pt x="1346029" y="5929780"/>
                  <a:pt x="1438634" y="5973128"/>
                </a:cubicBezTo>
                <a:cubicBezTo>
                  <a:pt x="1529638" y="6014865"/>
                  <a:pt x="1614760" y="6056255"/>
                  <a:pt x="1688117" y="6090891"/>
                </a:cubicBezTo>
                <a:close/>
              </a:path>
            </a:pathLst>
          </a:custGeom>
          <a:solidFill>
            <a:srgbClr val="FFCF59"/>
          </a:solidFill>
          <a:ln w="864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071F5D-BCE3-0A4C-8405-0F39A6EE6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134" y="1750035"/>
            <a:ext cx="4950225" cy="781762"/>
          </a:xfrm>
          <a:solidFill>
            <a:schemeClr val="bg1"/>
          </a:solidFill>
        </p:spPr>
        <p:txBody>
          <a:bodyPr lIns="90000" tIns="36000" bIns="36000" anchor="t">
            <a:normAutofit/>
          </a:bodyPr>
          <a:lstStyle>
            <a:lvl1pPr>
              <a:defRPr sz="3508"/>
            </a:lvl1pPr>
          </a:lstStyle>
          <a:p>
            <a:r>
              <a:rPr lang="en-GB" dirty="0"/>
              <a:t>Click to edit Master title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58EC21E-2629-AD48-ACA7-5BAF753CA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01929">
              <a:defRPr/>
            </a:pPr>
            <a:endParaRPr lang="en-GB">
              <a:solidFill>
                <a:srgbClr val="1E345E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2F99DDA-287C-114A-93C1-F1319A78F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01929">
              <a:defRPr/>
            </a:pPr>
            <a:endParaRPr lang="en-GB">
              <a:solidFill>
                <a:srgbClr val="1E345E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19C605C-B109-DB45-8173-B81CB10E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1929">
              <a:defRPr/>
            </a:pPr>
            <a:fld id="{72502466-665A-3D45-9E9D-4950A8844361}" type="slidenum">
              <a:rPr lang="en-GB" smtClean="0"/>
              <a:pPr defTabSz="801929">
                <a:defRPr/>
              </a:pPr>
              <a:t>‹N°›</a:t>
            </a:fld>
            <a:endParaRPr lang="en-GB" dirty="0"/>
          </a:p>
        </p:txBody>
      </p:sp>
      <p:sp>
        <p:nvSpPr>
          <p:cNvPr id="13" name="Marcador de número de diapositiva 5">
            <a:extLst>
              <a:ext uri="{FF2B5EF4-FFF2-40B4-BE49-F238E27FC236}">
                <a16:creationId xmlns:a16="http://schemas.microsoft.com/office/drawing/2014/main" id="{323224FB-2EE2-9D4B-9C8F-147374622FDF}"/>
              </a:ext>
            </a:extLst>
          </p:cNvPr>
          <p:cNvSpPr txBox="1">
            <a:spLocks/>
          </p:cNvSpPr>
          <p:nvPr userDrawn="1"/>
        </p:nvSpPr>
        <p:spPr>
          <a:xfrm>
            <a:off x="9342539" y="7006699"/>
            <a:ext cx="307105" cy="402483"/>
          </a:xfrm>
          <a:prstGeom prst="rect">
            <a:avLst/>
          </a:prstGeom>
        </p:spPr>
        <p:txBody>
          <a:bodyPr vert="horz" lIns="80189" tIns="40094" rIns="80189" bIns="40094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rgbClr val="313C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2" b="0" i="0" u="none" strike="noStrike" kern="1200" cap="none" spc="0" normalizeH="0" baseline="0" noProof="0" dirty="0">
                <a:ln>
                  <a:noFill/>
                </a:ln>
                <a:solidFill>
                  <a:srgbClr val="313C4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—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57F9790-E85E-4C4F-B1D1-BE6E92852516}"/>
              </a:ext>
            </a:extLst>
          </p:cNvPr>
          <p:cNvSpPr/>
          <p:nvPr userDrawn="1"/>
        </p:nvSpPr>
        <p:spPr>
          <a:xfrm>
            <a:off x="6988451" y="2722195"/>
            <a:ext cx="1452234" cy="36451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1FC8E4-FC57-D24D-B796-C166A908FEAB}"/>
              </a:ext>
            </a:extLst>
          </p:cNvPr>
          <p:cNvSpPr/>
          <p:nvPr userDrawn="1"/>
        </p:nvSpPr>
        <p:spPr>
          <a:xfrm>
            <a:off x="3832210" y="2671797"/>
            <a:ext cx="1452234" cy="36955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B6AB8E-E708-654D-B08C-E4A5ACFAD35D}"/>
              </a:ext>
            </a:extLst>
          </p:cNvPr>
          <p:cNvSpPr/>
          <p:nvPr userDrawn="1"/>
        </p:nvSpPr>
        <p:spPr>
          <a:xfrm>
            <a:off x="5409738" y="2968042"/>
            <a:ext cx="1452234" cy="37424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9912849-4DE2-A543-8A93-F7E0743271DA}"/>
              </a:ext>
            </a:extLst>
          </p:cNvPr>
          <p:cNvSpPr/>
          <p:nvPr userDrawn="1"/>
        </p:nvSpPr>
        <p:spPr>
          <a:xfrm>
            <a:off x="8565980" y="2919276"/>
            <a:ext cx="1452234" cy="37911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CB3E0B9-2CC6-9E43-920C-E611FC582E9A}"/>
              </a:ext>
            </a:extLst>
          </p:cNvPr>
          <p:cNvSpPr/>
          <p:nvPr userDrawn="1"/>
        </p:nvSpPr>
        <p:spPr>
          <a:xfrm>
            <a:off x="2262560" y="2968044"/>
            <a:ext cx="1452234" cy="37424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966317-E6A0-9942-8F24-8F77FDDAE452}"/>
              </a:ext>
            </a:extLst>
          </p:cNvPr>
          <p:cNvSpPr/>
          <p:nvPr userDrawn="1"/>
        </p:nvSpPr>
        <p:spPr>
          <a:xfrm rot="5400000">
            <a:off x="2963479" y="2218358"/>
            <a:ext cx="50397" cy="1452234"/>
          </a:xfrm>
          <a:prstGeom prst="rect">
            <a:avLst/>
          </a:prstGeom>
          <a:solidFill>
            <a:srgbClr val="6B8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A18682-665E-4F4B-9DCA-D73946A3C3BF}"/>
              </a:ext>
            </a:extLst>
          </p:cNvPr>
          <p:cNvSpPr/>
          <p:nvPr userDrawn="1"/>
        </p:nvSpPr>
        <p:spPr>
          <a:xfrm rot="5400000">
            <a:off x="4539334" y="1970879"/>
            <a:ext cx="50397" cy="1452234"/>
          </a:xfrm>
          <a:prstGeom prst="rect">
            <a:avLst/>
          </a:prstGeom>
          <a:solidFill>
            <a:srgbClr val="6B8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73F983-FF99-964E-93F6-E4B07890CB33}"/>
              </a:ext>
            </a:extLst>
          </p:cNvPr>
          <p:cNvSpPr/>
          <p:nvPr userDrawn="1"/>
        </p:nvSpPr>
        <p:spPr>
          <a:xfrm rot="5400000">
            <a:off x="7691044" y="1970880"/>
            <a:ext cx="50397" cy="1452234"/>
          </a:xfrm>
          <a:prstGeom prst="rect">
            <a:avLst/>
          </a:prstGeom>
          <a:solidFill>
            <a:srgbClr val="6B8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4787A8-F759-5C43-B105-6A6E9CA296AD}"/>
              </a:ext>
            </a:extLst>
          </p:cNvPr>
          <p:cNvSpPr/>
          <p:nvPr userDrawn="1"/>
        </p:nvSpPr>
        <p:spPr>
          <a:xfrm rot="5400000">
            <a:off x="9266898" y="2218360"/>
            <a:ext cx="50397" cy="1452234"/>
          </a:xfrm>
          <a:prstGeom prst="rect">
            <a:avLst/>
          </a:prstGeom>
          <a:solidFill>
            <a:srgbClr val="6B8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E7BF3F-8866-1244-AEDD-636411D1AFE2}"/>
              </a:ext>
            </a:extLst>
          </p:cNvPr>
          <p:cNvSpPr/>
          <p:nvPr userDrawn="1"/>
        </p:nvSpPr>
        <p:spPr>
          <a:xfrm rot="5400000">
            <a:off x="6115189" y="2218359"/>
            <a:ext cx="50397" cy="1452234"/>
          </a:xfrm>
          <a:prstGeom prst="rect">
            <a:avLst/>
          </a:prstGeom>
          <a:solidFill>
            <a:srgbClr val="6B8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4" name="Text Placeholder 36">
            <a:extLst>
              <a:ext uri="{FF2B5EF4-FFF2-40B4-BE49-F238E27FC236}">
                <a16:creationId xmlns:a16="http://schemas.microsoft.com/office/drawing/2014/main" id="{6AF34DF2-3A06-0F45-81EF-99EC4EA7C7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41492" y="3061902"/>
            <a:ext cx="1480648" cy="861128"/>
          </a:xfrm>
          <a:noFill/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929" b="1" spc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0000</a:t>
            </a:r>
            <a:endParaRPr lang="fr-FR" dirty="0"/>
          </a:p>
        </p:txBody>
      </p:sp>
      <p:sp>
        <p:nvSpPr>
          <p:cNvPr id="25" name="Text Placeholder 36">
            <a:extLst>
              <a:ext uri="{FF2B5EF4-FFF2-40B4-BE49-F238E27FC236}">
                <a16:creationId xmlns:a16="http://schemas.microsoft.com/office/drawing/2014/main" id="{AA1CF8CC-6306-B64B-B6D2-7CE205DCC6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1859" y="3061902"/>
            <a:ext cx="1480648" cy="861128"/>
          </a:xfrm>
          <a:noFill/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929" b="1" spc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0000</a:t>
            </a:r>
            <a:endParaRPr lang="fr-FR" dirty="0"/>
          </a:p>
        </p:txBody>
      </p:sp>
      <p:sp>
        <p:nvSpPr>
          <p:cNvPr id="26" name="Text Placeholder 36">
            <a:extLst>
              <a:ext uri="{FF2B5EF4-FFF2-40B4-BE49-F238E27FC236}">
                <a16:creationId xmlns:a16="http://schemas.microsoft.com/office/drawing/2014/main" id="{9F7F5533-9A3D-7845-AB53-548A6DD33E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37566" y="3061902"/>
            <a:ext cx="1480648" cy="861128"/>
          </a:xfrm>
          <a:noFill/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929" b="1" spc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0000</a:t>
            </a:r>
            <a:endParaRPr lang="fr-FR" dirty="0"/>
          </a:p>
        </p:txBody>
      </p:sp>
      <p:sp>
        <p:nvSpPr>
          <p:cNvPr id="27" name="Text Placeholder 36">
            <a:extLst>
              <a:ext uri="{FF2B5EF4-FFF2-40B4-BE49-F238E27FC236}">
                <a16:creationId xmlns:a16="http://schemas.microsoft.com/office/drawing/2014/main" id="{AF84C2E2-7BB4-D84B-94D9-F02E7D87AE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41492" y="3891436"/>
            <a:ext cx="1480648" cy="861128"/>
          </a:xfrm>
          <a:noFill/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052" b="0" spc="0">
                <a:solidFill>
                  <a:srgbClr val="313C4A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Text</a:t>
            </a:r>
            <a:endParaRPr lang="fr-FR" dirty="0"/>
          </a:p>
        </p:txBody>
      </p:sp>
      <p:sp>
        <p:nvSpPr>
          <p:cNvPr id="28" name="Text Placeholder 36">
            <a:extLst>
              <a:ext uri="{FF2B5EF4-FFF2-40B4-BE49-F238E27FC236}">
                <a16:creationId xmlns:a16="http://schemas.microsoft.com/office/drawing/2014/main" id="{23C638B2-5DD7-9A4E-AF30-B4DAE85180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1859" y="3891436"/>
            <a:ext cx="1480648" cy="861128"/>
          </a:xfrm>
          <a:noFill/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052" b="0" spc="0">
                <a:solidFill>
                  <a:srgbClr val="313C4A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Text</a:t>
            </a:r>
            <a:endParaRPr lang="fr-FR" dirty="0"/>
          </a:p>
        </p:txBody>
      </p:sp>
      <p:sp>
        <p:nvSpPr>
          <p:cNvPr id="29" name="Text Placeholder 36">
            <a:extLst>
              <a:ext uri="{FF2B5EF4-FFF2-40B4-BE49-F238E27FC236}">
                <a16:creationId xmlns:a16="http://schemas.microsoft.com/office/drawing/2014/main" id="{9705CBA5-1DB3-4B46-83B4-B5BA1D5E5A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37566" y="3891436"/>
            <a:ext cx="1480648" cy="861128"/>
          </a:xfrm>
          <a:noFill/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052" b="0" spc="0">
                <a:solidFill>
                  <a:srgbClr val="313C4A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Text</a:t>
            </a:r>
            <a:endParaRPr lang="fr-FR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5826EE3-C039-1849-A946-4125FB39405B}"/>
              </a:ext>
            </a:extLst>
          </p:cNvPr>
          <p:cNvGrpSpPr/>
          <p:nvPr userDrawn="1"/>
        </p:nvGrpSpPr>
        <p:grpSpPr>
          <a:xfrm rot="7655887">
            <a:off x="3230790" y="1388698"/>
            <a:ext cx="467359" cy="295104"/>
            <a:chOff x="778647" y="2313656"/>
            <a:chExt cx="423980" cy="336510"/>
          </a:xfrm>
        </p:grpSpPr>
        <p:sp>
          <p:nvSpPr>
            <p:cNvPr id="31" name="Elipse 79">
              <a:extLst>
                <a:ext uri="{FF2B5EF4-FFF2-40B4-BE49-F238E27FC236}">
                  <a16:creationId xmlns:a16="http://schemas.microsoft.com/office/drawing/2014/main" id="{9BC4B4B1-76EB-C448-820E-B1BD35654ACF}"/>
                </a:ext>
              </a:extLst>
            </p:cNvPr>
            <p:cNvSpPr/>
            <p:nvPr/>
          </p:nvSpPr>
          <p:spPr>
            <a:xfrm>
              <a:off x="961184" y="2408723"/>
              <a:ext cx="241443" cy="241443"/>
            </a:xfrm>
            <a:prstGeom prst="ellipse">
              <a:avLst/>
            </a:prstGeom>
            <a:solidFill>
              <a:srgbClr val="FFC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7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Elipse 80">
              <a:extLst>
                <a:ext uri="{FF2B5EF4-FFF2-40B4-BE49-F238E27FC236}">
                  <a16:creationId xmlns:a16="http://schemas.microsoft.com/office/drawing/2014/main" id="{4FADA95F-3D27-6940-897A-0AB604E14CD4}"/>
                </a:ext>
              </a:extLst>
            </p:cNvPr>
            <p:cNvSpPr/>
            <p:nvPr/>
          </p:nvSpPr>
          <p:spPr>
            <a:xfrm>
              <a:off x="778647" y="2313656"/>
              <a:ext cx="72650" cy="72650"/>
            </a:xfrm>
            <a:prstGeom prst="ellipse">
              <a:avLst/>
            </a:prstGeom>
            <a:solidFill>
              <a:srgbClr val="FFC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7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3" name="Text Placeholder 36">
            <a:extLst>
              <a:ext uri="{FF2B5EF4-FFF2-40B4-BE49-F238E27FC236}">
                <a16:creationId xmlns:a16="http://schemas.microsoft.com/office/drawing/2014/main" id="{E9F3B08D-B0DB-4E4F-B0E0-F7DCA6D394E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16653" y="4690118"/>
            <a:ext cx="1480648" cy="861128"/>
          </a:xfrm>
          <a:noFill/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929" b="1" spc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0000</a:t>
            </a:r>
            <a:endParaRPr lang="fr-FR" dirty="0"/>
          </a:p>
        </p:txBody>
      </p:sp>
      <p:sp>
        <p:nvSpPr>
          <p:cNvPr id="34" name="Text Placeholder 36">
            <a:extLst>
              <a:ext uri="{FF2B5EF4-FFF2-40B4-BE49-F238E27FC236}">
                <a16:creationId xmlns:a16="http://schemas.microsoft.com/office/drawing/2014/main" id="{2864EDD9-C353-E441-8FB9-C02F4D498AC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77020" y="4690118"/>
            <a:ext cx="1480648" cy="861128"/>
          </a:xfrm>
          <a:noFill/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929" b="1" spc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0000</a:t>
            </a:r>
            <a:endParaRPr lang="fr-FR" dirty="0"/>
          </a:p>
        </p:txBody>
      </p:sp>
      <p:sp>
        <p:nvSpPr>
          <p:cNvPr id="35" name="Text Placeholder 36">
            <a:extLst>
              <a:ext uri="{FF2B5EF4-FFF2-40B4-BE49-F238E27FC236}">
                <a16:creationId xmlns:a16="http://schemas.microsoft.com/office/drawing/2014/main" id="{0E74BDFF-AFCA-9647-A718-B5D36E04F55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16653" y="5512015"/>
            <a:ext cx="1480648" cy="861128"/>
          </a:xfrm>
          <a:noFill/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052" b="0" spc="0">
                <a:solidFill>
                  <a:srgbClr val="313C4A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Text</a:t>
            </a:r>
            <a:endParaRPr lang="fr-FR" dirty="0"/>
          </a:p>
        </p:txBody>
      </p:sp>
      <p:sp>
        <p:nvSpPr>
          <p:cNvPr id="36" name="Text Placeholder 36">
            <a:extLst>
              <a:ext uri="{FF2B5EF4-FFF2-40B4-BE49-F238E27FC236}">
                <a16:creationId xmlns:a16="http://schemas.microsoft.com/office/drawing/2014/main" id="{BB6FFBA6-5C28-E54E-ACA8-6F619E5C4EF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77020" y="5512015"/>
            <a:ext cx="1480648" cy="861128"/>
          </a:xfrm>
          <a:noFill/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052" b="0" spc="0">
                <a:solidFill>
                  <a:srgbClr val="313C4A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6687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BD8352-A36C-9145-9032-1F20B3F3B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01929">
              <a:defRPr/>
            </a:pPr>
            <a:endParaRPr lang="en-GB">
              <a:solidFill>
                <a:srgbClr val="1E345E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B30668-CFEF-B045-974D-8316AE65B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01929">
              <a:defRPr/>
            </a:pPr>
            <a:endParaRPr lang="en-GB">
              <a:solidFill>
                <a:srgbClr val="1E345E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E85D58-5E61-1642-BE54-28DFB0A9B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1929">
              <a:defRPr/>
            </a:pPr>
            <a:fld id="{72502466-665A-3D45-9E9D-4950A8844361}" type="slidenum">
              <a:rPr lang="en-GB" smtClean="0"/>
              <a:pPr defTabSz="801929">
                <a:defRPr/>
              </a:pPr>
              <a:t>‹N°›</a:t>
            </a:fld>
            <a:endParaRPr lang="en-GB" dirty="0"/>
          </a:p>
        </p:txBody>
      </p:sp>
      <p:sp>
        <p:nvSpPr>
          <p:cNvPr id="10" name="Graphic 17">
            <a:extLst>
              <a:ext uri="{FF2B5EF4-FFF2-40B4-BE49-F238E27FC236}">
                <a16:creationId xmlns:a16="http://schemas.microsoft.com/office/drawing/2014/main" id="{1A961C54-CC7B-204B-913F-94C892A61FBE}"/>
              </a:ext>
            </a:extLst>
          </p:cNvPr>
          <p:cNvSpPr/>
          <p:nvPr userDrawn="1"/>
        </p:nvSpPr>
        <p:spPr>
          <a:xfrm rot="8231668" flipH="1">
            <a:off x="1461389" y="1270600"/>
            <a:ext cx="8279000" cy="9675578"/>
          </a:xfrm>
          <a:custGeom>
            <a:avLst/>
            <a:gdLst>
              <a:gd name="connsiteX0" fmla="*/ 1688117 w 5867389"/>
              <a:gd name="connsiteY0" fmla="*/ 6090891 h 6859115"/>
              <a:gd name="connsiteX1" fmla="*/ 2063984 w 5867389"/>
              <a:gd name="connsiteY1" fmla="*/ 6257579 h 6859115"/>
              <a:gd name="connsiteX2" fmla="*/ 2471340 w 5867389"/>
              <a:gd name="connsiteY2" fmla="*/ 6385127 h 6859115"/>
              <a:gd name="connsiteX3" fmla="*/ 3345481 w 5867389"/>
              <a:gd name="connsiteY3" fmla="*/ 6377421 h 6859115"/>
              <a:gd name="connsiteX4" fmla="*/ 3764255 w 5867389"/>
              <a:gd name="connsiteY4" fmla="*/ 6230216 h 6859115"/>
              <a:gd name="connsiteX5" fmla="*/ 4147129 w 5867389"/>
              <a:gd name="connsiteY5" fmla="*/ 6013739 h 6859115"/>
              <a:gd name="connsiteX6" fmla="*/ 4786494 w 5867389"/>
              <a:gd name="connsiteY6" fmla="*/ 5464666 h 6859115"/>
              <a:gd name="connsiteX7" fmla="*/ 5377155 w 5867389"/>
              <a:gd name="connsiteY7" fmla="*/ 4674784 h 6859115"/>
              <a:gd name="connsiteX8" fmla="*/ 5594803 w 5867389"/>
              <a:gd name="connsiteY8" fmla="*/ 4222086 h 6859115"/>
              <a:gd name="connsiteX9" fmla="*/ 5617382 w 5867389"/>
              <a:gd name="connsiteY9" fmla="*/ 4163204 h 6859115"/>
              <a:gd name="connsiteX10" fmla="*/ 5639181 w 5867389"/>
              <a:gd name="connsiteY10" fmla="*/ 4103976 h 6859115"/>
              <a:gd name="connsiteX11" fmla="*/ 5679406 w 5867389"/>
              <a:gd name="connsiteY11" fmla="*/ 3984221 h 6859115"/>
              <a:gd name="connsiteX12" fmla="*/ 5714873 w 5867389"/>
              <a:gd name="connsiteY12" fmla="*/ 3862994 h 6859115"/>
              <a:gd name="connsiteX13" fmla="*/ 5719285 w 5867389"/>
              <a:gd name="connsiteY13" fmla="*/ 3847840 h 6859115"/>
              <a:gd name="connsiteX14" fmla="*/ 5723092 w 5867389"/>
              <a:gd name="connsiteY14" fmla="*/ 3832514 h 6859115"/>
              <a:gd name="connsiteX15" fmla="*/ 5730791 w 5867389"/>
              <a:gd name="connsiteY15" fmla="*/ 3801860 h 6859115"/>
              <a:gd name="connsiteX16" fmla="*/ 5746016 w 5867389"/>
              <a:gd name="connsiteY16" fmla="*/ 3740554 h 6859115"/>
              <a:gd name="connsiteX17" fmla="*/ 5846449 w 5867389"/>
              <a:gd name="connsiteY17" fmla="*/ 2739563 h 6859115"/>
              <a:gd name="connsiteX18" fmla="*/ 5844892 w 5867389"/>
              <a:gd name="connsiteY18" fmla="*/ 2676958 h 6859115"/>
              <a:gd name="connsiteX19" fmla="*/ 5841172 w 5867389"/>
              <a:gd name="connsiteY19" fmla="*/ 2614613 h 6859115"/>
              <a:gd name="connsiteX20" fmla="*/ 5837279 w 5867389"/>
              <a:gd name="connsiteY20" fmla="*/ 2552354 h 6859115"/>
              <a:gd name="connsiteX21" fmla="*/ 5835290 w 5867389"/>
              <a:gd name="connsiteY21" fmla="*/ 2521181 h 6859115"/>
              <a:gd name="connsiteX22" fmla="*/ 5832262 w 5867389"/>
              <a:gd name="connsiteY22" fmla="*/ 2490182 h 6859115"/>
              <a:gd name="connsiteX23" fmla="*/ 5819892 w 5867389"/>
              <a:gd name="connsiteY23" fmla="*/ 2366530 h 6859115"/>
              <a:gd name="connsiteX24" fmla="*/ 5803456 w 5867389"/>
              <a:gd name="connsiteY24" fmla="*/ 2243657 h 6859115"/>
              <a:gd name="connsiteX25" fmla="*/ 5705704 w 5867389"/>
              <a:gd name="connsiteY25" fmla="*/ 1763251 h 6859115"/>
              <a:gd name="connsiteX26" fmla="*/ 5708040 w 5867389"/>
              <a:gd name="connsiteY26" fmla="*/ 1762645 h 6859115"/>
              <a:gd name="connsiteX27" fmla="*/ 5670150 w 5867389"/>
              <a:gd name="connsiteY27" fmla="*/ 1625138 h 6859115"/>
              <a:gd name="connsiteX28" fmla="*/ 5638576 w 5867389"/>
              <a:gd name="connsiteY28" fmla="*/ 1522701 h 6859115"/>
              <a:gd name="connsiteX29" fmla="*/ 5598783 w 5867389"/>
              <a:gd name="connsiteY29" fmla="*/ 1400781 h 6859115"/>
              <a:gd name="connsiteX30" fmla="*/ 5584077 w 5867389"/>
              <a:gd name="connsiteY30" fmla="*/ 1355754 h 6859115"/>
              <a:gd name="connsiteX31" fmla="*/ 5582952 w 5867389"/>
              <a:gd name="connsiteY31" fmla="*/ 1349000 h 6859115"/>
              <a:gd name="connsiteX32" fmla="*/ 5587710 w 5867389"/>
              <a:gd name="connsiteY32" fmla="*/ 1361902 h 6859115"/>
              <a:gd name="connsiteX33" fmla="*/ 5599562 w 5867389"/>
              <a:gd name="connsiteY33" fmla="*/ 1395066 h 6859115"/>
              <a:gd name="connsiteX34" fmla="*/ 5615652 w 5867389"/>
              <a:gd name="connsiteY34" fmla="*/ 1440267 h 6859115"/>
              <a:gd name="connsiteX35" fmla="*/ 5624302 w 5867389"/>
              <a:gd name="connsiteY35" fmla="*/ 1464772 h 6859115"/>
              <a:gd name="connsiteX36" fmla="*/ 5632088 w 5867389"/>
              <a:gd name="connsiteY36" fmla="*/ 1489364 h 6859115"/>
              <a:gd name="connsiteX37" fmla="*/ 5652849 w 5867389"/>
              <a:gd name="connsiteY37" fmla="*/ 1553701 h 6859115"/>
              <a:gd name="connsiteX38" fmla="*/ 5671880 w 5867389"/>
              <a:gd name="connsiteY38" fmla="*/ 1614314 h 6859115"/>
              <a:gd name="connsiteX39" fmla="*/ 5689787 w 5867389"/>
              <a:gd name="connsiteY39" fmla="*/ 1678478 h 6859115"/>
              <a:gd name="connsiteX40" fmla="*/ 5725168 w 5867389"/>
              <a:gd name="connsiteY40" fmla="*/ 1811135 h 6859115"/>
              <a:gd name="connsiteX41" fmla="*/ 5741172 w 5867389"/>
              <a:gd name="connsiteY41" fmla="*/ 1876771 h 6859115"/>
              <a:gd name="connsiteX42" fmla="*/ 5755704 w 5867389"/>
              <a:gd name="connsiteY42" fmla="*/ 1939810 h 6859115"/>
              <a:gd name="connsiteX43" fmla="*/ 5778888 w 5867389"/>
              <a:gd name="connsiteY43" fmla="*/ 2051512 h 6859115"/>
              <a:gd name="connsiteX44" fmla="*/ 5787539 w 5867389"/>
              <a:gd name="connsiteY44" fmla="*/ 2097405 h 6859115"/>
              <a:gd name="connsiteX45" fmla="*/ 5793940 w 5867389"/>
              <a:gd name="connsiteY45" fmla="*/ 2134293 h 6859115"/>
              <a:gd name="connsiteX46" fmla="*/ 5801033 w 5867389"/>
              <a:gd name="connsiteY46" fmla="*/ 2174644 h 6859115"/>
              <a:gd name="connsiteX47" fmla="*/ 5785030 w 5867389"/>
              <a:gd name="connsiteY47" fmla="*/ 2077835 h 6859115"/>
              <a:gd name="connsiteX48" fmla="*/ 5759078 w 5867389"/>
              <a:gd name="connsiteY48" fmla="*/ 1948555 h 6859115"/>
              <a:gd name="connsiteX49" fmla="*/ 5738403 w 5867389"/>
              <a:gd name="connsiteY49" fmla="*/ 1858328 h 6859115"/>
              <a:gd name="connsiteX50" fmla="*/ 5714701 w 5867389"/>
              <a:gd name="connsiteY50" fmla="*/ 1760999 h 6859115"/>
              <a:gd name="connsiteX51" fmla="*/ 5687884 w 5867389"/>
              <a:gd name="connsiteY51" fmla="*/ 1664537 h 6859115"/>
              <a:gd name="connsiteX52" fmla="*/ 5675081 w 5867389"/>
              <a:gd name="connsiteY52" fmla="*/ 1618644 h 6859115"/>
              <a:gd name="connsiteX53" fmla="*/ 5661759 w 5867389"/>
              <a:gd name="connsiteY53" fmla="*/ 1575781 h 6859115"/>
              <a:gd name="connsiteX54" fmla="*/ 5622140 w 5867389"/>
              <a:gd name="connsiteY54" fmla="*/ 1450138 h 6859115"/>
              <a:gd name="connsiteX55" fmla="*/ 5623783 w 5867389"/>
              <a:gd name="connsiteY55" fmla="*/ 1449445 h 6859115"/>
              <a:gd name="connsiteX56" fmla="*/ 5634251 w 5867389"/>
              <a:gd name="connsiteY56" fmla="*/ 1478107 h 6859115"/>
              <a:gd name="connsiteX57" fmla="*/ 5625600 w 5867389"/>
              <a:gd name="connsiteY57" fmla="*/ 1448926 h 6859115"/>
              <a:gd name="connsiteX58" fmla="*/ 5592901 w 5867389"/>
              <a:gd name="connsiteY58" fmla="*/ 1356360 h 6859115"/>
              <a:gd name="connsiteX59" fmla="*/ 5573177 w 5867389"/>
              <a:gd name="connsiteY59" fmla="*/ 1301808 h 6859115"/>
              <a:gd name="connsiteX60" fmla="*/ 5551118 w 5867389"/>
              <a:gd name="connsiteY60" fmla="*/ 1245437 h 6859115"/>
              <a:gd name="connsiteX61" fmla="*/ 5529059 w 5867389"/>
              <a:gd name="connsiteY61" fmla="*/ 1189153 h 6859115"/>
              <a:gd name="connsiteX62" fmla="*/ 5518246 w 5867389"/>
              <a:gd name="connsiteY62" fmla="*/ 1161704 h 6859115"/>
              <a:gd name="connsiteX63" fmla="*/ 5507000 w 5867389"/>
              <a:gd name="connsiteY63" fmla="*/ 1135726 h 6859115"/>
              <a:gd name="connsiteX64" fmla="*/ 5468246 w 5867389"/>
              <a:gd name="connsiteY64" fmla="*/ 1045585 h 6859115"/>
              <a:gd name="connsiteX65" fmla="*/ 5470409 w 5867389"/>
              <a:gd name="connsiteY65" fmla="*/ 1044633 h 6859115"/>
              <a:gd name="connsiteX66" fmla="*/ 5218157 w 5867389"/>
              <a:gd name="connsiteY66" fmla="*/ 550458 h 6859115"/>
              <a:gd name="connsiteX67" fmla="*/ 4864349 w 5867389"/>
              <a:gd name="connsiteY67" fmla="*/ 22254 h 6859115"/>
              <a:gd name="connsiteX68" fmla="*/ 4862013 w 5867389"/>
              <a:gd name="connsiteY68" fmla="*/ 18704 h 6859115"/>
              <a:gd name="connsiteX69" fmla="*/ 4856563 w 5867389"/>
              <a:gd name="connsiteY69" fmla="*/ 11170 h 6859115"/>
              <a:gd name="connsiteX70" fmla="*/ 4851114 w 5867389"/>
              <a:gd name="connsiteY70" fmla="*/ 3550 h 6859115"/>
              <a:gd name="connsiteX71" fmla="*/ 4848778 w 5867389"/>
              <a:gd name="connsiteY71" fmla="*/ 0 h 6859115"/>
              <a:gd name="connsiteX72" fmla="*/ 4852497 w 5867389"/>
              <a:gd name="connsiteY72" fmla="*/ 4503 h 6859115"/>
              <a:gd name="connsiteX73" fmla="*/ 4865473 w 5867389"/>
              <a:gd name="connsiteY73" fmla="*/ 21128 h 6859115"/>
              <a:gd name="connsiteX74" fmla="*/ 4930180 w 5867389"/>
              <a:gd name="connsiteY74" fmla="*/ 107719 h 6859115"/>
              <a:gd name="connsiteX75" fmla="*/ 5309767 w 5867389"/>
              <a:gd name="connsiteY75" fmla="*/ 709872 h 6859115"/>
              <a:gd name="connsiteX76" fmla="*/ 5599994 w 5867389"/>
              <a:gd name="connsiteY76" fmla="*/ 1362248 h 6859115"/>
              <a:gd name="connsiteX77" fmla="*/ 5790307 w 5867389"/>
              <a:gd name="connsiteY77" fmla="*/ 2052638 h 6859115"/>
              <a:gd name="connsiteX78" fmla="*/ 5866172 w 5867389"/>
              <a:gd name="connsiteY78" fmla="*/ 2766320 h 6859115"/>
              <a:gd name="connsiteX79" fmla="*/ 5866172 w 5867389"/>
              <a:gd name="connsiteY79" fmla="*/ 2946169 h 6859115"/>
              <a:gd name="connsiteX80" fmla="*/ 5862799 w 5867389"/>
              <a:gd name="connsiteY80" fmla="*/ 3036051 h 6859115"/>
              <a:gd name="connsiteX81" fmla="*/ 5858214 w 5867389"/>
              <a:gd name="connsiteY81" fmla="*/ 3125759 h 6859115"/>
              <a:gd name="connsiteX82" fmla="*/ 5850428 w 5867389"/>
              <a:gd name="connsiteY82" fmla="*/ 3215467 h 6859115"/>
              <a:gd name="connsiteX83" fmla="*/ 5841778 w 5867389"/>
              <a:gd name="connsiteY83" fmla="*/ 3305002 h 6859115"/>
              <a:gd name="connsiteX84" fmla="*/ 5830099 w 5867389"/>
              <a:gd name="connsiteY84" fmla="*/ 3394191 h 6859115"/>
              <a:gd name="connsiteX85" fmla="*/ 5827245 w 5867389"/>
              <a:gd name="connsiteY85" fmla="*/ 3416531 h 6859115"/>
              <a:gd name="connsiteX86" fmla="*/ 5823698 w 5867389"/>
              <a:gd name="connsiteY86" fmla="*/ 3438698 h 6859115"/>
              <a:gd name="connsiteX87" fmla="*/ 5816345 w 5867389"/>
              <a:gd name="connsiteY87" fmla="*/ 3483206 h 6859115"/>
              <a:gd name="connsiteX88" fmla="*/ 5801379 w 5867389"/>
              <a:gd name="connsiteY88" fmla="*/ 3571962 h 6859115"/>
              <a:gd name="connsiteX89" fmla="*/ 5783127 w 5867389"/>
              <a:gd name="connsiteY89" fmla="*/ 3660198 h 6859115"/>
              <a:gd name="connsiteX90" fmla="*/ 5773957 w 5867389"/>
              <a:gd name="connsiteY90" fmla="*/ 3704359 h 6859115"/>
              <a:gd name="connsiteX91" fmla="*/ 5763317 w 5867389"/>
              <a:gd name="connsiteY91" fmla="*/ 3747655 h 6859115"/>
              <a:gd name="connsiteX92" fmla="*/ 5741604 w 5867389"/>
              <a:gd name="connsiteY92" fmla="*/ 3835804 h 6859115"/>
              <a:gd name="connsiteX93" fmla="*/ 5729580 w 5867389"/>
              <a:gd name="connsiteY93" fmla="*/ 3879100 h 6859115"/>
              <a:gd name="connsiteX94" fmla="*/ 5716950 w 5867389"/>
              <a:gd name="connsiteY94" fmla="*/ 3922395 h 6859115"/>
              <a:gd name="connsiteX95" fmla="*/ 5704320 w 5867389"/>
              <a:gd name="connsiteY95" fmla="*/ 3965691 h 6859115"/>
              <a:gd name="connsiteX96" fmla="*/ 5690998 w 5867389"/>
              <a:gd name="connsiteY96" fmla="*/ 4008986 h 6859115"/>
              <a:gd name="connsiteX97" fmla="*/ 5662105 w 5867389"/>
              <a:gd name="connsiteY97" fmla="*/ 4094365 h 6859115"/>
              <a:gd name="connsiteX98" fmla="*/ 5647486 w 5867389"/>
              <a:gd name="connsiteY98" fmla="*/ 4137054 h 6859115"/>
              <a:gd name="connsiteX99" fmla="*/ 5631309 w 5867389"/>
              <a:gd name="connsiteY99" fmla="*/ 4179137 h 6859115"/>
              <a:gd name="connsiteX100" fmla="*/ 5308729 w 5867389"/>
              <a:gd name="connsiteY100" fmla="*/ 4822941 h 6859115"/>
              <a:gd name="connsiteX101" fmla="*/ 4872653 w 5867389"/>
              <a:gd name="connsiteY101" fmla="*/ 5396866 h 6859115"/>
              <a:gd name="connsiteX102" fmla="*/ 4347477 w 5867389"/>
              <a:gd name="connsiteY102" fmla="*/ 5890434 h 6859115"/>
              <a:gd name="connsiteX103" fmla="*/ 4050935 w 5867389"/>
              <a:gd name="connsiteY103" fmla="*/ 6095827 h 6859115"/>
              <a:gd name="connsiteX104" fmla="*/ 3731988 w 5867389"/>
              <a:gd name="connsiteY104" fmla="*/ 6264160 h 6859115"/>
              <a:gd name="connsiteX105" fmla="*/ 3391934 w 5867389"/>
              <a:gd name="connsiteY105" fmla="*/ 6384002 h 6859115"/>
              <a:gd name="connsiteX106" fmla="*/ 3348076 w 5867389"/>
              <a:gd name="connsiteY106" fmla="*/ 6394999 h 6859115"/>
              <a:gd name="connsiteX107" fmla="*/ 3304131 w 5867389"/>
              <a:gd name="connsiteY107" fmla="*/ 6405303 h 6859115"/>
              <a:gd name="connsiteX108" fmla="*/ 3215635 w 5867389"/>
              <a:gd name="connsiteY108" fmla="*/ 6422621 h 6859115"/>
              <a:gd name="connsiteX109" fmla="*/ 3126275 w 5867389"/>
              <a:gd name="connsiteY109" fmla="*/ 6435436 h 6859115"/>
              <a:gd name="connsiteX110" fmla="*/ 3081465 w 5867389"/>
              <a:gd name="connsiteY110" fmla="*/ 6440286 h 6859115"/>
              <a:gd name="connsiteX111" fmla="*/ 3036482 w 5867389"/>
              <a:gd name="connsiteY111" fmla="*/ 6444182 h 6859115"/>
              <a:gd name="connsiteX112" fmla="*/ 2323674 w 5867389"/>
              <a:gd name="connsiteY112" fmla="*/ 6365471 h 6859115"/>
              <a:gd name="connsiteX113" fmla="*/ 1659051 w 5867389"/>
              <a:gd name="connsiteY113" fmla="*/ 6096000 h 6859115"/>
              <a:gd name="connsiteX114" fmla="*/ 1334740 w 5867389"/>
              <a:gd name="connsiteY114" fmla="*/ 5946198 h 6859115"/>
              <a:gd name="connsiteX115" fmla="*/ 1168736 w 5867389"/>
              <a:gd name="connsiteY115" fmla="*/ 5882467 h 6859115"/>
              <a:gd name="connsiteX116" fmla="*/ 1083960 w 5867389"/>
              <a:gd name="connsiteY116" fmla="*/ 5856490 h 6859115"/>
              <a:gd name="connsiteX117" fmla="*/ 997454 w 5867389"/>
              <a:gd name="connsiteY117" fmla="*/ 5836487 h 6859115"/>
              <a:gd name="connsiteX118" fmla="*/ 910170 w 5867389"/>
              <a:gd name="connsiteY118" fmla="*/ 5824018 h 6859115"/>
              <a:gd name="connsiteX119" fmla="*/ 866225 w 5867389"/>
              <a:gd name="connsiteY119" fmla="*/ 5820988 h 6859115"/>
              <a:gd name="connsiteX120" fmla="*/ 822194 w 5867389"/>
              <a:gd name="connsiteY120" fmla="*/ 5820988 h 6859115"/>
              <a:gd name="connsiteX121" fmla="*/ 649182 w 5867389"/>
              <a:gd name="connsiteY121" fmla="*/ 5848091 h 6859115"/>
              <a:gd name="connsiteX122" fmla="*/ 567175 w 5867389"/>
              <a:gd name="connsiteY122" fmla="*/ 5879263 h 6859115"/>
              <a:gd name="connsiteX123" fmla="*/ 490012 w 5867389"/>
              <a:gd name="connsiteY123" fmla="*/ 5921087 h 6859115"/>
              <a:gd name="connsiteX124" fmla="*/ 418385 w 5867389"/>
              <a:gd name="connsiteY124" fmla="*/ 5971915 h 6859115"/>
              <a:gd name="connsiteX125" fmla="*/ 353419 w 5867389"/>
              <a:gd name="connsiteY125" fmla="*/ 6031057 h 6859115"/>
              <a:gd name="connsiteX126" fmla="*/ 294941 w 5867389"/>
              <a:gd name="connsiteY126" fmla="*/ 6096779 h 6859115"/>
              <a:gd name="connsiteX127" fmla="*/ 243038 w 5867389"/>
              <a:gd name="connsiteY127" fmla="*/ 6168044 h 6859115"/>
              <a:gd name="connsiteX128" fmla="*/ 157137 w 5867389"/>
              <a:gd name="connsiteY128" fmla="*/ 6321916 h 6859115"/>
              <a:gd name="connsiteX129" fmla="*/ 42777 w 5867389"/>
              <a:gd name="connsiteY129" fmla="*/ 6655638 h 6859115"/>
              <a:gd name="connsiteX130" fmla="*/ 2984 w 5867389"/>
              <a:gd name="connsiteY130" fmla="*/ 6845185 h 6859115"/>
              <a:gd name="connsiteX131" fmla="*/ 5406 w 5867389"/>
              <a:gd name="connsiteY131" fmla="*/ 6826741 h 6859115"/>
              <a:gd name="connsiteX132" fmla="*/ 37067 w 5867389"/>
              <a:gd name="connsiteY132" fmla="*/ 6669752 h 6859115"/>
              <a:gd name="connsiteX133" fmla="*/ 101860 w 5867389"/>
              <a:gd name="connsiteY133" fmla="*/ 6448425 h 6859115"/>
              <a:gd name="connsiteX134" fmla="*/ 67863 w 5867389"/>
              <a:gd name="connsiteY134" fmla="*/ 6550603 h 6859115"/>
              <a:gd name="connsiteX135" fmla="*/ 39317 w 5867389"/>
              <a:gd name="connsiteY135" fmla="*/ 6654512 h 6859115"/>
              <a:gd name="connsiteX136" fmla="*/ 39317 w 5867389"/>
              <a:gd name="connsiteY136" fmla="*/ 6652000 h 6859115"/>
              <a:gd name="connsiteX137" fmla="*/ 40874 w 5867389"/>
              <a:gd name="connsiteY137" fmla="*/ 6644554 h 6859115"/>
              <a:gd name="connsiteX138" fmla="*/ 48054 w 5867389"/>
              <a:gd name="connsiteY138" fmla="*/ 6615026 h 6859115"/>
              <a:gd name="connsiteX139" fmla="*/ 81531 w 5867389"/>
              <a:gd name="connsiteY139" fmla="*/ 6498301 h 6859115"/>
              <a:gd name="connsiteX140" fmla="*/ 156013 w 5867389"/>
              <a:gd name="connsiteY140" fmla="*/ 6310226 h 6859115"/>
              <a:gd name="connsiteX141" fmla="*/ 306965 w 5867389"/>
              <a:gd name="connsiteY141" fmla="*/ 6071582 h 6859115"/>
              <a:gd name="connsiteX142" fmla="*/ 138712 w 5867389"/>
              <a:gd name="connsiteY142" fmla="*/ 6346941 h 6859115"/>
              <a:gd name="connsiteX143" fmla="*/ 136982 w 5867389"/>
              <a:gd name="connsiteY143" fmla="*/ 6346075 h 6859115"/>
              <a:gd name="connsiteX144" fmla="*/ 204456 w 5867389"/>
              <a:gd name="connsiteY144" fmla="*/ 6213677 h 6859115"/>
              <a:gd name="connsiteX145" fmla="*/ 230408 w 5867389"/>
              <a:gd name="connsiteY145" fmla="*/ 6171940 h 6859115"/>
              <a:gd name="connsiteX146" fmla="*/ 239923 w 5867389"/>
              <a:gd name="connsiteY146" fmla="*/ 6156441 h 6859115"/>
              <a:gd name="connsiteX147" fmla="*/ 238626 w 5867389"/>
              <a:gd name="connsiteY147" fmla="*/ 6155488 h 6859115"/>
              <a:gd name="connsiteX148" fmla="*/ 187414 w 5867389"/>
              <a:gd name="connsiteY148" fmla="*/ 6239222 h 6859115"/>
              <a:gd name="connsiteX149" fmla="*/ 134905 w 5867389"/>
              <a:gd name="connsiteY149" fmla="*/ 6345382 h 6859115"/>
              <a:gd name="connsiteX150" fmla="*/ 60856 w 5867389"/>
              <a:gd name="connsiteY150" fmla="*/ 6548438 h 6859115"/>
              <a:gd name="connsiteX151" fmla="*/ 109127 w 5867389"/>
              <a:gd name="connsiteY151" fmla="*/ 6407641 h 6859115"/>
              <a:gd name="connsiteX152" fmla="*/ 127639 w 5867389"/>
              <a:gd name="connsiteY152" fmla="*/ 6362267 h 6859115"/>
              <a:gd name="connsiteX153" fmla="*/ 134905 w 5867389"/>
              <a:gd name="connsiteY153" fmla="*/ 6344949 h 6859115"/>
              <a:gd name="connsiteX154" fmla="*/ 133435 w 5867389"/>
              <a:gd name="connsiteY154" fmla="*/ 6344343 h 6859115"/>
              <a:gd name="connsiteX155" fmla="*/ 216567 w 5867389"/>
              <a:gd name="connsiteY155" fmla="*/ 6185535 h 6859115"/>
              <a:gd name="connsiteX156" fmla="*/ 243297 w 5867389"/>
              <a:gd name="connsiteY156" fmla="*/ 6144578 h 6859115"/>
              <a:gd name="connsiteX157" fmla="*/ 272796 w 5867389"/>
              <a:gd name="connsiteY157" fmla="*/ 6104313 h 6859115"/>
              <a:gd name="connsiteX158" fmla="*/ 338886 w 5867389"/>
              <a:gd name="connsiteY158" fmla="*/ 6027593 h 6859115"/>
              <a:gd name="connsiteX159" fmla="*/ 413800 w 5867389"/>
              <a:gd name="connsiteY159" fmla="*/ 5959273 h 6859115"/>
              <a:gd name="connsiteX160" fmla="*/ 494856 w 5867389"/>
              <a:gd name="connsiteY160" fmla="*/ 5902902 h 6859115"/>
              <a:gd name="connsiteX161" fmla="*/ 578421 w 5867389"/>
              <a:gd name="connsiteY161" fmla="*/ 5860300 h 6859115"/>
              <a:gd name="connsiteX162" fmla="*/ 619511 w 5867389"/>
              <a:gd name="connsiteY162" fmla="*/ 5844021 h 6859115"/>
              <a:gd name="connsiteX163" fmla="*/ 659649 w 5867389"/>
              <a:gd name="connsiteY163" fmla="*/ 5831551 h 6859115"/>
              <a:gd name="connsiteX164" fmla="*/ 659649 w 5867389"/>
              <a:gd name="connsiteY164" fmla="*/ 5830426 h 6859115"/>
              <a:gd name="connsiteX165" fmla="*/ 619424 w 5867389"/>
              <a:gd name="connsiteY165" fmla="*/ 5842809 h 6859115"/>
              <a:gd name="connsiteX166" fmla="*/ 578247 w 5867389"/>
              <a:gd name="connsiteY166" fmla="*/ 5859001 h 6859115"/>
              <a:gd name="connsiteX167" fmla="*/ 494510 w 5867389"/>
              <a:gd name="connsiteY167" fmla="*/ 5901604 h 6859115"/>
              <a:gd name="connsiteX168" fmla="*/ 337675 w 5867389"/>
              <a:gd name="connsiteY168" fmla="*/ 6026554 h 6859115"/>
              <a:gd name="connsiteX169" fmla="*/ 271585 w 5867389"/>
              <a:gd name="connsiteY169" fmla="*/ 6103534 h 6859115"/>
              <a:gd name="connsiteX170" fmla="*/ 242086 w 5867389"/>
              <a:gd name="connsiteY170" fmla="*/ 6143798 h 6859115"/>
              <a:gd name="connsiteX171" fmla="*/ 215356 w 5867389"/>
              <a:gd name="connsiteY171" fmla="*/ 6184843 h 6859115"/>
              <a:gd name="connsiteX172" fmla="*/ 131705 w 5867389"/>
              <a:gd name="connsiteY172" fmla="*/ 6343910 h 6859115"/>
              <a:gd name="connsiteX173" fmla="*/ 158175 w 5867389"/>
              <a:gd name="connsiteY173" fmla="*/ 6286847 h 6859115"/>
              <a:gd name="connsiteX174" fmla="*/ 172535 w 5867389"/>
              <a:gd name="connsiteY174" fmla="*/ 6258012 h 6859115"/>
              <a:gd name="connsiteX175" fmla="*/ 178158 w 5867389"/>
              <a:gd name="connsiteY175" fmla="*/ 6245543 h 6859115"/>
              <a:gd name="connsiteX176" fmla="*/ 318038 w 5867389"/>
              <a:gd name="connsiteY176" fmla="*/ 6045344 h 6859115"/>
              <a:gd name="connsiteX177" fmla="*/ 406880 w 5867389"/>
              <a:gd name="connsiteY177" fmla="*/ 5961005 h 6859115"/>
              <a:gd name="connsiteX178" fmla="*/ 508178 w 5867389"/>
              <a:gd name="connsiteY178" fmla="*/ 5891732 h 6859115"/>
              <a:gd name="connsiteX179" fmla="*/ 738629 w 5867389"/>
              <a:gd name="connsiteY179" fmla="*/ 5811636 h 6859115"/>
              <a:gd name="connsiteX180" fmla="*/ 982662 w 5867389"/>
              <a:gd name="connsiteY180" fmla="*/ 5817004 h 6859115"/>
              <a:gd name="connsiteX181" fmla="*/ 658611 w 5867389"/>
              <a:gd name="connsiteY181" fmla="*/ 5828175 h 6859115"/>
              <a:gd name="connsiteX182" fmla="*/ 872973 w 5867389"/>
              <a:gd name="connsiteY182" fmla="*/ 5803929 h 6859115"/>
              <a:gd name="connsiteX183" fmla="*/ 1154116 w 5867389"/>
              <a:gd name="connsiteY183" fmla="*/ 5859174 h 6859115"/>
              <a:gd name="connsiteX184" fmla="*/ 1438634 w 5867389"/>
              <a:gd name="connsiteY184" fmla="*/ 5973128 h 6859115"/>
              <a:gd name="connsiteX185" fmla="*/ 1688117 w 5867389"/>
              <a:gd name="connsiteY185" fmla="*/ 6090891 h 685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5867389" h="6859115">
                <a:moveTo>
                  <a:pt x="1688117" y="6090891"/>
                </a:moveTo>
                <a:cubicBezTo>
                  <a:pt x="1809225" y="6148301"/>
                  <a:pt x="1933706" y="6206144"/>
                  <a:pt x="2063984" y="6257579"/>
                </a:cubicBezTo>
                <a:cubicBezTo>
                  <a:pt x="2196182" y="6310815"/>
                  <a:pt x="2332403" y="6353461"/>
                  <a:pt x="2471340" y="6385127"/>
                </a:cubicBezTo>
                <a:cubicBezTo>
                  <a:pt x="2759343" y="6450737"/>
                  <a:pt x="3058679" y="6448096"/>
                  <a:pt x="3345481" y="6377421"/>
                </a:cubicBezTo>
                <a:cubicBezTo>
                  <a:pt x="3489530" y="6342126"/>
                  <a:pt x="3629791" y="6292821"/>
                  <a:pt x="3764255" y="6230216"/>
                </a:cubicBezTo>
                <a:cubicBezTo>
                  <a:pt x="3897327" y="6168165"/>
                  <a:pt x="4025338" y="6095784"/>
                  <a:pt x="4147129" y="6013739"/>
                </a:cubicBezTo>
                <a:cubicBezTo>
                  <a:pt x="4388740" y="5851727"/>
                  <a:pt x="4601804" y="5661141"/>
                  <a:pt x="4786494" y="5464666"/>
                </a:cubicBezTo>
                <a:cubicBezTo>
                  <a:pt x="5012464" y="5224471"/>
                  <a:pt x="5210614" y="4959503"/>
                  <a:pt x="5377155" y="4674784"/>
                </a:cubicBezTo>
                <a:cubicBezTo>
                  <a:pt x="5460279" y="4529207"/>
                  <a:pt x="5533004" y="4377933"/>
                  <a:pt x="5594803" y="4222086"/>
                </a:cubicBezTo>
                <a:lnTo>
                  <a:pt x="5617382" y="4163204"/>
                </a:lnTo>
                <a:cubicBezTo>
                  <a:pt x="5624994" y="4143548"/>
                  <a:pt x="5632780" y="4123979"/>
                  <a:pt x="5639181" y="4103976"/>
                </a:cubicBezTo>
                <a:lnTo>
                  <a:pt x="5679406" y="3984221"/>
                </a:lnTo>
                <a:lnTo>
                  <a:pt x="5714873" y="3862994"/>
                </a:lnTo>
                <a:lnTo>
                  <a:pt x="5719285" y="3847840"/>
                </a:lnTo>
                <a:lnTo>
                  <a:pt x="5723092" y="3832514"/>
                </a:lnTo>
                <a:lnTo>
                  <a:pt x="5730791" y="3801860"/>
                </a:lnTo>
                <a:lnTo>
                  <a:pt x="5746016" y="3740554"/>
                </a:lnTo>
                <a:cubicBezTo>
                  <a:pt x="5823214" y="3412747"/>
                  <a:pt x="5856985" y="3076194"/>
                  <a:pt x="5846449" y="2739563"/>
                </a:cubicBezTo>
                <a:lnTo>
                  <a:pt x="5844892" y="2676958"/>
                </a:lnTo>
                <a:cubicBezTo>
                  <a:pt x="5843681" y="2656176"/>
                  <a:pt x="5842383" y="2635394"/>
                  <a:pt x="5841172" y="2614613"/>
                </a:cubicBezTo>
                <a:lnTo>
                  <a:pt x="5837279" y="2552354"/>
                </a:lnTo>
                <a:lnTo>
                  <a:pt x="5835290" y="2521181"/>
                </a:lnTo>
                <a:lnTo>
                  <a:pt x="5832262" y="2490182"/>
                </a:lnTo>
                <a:cubicBezTo>
                  <a:pt x="5828110" y="2448878"/>
                  <a:pt x="5824390" y="2407660"/>
                  <a:pt x="5819892" y="2366530"/>
                </a:cubicBezTo>
                <a:cubicBezTo>
                  <a:pt x="5815393" y="2325399"/>
                  <a:pt x="5808905" y="2284528"/>
                  <a:pt x="5803456" y="2243657"/>
                </a:cubicBezTo>
                <a:cubicBezTo>
                  <a:pt x="5779139" y="2081949"/>
                  <a:pt x="5746509" y="1921600"/>
                  <a:pt x="5705704" y="1763251"/>
                </a:cubicBezTo>
                <a:cubicBezTo>
                  <a:pt x="5706656" y="1763251"/>
                  <a:pt x="5733299" y="1867679"/>
                  <a:pt x="5708040" y="1762645"/>
                </a:cubicBezTo>
                <a:lnTo>
                  <a:pt x="5670150" y="1625138"/>
                </a:lnTo>
                <a:cubicBezTo>
                  <a:pt x="5658472" y="1585480"/>
                  <a:pt x="5647486" y="1551796"/>
                  <a:pt x="5638576" y="1522701"/>
                </a:cubicBezTo>
                <a:cubicBezTo>
                  <a:pt x="5621275" y="1464426"/>
                  <a:pt x="5607347" y="1426412"/>
                  <a:pt x="5598783" y="1400781"/>
                </a:cubicBezTo>
                <a:cubicBezTo>
                  <a:pt x="5590219" y="1375150"/>
                  <a:pt x="5585980" y="1362335"/>
                  <a:pt x="5584077" y="1355754"/>
                </a:cubicBezTo>
                <a:cubicBezTo>
                  <a:pt x="5582174" y="1349173"/>
                  <a:pt x="5582606" y="1349173"/>
                  <a:pt x="5582952" y="1349000"/>
                </a:cubicBezTo>
                <a:cubicBezTo>
                  <a:pt x="5583299" y="1348827"/>
                  <a:pt x="5584769" y="1353762"/>
                  <a:pt x="5587710" y="1361902"/>
                </a:cubicBezTo>
                <a:cubicBezTo>
                  <a:pt x="5590651" y="1370041"/>
                  <a:pt x="5594803" y="1381558"/>
                  <a:pt x="5599562" y="1395066"/>
                </a:cubicBezTo>
                <a:cubicBezTo>
                  <a:pt x="5604319" y="1408574"/>
                  <a:pt x="5609856" y="1424161"/>
                  <a:pt x="5615652" y="1440267"/>
                </a:cubicBezTo>
                <a:cubicBezTo>
                  <a:pt x="5618420" y="1448320"/>
                  <a:pt x="5621361" y="1456546"/>
                  <a:pt x="5624302" y="1464772"/>
                </a:cubicBezTo>
                <a:cubicBezTo>
                  <a:pt x="5627243" y="1472998"/>
                  <a:pt x="5629579" y="1481311"/>
                  <a:pt x="5632088" y="1489364"/>
                </a:cubicBezTo>
                <a:cubicBezTo>
                  <a:pt x="5652417" y="1553787"/>
                  <a:pt x="5668766" y="1605396"/>
                  <a:pt x="5652849" y="1553701"/>
                </a:cubicBezTo>
                <a:cubicBezTo>
                  <a:pt x="5659017" y="1573097"/>
                  <a:pt x="5665367" y="1593299"/>
                  <a:pt x="5671880" y="1614314"/>
                </a:cubicBezTo>
                <a:cubicBezTo>
                  <a:pt x="5677676" y="1635269"/>
                  <a:pt x="5683732" y="1656657"/>
                  <a:pt x="5689787" y="1678478"/>
                </a:cubicBezTo>
                <a:cubicBezTo>
                  <a:pt x="5701812" y="1721774"/>
                  <a:pt x="5715133" y="1766628"/>
                  <a:pt x="5725168" y="1811135"/>
                </a:cubicBezTo>
                <a:cubicBezTo>
                  <a:pt x="5730618" y="1833303"/>
                  <a:pt x="5735895" y="1855297"/>
                  <a:pt x="5741172" y="1876771"/>
                </a:cubicBezTo>
                <a:cubicBezTo>
                  <a:pt x="5746448" y="1898246"/>
                  <a:pt x="5751725" y="1919288"/>
                  <a:pt x="5755704" y="1939810"/>
                </a:cubicBezTo>
                <a:lnTo>
                  <a:pt x="5778888" y="2051512"/>
                </a:lnTo>
                <a:cubicBezTo>
                  <a:pt x="5782608" y="2068051"/>
                  <a:pt x="5784943" y="2083464"/>
                  <a:pt x="5787539" y="2097405"/>
                </a:cubicBezTo>
                <a:cubicBezTo>
                  <a:pt x="5790134" y="2111346"/>
                  <a:pt x="5792124" y="2123382"/>
                  <a:pt x="5793940" y="2134293"/>
                </a:cubicBezTo>
                <a:cubicBezTo>
                  <a:pt x="5797660" y="2155508"/>
                  <a:pt x="5800169" y="2169622"/>
                  <a:pt x="5801033" y="2174644"/>
                </a:cubicBezTo>
                <a:cubicBezTo>
                  <a:pt x="5802850" y="2184602"/>
                  <a:pt x="5798525" y="2157932"/>
                  <a:pt x="5785030" y="2077835"/>
                </a:cubicBezTo>
                <a:cubicBezTo>
                  <a:pt x="5780445" y="2051165"/>
                  <a:pt x="5770497" y="2004839"/>
                  <a:pt x="5759078" y="1948555"/>
                </a:cubicBezTo>
                <a:cubicBezTo>
                  <a:pt x="5753715" y="1920327"/>
                  <a:pt x="5746016" y="1889933"/>
                  <a:pt x="5738403" y="1858328"/>
                </a:cubicBezTo>
                <a:cubicBezTo>
                  <a:pt x="5730791" y="1826722"/>
                  <a:pt x="5722659" y="1793904"/>
                  <a:pt x="5714701" y="1760999"/>
                </a:cubicBezTo>
                <a:cubicBezTo>
                  <a:pt x="5706742" y="1728095"/>
                  <a:pt x="5696534" y="1695883"/>
                  <a:pt x="5687884" y="1664537"/>
                </a:cubicBezTo>
                <a:cubicBezTo>
                  <a:pt x="5683498" y="1648838"/>
                  <a:pt x="5679233" y="1633538"/>
                  <a:pt x="5675081" y="1618644"/>
                </a:cubicBezTo>
                <a:cubicBezTo>
                  <a:pt x="5670756" y="1603750"/>
                  <a:pt x="5665998" y="1589549"/>
                  <a:pt x="5661759" y="1575781"/>
                </a:cubicBezTo>
                <a:cubicBezTo>
                  <a:pt x="5644458" y="1521056"/>
                  <a:pt x="5630963" y="1475682"/>
                  <a:pt x="5622140" y="1450138"/>
                </a:cubicBezTo>
                <a:cubicBezTo>
                  <a:pt x="5604838" y="1398790"/>
                  <a:pt x="5614267" y="1424161"/>
                  <a:pt x="5623783" y="1449445"/>
                </a:cubicBezTo>
                <a:cubicBezTo>
                  <a:pt x="5628801" y="1462088"/>
                  <a:pt x="5632953" y="1474903"/>
                  <a:pt x="5634251" y="1478107"/>
                </a:cubicBezTo>
                <a:cubicBezTo>
                  <a:pt x="5635548" y="1481311"/>
                  <a:pt x="5634251" y="1474557"/>
                  <a:pt x="5625600" y="1448926"/>
                </a:cubicBezTo>
                <a:cubicBezTo>
                  <a:pt x="5616949" y="1423295"/>
                  <a:pt x="5605271" y="1391516"/>
                  <a:pt x="5592901" y="1356360"/>
                </a:cubicBezTo>
                <a:cubicBezTo>
                  <a:pt x="5586499" y="1339042"/>
                  <a:pt x="5580530" y="1320338"/>
                  <a:pt x="5573177" y="1301808"/>
                </a:cubicBezTo>
                <a:lnTo>
                  <a:pt x="5551118" y="1245437"/>
                </a:lnTo>
                <a:cubicBezTo>
                  <a:pt x="5543765" y="1226560"/>
                  <a:pt x="5536326" y="1207684"/>
                  <a:pt x="5529059" y="1189153"/>
                </a:cubicBezTo>
                <a:lnTo>
                  <a:pt x="5518246" y="1161704"/>
                </a:lnTo>
                <a:lnTo>
                  <a:pt x="5507000" y="1135726"/>
                </a:lnTo>
                <a:cubicBezTo>
                  <a:pt x="5492294" y="1101090"/>
                  <a:pt x="5478886" y="1070437"/>
                  <a:pt x="5468246" y="1045585"/>
                </a:cubicBezTo>
                <a:cubicBezTo>
                  <a:pt x="5426204" y="945919"/>
                  <a:pt x="5513229" y="1144126"/>
                  <a:pt x="5470409" y="1044633"/>
                </a:cubicBezTo>
                <a:cubicBezTo>
                  <a:pt x="5395529" y="875365"/>
                  <a:pt x="5311315" y="710383"/>
                  <a:pt x="5218157" y="550458"/>
                </a:cubicBezTo>
                <a:cubicBezTo>
                  <a:pt x="5111254" y="367232"/>
                  <a:pt x="4993087" y="190825"/>
                  <a:pt x="4864349" y="22254"/>
                </a:cubicBezTo>
                <a:cubicBezTo>
                  <a:pt x="4863657" y="21017"/>
                  <a:pt x="4862878" y="19830"/>
                  <a:pt x="4862013" y="18704"/>
                </a:cubicBezTo>
                <a:lnTo>
                  <a:pt x="4856563" y="11170"/>
                </a:lnTo>
                <a:lnTo>
                  <a:pt x="4851114" y="3550"/>
                </a:lnTo>
                <a:cubicBezTo>
                  <a:pt x="4850231" y="2440"/>
                  <a:pt x="4849444" y="1252"/>
                  <a:pt x="4848778" y="0"/>
                </a:cubicBezTo>
                <a:cubicBezTo>
                  <a:pt x="4848778" y="0"/>
                  <a:pt x="4849902" y="1212"/>
                  <a:pt x="4852497" y="4503"/>
                </a:cubicBezTo>
                <a:lnTo>
                  <a:pt x="4865473" y="21128"/>
                </a:lnTo>
                <a:cubicBezTo>
                  <a:pt x="4877584" y="37494"/>
                  <a:pt x="4897827" y="64424"/>
                  <a:pt x="4930180" y="107719"/>
                </a:cubicBezTo>
                <a:cubicBezTo>
                  <a:pt x="5070475" y="299405"/>
                  <a:pt x="5197310" y="500605"/>
                  <a:pt x="5309767" y="709872"/>
                </a:cubicBezTo>
                <a:cubicBezTo>
                  <a:pt x="5422562" y="919812"/>
                  <a:pt x="5519578" y="1137874"/>
                  <a:pt x="5599994" y="1362248"/>
                </a:cubicBezTo>
                <a:cubicBezTo>
                  <a:pt x="5681033" y="1587151"/>
                  <a:pt x="5744658" y="1817959"/>
                  <a:pt x="5790307" y="2052638"/>
                </a:cubicBezTo>
                <a:cubicBezTo>
                  <a:pt x="5835471" y="2287992"/>
                  <a:pt x="5860852" y="2526723"/>
                  <a:pt x="5866172" y="2766320"/>
                </a:cubicBezTo>
                <a:cubicBezTo>
                  <a:pt x="5868681" y="2826241"/>
                  <a:pt x="5866605" y="2886162"/>
                  <a:pt x="5866172" y="2946169"/>
                </a:cubicBezTo>
                <a:cubicBezTo>
                  <a:pt x="5866172" y="2976130"/>
                  <a:pt x="5864096" y="3006090"/>
                  <a:pt x="5862799" y="3036051"/>
                </a:cubicBezTo>
                <a:lnTo>
                  <a:pt x="5858214" y="3125759"/>
                </a:lnTo>
                <a:lnTo>
                  <a:pt x="5850428" y="3215467"/>
                </a:lnTo>
                <a:cubicBezTo>
                  <a:pt x="5847747" y="3245341"/>
                  <a:pt x="5845584" y="3275301"/>
                  <a:pt x="5841778" y="3305002"/>
                </a:cubicBezTo>
                <a:lnTo>
                  <a:pt x="5830099" y="3394191"/>
                </a:lnTo>
                <a:lnTo>
                  <a:pt x="5827245" y="3416531"/>
                </a:lnTo>
                <a:cubicBezTo>
                  <a:pt x="5826293" y="3423978"/>
                  <a:pt x="5824909" y="3431338"/>
                  <a:pt x="5823698" y="3438698"/>
                </a:cubicBezTo>
                <a:lnTo>
                  <a:pt x="5816345" y="3483206"/>
                </a:lnTo>
                <a:cubicBezTo>
                  <a:pt x="5811328" y="3512734"/>
                  <a:pt x="5806829" y="3542434"/>
                  <a:pt x="5801379" y="3571962"/>
                </a:cubicBezTo>
                <a:lnTo>
                  <a:pt x="5783127" y="3660198"/>
                </a:lnTo>
                <a:lnTo>
                  <a:pt x="5773957" y="3704359"/>
                </a:lnTo>
                <a:cubicBezTo>
                  <a:pt x="5770756" y="3718993"/>
                  <a:pt x="5766864" y="3733540"/>
                  <a:pt x="5763317" y="3747655"/>
                </a:cubicBezTo>
                <a:lnTo>
                  <a:pt x="5741604" y="3835804"/>
                </a:lnTo>
                <a:cubicBezTo>
                  <a:pt x="5738144" y="3850438"/>
                  <a:pt x="5733818" y="3864812"/>
                  <a:pt x="5729580" y="3879100"/>
                </a:cubicBezTo>
                <a:lnTo>
                  <a:pt x="5716950" y="3922395"/>
                </a:lnTo>
                <a:lnTo>
                  <a:pt x="5704320" y="3965691"/>
                </a:lnTo>
                <a:cubicBezTo>
                  <a:pt x="5700081" y="3980151"/>
                  <a:pt x="5695669" y="3994612"/>
                  <a:pt x="5690998" y="4008986"/>
                </a:cubicBezTo>
                <a:lnTo>
                  <a:pt x="5662105" y="4094365"/>
                </a:lnTo>
                <a:cubicBezTo>
                  <a:pt x="5657261" y="4108652"/>
                  <a:pt x="5652762" y="4122940"/>
                  <a:pt x="5647486" y="4137054"/>
                </a:cubicBezTo>
                <a:lnTo>
                  <a:pt x="5631309" y="4179137"/>
                </a:lnTo>
                <a:cubicBezTo>
                  <a:pt x="5546508" y="4404412"/>
                  <a:pt x="5438392" y="4620188"/>
                  <a:pt x="5308729" y="4822941"/>
                </a:cubicBezTo>
                <a:cubicBezTo>
                  <a:pt x="5178962" y="5025633"/>
                  <a:pt x="5033131" y="5217553"/>
                  <a:pt x="4872653" y="5396866"/>
                </a:cubicBezTo>
                <a:cubicBezTo>
                  <a:pt x="4712384" y="5576481"/>
                  <a:pt x="4536648" y="5741636"/>
                  <a:pt x="4347477" y="5890434"/>
                </a:cubicBezTo>
                <a:cubicBezTo>
                  <a:pt x="4252476" y="5964295"/>
                  <a:pt x="4153479" y="6032867"/>
                  <a:pt x="4050935" y="6095827"/>
                </a:cubicBezTo>
                <a:cubicBezTo>
                  <a:pt x="3948607" y="6159203"/>
                  <a:pt x="3842041" y="6215452"/>
                  <a:pt x="3731988" y="6264160"/>
                </a:cubicBezTo>
                <a:cubicBezTo>
                  <a:pt x="3621884" y="6312790"/>
                  <a:pt x="3508189" y="6352855"/>
                  <a:pt x="3391934" y="6384002"/>
                </a:cubicBezTo>
                <a:lnTo>
                  <a:pt x="3348076" y="6394999"/>
                </a:lnTo>
                <a:cubicBezTo>
                  <a:pt x="3333456" y="6398549"/>
                  <a:pt x="3319010" y="6402792"/>
                  <a:pt x="3304131" y="6405303"/>
                </a:cubicBezTo>
                <a:lnTo>
                  <a:pt x="3215635" y="6422621"/>
                </a:lnTo>
                <a:lnTo>
                  <a:pt x="3126275" y="6435436"/>
                </a:lnTo>
                <a:cubicBezTo>
                  <a:pt x="3111482" y="6437948"/>
                  <a:pt x="3096431" y="6438987"/>
                  <a:pt x="3081465" y="6440286"/>
                </a:cubicBezTo>
                <a:lnTo>
                  <a:pt x="3036482" y="6444182"/>
                </a:lnTo>
                <a:cubicBezTo>
                  <a:pt x="2796342" y="6464445"/>
                  <a:pt x="2553866" y="6432406"/>
                  <a:pt x="2323674" y="6365471"/>
                </a:cubicBezTo>
                <a:cubicBezTo>
                  <a:pt x="2093483" y="6298536"/>
                  <a:pt x="1873844" y="6198957"/>
                  <a:pt x="1659051" y="6096000"/>
                </a:cubicBezTo>
                <a:cubicBezTo>
                  <a:pt x="1551264" y="6044738"/>
                  <a:pt x="1444084" y="5992611"/>
                  <a:pt x="1334740" y="5946198"/>
                </a:cubicBezTo>
                <a:cubicBezTo>
                  <a:pt x="1280069" y="5923078"/>
                  <a:pt x="1224878" y="5901171"/>
                  <a:pt x="1168736" y="5882467"/>
                </a:cubicBezTo>
                <a:cubicBezTo>
                  <a:pt x="1140708" y="5872769"/>
                  <a:pt x="1112334" y="5864456"/>
                  <a:pt x="1083960" y="5856490"/>
                </a:cubicBezTo>
                <a:cubicBezTo>
                  <a:pt x="1055586" y="5848523"/>
                  <a:pt x="1026693" y="5841856"/>
                  <a:pt x="997454" y="5836487"/>
                </a:cubicBezTo>
                <a:cubicBezTo>
                  <a:pt x="968587" y="5830868"/>
                  <a:pt x="939452" y="5826702"/>
                  <a:pt x="910170" y="5824018"/>
                </a:cubicBezTo>
                <a:cubicBezTo>
                  <a:pt x="895551" y="5822373"/>
                  <a:pt x="880845" y="5821853"/>
                  <a:pt x="866225" y="5820988"/>
                </a:cubicBezTo>
                <a:cubicBezTo>
                  <a:pt x="851606" y="5820121"/>
                  <a:pt x="836813" y="5820121"/>
                  <a:pt x="822194" y="5820988"/>
                </a:cubicBezTo>
                <a:cubicBezTo>
                  <a:pt x="763562" y="5822122"/>
                  <a:pt x="705356" y="5831240"/>
                  <a:pt x="649182" y="5848091"/>
                </a:cubicBezTo>
                <a:cubicBezTo>
                  <a:pt x="621205" y="5856706"/>
                  <a:pt x="593812" y="5867114"/>
                  <a:pt x="567175" y="5879263"/>
                </a:cubicBezTo>
                <a:cubicBezTo>
                  <a:pt x="540622" y="5891611"/>
                  <a:pt x="514852" y="5905578"/>
                  <a:pt x="490012" y="5921087"/>
                </a:cubicBezTo>
                <a:cubicBezTo>
                  <a:pt x="465151" y="5936595"/>
                  <a:pt x="441234" y="5953567"/>
                  <a:pt x="418385" y="5971915"/>
                </a:cubicBezTo>
                <a:cubicBezTo>
                  <a:pt x="395673" y="5990437"/>
                  <a:pt x="373986" y="6010180"/>
                  <a:pt x="353419" y="6031057"/>
                </a:cubicBezTo>
                <a:cubicBezTo>
                  <a:pt x="332658" y="6051752"/>
                  <a:pt x="313626" y="6074353"/>
                  <a:pt x="294941" y="6096779"/>
                </a:cubicBezTo>
                <a:cubicBezTo>
                  <a:pt x="276256" y="6119207"/>
                  <a:pt x="259214" y="6143365"/>
                  <a:pt x="243038" y="6168044"/>
                </a:cubicBezTo>
                <a:cubicBezTo>
                  <a:pt x="210604" y="6217115"/>
                  <a:pt x="181890" y="6268550"/>
                  <a:pt x="157137" y="6321916"/>
                </a:cubicBezTo>
                <a:cubicBezTo>
                  <a:pt x="108219" y="6429150"/>
                  <a:pt x="69916" y="6540921"/>
                  <a:pt x="42777" y="6655638"/>
                </a:cubicBezTo>
                <a:cubicBezTo>
                  <a:pt x="17258" y="6760326"/>
                  <a:pt x="8174" y="6820160"/>
                  <a:pt x="2984" y="6845185"/>
                </a:cubicBezTo>
                <a:cubicBezTo>
                  <a:pt x="-2206" y="6870210"/>
                  <a:pt x="-130" y="6859992"/>
                  <a:pt x="5406" y="6826741"/>
                </a:cubicBezTo>
                <a:cubicBezTo>
                  <a:pt x="10943" y="6793490"/>
                  <a:pt x="21237" y="6737033"/>
                  <a:pt x="37067" y="6669752"/>
                </a:cubicBezTo>
                <a:cubicBezTo>
                  <a:pt x="54414" y="6594799"/>
                  <a:pt x="76048" y="6520902"/>
                  <a:pt x="101860" y="6448425"/>
                </a:cubicBezTo>
                <a:cubicBezTo>
                  <a:pt x="83781" y="6499081"/>
                  <a:pt x="75908" y="6524885"/>
                  <a:pt x="67863" y="6550603"/>
                </a:cubicBezTo>
                <a:cubicBezTo>
                  <a:pt x="59818" y="6576320"/>
                  <a:pt x="52206" y="6602557"/>
                  <a:pt x="39317" y="6654512"/>
                </a:cubicBezTo>
                <a:cubicBezTo>
                  <a:pt x="39240" y="6653680"/>
                  <a:pt x="39240" y="6652832"/>
                  <a:pt x="39317" y="6652000"/>
                </a:cubicBezTo>
                <a:cubicBezTo>
                  <a:pt x="39317" y="6650269"/>
                  <a:pt x="40268" y="6647844"/>
                  <a:pt x="40874" y="6644554"/>
                </a:cubicBezTo>
                <a:cubicBezTo>
                  <a:pt x="42517" y="6637886"/>
                  <a:pt x="44853" y="6628101"/>
                  <a:pt x="48054" y="6615026"/>
                </a:cubicBezTo>
                <a:cubicBezTo>
                  <a:pt x="54715" y="6589049"/>
                  <a:pt x="65355" y="6549736"/>
                  <a:pt x="81531" y="6498301"/>
                </a:cubicBezTo>
                <a:cubicBezTo>
                  <a:pt x="102322" y="6434086"/>
                  <a:pt x="127200" y="6371264"/>
                  <a:pt x="156013" y="6310226"/>
                </a:cubicBezTo>
                <a:cubicBezTo>
                  <a:pt x="195806" y="6224475"/>
                  <a:pt x="246547" y="6144258"/>
                  <a:pt x="306965" y="6071582"/>
                </a:cubicBezTo>
                <a:cubicBezTo>
                  <a:pt x="237957" y="6154804"/>
                  <a:pt x="181290" y="6247543"/>
                  <a:pt x="138712" y="6346941"/>
                </a:cubicBezTo>
                <a:cubicBezTo>
                  <a:pt x="96324" y="6446260"/>
                  <a:pt x="137328" y="6346335"/>
                  <a:pt x="136982" y="6346075"/>
                </a:cubicBezTo>
                <a:cubicBezTo>
                  <a:pt x="156912" y="6300684"/>
                  <a:pt x="179442" y="6256479"/>
                  <a:pt x="204456" y="6213677"/>
                </a:cubicBezTo>
                <a:cubicBezTo>
                  <a:pt x="214923" y="6196359"/>
                  <a:pt x="223660" y="6181812"/>
                  <a:pt x="230408" y="6171940"/>
                </a:cubicBezTo>
                <a:cubicBezTo>
                  <a:pt x="237155" y="6162069"/>
                  <a:pt x="239923" y="6156441"/>
                  <a:pt x="239923" y="6156441"/>
                </a:cubicBezTo>
                <a:lnTo>
                  <a:pt x="238626" y="6155488"/>
                </a:lnTo>
                <a:cubicBezTo>
                  <a:pt x="223401" y="6177915"/>
                  <a:pt x="205667" y="6206750"/>
                  <a:pt x="187414" y="6239222"/>
                </a:cubicBezTo>
                <a:cubicBezTo>
                  <a:pt x="169162" y="6271693"/>
                  <a:pt x="151342" y="6308494"/>
                  <a:pt x="134905" y="6345382"/>
                </a:cubicBezTo>
                <a:cubicBezTo>
                  <a:pt x="106006" y="6411451"/>
                  <a:pt x="81275" y="6479269"/>
                  <a:pt x="60856" y="6548438"/>
                </a:cubicBezTo>
                <a:cubicBezTo>
                  <a:pt x="76341" y="6496483"/>
                  <a:pt x="94248" y="6445481"/>
                  <a:pt x="109127" y="6407641"/>
                </a:cubicBezTo>
                <a:cubicBezTo>
                  <a:pt x="116653" y="6388851"/>
                  <a:pt x="122881" y="6373005"/>
                  <a:pt x="127639" y="6362267"/>
                </a:cubicBezTo>
                <a:cubicBezTo>
                  <a:pt x="132397" y="6351530"/>
                  <a:pt x="134905" y="6344949"/>
                  <a:pt x="134905" y="6344949"/>
                </a:cubicBezTo>
                <a:lnTo>
                  <a:pt x="133435" y="6344343"/>
                </a:lnTo>
                <a:cubicBezTo>
                  <a:pt x="157248" y="6289453"/>
                  <a:pt x="185032" y="6236373"/>
                  <a:pt x="216567" y="6185535"/>
                </a:cubicBezTo>
                <a:cubicBezTo>
                  <a:pt x="225217" y="6171681"/>
                  <a:pt x="233868" y="6158345"/>
                  <a:pt x="243297" y="6144578"/>
                </a:cubicBezTo>
                <a:cubicBezTo>
                  <a:pt x="252726" y="6130810"/>
                  <a:pt x="262328" y="6117475"/>
                  <a:pt x="272796" y="6104313"/>
                </a:cubicBezTo>
                <a:cubicBezTo>
                  <a:pt x="293308" y="6077470"/>
                  <a:pt x="315376" y="6051848"/>
                  <a:pt x="338886" y="6027593"/>
                </a:cubicBezTo>
                <a:cubicBezTo>
                  <a:pt x="362362" y="6003227"/>
                  <a:pt x="387385" y="5980410"/>
                  <a:pt x="413800" y="5959273"/>
                </a:cubicBezTo>
                <a:cubicBezTo>
                  <a:pt x="439593" y="5938777"/>
                  <a:pt x="466666" y="5919944"/>
                  <a:pt x="494856" y="5902902"/>
                </a:cubicBezTo>
                <a:cubicBezTo>
                  <a:pt x="521753" y="5886892"/>
                  <a:pt x="549668" y="5872665"/>
                  <a:pt x="578421" y="5860300"/>
                </a:cubicBezTo>
                <a:cubicBezTo>
                  <a:pt x="592088" y="5853979"/>
                  <a:pt x="606189" y="5849389"/>
                  <a:pt x="619511" y="5844021"/>
                </a:cubicBezTo>
                <a:cubicBezTo>
                  <a:pt x="632833" y="5838652"/>
                  <a:pt x="646414" y="5834842"/>
                  <a:pt x="659649" y="5831551"/>
                </a:cubicBezTo>
                <a:lnTo>
                  <a:pt x="659649" y="5830426"/>
                </a:lnTo>
                <a:cubicBezTo>
                  <a:pt x="646414" y="5833630"/>
                  <a:pt x="633179" y="5838565"/>
                  <a:pt x="619424" y="5842809"/>
                </a:cubicBezTo>
                <a:cubicBezTo>
                  <a:pt x="605670" y="5847052"/>
                  <a:pt x="591915" y="5852680"/>
                  <a:pt x="578247" y="5859001"/>
                </a:cubicBezTo>
                <a:cubicBezTo>
                  <a:pt x="549430" y="5871349"/>
                  <a:pt x="521457" y="5885576"/>
                  <a:pt x="494510" y="5901604"/>
                </a:cubicBezTo>
                <a:cubicBezTo>
                  <a:pt x="436909" y="5936084"/>
                  <a:pt x="384166" y="5978107"/>
                  <a:pt x="337675" y="6026554"/>
                </a:cubicBezTo>
                <a:cubicBezTo>
                  <a:pt x="314163" y="6050904"/>
                  <a:pt x="292094" y="6076604"/>
                  <a:pt x="271585" y="6103534"/>
                </a:cubicBezTo>
                <a:cubicBezTo>
                  <a:pt x="261117" y="6116695"/>
                  <a:pt x="251775" y="6130463"/>
                  <a:pt x="242086" y="6143798"/>
                </a:cubicBezTo>
                <a:cubicBezTo>
                  <a:pt x="232397" y="6157134"/>
                  <a:pt x="223660" y="6170988"/>
                  <a:pt x="215356" y="6184843"/>
                </a:cubicBezTo>
                <a:cubicBezTo>
                  <a:pt x="183692" y="6235784"/>
                  <a:pt x="155736" y="6288942"/>
                  <a:pt x="131705" y="6343910"/>
                </a:cubicBezTo>
                <a:cubicBezTo>
                  <a:pt x="142691" y="6319059"/>
                  <a:pt x="151255" y="6300615"/>
                  <a:pt x="158175" y="6286847"/>
                </a:cubicBezTo>
                <a:cubicBezTo>
                  <a:pt x="165096" y="6273078"/>
                  <a:pt x="169421" y="6263986"/>
                  <a:pt x="172535" y="6258012"/>
                </a:cubicBezTo>
                <a:cubicBezTo>
                  <a:pt x="178764" y="6245889"/>
                  <a:pt x="178504" y="6245716"/>
                  <a:pt x="178158" y="6245543"/>
                </a:cubicBezTo>
                <a:cubicBezTo>
                  <a:pt x="216584" y="6173430"/>
                  <a:pt x="263549" y="6106209"/>
                  <a:pt x="318038" y="6045344"/>
                </a:cubicBezTo>
                <a:cubicBezTo>
                  <a:pt x="345526" y="6015072"/>
                  <a:pt x="375222" y="5986879"/>
                  <a:pt x="406880" y="5961005"/>
                </a:cubicBezTo>
                <a:cubicBezTo>
                  <a:pt x="438687" y="5935166"/>
                  <a:pt x="472568" y="5911995"/>
                  <a:pt x="508178" y="5891732"/>
                </a:cubicBezTo>
                <a:cubicBezTo>
                  <a:pt x="579299" y="5850809"/>
                  <a:pt x="657476" y="5823637"/>
                  <a:pt x="738629" y="5811636"/>
                </a:cubicBezTo>
                <a:cubicBezTo>
                  <a:pt x="819751" y="5800596"/>
                  <a:pt x="902099" y="5802405"/>
                  <a:pt x="982662" y="5817004"/>
                </a:cubicBezTo>
                <a:cubicBezTo>
                  <a:pt x="875827" y="5798301"/>
                  <a:pt x="763889" y="5798214"/>
                  <a:pt x="658611" y="5828175"/>
                </a:cubicBezTo>
                <a:cubicBezTo>
                  <a:pt x="728274" y="5808484"/>
                  <a:pt x="800677" y="5800301"/>
                  <a:pt x="872973" y="5803929"/>
                </a:cubicBezTo>
                <a:cubicBezTo>
                  <a:pt x="959478" y="5807479"/>
                  <a:pt x="1057403" y="5827741"/>
                  <a:pt x="1154116" y="5859174"/>
                </a:cubicBezTo>
                <a:cubicBezTo>
                  <a:pt x="1251037" y="5891741"/>
                  <a:pt x="1346029" y="5929780"/>
                  <a:pt x="1438634" y="5973128"/>
                </a:cubicBezTo>
                <a:cubicBezTo>
                  <a:pt x="1529638" y="6014865"/>
                  <a:pt x="1614760" y="6056255"/>
                  <a:pt x="1688117" y="6090891"/>
                </a:cubicBezTo>
                <a:close/>
              </a:path>
            </a:pathLst>
          </a:custGeom>
          <a:solidFill>
            <a:srgbClr val="FFCF59"/>
          </a:solidFill>
          <a:ln w="864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79" b="0" i="0" u="none" strike="noStrike" kern="1200" cap="none" spc="0" normalizeH="0" baseline="0" noProof="0">
              <a:ln>
                <a:noFill/>
              </a:ln>
              <a:solidFill>
                <a:srgbClr val="1E345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0D9B776-DBA8-D44E-8F1D-865E7A67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339" y="1373043"/>
            <a:ext cx="3163345" cy="2809580"/>
          </a:xfrm>
        </p:spPr>
        <p:txBody>
          <a:bodyPr>
            <a:normAutofit/>
          </a:bodyPr>
          <a:lstStyle>
            <a:lvl1pPr algn="ctr">
              <a:defRPr sz="3508">
                <a:highlight>
                  <a:srgbClr val="FFFFFF"/>
                </a:highlight>
              </a:defRPr>
            </a:lvl1pPr>
          </a:lstStyle>
          <a:p>
            <a:r>
              <a:rPr lang="en-GB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59566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AB4E934B-DF65-C643-B29B-9CF5E905F286}"/>
              </a:ext>
            </a:extLst>
          </p:cNvPr>
          <p:cNvSpPr/>
          <p:nvPr userDrawn="1"/>
        </p:nvSpPr>
        <p:spPr>
          <a:xfrm>
            <a:off x="3575685" y="3687817"/>
            <a:ext cx="7125169" cy="4598774"/>
          </a:xfrm>
          <a:custGeom>
            <a:avLst/>
            <a:gdLst>
              <a:gd name="connsiteX0" fmla="*/ 6171301 w 8124914"/>
              <a:gd name="connsiteY0" fmla="*/ 808 h 4171924"/>
              <a:gd name="connsiteX1" fmla="*/ 6634979 w 8124914"/>
              <a:gd name="connsiteY1" fmla="*/ 15382 h 4171924"/>
              <a:gd name="connsiteX2" fmla="*/ 7090314 w 8124914"/>
              <a:gd name="connsiteY2" fmla="*/ 86474 h 4171924"/>
              <a:gd name="connsiteX3" fmla="*/ 7201617 w 8124914"/>
              <a:gd name="connsiteY3" fmla="*/ 114022 h 4171924"/>
              <a:gd name="connsiteX4" fmla="*/ 7257003 w 8124914"/>
              <a:gd name="connsiteY4" fmla="*/ 128063 h 4171924"/>
              <a:gd name="connsiteX5" fmla="*/ 7311679 w 8124914"/>
              <a:gd name="connsiteY5" fmla="*/ 144769 h 4171924"/>
              <a:gd name="connsiteX6" fmla="*/ 7420675 w 8124914"/>
              <a:gd name="connsiteY6" fmla="*/ 178893 h 4171924"/>
              <a:gd name="connsiteX7" fmla="*/ 7527186 w 8124914"/>
              <a:gd name="connsiteY7" fmla="*/ 218349 h 4171924"/>
              <a:gd name="connsiteX8" fmla="*/ 7525410 w 8124914"/>
              <a:gd name="connsiteY8" fmla="*/ 222793 h 4171924"/>
              <a:gd name="connsiteX9" fmla="*/ 7560914 w 8124914"/>
              <a:gd name="connsiteY9" fmla="*/ 235767 h 4171924"/>
              <a:gd name="connsiteX10" fmla="*/ 7594110 w 8124914"/>
              <a:gd name="connsiteY10" fmla="*/ 249985 h 4171924"/>
              <a:gd name="connsiteX11" fmla="*/ 7657129 w 8124914"/>
              <a:gd name="connsiteY11" fmla="*/ 277711 h 4171924"/>
              <a:gd name="connsiteX12" fmla="*/ 7715888 w 8124914"/>
              <a:gd name="connsiteY12" fmla="*/ 302949 h 4171924"/>
              <a:gd name="connsiteX13" fmla="*/ 7769143 w 8124914"/>
              <a:gd name="connsiteY13" fmla="*/ 330319 h 4171924"/>
              <a:gd name="connsiteX14" fmla="*/ 7865180 w 8124914"/>
              <a:gd name="connsiteY14" fmla="*/ 379372 h 4171924"/>
              <a:gd name="connsiteX15" fmla="*/ 7945064 w 8124914"/>
              <a:gd name="connsiteY15" fmla="*/ 427359 h 4171924"/>
              <a:gd name="connsiteX16" fmla="*/ 8012343 w 8124914"/>
              <a:gd name="connsiteY16" fmla="*/ 467349 h 4171924"/>
              <a:gd name="connsiteX17" fmla="*/ 8065598 w 8124914"/>
              <a:gd name="connsiteY17" fmla="*/ 504139 h 4171924"/>
              <a:gd name="connsiteX18" fmla="*/ 8124914 w 8124914"/>
              <a:gd name="connsiteY18" fmla="*/ 543992 h 4171924"/>
              <a:gd name="connsiteX19" fmla="*/ 8124914 w 8124914"/>
              <a:gd name="connsiteY19" fmla="*/ 550028 h 4171924"/>
              <a:gd name="connsiteX20" fmla="*/ 8075983 w 8124914"/>
              <a:gd name="connsiteY20" fmla="*/ 517291 h 4171924"/>
              <a:gd name="connsiteX21" fmla="*/ 7995479 w 8124914"/>
              <a:gd name="connsiteY21" fmla="*/ 464505 h 4171924"/>
              <a:gd name="connsiteX22" fmla="*/ 7867666 w 8124914"/>
              <a:gd name="connsiteY22" fmla="*/ 391813 h 4171924"/>
              <a:gd name="connsiteX23" fmla="*/ 7851334 w 8124914"/>
              <a:gd name="connsiteY23" fmla="*/ 383282 h 4171924"/>
              <a:gd name="connsiteX24" fmla="*/ 7886838 w 8124914"/>
              <a:gd name="connsiteY24" fmla="*/ 403544 h 4171924"/>
              <a:gd name="connsiteX25" fmla="*/ 7848401 w 8124914"/>
              <a:gd name="connsiteY25" fmla="*/ 384333 h 4171924"/>
              <a:gd name="connsiteX26" fmla="*/ 7846897 w 8124914"/>
              <a:gd name="connsiteY26" fmla="*/ 383460 h 4171924"/>
              <a:gd name="connsiteX27" fmla="*/ 7772693 w 8124914"/>
              <a:gd name="connsiteY27" fmla="*/ 345782 h 4171924"/>
              <a:gd name="connsiteX28" fmla="*/ 7733640 w 8124914"/>
              <a:gd name="connsiteY28" fmla="*/ 326054 h 4171924"/>
              <a:gd name="connsiteX29" fmla="*/ 7697523 w 8124914"/>
              <a:gd name="connsiteY29" fmla="*/ 308926 h 4171924"/>
              <a:gd name="connsiteX30" fmla="*/ 7664741 w 8124914"/>
              <a:gd name="connsiteY30" fmla="*/ 292542 h 4171924"/>
              <a:gd name="connsiteX31" fmla="*/ 7614150 w 8124914"/>
              <a:gd name="connsiteY31" fmla="*/ 272457 h 4171924"/>
              <a:gd name="connsiteX32" fmla="*/ 7608666 w 8124914"/>
              <a:gd name="connsiteY32" fmla="*/ 270069 h 4171924"/>
              <a:gd name="connsiteX33" fmla="*/ 7565707 w 8124914"/>
              <a:gd name="connsiteY33" fmla="*/ 252296 h 4171924"/>
              <a:gd name="connsiteX34" fmla="*/ 7521683 w 8124914"/>
              <a:gd name="connsiteY34" fmla="*/ 235589 h 4171924"/>
              <a:gd name="connsiteX35" fmla="*/ 7516285 w 8124914"/>
              <a:gd name="connsiteY35" fmla="*/ 233604 h 4171924"/>
              <a:gd name="connsiteX36" fmla="*/ 7433989 w 8124914"/>
              <a:gd name="connsiteY36" fmla="*/ 200932 h 4171924"/>
              <a:gd name="connsiteX37" fmla="*/ 7373810 w 8124914"/>
              <a:gd name="connsiteY37" fmla="*/ 181026 h 4171924"/>
              <a:gd name="connsiteX38" fmla="*/ 7314342 w 8124914"/>
              <a:gd name="connsiteY38" fmla="*/ 163253 h 4171924"/>
              <a:gd name="connsiteX39" fmla="*/ 7255938 w 8124914"/>
              <a:gd name="connsiteY39" fmla="*/ 145480 h 4171924"/>
              <a:gd name="connsiteX40" fmla="*/ 7198422 w 8124914"/>
              <a:gd name="connsiteY40" fmla="*/ 131084 h 4171924"/>
              <a:gd name="connsiteX41" fmla="*/ 7089603 w 8124914"/>
              <a:gd name="connsiteY41" fmla="*/ 104069 h 4171924"/>
              <a:gd name="connsiteX42" fmla="*/ 6990193 w 8124914"/>
              <a:gd name="connsiteY42" fmla="*/ 82564 h 4171924"/>
              <a:gd name="connsiteX43" fmla="*/ 6945636 w 8124914"/>
              <a:gd name="connsiteY43" fmla="*/ 73678 h 4171924"/>
              <a:gd name="connsiteX44" fmla="*/ 6904807 w 8124914"/>
              <a:gd name="connsiteY44" fmla="*/ 67279 h 4171924"/>
              <a:gd name="connsiteX45" fmla="*/ 6835930 w 8124914"/>
              <a:gd name="connsiteY45" fmla="*/ 56793 h 4171924"/>
              <a:gd name="connsiteX46" fmla="*/ 6786935 w 8124914"/>
              <a:gd name="connsiteY46" fmla="*/ 49506 h 4171924"/>
              <a:gd name="connsiteX47" fmla="*/ 6761372 w 8124914"/>
              <a:gd name="connsiteY47" fmla="*/ 46840 h 4171924"/>
              <a:gd name="connsiteX48" fmla="*/ 6788709 w 8124914"/>
              <a:gd name="connsiteY48" fmla="*/ 50395 h 4171924"/>
              <a:gd name="connsiteX49" fmla="*/ 6941553 w 8124914"/>
              <a:gd name="connsiteY49" fmla="*/ 74566 h 4171924"/>
              <a:gd name="connsiteX50" fmla="*/ 7040786 w 8124914"/>
              <a:gd name="connsiteY50" fmla="*/ 94827 h 4171924"/>
              <a:gd name="connsiteX51" fmla="*/ 7106823 w 8124914"/>
              <a:gd name="connsiteY51" fmla="*/ 108690 h 4171924"/>
              <a:gd name="connsiteX52" fmla="*/ 7180670 w 8124914"/>
              <a:gd name="connsiteY52" fmla="*/ 127530 h 4171924"/>
              <a:gd name="connsiteX53" fmla="*/ 7261263 w 8124914"/>
              <a:gd name="connsiteY53" fmla="*/ 148324 h 4171924"/>
              <a:gd name="connsiteX54" fmla="*/ 7345939 w 8124914"/>
              <a:gd name="connsiteY54" fmla="*/ 174628 h 4171924"/>
              <a:gd name="connsiteX55" fmla="*/ 7433545 w 8124914"/>
              <a:gd name="connsiteY55" fmla="*/ 203176 h 4171924"/>
              <a:gd name="connsiteX56" fmla="*/ 7516285 w 8124914"/>
              <a:gd name="connsiteY56" fmla="*/ 233604 h 4171924"/>
              <a:gd name="connsiteX57" fmla="*/ 7614150 w 8124914"/>
              <a:gd name="connsiteY57" fmla="*/ 272457 h 4171924"/>
              <a:gd name="connsiteX58" fmla="*/ 7693165 w 8124914"/>
              <a:gd name="connsiteY58" fmla="*/ 306859 h 4171924"/>
              <a:gd name="connsiteX59" fmla="*/ 7697523 w 8124914"/>
              <a:gd name="connsiteY59" fmla="*/ 308926 h 4171924"/>
              <a:gd name="connsiteX60" fmla="*/ 7848401 w 8124914"/>
              <a:gd name="connsiteY60" fmla="*/ 384333 h 4171924"/>
              <a:gd name="connsiteX61" fmla="*/ 7971181 w 8124914"/>
              <a:gd name="connsiteY61" fmla="*/ 455641 h 4171924"/>
              <a:gd name="connsiteX62" fmla="*/ 8056190 w 8124914"/>
              <a:gd name="connsiteY62" fmla="*/ 510359 h 4171924"/>
              <a:gd name="connsiteX63" fmla="*/ 8052284 w 8124914"/>
              <a:gd name="connsiteY63" fmla="*/ 516402 h 4171924"/>
              <a:gd name="connsiteX64" fmla="*/ 8124914 w 8124914"/>
              <a:gd name="connsiteY64" fmla="*/ 568031 h 4171924"/>
              <a:gd name="connsiteX65" fmla="*/ 8124914 w 8124914"/>
              <a:gd name="connsiteY65" fmla="*/ 580956 h 4171924"/>
              <a:gd name="connsiteX66" fmla="*/ 8046928 w 8124914"/>
              <a:gd name="connsiteY66" fmla="*/ 526596 h 4171924"/>
              <a:gd name="connsiteX67" fmla="*/ 7611507 w 8124914"/>
              <a:gd name="connsiteY67" fmla="*/ 293529 h 4171924"/>
              <a:gd name="connsiteX68" fmla="*/ 6980252 w 8124914"/>
              <a:gd name="connsiteY68" fmla="*/ 103181 h 4171924"/>
              <a:gd name="connsiteX69" fmla="*/ 6322370 w 8124914"/>
              <a:gd name="connsiteY69" fmla="*/ 39020 h 4171924"/>
              <a:gd name="connsiteX70" fmla="*/ 5660759 w 8124914"/>
              <a:gd name="connsiteY70" fmla="*/ 80076 h 4171924"/>
              <a:gd name="connsiteX71" fmla="*/ 5332883 w 8124914"/>
              <a:gd name="connsiteY71" fmla="*/ 133395 h 4171924"/>
              <a:gd name="connsiteX72" fmla="*/ 5008379 w 8124914"/>
              <a:gd name="connsiteY72" fmla="*/ 204487 h 4171924"/>
              <a:gd name="connsiteX73" fmla="*/ 4687781 w 8124914"/>
              <a:gd name="connsiteY73" fmla="*/ 293351 h 4171924"/>
              <a:gd name="connsiteX74" fmla="*/ 4371977 w 8124914"/>
              <a:gd name="connsiteY74" fmla="*/ 397679 h 4171924"/>
              <a:gd name="connsiteX75" fmla="*/ 4062029 w 8124914"/>
              <a:gd name="connsiteY75" fmla="*/ 516224 h 4171924"/>
              <a:gd name="connsiteX76" fmla="*/ 3908653 w 8124914"/>
              <a:gd name="connsiteY76" fmla="*/ 580918 h 4171924"/>
              <a:gd name="connsiteX77" fmla="*/ 3758118 w 8124914"/>
              <a:gd name="connsiteY77" fmla="*/ 652010 h 4171924"/>
              <a:gd name="connsiteX78" fmla="*/ 3609713 w 8124914"/>
              <a:gd name="connsiteY78" fmla="*/ 727189 h 4171924"/>
              <a:gd name="connsiteX79" fmla="*/ 3536220 w 8124914"/>
              <a:gd name="connsiteY79" fmla="*/ 765934 h 4171924"/>
              <a:gd name="connsiteX80" fmla="*/ 3499296 w 8124914"/>
              <a:gd name="connsiteY80" fmla="*/ 785307 h 4171924"/>
              <a:gd name="connsiteX81" fmla="*/ 3463793 w 8124914"/>
              <a:gd name="connsiteY81" fmla="*/ 806101 h 4171924"/>
              <a:gd name="connsiteX82" fmla="*/ 3320181 w 8124914"/>
              <a:gd name="connsiteY82" fmla="*/ 890167 h 4171924"/>
              <a:gd name="connsiteX83" fmla="*/ 3249173 w 8124914"/>
              <a:gd name="connsiteY83" fmla="*/ 934422 h 4171924"/>
              <a:gd name="connsiteX84" fmla="*/ 3179231 w 8124914"/>
              <a:gd name="connsiteY84" fmla="*/ 979565 h 4171924"/>
              <a:gd name="connsiteX85" fmla="*/ 3109466 w 8124914"/>
              <a:gd name="connsiteY85" fmla="*/ 1024709 h 4171924"/>
              <a:gd name="connsiteX86" fmla="*/ 3041300 w 8124914"/>
              <a:gd name="connsiteY86" fmla="*/ 1072696 h 4171924"/>
              <a:gd name="connsiteX87" fmla="*/ 2905853 w 8124914"/>
              <a:gd name="connsiteY87" fmla="*/ 1169380 h 4171924"/>
              <a:gd name="connsiteX88" fmla="*/ 2773957 w 8124914"/>
              <a:gd name="connsiteY88" fmla="*/ 1271220 h 4171924"/>
              <a:gd name="connsiteX89" fmla="*/ 2741116 w 8124914"/>
              <a:gd name="connsiteY89" fmla="*/ 1296635 h 4171924"/>
              <a:gd name="connsiteX90" fmla="*/ 2708986 w 8124914"/>
              <a:gd name="connsiteY90" fmla="*/ 1323294 h 4171924"/>
              <a:gd name="connsiteX91" fmla="*/ 2645079 w 8124914"/>
              <a:gd name="connsiteY91" fmla="*/ 1376613 h 4171924"/>
              <a:gd name="connsiteX92" fmla="*/ 2394246 w 8124914"/>
              <a:gd name="connsiteY92" fmla="*/ 1596109 h 4171924"/>
              <a:gd name="connsiteX93" fmla="*/ 2154419 w 8124914"/>
              <a:gd name="connsiteY93" fmla="*/ 1827158 h 4171924"/>
              <a:gd name="connsiteX94" fmla="*/ 1921871 w 8124914"/>
              <a:gd name="connsiteY94" fmla="*/ 2066737 h 4171924"/>
              <a:gd name="connsiteX95" fmla="*/ 1808435 w 8124914"/>
              <a:gd name="connsiteY95" fmla="*/ 2189371 h 4171924"/>
              <a:gd name="connsiteX96" fmla="*/ 1696067 w 8124914"/>
              <a:gd name="connsiteY96" fmla="*/ 2313781 h 4171924"/>
              <a:gd name="connsiteX97" fmla="*/ 1255112 w 8124914"/>
              <a:gd name="connsiteY97" fmla="*/ 2816223 h 4171924"/>
              <a:gd name="connsiteX98" fmla="*/ 373733 w 8124914"/>
              <a:gd name="connsiteY98" fmla="*/ 3823416 h 4171924"/>
              <a:gd name="connsiteX99" fmla="*/ 48661 w 8124914"/>
              <a:gd name="connsiteY99" fmla="*/ 4171924 h 4171924"/>
              <a:gd name="connsiteX100" fmla="*/ 0 w 8124914"/>
              <a:gd name="connsiteY100" fmla="*/ 4171924 h 4171924"/>
              <a:gd name="connsiteX101" fmla="*/ 50295 w 8124914"/>
              <a:gd name="connsiteY101" fmla="*/ 4118625 h 4171924"/>
              <a:gd name="connsiteX102" fmla="*/ 324383 w 8124914"/>
              <a:gd name="connsiteY102" fmla="*/ 3822705 h 4171924"/>
              <a:gd name="connsiteX103" fmla="*/ 589063 w 8124914"/>
              <a:gd name="connsiteY103" fmla="*/ 3526430 h 4171924"/>
              <a:gd name="connsiteX104" fmla="*/ 1095167 w 8124914"/>
              <a:gd name="connsiteY104" fmla="*/ 2943833 h 4171924"/>
              <a:gd name="connsiteX105" fmla="*/ 1696067 w 8124914"/>
              <a:gd name="connsiteY105" fmla="*/ 2255841 h 4171924"/>
              <a:gd name="connsiteX106" fmla="*/ 2343476 w 8124914"/>
              <a:gd name="connsiteY106" fmla="*/ 1590422 h 4171924"/>
              <a:gd name="connsiteX107" fmla="*/ 3073963 w 8124914"/>
              <a:gd name="connsiteY107" fmla="*/ 1001248 h 4171924"/>
              <a:gd name="connsiteX108" fmla="*/ 3898357 w 8124914"/>
              <a:gd name="connsiteY108" fmla="*/ 542706 h 4171924"/>
              <a:gd name="connsiteX109" fmla="*/ 4785948 w 8124914"/>
              <a:gd name="connsiteY109" fmla="*/ 222793 h 4171924"/>
              <a:gd name="connsiteX110" fmla="*/ 5706026 w 8124914"/>
              <a:gd name="connsiteY110" fmla="*/ 36354 h 4171924"/>
              <a:gd name="connsiteX111" fmla="*/ 6171301 w 8124914"/>
              <a:gd name="connsiteY111" fmla="*/ 808 h 4171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8124914" h="4171924">
                <a:moveTo>
                  <a:pt x="6171301" y="808"/>
                </a:moveTo>
                <a:cubicBezTo>
                  <a:pt x="6326008" y="-2083"/>
                  <a:pt x="6480769" y="2781"/>
                  <a:pt x="6634979" y="15382"/>
                </a:cubicBezTo>
                <a:cubicBezTo>
                  <a:pt x="6788017" y="30082"/>
                  <a:pt x="6940061" y="53821"/>
                  <a:pt x="7090314" y="86474"/>
                </a:cubicBezTo>
                <a:cubicBezTo>
                  <a:pt x="7127592" y="94650"/>
                  <a:pt x="7164516" y="104247"/>
                  <a:pt x="7201617" y="114022"/>
                </a:cubicBezTo>
                <a:lnTo>
                  <a:pt x="7257003" y="128063"/>
                </a:lnTo>
                <a:lnTo>
                  <a:pt x="7311679" y="144769"/>
                </a:lnTo>
                <a:cubicBezTo>
                  <a:pt x="7347182" y="156322"/>
                  <a:pt x="7384638" y="166808"/>
                  <a:pt x="7420675" y="178893"/>
                </a:cubicBezTo>
                <a:lnTo>
                  <a:pt x="7527186" y="218349"/>
                </a:lnTo>
                <a:cubicBezTo>
                  <a:pt x="7527186" y="219771"/>
                  <a:pt x="7336176" y="152234"/>
                  <a:pt x="7525410" y="222793"/>
                </a:cubicBezTo>
                <a:lnTo>
                  <a:pt x="7560914" y="235767"/>
                </a:lnTo>
                <a:cubicBezTo>
                  <a:pt x="7572275" y="240210"/>
                  <a:pt x="7583281" y="245364"/>
                  <a:pt x="7594110" y="249985"/>
                </a:cubicBezTo>
                <a:lnTo>
                  <a:pt x="7657129" y="277711"/>
                </a:lnTo>
                <a:lnTo>
                  <a:pt x="7715888" y="302949"/>
                </a:lnTo>
                <a:lnTo>
                  <a:pt x="7769143" y="330319"/>
                </a:lnTo>
                <a:lnTo>
                  <a:pt x="7865180" y="379372"/>
                </a:lnTo>
                <a:lnTo>
                  <a:pt x="7945064" y="427359"/>
                </a:lnTo>
                <a:lnTo>
                  <a:pt x="8012343" y="467349"/>
                </a:lnTo>
                <a:lnTo>
                  <a:pt x="8065598" y="504139"/>
                </a:lnTo>
                <a:lnTo>
                  <a:pt x="8124914" y="543992"/>
                </a:lnTo>
                <a:lnTo>
                  <a:pt x="8124914" y="550028"/>
                </a:lnTo>
                <a:lnTo>
                  <a:pt x="8075983" y="517291"/>
                </a:lnTo>
                <a:cubicBezTo>
                  <a:pt x="8049533" y="499563"/>
                  <a:pt x="8022018" y="481301"/>
                  <a:pt x="7995479" y="464505"/>
                </a:cubicBezTo>
                <a:lnTo>
                  <a:pt x="7867666" y="391813"/>
                </a:lnTo>
                <a:cubicBezTo>
                  <a:pt x="7862482" y="388485"/>
                  <a:pt x="7857014" y="385629"/>
                  <a:pt x="7851334" y="383282"/>
                </a:cubicBezTo>
                <a:cubicBezTo>
                  <a:pt x="7853819" y="384349"/>
                  <a:pt x="7864825" y="390392"/>
                  <a:pt x="7886838" y="403544"/>
                </a:cubicBezTo>
                <a:lnTo>
                  <a:pt x="7848401" y="384333"/>
                </a:lnTo>
                <a:lnTo>
                  <a:pt x="7846897" y="383460"/>
                </a:lnTo>
                <a:lnTo>
                  <a:pt x="7772693" y="345782"/>
                </a:lnTo>
                <a:lnTo>
                  <a:pt x="7733640" y="326054"/>
                </a:lnTo>
                <a:lnTo>
                  <a:pt x="7697523" y="308926"/>
                </a:lnTo>
                <a:lnTo>
                  <a:pt x="7664741" y="292542"/>
                </a:lnTo>
                <a:lnTo>
                  <a:pt x="7614150" y="272457"/>
                </a:lnTo>
                <a:lnTo>
                  <a:pt x="7608666" y="270069"/>
                </a:lnTo>
                <a:lnTo>
                  <a:pt x="7565707" y="252296"/>
                </a:lnTo>
                <a:cubicBezTo>
                  <a:pt x="7551150" y="246253"/>
                  <a:pt x="7536240" y="241277"/>
                  <a:pt x="7521683" y="235589"/>
                </a:cubicBezTo>
                <a:lnTo>
                  <a:pt x="7516285" y="233604"/>
                </a:lnTo>
                <a:lnTo>
                  <a:pt x="7433989" y="200932"/>
                </a:lnTo>
                <a:cubicBezTo>
                  <a:pt x="7414107" y="193290"/>
                  <a:pt x="7393870" y="187069"/>
                  <a:pt x="7373810" y="181026"/>
                </a:cubicBezTo>
                <a:lnTo>
                  <a:pt x="7314342" y="163253"/>
                </a:lnTo>
                <a:lnTo>
                  <a:pt x="7255938" y="145480"/>
                </a:lnTo>
                <a:lnTo>
                  <a:pt x="7198422" y="131084"/>
                </a:lnTo>
                <a:cubicBezTo>
                  <a:pt x="7160610" y="121665"/>
                  <a:pt x="7124397" y="111889"/>
                  <a:pt x="7089603" y="104069"/>
                </a:cubicBezTo>
                <a:lnTo>
                  <a:pt x="6990193" y="82564"/>
                </a:lnTo>
                <a:lnTo>
                  <a:pt x="6945636" y="73678"/>
                </a:lnTo>
                <a:lnTo>
                  <a:pt x="6904807" y="67279"/>
                </a:lnTo>
                <a:lnTo>
                  <a:pt x="6835930" y="56793"/>
                </a:lnTo>
                <a:lnTo>
                  <a:pt x="6786935" y="49506"/>
                </a:lnTo>
                <a:lnTo>
                  <a:pt x="6761372" y="46840"/>
                </a:lnTo>
                <a:cubicBezTo>
                  <a:pt x="6751963" y="46840"/>
                  <a:pt x="6759774" y="46840"/>
                  <a:pt x="6788709" y="50395"/>
                </a:cubicBezTo>
                <a:lnTo>
                  <a:pt x="6941553" y="74566"/>
                </a:lnTo>
                <a:lnTo>
                  <a:pt x="7040786" y="94827"/>
                </a:lnTo>
                <a:cubicBezTo>
                  <a:pt x="7061201" y="99271"/>
                  <a:pt x="7083390" y="103181"/>
                  <a:pt x="7106823" y="108690"/>
                </a:cubicBezTo>
                <a:lnTo>
                  <a:pt x="7180670" y="127530"/>
                </a:lnTo>
                <a:cubicBezTo>
                  <a:pt x="7206588" y="134283"/>
                  <a:pt x="7233925" y="140682"/>
                  <a:pt x="7261263" y="148324"/>
                </a:cubicBezTo>
                <a:lnTo>
                  <a:pt x="7345939" y="174628"/>
                </a:lnTo>
                <a:cubicBezTo>
                  <a:pt x="7375053" y="182804"/>
                  <a:pt x="7404255" y="192668"/>
                  <a:pt x="7433545" y="203176"/>
                </a:cubicBezTo>
                <a:lnTo>
                  <a:pt x="7516285" y="233604"/>
                </a:lnTo>
                <a:lnTo>
                  <a:pt x="7614150" y="272457"/>
                </a:lnTo>
                <a:lnTo>
                  <a:pt x="7693165" y="306859"/>
                </a:lnTo>
                <a:lnTo>
                  <a:pt x="7697523" y="308926"/>
                </a:lnTo>
                <a:lnTo>
                  <a:pt x="7848401" y="384333"/>
                </a:lnTo>
                <a:lnTo>
                  <a:pt x="7971181" y="455641"/>
                </a:lnTo>
                <a:cubicBezTo>
                  <a:pt x="8006839" y="476946"/>
                  <a:pt x="8035952" y="495341"/>
                  <a:pt x="8056190" y="510359"/>
                </a:cubicBezTo>
                <a:cubicBezTo>
                  <a:pt x="8221815" y="624284"/>
                  <a:pt x="7887015" y="403721"/>
                  <a:pt x="8052284" y="516402"/>
                </a:cubicBezTo>
                <a:lnTo>
                  <a:pt x="8124914" y="568031"/>
                </a:lnTo>
                <a:lnTo>
                  <a:pt x="8124914" y="580956"/>
                </a:lnTo>
                <a:lnTo>
                  <a:pt x="8046928" y="526596"/>
                </a:lnTo>
                <a:cubicBezTo>
                  <a:pt x="7908982" y="436335"/>
                  <a:pt x="7763285" y="358329"/>
                  <a:pt x="7611507" y="293529"/>
                </a:cubicBezTo>
                <a:cubicBezTo>
                  <a:pt x="7408515" y="207606"/>
                  <a:pt x="7196878" y="143789"/>
                  <a:pt x="6980252" y="103181"/>
                </a:cubicBezTo>
                <a:cubicBezTo>
                  <a:pt x="6763254" y="62517"/>
                  <a:pt x="6543114" y="41047"/>
                  <a:pt x="6322370" y="39020"/>
                </a:cubicBezTo>
                <a:cubicBezTo>
                  <a:pt x="6101146" y="37494"/>
                  <a:pt x="5880101" y="51211"/>
                  <a:pt x="5660759" y="80076"/>
                </a:cubicBezTo>
                <a:cubicBezTo>
                  <a:pt x="5550875" y="93761"/>
                  <a:pt x="5441701" y="112423"/>
                  <a:pt x="5332883" y="133395"/>
                </a:cubicBezTo>
                <a:cubicBezTo>
                  <a:pt x="5224064" y="154367"/>
                  <a:pt x="5115778" y="177649"/>
                  <a:pt x="5008379" y="204487"/>
                </a:cubicBezTo>
                <a:cubicBezTo>
                  <a:pt x="4900981" y="231324"/>
                  <a:pt x="4793937" y="260471"/>
                  <a:pt x="4687781" y="293351"/>
                </a:cubicBezTo>
                <a:cubicBezTo>
                  <a:pt x="4581626" y="326231"/>
                  <a:pt x="4476358" y="360178"/>
                  <a:pt x="4371977" y="397679"/>
                </a:cubicBezTo>
                <a:cubicBezTo>
                  <a:pt x="4267596" y="435180"/>
                  <a:pt x="4163925" y="473569"/>
                  <a:pt x="4062029" y="516224"/>
                </a:cubicBezTo>
                <a:cubicBezTo>
                  <a:pt x="4010904" y="537907"/>
                  <a:pt x="3959069" y="557991"/>
                  <a:pt x="3908653" y="580918"/>
                </a:cubicBezTo>
                <a:lnTo>
                  <a:pt x="3758118" y="652010"/>
                </a:lnTo>
                <a:cubicBezTo>
                  <a:pt x="3707525" y="674581"/>
                  <a:pt x="3658885" y="701596"/>
                  <a:pt x="3609713" y="727189"/>
                </a:cubicBezTo>
                <a:lnTo>
                  <a:pt x="3536220" y="765934"/>
                </a:lnTo>
                <a:lnTo>
                  <a:pt x="3499296" y="785307"/>
                </a:lnTo>
                <a:cubicBezTo>
                  <a:pt x="3487225" y="792061"/>
                  <a:pt x="3475332" y="799170"/>
                  <a:pt x="3463793" y="806101"/>
                </a:cubicBezTo>
                <a:lnTo>
                  <a:pt x="3320181" y="890167"/>
                </a:lnTo>
                <a:cubicBezTo>
                  <a:pt x="3296038" y="903852"/>
                  <a:pt x="3272961" y="919315"/>
                  <a:pt x="3249173" y="934422"/>
                </a:cubicBezTo>
                <a:lnTo>
                  <a:pt x="3179231" y="979565"/>
                </a:lnTo>
                <a:lnTo>
                  <a:pt x="3109466" y="1024709"/>
                </a:lnTo>
                <a:cubicBezTo>
                  <a:pt x="3086389" y="1040171"/>
                  <a:pt x="3064022" y="1056700"/>
                  <a:pt x="3041300" y="1072696"/>
                </a:cubicBezTo>
                <a:cubicBezTo>
                  <a:pt x="2996210" y="1105042"/>
                  <a:pt x="2950411" y="1136323"/>
                  <a:pt x="2905853" y="1169380"/>
                </a:cubicBezTo>
                <a:lnTo>
                  <a:pt x="2773957" y="1271220"/>
                </a:lnTo>
                <a:lnTo>
                  <a:pt x="2741116" y="1296635"/>
                </a:lnTo>
                <a:lnTo>
                  <a:pt x="2708986" y="1323294"/>
                </a:lnTo>
                <a:lnTo>
                  <a:pt x="2645079" y="1376613"/>
                </a:lnTo>
                <a:cubicBezTo>
                  <a:pt x="2558628" y="1446461"/>
                  <a:pt x="2477324" y="1522351"/>
                  <a:pt x="2394246" y="1596109"/>
                </a:cubicBezTo>
                <a:cubicBezTo>
                  <a:pt x="2313830" y="1672888"/>
                  <a:pt x="2232171" y="1748246"/>
                  <a:pt x="2154419" y="1827158"/>
                </a:cubicBezTo>
                <a:cubicBezTo>
                  <a:pt x="2076666" y="1906070"/>
                  <a:pt x="1998913" y="1987114"/>
                  <a:pt x="1921871" y="2066737"/>
                </a:cubicBezTo>
                <a:cubicBezTo>
                  <a:pt x="1883703" y="2107259"/>
                  <a:pt x="1846248" y="2148493"/>
                  <a:pt x="1808435" y="2189371"/>
                </a:cubicBezTo>
                <a:cubicBezTo>
                  <a:pt x="1770625" y="2230248"/>
                  <a:pt x="1733169" y="2271304"/>
                  <a:pt x="1696067" y="2313781"/>
                </a:cubicBezTo>
                <a:cubicBezTo>
                  <a:pt x="1546774" y="2478892"/>
                  <a:pt x="1401208" y="2647913"/>
                  <a:pt x="1255112" y="2816223"/>
                </a:cubicBezTo>
                <a:cubicBezTo>
                  <a:pt x="963804" y="3153909"/>
                  <a:pt x="673385" y="3492662"/>
                  <a:pt x="373733" y="3823416"/>
                </a:cubicBezTo>
                <a:lnTo>
                  <a:pt x="48661" y="4171924"/>
                </a:lnTo>
                <a:lnTo>
                  <a:pt x="0" y="4171924"/>
                </a:lnTo>
                <a:lnTo>
                  <a:pt x="50295" y="4118625"/>
                </a:lnTo>
                <a:cubicBezTo>
                  <a:pt x="143848" y="4020874"/>
                  <a:pt x="233671" y="3920635"/>
                  <a:pt x="324383" y="3822705"/>
                </a:cubicBezTo>
                <a:cubicBezTo>
                  <a:pt x="415096" y="3724776"/>
                  <a:pt x="501902" y="3625248"/>
                  <a:pt x="589063" y="3526430"/>
                </a:cubicBezTo>
                <a:cubicBezTo>
                  <a:pt x="763208" y="3329861"/>
                  <a:pt x="931141" y="3134181"/>
                  <a:pt x="1095167" y="2943833"/>
                </a:cubicBezTo>
                <a:cubicBezTo>
                  <a:pt x="1291680" y="2715272"/>
                  <a:pt x="1490146" y="2483869"/>
                  <a:pt x="1696067" y="2255841"/>
                </a:cubicBezTo>
                <a:cubicBezTo>
                  <a:pt x="1901988" y="2027814"/>
                  <a:pt x="2115542" y="1802986"/>
                  <a:pt x="2343476" y="1590422"/>
                </a:cubicBezTo>
                <a:cubicBezTo>
                  <a:pt x="2571604" y="1375671"/>
                  <a:pt x="2815816" y="1178706"/>
                  <a:pt x="3073963" y="1001248"/>
                </a:cubicBezTo>
                <a:cubicBezTo>
                  <a:pt x="3334329" y="823734"/>
                  <a:pt x="3610263" y="670257"/>
                  <a:pt x="3898357" y="542706"/>
                </a:cubicBezTo>
                <a:cubicBezTo>
                  <a:pt x="4186612" y="415999"/>
                  <a:pt x="4483174" y="309112"/>
                  <a:pt x="4785948" y="222793"/>
                </a:cubicBezTo>
                <a:cubicBezTo>
                  <a:pt x="5087286" y="136586"/>
                  <a:pt x="5394926" y="74247"/>
                  <a:pt x="5706026" y="36354"/>
                </a:cubicBezTo>
                <a:cubicBezTo>
                  <a:pt x="5861053" y="17633"/>
                  <a:pt x="6016151" y="5785"/>
                  <a:pt x="6171301" y="808"/>
                </a:cubicBezTo>
                <a:close/>
              </a:path>
            </a:pathLst>
          </a:custGeom>
          <a:solidFill>
            <a:srgbClr val="F2F6F9"/>
          </a:solidFill>
          <a:ln w="1774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ángulo 311">
            <a:extLst>
              <a:ext uri="{FF2B5EF4-FFF2-40B4-BE49-F238E27FC236}">
                <a16:creationId xmlns:a16="http://schemas.microsoft.com/office/drawing/2014/main" id="{658653B2-2340-4D47-8177-18F33EF70C60}"/>
              </a:ext>
            </a:extLst>
          </p:cNvPr>
          <p:cNvSpPr/>
          <p:nvPr userDrawn="1"/>
        </p:nvSpPr>
        <p:spPr>
          <a:xfrm>
            <a:off x="2983301" y="0"/>
            <a:ext cx="5712678" cy="7568199"/>
          </a:xfrm>
          <a:prstGeom prst="rect">
            <a:avLst/>
          </a:prstGeom>
          <a:solidFill>
            <a:srgbClr val="F2F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3DE44A8-3D86-5C44-B29B-A3670FABCC29}"/>
              </a:ext>
            </a:extLst>
          </p:cNvPr>
          <p:cNvGrpSpPr/>
          <p:nvPr userDrawn="1"/>
        </p:nvGrpSpPr>
        <p:grpSpPr>
          <a:xfrm>
            <a:off x="55576" y="2136521"/>
            <a:ext cx="371811" cy="370940"/>
            <a:chOff x="778647" y="2313656"/>
            <a:chExt cx="423980" cy="336510"/>
          </a:xfrm>
        </p:grpSpPr>
        <p:sp>
          <p:nvSpPr>
            <p:cNvPr id="10" name="Elipse 79">
              <a:extLst>
                <a:ext uri="{FF2B5EF4-FFF2-40B4-BE49-F238E27FC236}">
                  <a16:creationId xmlns:a16="http://schemas.microsoft.com/office/drawing/2014/main" id="{3BDE752B-6C76-6548-833C-5B2EBD83F4FB}"/>
                </a:ext>
              </a:extLst>
            </p:cNvPr>
            <p:cNvSpPr/>
            <p:nvPr/>
          </p:nvSpPr>
          <p:spPr>
            <a:xfrm>
              <a:off x="961184" y="2408723"/>
              <a:ext cx="241443" cy="241443"/>
            </a:xfrm>
            <a:prstGeom prst="ellipse">
              <a:avLst/>
            </a:prstGeom>
            <a:solidFill>
              <a:srgbClr val="FFC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7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Elipse 80">
              <a:extLst>
                <a:ext uri="{FF2B5EF4-FFF2-40B4-BE49-F238E27FC236}">
                  <a16:creationId xmlns:a16="http://schemas.microsoft.com/office/drawing/2014/main" id="{3E074087-7C2D-704A-A6BD-5456A6DDB135}"/>
                </a:ext>
              </a:extLst>
            </p:cNvPr>
            <p:cNvSpPr/>
            <p:nvPr/>
          </p:nvSpPr>
          <p:spPr>
            <a:xfrm>
              <a:off x="778647" y="2313656"/>
              <a:ext cx="72650" cy="72650"/>
            </a:xfrm>
            <a:prstGeom prst="ellipse">
              <a:avLst/>
            </a:prstGeom>
            <a:solidFill>
              <a:srgbClr val="FFC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7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Freeform 11">
            <a:extLst>
              <a:ext uri="{FF2B5EF4-FFF2-40B4-BE49-F238E27FC236}">
                <a16:creationId xmlns:a16="http://schemas.microsoft.com/office/drawing/2014/main" id="{87B5FA3D-967F-1445-AC2C-08E9FAA1993A}"/>
              </a:ext>
            </a:extLst>
          </p:cNvPr>
          <p:cNvSpPr/>
          <p:nvPr userDrawn="1"/>
        </p:nvSpPr>
        <p:spPr>
          <a:xfrm flipV="1">
            <a:off x="1" y="4421195"/>
            <a:ext cx="6766142" cy="3138480"/>
          </a:xfrm>
          <a:custGeom>
            <a:avLst/>
            <a:gdLst>
              <a:gd name="connsiteX0" fmla="*/ 32208 w 7715511"/>
              <a:gd name="connsiteY0" fmla="*/ 2533039 h 2847172"/>
              <a:gd name="connsiteX1" fmla="*/ 0 w 7715511"/>
              <a:gd name="connsiteY1" fmla="*/ 2504293 h 2847172"/>
              <a:gd name="connsiteX2" fmla="*/ 0 w 7715511"/>
              <a:gd name="connsiteY2" fmla="*/ 2507014 h 2847172"/>
              <a:gd name="connsiteX3" fmla="*/ 942565 w 7715511"/>
              <a:gd name="connsiteY3" fmla="*/ 2846963 h 2847172"/>
              <a:gd name="connsiteX4" fmla="*/ 1034907 w 7715511"/>
              <a:gd name="connsiteY4" fmla="*/ 2844867 h 2847172"/>
              <a:gd name="connsiteX5" fmla="*/ 1393632 w 7715511"/>
              <a:gd name="connsiteY5" fmla="*/ 2807434 h 2847172"/>
              <a:gd name="connsiteX6" fmla="*/ 2048936 w 7715511"/>
              <a:gd name="connsiteY6" fmla="*/ 2650271 h 2847172"/>
              <a:gd name="connsiteX7" fmla="*/ 2650226 w 7715511"/>
              <a:gd name="connsiteY7" fmla="*/ 2448532 h 2847172"/>
              <a:gd name="connsiteX8" fmla="*/ 3796476 w 7715511"/>
              <a:gd name="connsiteY8" fmla="*/ 2007239 h 2847172"/>
              <a:gd name="connsiteX9" fmla="*/ 4878646 w 7715511"/>
              <a:gd name="connsiteY9" fmla="*/ 1526988 h 2847172"/>
              <a:gd name="connsiteX10" fmla="*/ 5890933 w 7715511"/>
              <a:gd name="connsiteY10" fmla="*/ 1010447 h 2847172"/>
              <a:gd name="connsiteX11" fmla="*/ 6852107 w 7715511"/>
              <a:gd name="connsiteY11" fmla="*/ 470666 h 2847172"/>
              <a:gd name="connsiteX12" fmla="*/ 7332987 w 7715511"/>
              <a:gd name="connsiteY12" fmla="*/ 201394 h 2847172"/>
              <a:gd name="connsiteX13" fmla="*/ 7455530 w 7715511"/>
              <a:gd name="connsiteY13" fmla="*/ 134719 h 2847172"/>
              <a:gd name="connsiteX14" fmla="*/ 7579234 w 7715511"/>
              <a:gd name="connsiteY14" fmla="*/ 68996 h 2847172"/>
              <a:gd name="connsiteX15" fmla="*/ 7715511 w 7715511"/>
              <a:gd name="connsiteY15" fmla="*/ 0 h 2847172"/>
              <a:gd name="connsiteX16" fmla="*/ 7655999 w 7715511"/>
              <a:gd name="connsiteY16" fmla="*/ 0 h 2847172"/>
              <a:gd name="connsiteX17" fmla="*/ 7332987 w 7715511"/>
              <a:gd name="connsiteY17" fmla="*/ 170342 h 2847172"/>
              <a:gd name="connsiteX18" fmla="*/ 6677683 w 7715511"/>
              <a:gd name="connsiteY18" fmla="*/ 539055 h 2847172"/>
              <a:gd name="connsiteX19" fmla="*/ 6125756 w 7715511"/>
              <a:gd name="connsiteY19" fmla="*/ 851285 h 2847172"/>
              <a:gd name="connsiteX20" fmla="*/ 5837114 w 7715511"/>
              <a:gd name="connsiteY20" fmla="*/ 1010066 h 2847172"/>
              <a:gd name="connsiteX21" fmla="*/ 5538209 w 7715511"/>
              <a:gd name="connsiteY21" fmla="*/ 1168658 h 2847172"/>
              <a:gd name="connsiteX22" fmla="*/ 5385855 w 7715511"/>
              <a:gd name="connsiteY22" fmla="*/ 1248001 h 2847172"/>
              <a:gd name="connsiteX23" fmla="*/ 5230981 w 7715511"/>
              <a:gd name="connsiteY23" fmla="*/ 1326582 h 2847172"/>
              <a:gd name="connsiteX24" fmla="*/ 5153544 w 7715511"/>
              <a:gd name="connsiteY24" fmla="*/ 1365920 h 2847172"/>
              <a:gd name="connsiteX25" fmla="*/ 5074174 w 7715511"/>
              <a:gd name="connsiteY25" fmla="*/ 1404878 h 2847172"/>
              <a:gd name="connsiteX26" fmla="*/ 4914462 w 7715511"/>
              <a:gd name="connsiteY26" fmla="*/ 1482697 h 2847172"/>
              <a:gd name="connsiteX27" fmla="*/ 4752038 w 7715511"/>
              <a:gd name="connsiteY27" fmla="*/ 1559564 h 2847172"/>
              <a:gd name="connsiteX28" fmla="*/ 4588456 w 7715511"/>
              <a:gd name="connsiteY28" fmla="*/ 1635764 h 2847172"/>
              <a:gd name="connsiteX29" fmla="*/ 4422160 w 7715511"/>
              <a:gd name="connsiteY29" fmla="*/ 1711107 h 2847172"/>
              <a:gd name="connsiteX30" fmla="*/ 4338916 w 7715511"/>
              <a:gd name="connsiteY30" fmla="*/ 1749207 h 2847172"/>
              <a:gd name="connsiteX31" fmla="*/ 4254317 w 7715511"/>
              <a:gd name="connsiteY31" fmla="*/ 1786068 h 2847172"/>
              <a:gd name="connsiteX32" fmla="*/ 2866661 w 7715511"/>
              <a:gd name="connsiteY32" fmla="*/ 2344519 h 2847172"/>
              <a:gd name="connsiteX33" fmla="*/ 2161024 w 7715511"/>
              <a:gd name="connsiteY33" fmla="*/ 2592169 h 2847172"/>
              <a:gd name="connsiteX34" fmla="*/ 1427121 w 7715511"/>
              <a:gd name="connsiteY34" fmla="*/ 2781335 h 2847172"/>
              <a:gd name="connsiteX35" fmla="*/ 887585 w 7715511"/>
              <a:gd name="connsiteY35" fmla="*/ 2827341 h 2847172"/>
              <a:gd name="connsiteX36" fmla="*/ 592554 w 7715511"/>
              <a:gd name="connsiteY36" fmla="*/ 2796290 h 2847172"/>
              <a:gd name="connsiteX37" fmla="*/ 331595 w 7715511"/>
              <a:gd name="connsiteY37" fmla="*/ 2719232 h 2847172"/>
              <a:gd name="connsiteX38" fmla="*/ 130259 w 7715511"/>
              <a:gd name="connsiteY38" fmla="*/ 2612267 h 2847172"/>
              <a:gd name="connsiteX39" fmla="*/ 32208 w 7715511"/>
              <a:gd name="connsiteY39" fmla="*/ 2533039 h 2847172"/>
              <a:gd name="connsiteX40" fmla="*/ 96963 w 7715511"/>
              <a:gd name="connsiteY40" fmla="*/ 2590835 h 2847172"/>
              <a:gd name="connsiteX41" fmla="*/ 0 w 7715511"/>
              <a:gd name="connsiteY41" fmla="*/ 2508876 h 2847172"/>
              <a:gd name="connsiteX42" fmla="*/ 0 w 7715511"/>
              <a:gd name="connsiteY42" fmla="*/ 2539420 h 2847172"/>
              <a:gd name="connsiteX43" fmla="*/ 88251 w 7715511"/>
              <a:gd name="connsiteY43" fmla="*/ 2616077 h 2847172"/>
              <a:gd name="connsiteX44" fmla="*/ 204405 w 7715511"/>
              <a:gd name="connsiteY44" fmla="*/ 2686181 h 2847172"/>
              <a:gd name="connsiteX45" fmla="*/ 339917 w 7715511"/>
              <a:gd name="connsiteY45" fmla="*/ 2747236 h 2847172"/>
              <a:gd name="connsiteX46" fmla="*/ 496146 w 7715511"/>
              <a:gd name="connsiteY46" fmla="*/ 2795909 h 2847172"/>
              <a:gd name="connsiteX47" fmla="*/ 668440 w 7715511"/>
              <a:gd name="connsiteY47" fmla="*/ 2828960 h 2847172"/>
              <a:gd name="connsiteX48" fmla="*/ 850223 w 7715511"/>
              <a:gd name="connsiteY48" fmla="*/ 2844962 h 2847172"/>
              <a:gd name="connsiteX49" fmla="*/ 942565 w 7715511"/>
              <a:gd name="connsiteY49" fmla="*/ 2846963 h 284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715511" h="2847172">
                <a:moveTo>
                  <a:pt x="32208" y="2533039"/>
                </a:moveTo>
                <a:lnTo>
                  <a:pt x="0" y="2504293"/>
                </a:lnTo>
                <a:lnTo>
                  <a:pt x="0" y="2507014"/>
                </a:lnTo>
                <a:close/>
                <a:moveTo>
                  <a:pt x="942565" y="2846963"/>
                </a:moveTo>
                <a:cubicBezTo>
                  <a:pt x="973346" y="2846391"/>
                  <a:pt x="1004321" y="2846486"/>
                  <a:pt x="1034907" y="2844867"/>
                </a:cubicBezTo>
                <a:cubicBezTo>
                  <a:pt x="1157058" y="2839371"/>
                  <a:pt x="1277463" y="2826808"/>
                  <a:pt x="1393632" y="2807434"/>
                </a:cubicBezTo>
                <a:cubicBezTo>
                  <a:pt x="1625747" y="2769239"/>
                  <a:pt x="1841792" y="2712755"/>
                  <a:pt x="2048936" y="2650271"/>
                </a:cubicBezTo>
                <a:cubicBezTo>
                  <a:pt x="2256077" y="2587787"/>
                  <a:pt x="2454313" y="2518731"/>
                  <a:pt x="2650226" y="2448532"/>
                </a:cubicBezTo>
                <a:cubicBezTo>
                  <a:pt x="3041474" y="2307181"/>
                  <a:pt x="3423815" y="2160401"/>
                  <a:pt x="3796476" y="2007239"/>
                </a:cubicBezTo>
                <a:cubicBezTo>
                  <a:pt x="4169137" y="1854077"/>
                  <a:pt x="4529797" y="1693485"/>
                  <a:pt x="4878646" y="1526988"/>
                </a:cubicBezTo>
                <a:cubicBezTo>
                  <a:pt x="5227497" y="1360491"/>
                  <a:pt x="5564152" y="1187708"/>
                  <a:pt x="5890933" y="1010447"/>
                </a:cubicBezTo>
                <a:cubicBezTo>
                  <a:pt x="6217711" y="833187"/>
                  <a:pt x="6534426" y="651641"/>
                  <a:pt x="6852107" y="470666"/>
                </a:cubicBezTo>
                <a:cubicBezTo>
                  <a:pt x="7011433" y="380464"/>
                  <a:pt x="7170177" y="289881"/>
                  <a:pt x="7332987" y="201394"/>
                </a:cubicBezTo>
                <a:cubicBezTo>
                  <a:pt x="7373448" y="178629"/>
                  <a:pt x="7414293" y="156626"/>
                  <a:pt x="7455530" y="134719"/>
                </a:cubicBezTo>
                <a:cubicBezTo>
                  <a:pt x="7496765" y="112811"/>
                  <a:pt x="7537613" y="90713"/>
                  <a:pt x="7579234" y="68996"/>
                </a:cubicBezTo>
                <a:lnTo>
                  <a:pt x="7715511" y="0"/>
                </a:lnTo>
                <a:lnTo>
                  <a:pt x="7655999" y="0"/>
                </a:lnTo>
                <a:lnTo>
                  <a:pt x="7332987" y="170342"/>
                </a:lnTo>
                <a:cubicBezTo>
                  <a:pt x="7108421" y="292548"/>
                  <a:pt x="6891988" y="416564"/>
                  <a:pt x="6677683" y="539055"/>
                </a:cubicBezTo>
                <a:cubicBezTo>
                  <a:pt x="6498806" y="641068"/>
                  <a:pt x="6315668" y="745938"/>
                  <a:pt x="6125756" y="851285"/>
                </a:cubicBezTo>
                <a:cubicBezTo>
                  <a:pt x="6030704" y="904243"/>
                  <a:pt x="5936038" y="957584"/>
                  <a:pt x="5837114" y="1010066"/>
                </a:cubicBezTo>
                <a:cubicBezTo>
                  <a:pt x="5738189" y="1062549"/>
                  <a:pt x="5640231" y="1116270"/>
                  <a:pt x="5538209" y="1168658"/>
                </a:cubicBezTo>
                <a:lnTo>
                  <a:pt x="5385855" y="1248001"/>
                </a:lnTo>
                <a:cubicBezTo>
                  <a:pt x="5334224" y="1274099"/>
                  <a:pt x="5282611" y="1300293"/>
                  <a:pt x="5230981" y="1326582"/>
                </a:cubicBezTo>
                <a:lnTo>
                  <a:pt x="5153544" y="1365920"/>
                </a:lnTo>
                <a:lnTo>
                  <a:pt x="5074174" y="1404878"/>
                </a:lnTo>
                <a:lnTo>
                  <a:pt x="4914462" y="1482697"/>
                </a:lnTo>
                <a:cubicBezTo>
                  <a:pt x="4861223" y="1508700"/>
                  <a:pt x="4806632" y="1534418"/>
                  <a:pt x="4752038" y="1559564"/>
                </a:cubicBezTo>
                <a:cubicBezTo>
                  <a:pt x="4697445" y="1584710"/>
                  <a:pt x="4644016" y="1610713"/>
                  <a:pt x="4588456" y="1635764"/>
                </a:cubicBezTo>
                <a:lnTo>
                  <a:pt x="4422160" y="1711107"/>
                </a:lnTo>
                <a:lnTo>
                  <a:pt x="4338916" y="1749207"/>
                </a:lnTo>
                <a:lnTo>
                  <a:pt x="4254317" y="1786068"/>
                </a:lnTo>
                <a:cubicBezTo>
                  <a:pt x="3804414" y="1983807"/>
                  <a:pt x="3336505" y="2171069"/>
                  <a:pt x="2866661" y="2344519"/>
                </a:cubicBezTo>
                <a:cubicBezTo>
                  <a:pt x="2632224" y="2431387"/>
                  <a:pt x="2398560" y="2516159"/>
                  <a:pt x="2161024" y="2592169"/>
                </a:cubicBezTo>
                <a:cubicBezTo>
                  <a:pt x="1923488" y="2668178"/>
                  <a:pt x="1680531" y="2736282"/>
                  <a:pt x="1427121" y="2781335"/>
                </a:cubicBezTo>
                <a:cubicBezTo>
                  <a:pt x="1274185" y="2808672"/>
                  <a:pt x="1086597" y="2831913"/>
                  <a:pt x="887585" y="2827341"/>
                </a:cubicBezTo>
                <a:cubicBezTo>
                  <a:pt x="786497" y="2824836"/>
                  <a:pt x="686882" y="2814349"/>
                  <a:pt x="592554" y="2796290"/>
                </a:cubicBezTo>
                <a:cubicBezTo>
                  <a:pt x="497790" y="2777592"/>
                  <a:pt x="409697" y="2751579"/>
                  <a:pt x="331595" y="2719232"/>
                </a:cubicBezTo>
                <a:cubicBezTo>
                  <a:pt x="256075" y="2687647"/>
                  <a:pt x="188487" y="2651738"/>
                  <a:pt x="130259" y="2612267"/>
                </a:cubicBezTo>
                <a:lnTo>
                  <a:pt x="32208" y="2533039"/>
                </a:lnTo>
                <a:lnTo>
                  <a:pt x="96963" y="2590835"/>
                </a:lnTo>
                <a:lnTo>
                  <a:pt x="0" y="2508876"/>
                </a:lnTo>
                <a:lnTo>
                  <a:pt x="0" y="2539420"/>
                </a:lnTo>
                <a:lnTo>
                  <a:pt x="88251" y="2616077"/>
                </a:lnTo>
                <a:cubicBezTo>
                  <a:pt x="123650" y="2640727"/>
                  <a:pt x="162461" y="2664149"/>
                  <a:pt x="204405" y="2686181"/>
                </a:cubicBezTo>
                <a:cubicBezTo>
                  <a:pt x="245947" y="2708402"/>
                  <a:pt x="291284" y="2728824"/>
                  <a:pt x="339917" y="2747236"/>
                </a:cubicBezTo>
                <a:cubicBezTo>
                  <a:pt x="388624" y="2765943"/>
                  <a:pt x="440950" y="2782240"/>
                  <a:pt x="496146" y="2795909"/>
                </a:cubicBezTo>
                <a:cubicBezTo>
                  <a:pt x="551120" y="2809806"/>
                  <a:pt x="608855" y="2820883"/>
                  <a:pt x="668440" y="2828960"/>
                </a:cubicBezTo>
                <a:cubicBezTo>
                  <a:pt x="727822" y="2837219"/>
                  <a:pt x="788707" y="2842581"/>
                  <a:pt x="850223" y="2844962"/>
                </a:cubicBezTo>
                <a:cubicBezTo>
                  <a:pt x="881004" y="2846963"/>
                  <a:pt x="911784" y="2847534"/>
                  <a:pt x="942565" y="2846963"/>
                </a:cubicBezTo>
                <a:close/>
              </a:path>
            </a:pathLst>
          </a:custGeom>
          <a:solidFill>
            <a:srgbClr val="FFCF59"/>
          </a:solidFill>
          <a:ln w="951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8D5410-704E-5642-AB9D-60E5FB29F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134" y="1591302"/>
            <a:ext cx="2701787" cy="2138932"/>
          </a:xfrm>
        </p:spPr>
        <p:txBody>
          <a:bodyPr lIns="90000"/>
          <a:lstStyle/>
          <a:p>
            <a:r>
              <a:rPr lang="en-GB" dirty="0"/>
              <a:t>Click to edit Master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8CE9BE-9F9B-9D45-8955-96CEE6BBD2E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25461" y="0"/>
            <a:ext cx="3737925" cy="755967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2272E-105B-8B4D-9307-49D4C7EF24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26445" y="2079406"/>
            <a:ext cx="2951824" cy="1478527"/>
          </a:xfrm>
        </p:spPr>
        <p:txBody>
          <a:bodyPr lIns="9000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052"/>
            </a:lvl1pPr>
            <a:lvl2pPr marL="400964" indent="0" algn="ctr">
              <a:lnSpc>
                <a:spcPct val="120000"/>
              </a:lnSpc>
              <a:spcBef>
                <a:spcPts val="0"/>
              </a:spcBef>
              <a:buNone/>
              <a:defRPr sz="1052"/>
            </a:lvl2pPr>
            <a:lvl3pPr marL="801929" indent="0" algn="ctr">
              <a:lnSpc>
                <a:spcPct val="120000"/>
              </a:lnSpc>
              <a:spcBef>
                <a:spcPts val="0"/>
              </a:spcBef>
              <a:buNone/>
              <a:defRPr sz="1052"/>
            </a:lvl3pPr>
            <a:lvl4pPr marL="1202893" indent="0" algn="ctr">
              <a:lnSpc>
                <a:spcPct val="120000"/>
              </a:lnSpc>
              <a:spcBef>
                <a:spcPts val="0"/>
              </a:spcBef>
              <a:buNone/>
              <a:defRPr sz="1052"/>
            </a:lvl4pPr>
            <a:lvl5pPr marL="1603858" indent="0" algn="ctr">
              <a:lnSpc>
                <a:spcPct val="120000"/>
              </a:lnSpc>
              <a:spcBef>
                <a:spcPts val="0"/>
              </a:spcBef>
              <a:buNone/>
              <a:defRPr sz="1052"/>
            </a:lvl5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67AA569E-35A8-BA44-83CE-AABE071F4C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85404" y="5369155"/>
            <a:ext cx="2951824" cy="1478527"/>
          </a:xfrm>
        </p:spPr>
        <p:txBody>
          <a:bodyPr lIns="9000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052"/>
            </a:lvl1pPr>
            <a:lvl2pPr marL="400964" indent="0" algn="ctr">
              <a:lnSpc>
                <a:spcPct val="120000"/>
              </a:lnSpc>
              <a:spcBef>
                <a:spcPts val="0"/>
              </a:spcBef>
              <a:buNone/>
              <a:defRPr sz="1052"/>
            </a:lvl2pPr>
            <a:lvl3pPr marL="801929" indent="0" algn="ctr">
              <a:lnSpc>
                <a:spcPct val="120000"/>
              </a:lnSpc>
              <a:spcBef>
                <a:spcPts val="0"/>
              </a:spcBef>
              <a:buNone/>
              <a:defRPr sz="1052"/>
            </a:lvl3pPr>
            <a:lvl4pPr marL="1202893" indent="0" algn="ctr">
              <a:lnSpc>
                <a:spcPct val="120000"/>
              </a:lnSpc>
              <a:spcBef>
                <a:spcPts val="0"/>
              </a:spcBef>
              <a:buNone/>
              <a:defRPr sz="1052"/>
            </a:lvl4pPr>
            <a:lvl5pPr marL="1603858" indent="0" algn="ctr">
              <a:lnSpc>
                <a:spcPct val="120000"/>
              </a:lnSpc>
              <a:spcBef>
                <a:spcPts val="0"/>
              </a:spcBef>
              <a:buNone/>
              <a:defRPr sz="1052"/>
            </a:lvl5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A034A770-AD78-9C4D-BC38-8FBBC3625CE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defTabSz="801929">
              <a:defRPr/>
            </a:pPr>
            <a:endParaRPr lang="en-GB">
              <a:solidFill>
                <a:srgbClr val="1E345E"/>
              </a:solidFill>
            </a:endParaRP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BD6D9828-7033-C94B-B24E-8EBDF9FEE2F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defTabSz="801929">
              <a:defRPr/>
            </a:pPr>
            <a:endParaRPr lang="en-GB">
              <a:solidFill>
                <a:srgbClr val="1E345E"/>
              </a:solidFill>
            </a:endParaRP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56F893A9-8BF9-4F49-915E-AEAA6505F73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801929">
              <a:defRPr/>
            </a:pPr>
            <a:fld id="{72502466-665A-3D45-9E9D-4950A8844361}" type="slidenum">
              <a:rPr lang="en-GB" smtClean="0"/>
              <a:pPr defTabSz="801929">
                <a:defRPr/>
              </a:pPr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50410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8C5DF899-F748-3948-89D7-34B395419E1F}"/>
              </a:ext>
            </a:extLst>
          </p:cNvPr>
          <p:cNvSpPr/>
          <p:nvPr userDrawn="1"/>
        </p:nvSpPr>
        <p:spPr>
          <a:xfrm rot="2894122">
            <a:off x="-2187927" y="3443030"/>
            <a:ext cx="8835391" cy="2644179"/>
          </a:xfrm>
          <a:custGeom>
            <a:avLst/>
            <a:gdLst>
              <a:gd name="connsiteX0" fmla="*/ 457023 w 9478756"/>
              <a:gd name="connsiteY0" fmla="*/ 1181932 h 3565707"/>
              <a:gd name="connsiteX1" fmla="*/ 421121 w 9478756"/>
              <a:gd name="connsiteY1" fmla="*/ 1209202 h 3565707"/>
              <a:gd name="connsiteX2" fmla="*/ 334351 w 9478756"/>
              <a:gd name="connsiteY2" fmla="*/ 1275333 h 3565707"/>
              <a:gd name="connsiteX3" fmla="*/ 441574 w 9478756"/>
              <a:gd name="connsiteY3" fmla="*/ 1193594 h 3565707"/>
              <a:gd name="connsiteX4" fmla="*/ 751941 w 9478756"/>
              <a:gd name="connsiteY4" fmla="*/ 959015 h 3565707"/>
              <a:gd name="connsiteX5" fmla="*/ 664192 w 9478756"/>
              <a:gd name="connsiteY5" fmla="*/ 1023551 h 3565707"/>
              <a:gd name="connsiteX6" fmla="*/ 569249 w 9478756"/>
              <a:gd name="connsiteY6" fmla="*/ 1094433 h 3565707"/>
              <a:gd name="connsiteX7" fmla="*/ 673638 w 9478756"/>
              <a:gd name="connsiteY7" fmla="*/ 1015800 h 3565707"/>
              <a:gd name="connsiteX8" fmla="*/ 686565 w 9478756"/>
              <a:gd name="connsiteY8" fmla="*/ 1005933 h 3565707"/>
              <a:gd name="connsiteX9" fmla="*/ 688070 w 9478756"/>
              <a:gd name="connsiteY9" fmla="*/ 1004289 h 3565707"/>
              <a:gd name="connsiteX10" fmla="*/ 1171370 w 9478756"/>
              <a:gd name="connsiteY10" fmla="*/ 661712 h 3565707"/>
              <a:gd name="connsiteX11" fmla="*/ 1092461 w 9478756"/>
              <a:gd name="connsiteY11" fmla="*/ 717646 h 3565707"/>
              <a:gd name="connsiteX12" fmla="*/ 994419 w 9478756"/>
              <a:gd name="connsiteY12" fmla="*/ 785504 h 3565707"/>
              <a:gd name="connsiteX13" fmla="*/ 814289 w 9478756"/>
              <a:gd name="connsiteY13" fmla="*/ 914821 h 3565707"/>
              <a:gd name="connsiteX14" fmla="*/ 751941 w 9478756"/>
              <a:gd name="connsiteY14" fmla="*/ 959015 h 3565707"/>
              <a:gd name="connsiteX15" fmla="*/ 768398 w 9478756"/>
              <a:gd name="connsiteY15" fmla="*/ 946912 h 3565707"/>
              <a:gd name="connsiteX16" fmla="*/ 993445 w 9478756"/>
              <a:gd name="connsiteY16" fmla="*/ 784955 h 3565707"/>
              <a:gd name="connsiteX17" fmla="*/ 2847791 w 9478756"/>
              <a:gd name="connsiteY17" fmla="*/ 152962 h 3565707"/>
              <a:gd name="connsiteX18" fmla="*/ 2864284 w 9478756"/>
              <a:gd name="connsiteY18" fmla="*/ 158194 h 3565707"/>
              <a:gd name="connsiteX19" fmla="*/ 2870234 w 9478756"/>
              <a:gd name="connsiteY19" fmla="*/ 192371 h 3565707"/>
              <a:gd name="connsiteX20" fmla="*/ 2874927 w 9478756"/>
              <a:gd name="connsiteY20" fmla="*/ 307672 h 3565707"/>
              <a:gd name="connsiteX21" fmla="*/ 2864479 w 9478756"/>
              <a:gd name="connsiteY21" fmla="*/ 541928 h 3565707"/>
              <a:gd name="connsiteX22" fmla="*/ 2807105 w 9478756"/>
              <a:gd name="connsiteY22" fmla="*/ 1022135 h 3565707"/>
              <a:gd name="connsiteX23" fmla="*/ 2631530 w 9478756"/>
              <a:gd name="connsiteY23" fmla="*/ 2010262 h 3565707"/>
              <a:gd name="connsiteX24" fmla="*/ 2529798 w 9478756"/>
              <a:gd name="connsiteY24" fmla="*/ 2506975 h 3565707"/>
              <a:gd name="connsiteX25" fmla="*/ 2479152 w 9478756"/>
              <a:gd name="connsiteY25" fmla="*/ 2753777 h 3565707"/>
              <a:gd name="connsiteX26" fmla="*/ 2434882 w 9478756"/>
              <a:gd name="connsiteY26" fmla="*/ 2998632 h 3565707"/>
              <a:gd name="connsiteX27" fmla="*/ 2416111 w 9478756"/>
              <a:gd name="connsiteY27" fmla="*/ 3241354 h 3565707"/>
              <a:gd name="connsiteX28" fmla="*/ 2438600 w 9478756"/>
              <a:gd name="connsiteY28" fmla="*/ 3359457 h 3565707"/>
              <a:gd name="connsiteX29" fmla="*/ 2444798 w 9478756"/>
              <a:gd name="connsiteY29" fmla="*/ 3373587 h 3565707"/>
              <a:gd name="connsiteX30" fmla="*/ 2451704 w 9478756"/>
              <a:gd name="connsiteY30" fmla="*/ 3387536 h 3565707"/>
              <a:gd name="connsiteX31" fmla="*/ 2469412 w 9478756"/>
              <a:gd name="connsiteY31" fmla="*/ 3414214 h 3565707"/>
              <a:gd name="connsiteX32" fmla="*/ 2517313 w 9478756"/>
              <a:gd name="connsiteY32" fmla="*/ 3462149 h 3565707"/>
              <a:gd name="connsiteX33" fmla="*/ 2652779 w 9478756"/>
              <a:gd name="connsiteY33" fmla="*/ 3529880 h 3565707"/>
              <a:gd name="connsiteX34" fmla="*/ 2732466 w 9478756"/>
              <a:gd name="connsiteY34" fmla="*/ 3547057 h 3565707"/>
              <a:gd name="connsiteX35" fmla="*/ 2815605 w 9478756"/>
              <a:gd name="connsiteY35" fmla="*/ 3553147 h 3565707"/>
              <a:gd name="connsiteX36" fmla="*/ 2981352 w 9478756"/>
              <a:gd name="connsiteY36" fmla="*/ 3542001 h 3565707"/>
              <a:gd name="connsiteX37" fmla="*/ 3141699 w 9478756"/>
              <a:gd name="connsiteY37" fmla="*/ 3513252 h 3565707"/>
              <a:gd name="connsiteX38" fmla="*/ 3514985 w 9478756"/>
              <a:gd name="connsiteY38" fmla="*/ 3417320 h 3565707"/>
              <a:gd name="connsiteX39" fmla="*/ 3887562 w 9478756"/>
              <a:gd name="connsiteY39" fmla="*/ 3311765 h 3565707"/>
              <a:gd name="connsiteX40" fmla="*/ 4653259 w 9478756"/>
              <a:gd name="connsiteY40" fmla="*/ 3119171 h 3565707"/>
              <a:gd name="connsiteX41" fmla="*/ 5450122 w 9478756"/>
              <a:gd name="connsiteY41" fmla="*/ 2977070 h 3565707"/>
              <a:gd name="connsiteX42" fmla="*/ 6269385 w 9478756"/>
              <a:gd name="connsiteY42" fmla="*/ 2895574 h 3565707"/>
              <a:gd name="connsiteX43" fmla="*/ 7096617 w 9478756"/>
              <a:gd name="connsiteY43" fmla="*/ 2873525 h 3565707"/>
              <a:gd name="connsiteX44" fmla="*/ 7509038 w 9478756"/>
              <a:gd name="connsiteY44" fmla="*/ 2884184 h 3565707"/>
              <a:gd name="connsiteX45" fmla="*/ 7918625 w 9478756"/>
              <a:gd name="connsiteY45" fmla="*/ 2909643 h 3565707"/>
              <a:gd name="connsiteX46" fmla="*/ 8323520 w 9478756"/>
              <a:gd name="connsiteY46" fmla="*/ 2950026 h 3565707"/>
              <a:gd name="connsiteX47" fmla="*/ 8423836 w 9478756"/>
              <a:gd name="connsiteY47" fmla="*/ 2962696 h 3565707"/>
              <a:gd name="connsiteX48" fmla="*/ 8473861 w 9478756"/>
              <a:gd name="connsiteY48" fmla="*/ 2969091 h 3565707"/>
              <a:gd name="connsiteX49" fmla="*/ 8523621 w 9478756"/>
              <a:gd name="connsiteY49" fmla="*/ 2976096 h 3565707"/>
              <a:gd name="connsiteX50" fmla="*/ 8623140 w 9478756"/>
              <a:gd name="connsiteY50" fmla="*/ 2990288 h 3565707"/>
              <a:gd name="connsiteX51" fmla="*/ 8722040 w 9478756"/>
              <a:gd name="connsiteY51" fmla="*/ 3005636 h 3565707"/>
              <a:gd name="connsiteX52" fmla="*/ 8820408 w 9478756"/>
              <a:gd name="connsiteY52" fmla="*/ 3021960 h 3565707"/>
              <a:gd name="connsiteX53" fmla="*/ 8918334 w 9478756"/>
              <a:gd name="connsiteY53" fmla="*/ 3039015 h 3565707"/>
              <a:gd name="connsiteX54" fmla="*/ 9112060 w 9478756"/>
              <a:gd name="connsiteY54" fmla="*/ 3076717 h 3565707"/>
              <a:gd name="connsiteX55" fmla="*/ 9160403 w 9478756"/>
              <a:gd name="connsiteY55" fmla="*/ 3086097 h 3565707"/>
              <a:gd name="connsiteX56" fmla="*/ 9184486 w 9478756"/>
              <a:gd name="connsiteY56" fmla="*/ 3090787 h 3565707"/>
              <a:gd name="connsiteX57" fmla="*/ 9208392 w 9478756"/>
              <a:gd name="connsiteY57" fmla="*/ 3096086 h 3565707"/>
              <a:gd name="connsiteX58" fmla="*/ 9303484 w 9478756"/>
              <a:gd name="connsiteY58" fmla="*/ 3117587 h 3565707"/>
              <a:gd name="connsiteX59" fmla="*/ 9398399 w 9478756"/>
              <a:gd name="connsiteY59" fmla="*/ 3138966 h 3565707"/>
              <a:gd name="connsiteX60" fmla="*/ 9478756 w 9478756"/>
              <a:gd name="connsiteY60" fmla="*/ 3157999 h 3565707"/>
              <a:gd name="connsiteX61" fmla="*/ 9478732 w 9478756"/>
              <a:gd name="connsiteY61" fmla="*/ 3158075 h 3565707"/>
              <a:gd name="connsiteX62" fmla="*/ 9468966 w 9478756"/>
              <a:gd name="connsiteY62" fmla="*/ 3155717 h 3565707"/>
              <a:gd name="connsiteX63" fmla="*/ 9429566 w 9478756"/>
              <a:gd name="connsiteY63" fmla="*/ 3147006 h 3565707"/>
              <a:gd name="connsiteX64" fmla="*/ 9421419 w 9478756"/>
              <a:gd name="connsiteY64" fmla="*/ 3145605 h 3565707"/>
              <a:gd name="connsiteX65" fmla="*/ 9444053 w 9478756"/>
              <a:gd name="connsiteY65" fmla="*/ 3150752 h 3565707"/>
              <a:gd name="connsiteX66" fmla="*/ 9478299 w 9478756"/>
              <a:gd name="connsiteY66" fmla="*/ 3159439 h 3565707"/>
              <a:gd name="connsiteX67" fmla="*/ 9477253 w 9478756"/>
              <a:gd name="connsiteY67" fmla="*/ 3162738 h 3565707"/>
              <a:gd name="connsiteX68" fmla="*/ 9464982 w 9478756"/>
              <a:gd name="connsiteY68" fmla="*/ 3159614 h 3565707"/>
              <a:gd name="connsiteX69" fmla="*/ 9411857 w 9478756"/>
              <a:gd name="connsiteY69" fmla="*/ 3147433 h 3565707"/>
              <a:gd name="connsiteX70" fmla="*/ 9206533 w 9478756"/>
              <a:gd name="connsiteY70" fmla="*/ 3101142 h 3565707"/>
              <a:gd name="connsiteX71" fmla="*/ 9182361 w 9478756"/>
              <a:gd name="connsiteY71" fmla="*/ 3095782 h 3565707"/>
              <a:gd name="connsiteX72" fmla="*/ 9158367 w 9478756"/>
              <a:gd name="connsiteY72" fmla="*/ 3091152 h 3565707"/>
              <a:gd name="connsiteX73" fmla="*/ 9112060 w 9478756"/>
              <a:gd name="connsiteY73" fmla="*/ 3082138 h 3565707"/>
              <a:gd name="connsiteX74" fmla="*/ 9026796 w 9478756"/>
              <a:gd name="connsiteY74" fmla="*/ 3065632 h 3565707"/>
              <a:gd name="connsiteX75" fmla="*/ 8894428 w 9478756"/>
              <a:gd name="connsiteY75" fmla="*/ 3040172 h 3565707"/>
              <a:gd name="connsiteX76" fmla="*/ 8829439 w 9478756"/>
              <a:gd name="connsiteY76" fmla="*/ 3029208 h 3565707"/>
              <a:gd name="connsiteX77" fmla="*/ 8852903 w 9478756"/>
              <a:gd name="connsiteY77" fmla="*/ 3033411 h 3565707"/>
              <a:gd name="connsiteX78" fmla="*/ 8904079 w 9478756"/>
              <a:gd name="connsiteY78" fmla="*/ 3042304 h 3565707"/>
              <a:gd name="connsiteX79" fmla="*/ 8983765 w 9478756"/>
              <a:gd name="connsiteY79" fmla="*/ 3057957 h 3565707"/>
              <a:gd name="connsiteX80" fmla="*/ 9190684 w 9478756"/>
              <a:gd name="connsiteY80" fmla="*/ 3098705 h 3565707"/>
              <a:gd name="connsiteX81" fmla="*/ 9334296 w 9478756"/>
              <a:gd name="connsiteY81" fmla="*/ 3131109 h 3565707"/>
              <a:gd name="connsiteX82" fmla="*/ 9411857 w 9478756"/>
              <a:gd name="connsiteY82" fmla="*/ 3148773 h 3565707"/>
              <a:gd name="connsiteX83" fmla="*/ 9450993 w 9478756"/>
              <a:gd name="connsiteY83" fmla="*/ 3157605 h 3565707"/>
              <a:gd name="connsiteX84" fmla="*/ 9476815 w 9478756"/>
              <a:gd name="connsiteY84" fmla="*/ 3164119 h 3565707"/>
              <a:gd name="connsiteX85" fmla="*/ 9474306 w 9478756"/>
              <a:gd name="connsiteY85" fmla="*/ 3172029 h 3565707"/>
              <a:gd name="connsiteX86" fmla="*/ 9298376 w 9478756"/>
              <a:gd name="connsiteY86" fmla="*/ 3129974 h 3565707"/>
              <a:gd name="connsiteX87" fmla="*/ 9019270 w 9478756"/>
              <a:gd name="connsiteY87" fmla="*/ 3072027 h 3565707"/>
              <a:gd name="connsiteX88" fmla="*/ 8948969 w 9478756"/>
              <a:gd name="connsiteY88" fmla="*/ 3058383 h 3565707"/>
              <a:gd name="connsiteX89" fmla="*/ 8878136 w 9478756"/>
              <a:gd name="connsiteY89" fmla="*/ 3045227 h 3565707"/>
              <a:gd name="connsiteX90" fmla="*/ 8736472 w 9478756"/>
              <a:gd name="connsiteY90" fmla="*/ 3021229 h 3565707"/>
              <a:gd name="connsiteX91" fmla="*/ 8593922 w 9478756"/>
              <a:gd name="connsiteY91" fmla="*/ 2999302 h 3565707"/>
              <a:gd name="connsiteX92" fmla="*/ 8450753 w 9478756"/>
              <a:gd name="connsiteY92" fmla="*/ 2979323 h 3565707"/>
              <a:gd name="connsiteX93" fmla="*/ 7872673 w 9478756"/>
              <a:gd name="connsiteY93" fmla="*/ 2919328 h 3565707"/>
              <a:gd name="connsiteX94" fmla="*/ 6703498 w 9478756"/>
              <a:gd name="connsiteY94" fmla="*/ 2889970 h 3565707"/>
              <a:gd name="connsiteX95" fmla="*/ 4407471 w 9478756"/>
              <a:gd name="connsiteY95" fmla="*/ 3189216 h 3565707"/>
              <a:gd name="connsiteX96" fmla="*/ 3859407 w 9478756"/>
              <a:gd name="connsiteY96" fmla="*/ 3333510 h 3565707"/>
              <a:gd name="connsiteX97" fmla="*/ 3314352 w 9478756"/>
              <a:gd name="connsiteY97" fmla="*/ 3485417 h 3565707"/>
              <a:gd name="connsiteX98" fmla="*/ 3033325 w 9478756"/>
              <a:gd name="connsiteY98" fmla="*/ 3546874 h 3565707"/>
              <a:gd name="connsiteX99" fmla="*/ 2887057 w 9478756"/>
              <a:gd name="connsiteY99" fmla="*/ 3563867 h 3565707"/>
              <a:gd name="connsiteX100" fmla="*/ 2738045 w 9478756"/>
              <a:gd name="connsiteY100" fmla="*/ 3560274 h 3565707"/>
              <a:gd name="connsiteX101" fmla="*/ 2665529 w 9478756"/>
              <a:gd name="connsiteY101" fmla="*/ 3546752 h 3565707"/>
              <a:gd name="connsiteX102" fmla="*/ 2630821 w 9478756"/>
              <a:gd name="connsiteY102" fmla="*/ 3536702 h 3565707"/>
              <a:gd name="connsiteX103" fmla="*/ 2597884 w 9478756"/>
              <a:gd name="connsiteY103" fmla="*/ 3524155 h 3565707"/>
              <a:gd name="connsiteX104" fmla="*/ 2537500 w 9478756"/>
              <a:gd name="connsiteY104" fmla="*/ 3493700 h 3565707"/>
              <a:gd name="connsiteX105" fmla="*/ 2510938 w 9478756"/>
              <a:gd name="connsiteY105" fmla="*/ 3475428 h 3565707"/>
              <a:gd name="connsiteX106" fmla="*/ 2497834 w 9478756"/>
              <a:gd name="connsiteY106" fmla="*/ 3465500 h 3565707"/>
              <a:gd name="connsiteX107" fmla="*/ 2486235 w 9478756"/>
              <a:gd name="connsiteY107" fmla="*/ 3455267 h 3565707"/>
              <a:gd name="connsiteX108" fmla="*/ 2464897 w 9478756"/>
              <a:gd name="connsiteY108" fmla="*/ 3433765 h 3565707"/>
              <a:gd name="connsiteX109" fmla="*/ 2447189 w 9478756"/>
              <a:gd name="connsiteY109" fmla="*/ 3410925 h 3565707"/>
              <a:gd name="connsiteX110" fmla="*/ 2432935 w 9478756"/>
              <a:gd name="connsiteY110" fmla="*/ 3386988 h 3565707"/>
              <a:gd name="connsiteX111" fmla="*/ 2427090 w 9478756"/>
              <a:gd name="connsiteY111" fmla="*/ 3374806 h 3565707"/>
              <a:gd name="connsiteX112" fmla="*/ 2421778 w 9478756"/>
              <a:gd name="connsiteY112" fmla="*/ 3362624 h 3565707"/>
              <a:gd name="connsiteX113" fmla="*/ 2399465 w 9478756"/>
              <a:gd name="connsiteY113" fmla="*/ 3261394 h 3565707"/>
              <a:gd name="connsiteX114" fmla="*/ 2408319 w 9478756"/>
              <a:gd name="connsiteY114" fmla="*/ 3058505 h 3565707"/>
              <a:gd name="connsiteX115" fmla="*/ 2440726 w 9478756"/>
              <a:gd name="connsiteY115" fmla="*/ 2857506 h 3565707"/>
              <a:gd name="connsiteX116" fmla="*/ 2521563 w 9478756"/>
              <a:gd name="connsiteY116" fmla="*/ 2457151 h 3565707"/>
              <a:gd name="connsiteX117" fmla="*/ 2680935 w 9478756"/>
              <a:gd name="connsiteY117" fmla="*/ 1657172 h 3565707"/>
              <a:gd name="connsiteX118" fmla="*/ 2751767 w 9478756"/>
              <a:gd name="connsiteY118" fmla="*/ 1256757 h 3565707"/>
              <a:gd name="connsiteX119" fmla="*/ 2812064 w 9478756"/>
              <a:gd name="connsiteY119" fmla="*/ 855975 h 3565707"/>
              <a:gd name="connsiteX120" fmla="*/ 2852526 w 9478756"/>
              <a:gd name="connsiteY120" fmla="*/ 454585 h 3565707"/>
              <a:gd name="connsiteX121" fmla="*/ 2856068 w 9478756"/>
              <a:gd name="connsiteY121" fmla="*/ 253890 h 3565707"/>
              <a:gd name="connsiteX122" fmla="*/ 2853412 w 9478756"/>
              <a:gd name="connsiteY122" fmla="*/ 203822 h 3565707"/>
              <a:gd name="connsiteX123" fmla="*/ 2848011 w 9478756"/>
              <a:gd name="connsiteY123" fmla="*/ 153877 h 3565707"/>
              <a:gd name="connsiteX124" fmla="*/ 2365572 w 9478756"/>
              <a:gd name="connsiteY124" fmla="*/ 0 h 3565707"/>
              <a:gd name="connsiteX125" fmla="*/ 2378634 w 9478756"/>
              <a:gd name="connsiteY125" fmla="*/ 4143 h 3565707"/>
              <a:gd name="connsiteX126" fmla="*/ 2375559 w 9478756"/>
              <a:gd name="connsiteY126" fmla="*/ 5076 h 3565707"/>
              <a:gd name="connsiteX127" fmla="*/ 2343154 w 9478756"/>
              <a:gd name="connsiteY127" fmla="*/ 16161 h 3565707"/>
              <a:gd name="connsiteX128" fmla="*/ 2095241 w 9478756"/>
              <a:gd name="connsiteY128" fmla="*/ 119707 h 3565707"/>
              <a:gd name="connsiteX129" fmla="*/ 1862911 w 9478756"/>
              <a:gd name="connsiteY129" fmla="*/ 240185 h 3565707"/>
              <a:gd name="connsiteX130" fmla="*/ 1426408 w 9478756"/>
              <a:gd name="connsiteY130" fmla="*/ 504713 h 3565707"/>
              <a:gd name="connsiteX131" fmla="*/ 1013101 w 9478756"/>
              <a:gd name="connsiteY131" fmla="*/ 785504 h 3565707"/>
              <a:gd name="connsiteX132" fmla="*/ 613873 w 9478756"/>
              <a:gd name="connsiteY132" fmla="*/ 1075613 h 3565707"/>
              <a:gd name="connsiteX133" fmla="*/ 515770 w 9478756"/>
              <a:gd name="connsiteY133" fmla="*/ 1149008 h 3565707"/>
              <a:gd name="connsiteX134" fmla="*/ 418376 w 9478756"/>
              <a:gd name="connsiteY134" fmla="*/ 1222952 h 3565707"/>
              <a:gd name="connsiteX135" fmla="*/ 225181 w 9478756"/>
              <a:gd name="connsiteY135" fmla="*/ 1371509 h 3565707"/>
              <a:gd name="connsiteX136" fmla="*/ 34819 w 9478756"/>
              <a:gd name="connsiteY136" fmla="*/ 1519152 h 3565707"/>
              <a:gd name="connsiteX137" fmla="*/ 207030 w 9478756"/>
              <a:gd name="connsiteY137" fmla="*/ 1383203 h 3565707"/>
              <a:gd name="connsiteX138" fmla="*/ 458573 w 9478756"/>
              <a:gd name="connsiteY138" fmla="*/ 1189087 h 3565707"/>
              <a:gd name="connsiteX139" fmla="*/ 222436 w 9478756"/>
              <a:gd name="connsiteY139" fmla="*/ 1369864 h 3565707"/>
              <a:gd name="connsiteX140" fmla="*/ 225093 w 9478756"/>
              <a:gd name="connsiteY140" fmla="*/ 1367610 h 3565707"/>
              <a:gd name="connsiteX141" fmla="*/ 233150 w 9478756"/>
              <a:gd name="connsiteY141" fmla="*/ 1361154 h 3565707"/>
              <a:gd name="connsiteX142" fmla="*/ 265644 w 9478756"/>
              <a:gd name="connsiteY142" fmla="*/ 1335390 h 3565707"/>
              <a:gd name="connsiteX143" fmla="*/ 397303 w 9478756"/>
              <a:gd name="connsiteY143" fmla="*/ 1233002 h 3565707"/>
              <a:gd name="connsiteX144" fmla="*/ 619805 w 9478756"/>
              <a:gd name="connsiteY144" fmla="*/ 1064223 h 3565707"/>
              <a:gd name="connsiteX145" fmla="*/ 654120 w 9478756"/>
              <a:gd name="connsiteY145" fmla="*/ 1038558 h 3565707"/>
              <a:gd name="connsiteX146" fmla="*/ 713038 w 9478756"/>
              <a:gd name="connsiteY146" fmla="*/ 994922 h 3565707"/>
              <a:gd name="connsiteX147" fmla="*/ 766339 w 9478756"/>
              <a:gd name="connsiteY147" fmla="*/ 956048 h 3565707"/>
              <a:gd name="connsiteX148" fmla="*/ 937399 w 9478756"/>
              <a:gd name="connsiteY148" fmla="*/ 832160 h 3565707"/>
              <a:gd name="connsiteX149" fmla="*/ 845760 w 9478756"/>
              <a:gd name="connsiteY149" fmla="*/ 897576 h 3565707"/>
              <a:gd name="connsiteX150" fmla="*/ 754918 w 9478756"/>
              <a:gd name="connsiteY150" fmla="*/ 963906 h 3565707"/>
              <a:gd name="connsiteX151" fmla="*/ 713038 w 9478756"/>
              <a:gd name="connsiteY151" fmla="*/ 994922 h 3565707"/>
              <a:gd name="connsiteX152" fmla="*/ 689841 w 9478756"/>
              <a:gd name="connsiteY152" fmla="*/ 1011841 h 3565707"/>
              <a:gd name="connsiteX153" fmla="*/ 654120 w 9478756"/>
              <a:gd name="connsiteY153" fmla="*/ 1038558 h 3565707"/>
              <a:gd name="connsiteX154" fmla="*/ 574561 w 9478756"/>
              <a:gd name="connsiteY154" fmla="*/ 1097480 h 3565707"/>
              <a:gd name="connsiteX155" fmla="*/ 573056 w 9478756"/>
              <a:gd name="connsiteY155" fmla="*/ 1096566 h 3565707"/>
              <a:gd name="connsiteX156" fmla="*/ 738272 w 9478756"/>
              <a:gd name="connsiteY156" fmla="*/ 974017 h 3565707"/>
              <a:gd name="connsiteX157" fmla="*/ 792990 w 9478756"/>
              <a:gd name="connsiteY157" fmla="*/ 933817 h 3565707"/>
              <a:gd name="connsiteX158" fmla="*/ 813531 w 9478756"/>
              <a:gd name="connsiteY158" fmla="*/ 918528 h 3565707"/>
              <a:gd name="connsiteX159" fmla="*/ 812380 w 9478756"/>
              <a:gd name="connsiteY159" fmla="*/ 917737 h 3565707"/>
              <a:gd name="connsiteX160" fmla="*/ 702856 w 9478756"/>
              <a:gd name="connsiteY160" fmla="*/ 997954 h 3565707"/>
              <a:gd name="connsiteX161" fmla="*/ 571639 w 9478756"/>
              <a:gd name="connsiteY161" fmla="*/ 1095408 h 3565707"/>
              <a:gd name="connsiteX162" fmla="*/ 457023 w 9478756"/>
              <a:gd name="connsiteY162" fmla="*/ 1181932 h 3565707"/>
              <a:gd name="connsiteX163" fmla="*/ 497000 w 9478756"/>
              <a:gd name="connsiteY163" fmla="*/ 1151567 h 3565707"/>
              <a:gd name="connsiteX164" fmla="*/ 550921 w 9478756"/>
              <a:gd name="connsiteY164" fmla="*/ 1110879 h 3565707"/>
              <a:gd name="connsiteX165" fmla="*/ 571285 w 9478756"/>
              <a:gd name="connsiteY165" fmla="*/ 1095409 h 3565707"/>
              <a:gd name="connsiteX166" fmla="*/ 570134 w 9478756"/>
              <a:gd name="connsiteY166" fmla="*/ 1094677 h 3565707"/>
              <a:gd name="connsiteX167" fmla="*/ 769228 w 9478756"/>
              <a:gd name="connsiteY167" fmla="*/ 947171 h 3565707"/>
              <a:gd name="connsiteX168" fmla="*/ 814289 w 9478756"/>
              <a:gd name="connsiteY168" fmla="*/ 914821 h 3565707"/>
              <a:gd name="connsiteX169" fmla="*/ 1092461 w 9478756"/>
              <a:gd name="connsiteY169" fmla="*/ 717646 h 3565707"/>
              <a:gd name="connsiteX170" fmla="*/ 1223982 w 9478756"/>
              <a:gd name="connsiteY170" fmla="*/ 626615 h 3565707"/>
              <a:gd name="connsiteX171" fmla="*/ 1434819 w 9478756"/>
              <a:gd name="connsiteY171" fmla="*/ 487050 h 3565707"/>
              <a:gd name="connsiteX172" fmla="*/ 1434022 w 9478756"/>
              <a:gd name="connsiteY172" fmla="*/ 486501 h 3565707"/>
              <a:gd name="connsiteX173" fmla="*/ 1222931 w 9478756"/>
              <a:gd name="connsiteY173" fmla="*/ 625998 h 3565707"/>
              <a:gd name="connsiteX174" fmla="*/ 1171370 w 9478756"/>
              <a:gd name="connsiteY174" fmla="*/ 661712 h 3565707"/>
              <a:gd name="connsiteX175" fmla="*/ 1241712 w 9478756"/>
              <a:gd name="connsiteY175" fmla="*/ 611852 h 3565707"/>
              <a:gd name="connsiteX176" fmla="*/ 1479341 w 9478756"/>
              <a:gd name="connsiteY176" fmla="*/ 456610 h 3565707"/>
              <a:gd name="connsiteX177" fmla="*/ 1830063 w 9478756"/>
              <a:gd name="connsiteY177" fmla="*/ 243778 h 3565707"/>
              <a:gd name="connsiteX178" fmla="*/ 1678216 w 9478756"/>
              <a:gd name="connsiteY178" fmla="*/ 332036 h 3565707"/>
              <a:gd name="connsiteX179" fmla="*/ 1530177 w 9478756"/>
              <a:gd name="connsiteY179" fmla="*/ 423399 h 3565707"/>
              <a:gd name="connsiteX180" fmla="*/ 1479341 w 9478756"/>
              <a:gd name="connsiteY180" fmla="*/ 456610 h 3565707"/>
              <a:gd name="connsiteX181" fmla="*/ 1432694 w 9478756"/>
              <a:gd name="connsiteY181" fmla="*/ 484917 h 3565707"/>
              <a:gd name="connsiteX182" fmla="*/ 1692117 w 9478756"/>
              <a:gd name="connsiteY182" fmla="*/ 322595 h 3565707"/>
              <a:gd name="connsiteX183" fmla="*/ 1774991 w 9478756"/>
              <a:gd name="connsiteY183" fmla="*/ 273868 h 3565707"/>
              <a:gd name="connsiteX184" fmla="*/ 1863974 w 9478756"/>
              <a:gd name="connsiteY184" fmla="*/ 223679 h 3565707"/>
              <a:gd name="connsiteX185" fmla="*/ 1958269 w 9478756"/>
              <a:gd name="connsiteY185" fmla="*/ 172941 h 3565707"/>
              <a:gd name="connsiteX186" fmla="*/ 2007409 w 9478756"/>
              <a:gd name="connsiteY186" fmla="*/ 147786 h 3565707"/>
              <a:gd name="connsiteX187" fmla="*/ 2032200 w 9478756"/>
              <a:gd name="connsiteY187" fmla="*/ 135117 h 3565707"/>
              <a:gd name="connsiteX188" fmla="*/ 2057611 w 9478756"/>
              <a:gd name="connsiteY188" fmla="*/ 122935 h 3565707"/>
              <a:gd name="connsiteX189" fmla="*/ 2108788 w 9478756"/>
              <a:gd name="connsiteY189" fmla="*/ 98267 h 3565707"/>
              <a:gd name="connsiteX190" fmla="*/ 2161292 w 9478756"/>
              <a:gd name="connsiteY190" fmla="*/ 74512 h 3565707"/>
              <a:gd name="connsiteX191" fmla="*/ 2214416 w 9478756"/>
              <a:gd name="connsiteY191" fmla="*/ 51489 h 3565707"/>
              <a:gd name="connsiteX192" fmla="*/ 2268869 w 9478756"/>
              <a:gd name="connsiteY192" fmla="*/ 29501 h 3565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9478756" h="3565707">
                <a:moveTo>
                  <a:pt x="457023" y="1181932"/>
                </a:moveTo>
                <a:lnTo>
                  <a:pt x="421121" y="1209202"/>
                </a:lnTo>
                <a:cubicBezTo>
                  <a:pt x="393341" y="1230261"/>
                  <a:pt x="363747" y="1252736"/>
                  <a:pt x="334351" y="1275333"/>
                </a:cubicBezTo>
                <a:cubicBezTo>
                  <a:pt x="363570" y="1252554"/>
                  <a:pt x="400845" y="1224048"/>
                  <a:pt x="441574" y="1193594"/>
                </a:cubicBezTo>
                <a:close/>
                <a:moveTo>
                  <a:pt x="751941" y="959015"/>
                </a:moveTo>
                <a:lnTo>
                  <a:pt x="664192" y="1023551"/>
                </a:lnTo>
                <a:cubicBezTo>
                  <a:pt x="630845" y="1048257"/>
                  <a:pt x="599043" y="1072004"/>
                  <a:pt x="569249" y="1094433"/>
                </a:cubicBezTo>
                <a:lnTo>
                  <a:pt x="673638" y="1015800"/>
                </a:lnTo>
                <a:cubicBezTo>
                  <a:pt x="681075" y="1010197"/>
                  <a:pt x="684794" y="1007395"/>
                  <a:pt x="686565" y="1005933"/>
                </a:cubicBezTo>
                <a:cubicBezTo>
                  <a:pt x="688335" y="1004471"/>
                  <a:pt x="688247" y="1004349"/>
                  <a:pt x="688070" y="1004289"/>
                </a:cubicBezTo>
                <a:close/>
                <a:moveTo>
                  <a:pt x="1171370" y="661712"/>
                </a:moveTo>
                <a:lnTo>
                  <a:pt x="1092461" y="717646"/>
                </a:lnTo>
                <a:lnTo>
                  <a:pt x="994419" y="785504"/>
                </a:lnTo>
                <a:lnTo>
                  <a:pt x="814289" y="914821"/>
                </a:lnTo>
                <a:lnTo>
                  <a:pt x="751941" y="959015"/>
                </a:lnTo>
                <a:lnTo>
                  <a:pt x="768398" y="946912"/>
                </a:lnTo>
                <a:cubicBezTo>
                  <a:pt x="840337" y="894378"/>
                  <a:pt x="916592" y="839438"/>
                  <a:pt x="993445" y="784955"/>
                </a:cubicBezTo>
                <a:close/>
                <a:moveTo>
                  <a:pt x="2847791" y="152962"/>
                </a:moveTo>
                <a:lnTo>
                  <a:pt x="2864284" y="158194"/>
                </a:lnTo>
                <a:lnTo>
                  <a:pt x="2870234" y="192371"/>
                </a:lnTo>
                <a:cubicBezTo>
                  <a:pt x="2873599" y="230562"/>
                  <a:pt x="2875015" y="268995"/>
                  <a:pt x="2874927" y="307672"/>
                </a:cubicBezTo>
                <a:cubicBezTo>
                  <a:pt x="2874927" y="384966"/>
                  <a:pt x="2870677" y="463112"/>
                  <a:pt x="2864479" y="541928"/>
                </a:cubicBezTo>
                <a:cubicBezTo>
                  <a:pt x="2851818" y="699561"/>
                  <a:pt x="2830922" y="859873"/>
                  <a:pt x="2807105" y="1022135"/>
                </a:cubicBezTo>
                <a:cubicBezTo>
                  <a:pt x="2758940" y="1346536"/>
                  <a:pt x="2697138" y="1678429"/>
                  <a:pt x="2631530" y="2010262"/>
                </a:cubicBezTo>
                <a:cubicBezTo>
                  <a:pt x="2598593" y="2176178"/>
                  <a:pt x="2564150" y="2342033"/>
                  <a:pt x="2529798" y="2506975"/>
                </a:cubicBezTo>
                <a:cubicBezTo>
                  <a:pt x="2512912" y="2589689"/>
                  <a:pt x="2496036" y="2671958"/>
                  <a:pt x="2479152" y="2753777"/>
                </a:cubicBezTo>
                <a:cubicBezTo>
                  <a:pt x="2462949" y="2835701"/>
                  <a:pt x="2447366" y="2917318"/>
                  <a:pt x="2434882" y="2998632"/>
                </a:cubicBezTo>
                <a:cubicBezTo>
                  <a:pt x="2422397" y="3079945"/>
                  <a:pt x="2412570" y="3161076"/>
                  <a:pt x="2416111" y="3241354"/>
                </a:cubicBezTo>
                <a:cubicBezTo>
                  <a:pt x="2417094" y="3281183"/>
                  <a:pt x="2424637" y="3320804"/>
                  <a:pt x="2438600" y="3359457"/>
                </a:cubicBezTo>
                <a:cubicBezTo>
                  <a:pt x="2440105" y="3364269"/>
                  <a:pt x="2442673" y="3368898"/>
                  <a:pt x="2444798" y="3373587"/>
                </a:cubicBezTo>
                <a:cubicBezTo>
                  <a:pt x="2446923" y="3378278"/>
                  <a:pt x="2449136" y="3382968"/>
                  <a:pt x="2451704" y="3387536"/>
                </a:cubicBezTo>
                <a:cubicBezTo>
                  <a:pt x="2456884" y="3396648"/>
                  <a:pt x="2462790" y="3405553"/>
                  <a:pt x="2469412" y="3414214"/>
                </a:cubicBezTo>
                <a:cubicBezTo>
                  <a:pt x="2482295" y="3431549"/>
                  <a:pt x="2498400" y="3447665"/>
                  <a:pt x="2517313" y="3462149"/>
                </a:cubicBezTo>
                <a:cubicBezTo>
                  <a:pt x="2554872" y="3491160"/>
                  <a:pt x="2601072" y="3514263"/>
                  <a:pt x="2652779" y="3529880"/>
                </a:cubicBezTo>
                <a:cubicBezTo>
                  <a:pt x="2678421" y="3537463"/>
                  <a:pt x="2705124" y="3543219"/>
                  <a:pt x="2732466" y="3547057"/>
                </a:cubicBezTo>
                <a:cubicBezTo>
                  <a:pt x="2759896" y="3550638"/>
                  <a:pt x="2787697" y="3552672"/>
                  <a:pt x="2815605" y="3553147"/>
                </a:cubicBezTo>
                <a:cubicBezTo>
                  <a:pt x="2871270" y="3553470"/>
                  <a:pt x="2926829" y="3549737"/>
                  <a:pt x="2981352" y="3542001"/>
                </a:cubicBezTo>
                <a:cubicBezTo>
                  <a:pt x="3035486" y="3534326"/>
                  <a:pt x="3089008" y="3524733"/>
                  <a:pt x="3141699" y="3513252"/>
                </a:cubicBezTo>
                <a:cubicBezTo>
                  <a:pt x="3267603" y="3486026"/>
                  <a:pt x="3391206" y="3451978"/>
                  <a:pt x="3514985" y="3417320"/>
                </a:cubicBezTo>
                <a:lnTo>
                  <a:pt x="3887562" y="3311765"/>
                </a:lnTo>
                <a:cubicBezTo>
                  <a:pt x="4137512" y="3241780"/>
                  <a:pt x="4392242" y="3175816"/>
                  <a:pt x="4653259" y="3119171"/>
                </a:cubicBezTo>
                <a:cubicBezTo>
                  <a:pt x="4915020" y="3062093"/>
                  <a:pt x="5181021" y="3014663"/>
                  <a:pt x="5450122" y="2977070"/>
                </a:cubicBezTo>
                <a:cubicBezTo>
                  <a:pt x="5720842" y="2939629"/>
                  <a:pt x="5994335" y="2912422"/>
                  <a:pt x="6269385" y="2895574"/>
                </a:cubicBezTo>
                <a:cubicBezTo>
                  <a:pt x="6544400" y="2878495"/>
                  <a:pt x="6820504" y="2871131"/>
                  <a:pt x="7096617" y="2873525"/>
                </a:cubicBezTo>
                <a:cubicBezTo>
                  <a:pt x="7234386" y="2874743"/>
                  <a:pt x="7371862" y="2878294"/>
                  <a:pt x="7509038" y="2884184"/>
                </a:cubicBezTo>
                <a:cubicBezTo>
                  <a:pt x="7646214" y="2890074"/>
                  <a:pt x="7782743" y="2898558"/>
                  <a:pt x="7918625" y="2909643"/>
                </a:cubicBezTo>
                <a:cubicBezTo>
                  <a:pt x="8054384" y="2920808"/>
                  <a:pt x="8189355" y="2934269"/>
                  <a:pt x="8323520" y="2950026"/>
                </a:cubicBezTo>
                <a:lnTo>
                  <a:pt x="8423836" y="2962696"/>
                </a:lnTo>
                <a:lnTo>
                  <a:pt x="8473861" y="2969091"/>
                </a:lnTo>
                <a:lnTo>
                  <a:pt x="8523621" y="2976096"/>
                </a:lnTo>
                <a:cubicBezTo>
                  <a:pt x="8556824" y="2980846"/>
                  <a:pt x="8590115" y="2985293"/>
                  <a:pt x="8623140" y="2990288"/>
                </a:cubicBezTo>
                <a:lnTo>
                  <a:pt x="8722040" y="3005636"/>
                </a:lnTo>
                <a:cubicBezTo>
                  <a:pt x="8754977" y="3010570"/>
                  <a:pt x="8787737" y="3016356"/>
                  <a:pt x="8820408" y="3021960"/>
                </a:cubicBezTo>
                <a:cubicBezTo>
                  <a:pt x="8853080" y="3027563"/>
                  <a:pt x="8885928" y="3032802"/>
                  <a:pt x="8918334" y="3039015"/>
                </a:cubicBezTo>
                <a:lnTo>
                  <a:pt x="9112060" y="3076717"/>
                </a:lnTo>
                <a:lnTo>
                  <a:pt x="9160403" y="3086097"/>
                </a:lnTo>
                <a:lnTo>
                  <a:pt x="9184486" y="3090787"/>
                </a:lnTo>
                <a:cubicBezTo>
                  <a:pt x="9192543" y="3092432"/>
                  <a:pt x="9200423" y="3094319"/>
                  <a:pt x="9208392" y="3096086"/>
                </a:cubicBezTo>
                <a:lnTo>
                  <a:pt x="9303484" y="3117587"/>
                </a:lnTo>
                <a:lnTo>
                  <a:pt x="9398399" y="3138966"/>
                </a:lnTo>
                <a:lnTo>
                  <a:pt x="9478756" y="3157999"/>
                </a:lnTo>
                <a:lnTo>
                  <a:pt x="9478732" y="3158075"/>
                </a:lnTo>
                <a:lnTo>
                  <a:pt x="9468966" y="3155717"/>
                </a:lnTo>
                <a:cubicBezTo>
                  <a:pt x="9456128" y="3152366"/>
                  <a:pt x="9440101" y="3149625"/>
                  <a:pt x="9429566" y="3147006"/>
                </a:cubicBezTo>
                <a:cubicBezTo>
                  <a:pt x="9419030" y="3144387"/>
                  <a:pt x="9413628" y="3143717"/>
                  <a:pt x="9421419" y="3145605"/>
                </a:cubicBezTo>
                <a:cubicBezTo>
                  <a:pt x="9425315" y="3146550"/>
                  <a:pt x="9432598" y="3148072"/>
                  <a:pt x="9444053" y="3150752"/>
                </a:cubicBezTo>
                <a:lnTo>
                  <a:pt x="9478299" y="3159439"/>
                </a:lnTo>
                <a:lnTo>
                  <a:pt x="9477253" y="3162738"/>
                </a:lnTo>
                <a:lnTo>
                  <a:pt x="9464982" y="3159614"/>
                </a:lnTo>
                <a:cubicBezTo>
                  <a:pt x="9447274" y="3155107"/>
                  <a:pt x="9429566" y="3151453"/>
                  <a:pt x="9411857" y="3147433"/>
                </a:cubicBezTo>
                <a:lnTo>
                  <a:pt x="9206533" y="3101142"/>
                </a:lnTo>
                <a:cubicBezTo>
                  <a:pt x="9198387" y="3099376"/>
                  <a:pt x="9190418" y="3097426"/>
                  <a:pt x="9182361" y="3095782"/>
                </a:cubicBezTo>
                <a:lnTo>
                  <a:pt x="9158367" y="3091152"/>
                </a:lnTo>
                <a:lnTo>
                  <a:pt x="9112060" y="3082138"/>
                </a:lnTo>
                <a:lnTo>
                  <a:pt x="9026796" y="3065632"/>
                </a:lnTo>
                <a:cubicBezTo>
                  <a:pt x="8973672" y="3055399"/>
                  <a:pt x="8928516" y="3046385"/>
                  <a:pt x="8894428" y="3040172"/>
                </a:cubicBezTo>
                <a:lnTo>
                  <a:pt x="8829439" y="3029208"/>
                </a:lnTo>
                <a:cubicBezTo>
                  <a:pt x="8821382" y="3027868"/>
                  <a:pt x="8828111" y="3029208"/>
                  <a:pt x="8852903" y="3033411"/>
                </a:cubicBezTo>
                <a:lnTo>
                  <a:pt x="8904079" y="3042304"/>
                </a:lnTo>
                <a:lnTo>
                  <a:pt x="8983765" y="3057957"/>
                </a:lnTo>
                <a:lnTo>
                  <a:pt x="9190684" y="3098705"/>
                </a:lnTo>
                <a:lnTo>
                  <a:pt x="9334296" y="3131109"/>
                </a:lnTo>
                <a:lnTo>
                  <a:pt x="9411857" y="3148773"/>
                </a:lnTo>
                <a:lnTo>
                  <a:pt x="9450993" y="3157605"/>
                </a:lnTo>
                <a:lnTo>
                  <a:pt x="9476815" y="3164119"/>
                </a:lnTo>
                <a:lnTo>
                  <a:pt x="9474306" y="3172029"/>
                </a:lnTo>
                <a:lnTo>
                  <a:pt x="9298376" y="3129974"/>
                </a:lnTo>
                <a:cubicBezTo>
                  <a:pt x="9205957" y="3109343"/>
                  <a:pt x="9112901" y="3090023"/>
                  <a:pt x="9019270" y="3072027"/>
                </a:cubicBezTo>
                <a:lnTo>
                  <a:pt x="8948969" y="3058383"/>
                </a:lnTo>
                <a:cubicBezTo>
                  <a:pt x="8925594" y="3053937"/>
                  <a:pt x="8902308" y="3049003"/>
                  <a:pt x="8878136" y="3045227"/>
                </a:cubicBezTo>
                <a:cubicBezTo>
                  <a:pt x="8830856" y="3037248"/>
                  <a:pt x="8783753" y="3028782"/>
                  <a:pt x="8736472" y="3021229"/>
                </a:cubicBezTo>
                <a:cubicBezTo>
                  <a:pt x="8689192" y="3013676"/>
                  <a:pt x="8641557" y="3006246"/>
                  <a:pt x="8593922" y="2999302"/>
                </a:cubicBezTo>
                <a:cubicBezTo>
                  <a:pt x="8546287" y="2992358"/>
                  <a:pt x="8498564" y="2985659"/>
                  <a:pt x="8450753" y="2979323"/>
                </a:cubicBezTo>
                <a:cubicBezTo>
                  <a:pt x="8259444" y="2954108"/>
                  <a:pt x="8066754" y="2934111"/>
                  <a:pt x="7872673" y="2919328"/>
                </a:cubicBezTo>
                <a:cubicBezTo>
                  <a:pt x="7484521" y="2889843"/>
                  <a:pt x="7093740" y="2880030"/>
                  <a:pt x="6703498" y="2889970"/>
                </a:cubicBezTo>
                <a:cubicBezTo>
                  <a:pt x="5920306" y="2907719"/>
                  <a:pt x="5145818" y="3008658"/>
                  <a:pt x="4407471" y="3189216"/>
                </a:cubicBezTo>
                <a:cubicBezTo>
                  <a:pt x="4223396" y="3234045"/>
                  <a:pt x="4040648" y="3282772"/>
                  <a:pt x="3859407" y="3333510"/>
                </a:cubicBezTo>
                <a:cubicBezTo>
                  <a:pt x="3678165" y="3384247"/>
                  <a:pt x="3498073" y="3437725"/>
                  <a:pt x="3314352" y="3485417"/>
                </a:cubicBezTo>
                <a:cubicBezTo>
                  <a:pt x="3222571" y="3509792"/>
                  <a:pt x="3128719" y="3530313"/>
                  <a:pt x="3033325" y="3546874"/>
                </a:cubicBezTo>
                <a:cubicBezTo>
                  <a:pt x="2985257" y="3555041"/>
                  <a:pt x="2936365" y="3560718"/>
                  <a:pt x="2887057" y="3563867"/>
                </a:cubicBezTo>
                <a:cubicBezTo>
                  <a:pt x="2837378" y="3567205"/>
                  <a:pt x="2787264" y="3565999"/>
                  <a:pt x="2738045" y="3560274"/>
                </a:cubicBezTo>
                <a:cubicBezTo>
                  <a:pt x="2713306" y="3557350"/>
                  <a:pt x="2689028" y="3552825"/>
                  <a:pt x="2665529" y="3546752"/>
                </a:cubicBezTo>
                <a:cubicBezTo>
                  <a:pt x="2653577" y="3544012"/>
                  <a:pt x="2642331" y="3540113"/>
                  <a:pt x="2630821" y="3536702"/>
                </a:cubicBezTo>
                <a:cubicBezTo>
                  <a:pt x="2619311" y="3533291"/>
                  <a:pt x="2608422" y="3528845"/>
                  <a:pt x="2597884" y="3524155"/>
                </a:cubicBezTo>
                <a:cubicBezTo>
                  <a:pt x="2576431" y="3515310"/>
                  <a:pt x="2556208" y="3505115"/>
                  <a:pt x="2537500" y="3493700"/>
                </a:cubicBezTo>
                <a:cubicBezTo>
                  <a:pt x="2528168" y="3487950"/>
                  <a:pt x="2519296" y="3481847"/>
                  <a:pt x="2510938" y="3475428"/>
                </a:cubicBezTo>
                <a:lnTo>
                  <a:pt x="2497834" y="3465500"/>
                </a:lnTo>
                <a:lnTo>
                  <a:pt x="2486235" y="3455267"/>
                </a:lnTo>
                <a:cubicBezTo>
                  <a:pt x="2478523" y="3448390"/>
                  <a:pt x="2471397" y="3441215"/>
                  <a:pt x="2464897" y="3433765"/>
                </a:cubicBezTo>
                <a:cubicBezTo>
                  <a:pt x="2458168" y="3426457"/>
                  <a:pt x="2452944" y="3418538"/>
                  <a:pt x="2447189" y="3410925"/>
                </a:cubicBezTo>
                <a:cubicBezTo>
                  <a:pt x="2441433" y="3403311"/>
                  <a:pt x="2437096" y="3395088"/>
                  <a:pt x="2432935" y="3386988"/>
                </a:cubicBezTo>
                <a:lnTo>
                  <a:pt x="2427090" y="3374806"/>
                </a:lnTo>
                <a:cubicBezTo>
                  <a:pt x="2425018" y="3370810"/>
                  <a:pt x="2423247" y="3366742"/>
                  <a:pt x="2421778" y="3362624"/>
                </a:cubicBezTo>
                <a:cubicBezTo>
                  <a:pt x="2409293" y="3329502"/>
                  <a:pt x="2401821" y="3295575"/>
                  <a:pt x="2399465" y="3261394"/>
                </a:cubicBezTo>
                <a:cubicBezTo>
                  <a:pt x="2395632" y="3193705"/>
                  <a:pt x="2398589" y="3125913"/>
                  <a:pt x="2408319" y="3058505"/>
                </a:cubicBezTo>
                <a:cubicBezTo>
                  <a:pt x="2417174" y="2991506"/>
                  <a:pt x="2428418" y="2924506"/>
                  <a:pt x="2440726" y="2857506"/>
                </a:cubicBezTo>
                <a:cubicBezTo>
                  <a:pt x="2465782" y="2723505"/>
                  <a:pt x="2493849" y="2590480"/>
                  <a:pt x="2521563" y="2457151"/>
                </a:cubicBezTo>
                <a:cubicBezTo>
                  <a:pt x="2577166" y="2190552"/>
                  <a:pt x="2631441" y="1924015"/>
                  <a:pt x="2680935" y="1657172"/>
                </a:cubicBezTo>
                <a:cubicBezTo>
                  <a:pt x="2705965" y="1523781"/>
                  <a:pt x="2729571" y="1390312"/>
                  <a:pt x="2751767" y="1256757"/>
                </a:cubicBezTo>
                <a:cubicBezTo>
                  <a:pt x="2773964" y="1123201"/>
                  <a:pt x="2794063" y="989609"/>
                  <a:pt x="2812064" y="855975"/>
                </a:cubicBezTo>
                <a:cubicBezTo>
                  <a:pt x="2829771" y="721975"/>
                  <a:pt x="2844292" y="588463"/>
                  <a:pt x="2852526" y="454585"/>
                </a:cubicBezTo>
                <a:cubicBezTo>
                  <a:pt x="2856245" y="387585"/>
                  <a:pt x="2858281" y="320585"/>
                  <a:pt x="2856068" y="253890"/>
                </a:cubicBezTo>
                <a:cubicBezTo>
                  <a:pt x="2855626" y="237140"/>
                  <a:pt x="2854297" y="220512"/>
                  <a:pt x="2853412" y="203822"/>
                </a:cubicBezTo>
                <a:cubicBezTo>
                  <a:pt x="2852526" y="187133"/>
                  <a:pt x="2851021" y="170323"/>
                  <a:pt x="2848011" y="153877"/>
                </a:cubicBezTo>
                <a:close/>
                <a:moveTo>
                  <a:pt x="2365572" y="0"/>
                </a:moveTo>
                <a:lnTo>
                  <a:pt x="2378634" y="4143"/>
                </a:lnTo>
                <a:lnTo>
                  <a:pt x="2375559" y="5076"/>
                </a:lnTo>
                <a:cubicBezTo>
                  <a:pt x="2364669" y="8609"/>
                  <a:pt x="2353957" y="12507"/>
                  <a:pt x="2343154" y="16161"/>
                </a:cubicBezTo>
                <a:cubicBezTo>
                  <a:pt x="2257172" y="46733"/>
                  <a:pt x="2174334" y="81330"/>
                  <a:pt x="2095241" y="119707"/>
                </a:cubicBezTo>
                <a:cubicBezTo>
                  <a:pt x="2015555" y="157470"/>
                  <a:pt x="1938702" y="198523"/>
                  <a:pt x="1862911" y="240185"/>
                </a:cubicBezTo>
                <a:cubicBezTo>
                  <a:pt x="1712393" y="324178"/>
                  <a:pt x="1567541" y="413288"/>
                  <a:pt x="1426408" y="504713"/>
                </a:cubicBezTo>
                <a:cubicBezTo>
                  <a:pt x="1285274" y="596137"/>
                  <a:pt x="1147948" y="689815"/>
                  <a:pt x="1013101" y="785504"/>
                </a:cubicBezTo>
                <a:cubicBezTo>
                  <a:pt x="878254" y="881191"/>
                  <a:pt x="744824" y="977671"/>
                  <a:pt x="613873" y="1075613"/>
                </a:cubicBezTo>
                <a:lnTo>
                  <a:pt x="515770" y="1149008"/>
                </a:lnTo>
                <a:lnTo>
                  <a:pt x="418376" y="1222952"/>
                </a:lnTo>
                <a:cubicBezTo>
                  <a:pt x="353210" y="1272045"/>
                  <a:pt x="289550" y="1322051"/>
                  <a:pt x="225181" y="1371509"/>
                </a:cubicBezTo>
                <a:cubicBezTo>
                  <a:pt x="-8300" y="1553688"/>
                  <a:pt x="-37252" y="1576650"/>
                  <a:pt x="34819" y="1519152"/>
                </a:cubicBezTo>
                <a:lnTo>
                  <a:pt x="207030" y="1383203"/>
                </a:lnTo>
                <a:cubicBezTo>
                  <a:pt x="282113" y="1324974"/>
                  <a:pt x="369502" y="1256574"/>
                  <a:pt x="458573" y="1189087"/>
                </a:cubicBezTo>
                <a:cubicBezTo>
                  <a:pt x="340283" y="1279171"/>
                  <a:pt x="339841" y="1278867"/>
                  <a:pt x="222436" y="1369864"/>
                </a:cubicBezTo>
                <a:lnTo>
                  <a:pt x="225093" y="1367610"/>
                </a:lnTo>
                <a:lnTo>
                  <a:pt x="233150" y="1361154"/>
                </a:lnTo>
                <a:lnTo>
                  <a:pt x="265644" y="1335390"/>
                </a:lnTo>
                <a:cubicBezTo>
                  <a:pt x="294862" y="1312610"/>
                  <a:pt x="338247" y="1278135"/>
                  <a:pt x="397303" y="1233002"/>
                </a:cubicBezTo>
                <a:cubicBezTo>
                  <a:pt x="456360" y="1187868"/>
                  <a:pt x="530114" y="1131162"/>
                  <a:pt x="619805" y="1064223"/>
                </a:cubicBezTo>
                <a:lnTo>
                  <a:pt x="654120" y="1038558"/>
                </a:lnTo>
                <a:lnTo>
                  <a:pt x="713038" y="994922"/>
                </a:lnTo>
                <a:lnTo>
                  <a:pt x="766339" y="956048"/>
                </a:lnTo>
                <a:cubicBezTo>
                  <a:pt x="818932" y="917067"/>
                  <a:pt x="876218" y="875953"/>
                  <a:pt x="937399" y="832160"/>
                </a:cubicBezTo>
                <a:lnTo>
                  <a:pt x="845760" y="897576"/>
                </a:lnTo>
                <a:cubicBezTo>
                  <a:pt x="815214" y="919503"/>
                  <a:pt x="785199" y="941796"/>
                  <a:pt x="754918" y="963906"/>
                </a:cubicBezTo>
                <a:lnTo>
                  <a:pt x="713038" y="994922"/>
                </a:lnTo>
                <a:lnTo>
                  <a:pt x="689841" y="1011841"/>
                </a:lnTo>
                <a:lnTo>
                  <a:pt x="654120" y="1038558"/>
                </a:lnTo>
                <a:lnTo>
                  <a:pt x="574561" y="1097480"/>
                </a:lnTo>
                <a:cubicBezTo>
                  <a:pt x="454589" y="1186650"/>
                  <a:pt x="573676" y="1096931"/>
                  <a:pt x="573056" y="1096566"/>
                </a:cubicBezTo>
                <a:cubicBezTo>
                  <a:pt x="632998" y="1051797"/>
                  <a:pt x="692762" y="1007091"/>
                  <a:pt x="738272" y="974017"/>
                </a:cubicBezTo>
                <a:lnTo>
                  <a:pt x="792990" y="933817"/>
                </a:lnTo>
                <a:cubicBezTo>
                  <a:pt x="806183" y="924132"/>
                  <a:pt x="813531" y="918528"/>
                  <a:pt x="813531" y="918528"/>
                </a:cubicBezTo>
                <a:lnTo>
                  <a:pt x="812380" y="917737"/>
                </a:lnTo>
                <a:lnTo>
                  <a:pt x="702856" y="997954"/>
                </a:lnTo>
                <a:cubicBezTo>
                  <a:pt x="661242" y="1028409"/>
                  <a:pt x="616706" y="1062091"/>
                  <a:pt x="571639" y="1095408"/>
                </a:cubicBezTo>
                <a:lnTo>
                  <a:pt x="457023" y="1181932"/>
                </a:lnTo>
                <a:lnTo>
                  <a:pt x="497000" y="1151567"/>
                </a:lnTo>
                <a:lnTo>
                  <a:pt x="550921" y="1110879"/>
                </a:lnTo>
                <a:cubicBezTo>
                  <a:pt x="563936" y="1101073"/>
                  <a:pt x="571285" y="1095409"/>
                  <a:pt x="571285" y="1095409"/>
                </a:cubicBezTo>
                <a:lnTo>
                  <a:pt x="570134" y="1094677"/>
                </a:lnTo>
                <a:cubicBezTo>
                  <a:pt x="629678" y="1049726"/>
                  <a:pt x="697278" y="999629"/>
                  <a:pt x="769228" y="947171"/>
                </a:cubicBezTo>
                <a:lnTo>
                  <a:pt x="814289" y="914821"/>
                </a:lnTo>
                <a:lnTo>
                  <a:pt x="1092461" y="717646"/>
                </a:lnTo>
                <a:lnTo>
                  <a:pt x="1223982" y="626615"/>
                </a:lnTo>
                <a:cubicBezTo>
                  <a:pt x="1298732" y="575976"/>
                  <a:pt x="1370362" y="528559"/>
                  <a:pt x="1434819" y="487050"/>
                </a:cubicBezTo>
                <a:lnTo>
                  <a:pt x="1434022" y="486501"/>
                </a:lnTo>
                <a:cubicBezTo>
                  <a:pt x="1369432" y="528010"/>
                  <a:pt x="1297715" y="575382"/>
                  <a:pt x="1222931" y="625998"/>
                </a:cubicBezTo>
                <a:lnTo>
                  <a:pt x="1171370" y="661712"/>
                </a:lnTo>
                <a:lnTo>
                  <a:pt x="1241712" y="611852"/>
                </a:lnTo>
                <a:lnTo>
                  <a:pt x="1479341" y="456610"/>
                </a:lnTo>
                <a:lnTo>
                  <a:pt x="1830063" y="243778"/>
                </a:lnTo>
                <a:cubicBezTo>
                  <a:pt x="1778532" y="272467"/>
                  <a:pt x="1727710" y="301581"/>
                  <a:pt x="1678216" y="332036"/>
                </a:cubicBezTo>
                <a:cubicBezTo>
                  <a:pt x="1628722" y="362490"/>
                  <a:pt x="1578697" y="392336"/>
                  <a:pt x="1530177" y="423399"/>
                </a:cubicBezTo>
                <a:lnTo>
                  <a:pt x="1479341" y="456610"/>
                </a:lnTo>
                <a:lnTo>
                  <a:pt x="1432694" y="484917"/>
                </a:lnTo>
                <a:cubicBezTo>
                  <a:pt x="1496354" y="443073"/>
                  <a:pt x="1585957" y="386488"/>
                  <a:pt x="1692117" y="322595"/>
                </a:cubicBezTo>
                <a:lnTo>
                  <a:pt x="1774991" y="273868"/>
                </a:lnTo>
                <a:lnTo>
                  <a:pt x="1863974" y="223679"/>
                </a:lnTo>
                <a:lnTo>
                  <a:pt x="1958269" y="172941"/>
                </a:lnTo>
                <a:lnTo>
                  <a:pt x="2007409" y="147786"/>
                </a:lnTo>
                <a:lnTo>
                  <a:pt x="2032200" y="135117"/>
                </a:lnTo>
                <a:lnTo>
                  <a:pt x="2057611" y="122935"/>
                </a:lnTo>
                <a:lnTo>
                  <a:pt x="2108788" y="98267"/>
                </a:lnTo>
                <a:lnTo>
                  <a:pt x="2161292" y="74512"/>
                </a:lnTo>
                <a:cubicBezTo>
                  <a:pt x="2179000" y="66412"/>
                  <a:pt x="2196708" y="59042"/>
                  <a:pt x="2214416" y="51489"/>
                </a:cubicBezTo>
                <a:cubicBezTo>
                  <a:pt x="2232124" y="43936"/>
                  <a:pt x="2250365" y="36323"/>
                  <a:pt x="2268869" y="29501"/>
                </a:cubicBezTo>
                <a:close/>
              </a:path>
            </a:pathLst>
          </a:custGeom>
          <a:noFill/>
          <a:ln w="25400">
            <a:solidFill>
              <a:srgbClr val="FFC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E02FE4-CC18-F549-A2B2-8423F5161F08}"/>
              </a:ext>
            </a:extLst>
          </p:cNvPr>
          <p:cNvCxnSpPr>
            <a:cxnSpLocks/>
          </p:cNvCxnSpPr>
          <p:nvPr userDrawn="1"/>
        </p:nvCxnSpPr>
        <p:spPr>
          <a:xfrm>
            <a:off x="3206817" y="-12289"/>
            <a:ext cx="0" cy="7584256"/>
          </a:xfrm>
          <a:prstGeom prst="line">
            <a:avLst/>
          </a:prstGeom>
          <a:noFill/>
          <a:ln w="25400">
            <a:solidFill>
              <a:srgbClr val="FFC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561D234-64D5-904A-8DF4-517D17B7C3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20172" y="-19842"/>
            <a:ext cx="7485321" cy="7599358"/>
          </a:xfrm>
          <a:custGeom>
            <a:avLst/>
            <a:gdLst/>
            <a:ahLst/>
            <a:cxnLst/>
            <a:rect l="l" t="t" r="r" b="b"/>
            <a:pathLst>
              <a:path w="8535600" h="6894000">
                <a:moveTo>
                  <a:pt x="7084232" y="6563402"/>
                </a:moveTo>
                <a:lnTo>
                  <a:pt x="7084232" y="6575308"/>
                </a:lnTo>
                <a:lnTo>
                  <a:pt x="7213862" y="6575308"/>
                </a:lnTo>
                <a:lnTo>
                  <a:pt x="7213862" y="6563402"/>
                </a:lnTo>
                <a:close/>
                <a:moveTo>
                  <a:pt x="0" y="0"/>
                </a:moveTo>
                <a:lnTo>
                  <a:pt x="8535600" y="0"/>
                </a:lnTo>
                <a:lnTo>
                  <a:pt x="8535600" y="6894000"/>
                </a:lnTo>
                <a:lnTo>
                  <a:pt x="0" y="6894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CD67E2-2794-5947-BEEE-D52723BD1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64" y="1976230"/>
            <a:ext cx="2405658" cy="1166690"/>
          </a:xfrm>
          <a:solidFill>
            <a:schemeClr val="bg1"/>
          </a:solidFill>
        </p:spPr>
        <p:txBody>
          <a:bodyPr/>
          <a:lstStyle/>
          <a:p>
            <a:r>
              <a:rPr lang="en-GB" dirty="0"/>
              <a:t>Click to edit Master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1011C5C-1596-5A44-AB00-A263C54E8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2464" y="3952460"/>
            <a:ext cx="1695326" cy="2137278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754">
                <a:solidFill>
                  <a:schemeClr val="accent2"/>
                </a:solidFill>
                <a:latin typeface="+mj-lt"/>
              </a:defRPr>
            </a:lvl1pPr>
            <a:lvl2pPr marL="400964" indent="0">
              <a:buNone/>
              <a:defRPr sz="1754">
                <a:solidFill>
                  <a:schemeClr val="accent2"/>
                </a:solidFill>
                <a:latin typeface="+mj-lt"/>
              </a:defRPr>
            </a:lvl2pPr>
            <a:lvl3pPr marL="801929" indent="0">
              <a:buNone/>
              <a:defRPr sz="1754">
                <a:solidFill>
                  <a:schemeClr val="accent2"/>
                </a:solidFill>
                <a:latin typeface="+mj-lt"/>
              </a:defRPr>
            </a:lvl3pPr>
            <a:lvl4pPr marL="1202893" indent="0">
              <a:buNone/>
              <a:defRPr sz="1754">
                <a:solidFill>
                  <a:schemeClr val="accent2"/>
                </a:solidFill>
                <a:latin typeface="+mj-lt"/>
              </a:defRPr>
            </a:lvl4pPr>
            <a:lvl5pPr marL="1603858" indent="0">
              <a:buNone/>
              <a:defRPr sz="1754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858DAA91-ECFF-8945-A41D-D8D6F503447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defTabSz="801929">
              <a:defRPr/>
            </a:pPr>
            <a:endParaRPr lang="en-GB">
              <a:solidFill>
                <a:srgbClr val="1E345E"/>
              </a:solidFill>
            </a:endParaRP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ECCB45B1-FCF2-4B4F-8998-DA8A3C54F4C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801929">
              <a:defRPr/>
            </a:pPr>
            <a:endParaRPr lang="en-GB">
              <a:solidFill>
                <a:srgbClr val="1E345E"/>
              </a:solidFill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3E9C48AE-E823-0B40-82B2-DA25648BEDB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801929">
              <a:defRPr/>
            </a:pPr>
            <a:fld id="{72502466-665A-3D45-9E9D-4950A8844361}" type="slidenum">
              <a:rPr lang="en-GB" smtClean="0"/>
              <a:pPr defTabSz="801929">
                <a:defRPr/>
              </a:pPr>
              <a:t>‹N°›</a:t>
            </a:fld>
            <a:endParaRPr lang="en-GB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19D89AF-9336-2F4D-8C2B-B5B5AA2E22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415" y="469572"/>
            <a:ext cx="1453418" cy="340472"/>
          </a:xfrm>
          <a:prstGeom prst="rect">
            <a:avLst/>
          </a:prstGeom>
        </p:spPr>
      </p:pic>
      <p:sp>
        <p:nvSpPr>
          <p:cNvPr id="22" name="Elipse 318">
            <a:extLst>
              <a:ext uri="{FF2B5EF4-FFF2-40B4-BE49-F238E27FC236}">
                <a16:creationId xmlns:a16="http://schemas.microsoft.com/office/drawing/2014/main" id="{EB2D6DE5-11F1-5E46-AB66-E20D84333A83}"/>
              </a:ext>
            </a:extLst>
          </p:cNvPr>
          <p:cNvSpPr/>
          <p:nvPr userDrawn="1"/>
        </p:nvSpPr>
        <p:spPr>
          <a:xfrm rot="7130192">
            <a:off x="609623" y="3478990"/>
            <a:ext cx="381818" cy="303757"/>
          </a:xfrm>
          <a:prstGeom prst="ellipse">
            <a:avLst/>
          </a:prstGeom>
          <a:solidFill>
            <a:srgbClr val="FFCF5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3" name="Elipse 317">
            <a:extLst>
              <a:ext uri="{FF2B5EF4-FFF2-40B4-BE49-F238E27FC236}">
                <a16:creationId xmlns:a16="http://schemas.microsoft.com/office/drawing/2014/main" id="{9CAB66D9-489A-C14D-A9E9-A64ED973875C}"/>
              </a:ext>
            </a:extLst>
          </p:cNvPr>
          <p:cNvSpPr>
            <a:spLocks noChangeAspect="1"/>
          </p:cNvSpPr>
          <p:nvPr userDrawn="1"/>
        </p:nvSpPr>
        <p:spPr>
          <a:xfrm rot="7130192">
            <a:off x="956791" y="3383574"/>
            <a:ext cx="166593" cy="132534"/>
          </a:xfrm>
          <a:prstGeom prst="ellipse">
            <a:avLst/>
          </a:prstGeom>
          <a:solidFill>
            <a:srgbClr val="FFC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5" name="Text Placeholder 42">
            <a:extLst>
              <a:ext uri="{FF2B5EF4-FFF2-40B4-BE49-F238E27FC236}">
                <a16:creationId xmlns:a16="http://schemas.microsoft.com/office/drawing/2014/main" id="{C068041C-EE1A-AE4D-A90A-34154D336C2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29479" y="3079427"/>
            <a:ext cx="1452234" cy="402483"/>
          </a:xfrm>
        </p:spPr>
        <p:txBody>
          <a:bodyPr lIns="180000">
            <a:noAutofit/>
          </a:bodyPr>
          <a:lstStyle>
            <a:lvl1pPr marL="0" indent="0">
              <a:lnSpc>
                <a:spcPct val="100000"/>
              </a:lnSpc>
              <a:buNone/>
              <a:defRPr sz="965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TEXT</a:t>
            </a:r>
            <a:endParaRPr lang="fr-FR" dirty="0"/>
          </a:p>
        </p:txBody>
      </p:sp>
      <p:sp>
        <p:nvSpPr>
          <p:cNvPr id="26" name="Text Placeholder 42">
            <a:extLst>
              <a:ext uri="{FF2B5EF4-FFF2-40B4-BE49-F238E27FC236}">
                <a16:creationId xmlns:a16="http://schemas.microsoft.com/office/drawing/2014/main" id="{A17B2634-FAA7-5F4C-923C-30B6392FC5C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05890" y="3079427"/>
            <a:ext cx="1452234" cy="402483"/>
          </a:xfrm>
        </p:spPr>
        <p:txBody>
          <a:bodyPr lIns="180000">
            <a:noAutofit/>
          </a:bodyPr>
          <a:lstStyle>
            <a:lvl1pPr marL="0" indent="0">
              <a:lnSpc>
                <a:spcPct val="100000"/>
              </a:lnSpc>
              <a:buNone/>
              <a:defRPr sz="965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TEXT</a:t>
            </a:r>
            <a:endParaRPr lang="fr-FR" dirty="0"/>
          </a:p>
        </p:txBody>
      </p:sp>
      <p:sp>
        <p:nvSpPr>
          <p:cNvPr id="27" name="Text Placeholder 42">
            <a:extLst>
              <a:ext uri="{FF2B5EF4-FFF2-40B4-BE49-F238E27FC236}">
                <a16:creationId xmlns:a16="http://schemas.microsoft.com/office/drawing/2014/main" id="{738B3884-84CB-7345-ABBC-35759525115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82301" y="3079427"/>
            <a:ext cx="1452234" cy="402483"/>
          </a:xfrm>
        </p:spPr>
        <p:txBody>
          <a:bodyPr lIns="180000">
            <a:noAutofit/>
          </a:bodyPr>
          <a:lstStyle>
            <a:lvl1pPr marL="0" indent="0">
              <a:lnSpc>
                <a:spcPct val="100000"/>
              </a:lnSpc>
              <a:buNone/>
              <a:defRPr sz="965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TEXT</a:t>
            </a:r>
            <a:endParaRPr lang="fr-FR" dirty="0"/>
          </a:p>
        </p:txBody>
      </p:sp>
      <p:sp>
        <p:nvSpPr>
          <p:cNvPr id="28" name="Text Placeholder 42">
            <a:extLst>
              <a:ext uri="{FF2B5EF4-FFF2-40B4-BE49-F238E27FC236}">
                <a16:creationId xmlns:a16="http://schemas.microsoft.com/office/drawing/2014/main" id="{6B36511A-557E-2947-A1D0-B01E9A4E05F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58712" y="3079427"/>
            <a:ext cx="1452234" cy="402483"/>
          </a:xfrm>
        </p:spPr>
        <p:txBody>
          <a:bodyPr lIns="180000">
            <a:noAutofit/>
          </a:bodyPr>
          <a:lstStyle>
            <a:lvl1pPr marL="0" indent="0">
              <a:lnSpc>
                <a:spcPct val="100000"/>
              </a:lnSpc>
              <a:buNone/>
              <a:defRPr sz="965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TEXT</a:t>
            </a:r>
            <a:endParaRPr lang="fr-FR" dirty="0"/>
          </a:p>
        </p:txBody>
      </p:sp>
      <p:sp>
        <p:nvSpPr>
          <p:cNvPr id="30" name="Text Placeholder 42">
            <a:extLst>
              <a:ext uri="{FF2B5EF4-FFF2-40B4-BE49-F238E27FC236}">
                <a16:creationId xmlns:a16="http://schemas.microsoft.com/office/drawing/2014/main" id="{C17A1961-2182-6147-8770-D3F1271F7B0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29479" y="3992144"/>
            <a:ext cx="1452234" cy="402483"/>
          </a:xfrm>
        </p:spPr>
        <p:txBody>
          <a:bodyPr lIns="180000">
            <a:noAutofit/>
          </a:bodyPr>
          <a:lstStyle>
            <a:lvl1pPr marL="0" indent="0">
              <a:lnSpc>
                <a:spcPct val="100000"/>
              </a:lnSpc>
              <a:buNone/>
              <a:defRPr sz="965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TEXT</a:t>
            </a:r>
            <a:endParaRPr lang="fr-FR" dirty="0"/>
          </a:p>
        </p:txBody>
      </p:sp>
      <p:sp>
        <p:nvSpPr>
          <p:cNvPr id="31" name="Text Placeholder 42">
            <a:extLst>
              <a:ext uri="{FF2B5EF4-FFF2-40B4-BE49-F238E27FC236}">
                <a16:creationId xmlns:a16="http://schemas.microsoft.com/office/drawing/2014/main" id="{861FD18D-85B5-9945-84D0-4C8E9C5E2D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405890" y="3992144"/>
            <a:ext cx="1452234" cy="402483"/>
          </a:xfrm>
        </p:spPr>
        <p:txBody>
          <a:bodyPr lIns="180000">
            <a:noAutofit/>
          </a:bodyPr>
          <a:lstStyle>
            <a:lvl1pPr marL="0" indent="0">
              <a:lnSpc>
                <a:spcPct val="100000"/>
              </a:lnSpc>
              <a:buNone/>
              <a:defRPr sz="965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TEXT</a:t>
            </a:r>
            <a:endParaRPr lang="fr-FR" dirty="0"/>
          </a:p>
        </p:txBody>
      </p:sp>
      <p:sp>
        <p:nvSpPr>
          <p:cNvPr id="32" name="Text Placeholder 42">
            <a:extLst>
              <a:ext uri="{FF2B5EF4-FFF2-40B4-BE49-F238E27FC236}">
                <a16:creationId xmlns:a16="http://schemas.microsoft.com/office/drawing/2014/main" id="{53B2557F-2D17-9B44-929E-F0B7B0D660B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982301" y="3992144"/>
            <a:ext cx="1452234" cy="402483"/>
          </a:xfrm>
        </p:spPr>
        <p:txBody>
          <a:bodyPr lIns="180000">
            <a:noAutofit/>
          </a:bodyPr>
          <a:lstStyle>
            <a:lvl1pPr marL="0" indent="0">
              <a:lnSpc>
                <a:spcPct val="100000"/>
              </a:lnSpc>
              <a:buNone/>
              <a:defRPr sz="965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TEXT</a:t>
            </a:r>
            <a:endParaRPr lang="fr-FR" dirty="0"/>
          </a:p>
        </p:txBody>
      </p:sp>
      <p:sp>
        <p:nvSpPr>
          <p:cNvPr id="33" name="Text Placeholder 42">
            <a:extLst>
              <a:ext uri="{FF2B5EF4-FFF2-40B4-BE49-F238E27FC236}">
                <a16:creationId xmlns:a16="http://schemas.microsoft.com/office/drawing/2014/main" id="{0BF77211-1FF7-7043-9CC8-22D60E38AA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58712" y="3992144"/>
            <a:ext cx="1452234" cy="402483"/>
          </a:xfrm>
        </p:spPr>
        <p:txBody>
          <a:bodyPr lIns="180000">
            <a:noAutofit/>
          </a:bodyPr>
          <a:lstStyle>
            <a:lvl1pPr marL="0" indent="0">
              <a:lnSpc>
                <a:spcPct val="100000"/>
              </a:lnSpc>
              <a:buNone/>
              <a:defRPr sz="965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TEXT</a:t>
            </a:r>
            <a:endParaRPr lang="fr-FR" dirty="0"/>
          </a:p>
        </p:txBody>
      </p:sp>
      <p:sp>
        <p:nvSpPr>
          <p:cNvPr id="34" name="Text Placeholder 42">
            <a:extLst>
              <a:ext uri="{FF2B5EF4-FFF2-40B4-BE49-F238E27FC236}">
                <a16:creationId xmlns:a16="http://schemas.microsoft.com/office/drawing/2014/main" id="{345D2930-5292-D74A-9310-52015451369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9479" y="4900892"/>
            <a:ext cx="1452234" cy="402483"/>
          </a:xfrm>
        </p:spPr>
        <p:txBody>
          <a:bodyPr lIns="180000">
            <a:noAutofit/>
          </a:bodyPr>
          <a:lstStyle>
            <a:lvl1pPr marL="0" indent="0">
              <a:lnSpc>
                <a:spcPct val="100000"/>
              </a:lnSpc>
              <a:buNone/>
              <a:defRPr sz="965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TEXT</a:t>
            </a:r>
            <a:endParaRPr lang="fr-FR" dirty="0"/>
          </a:p>
        </p:txBody>
      </p:sp>
      <p:sp>
        <p:nvSpPr>
          <p:cNvPr id="35" name="Text Placeholder 42">
            <a:extLst>
              <a:ext uri="{FF2B5EF4-FFF2-40B4-BE49-F238E27FC236}">
                <a16:creationId xmlns:a16="http://schemas.microsoft.com/office/drawing/2014/main" id="{7839E41F-FE34-4B46-B1B4-D43E1D1EB0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405890" y="4900892"/>
            <a:ext cx="1452234" cy="402483"/>
          </a:xfrm>
        </p:spPr>
        <p:txBody>
          <a:bodyPr lIns="180000">
            <a:noAutofit/>
          </a:bodyPr>
          <a:lstStyle>
            <a:lvl1pPr marL="0" indent="0">
              <a:lnSpc>
                <a:spcPct val="100000"/>
              </a:lnSpc>
              <a:buNone/>
              <a:defRPr sz="965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TEXT</a:t>
            </a:r>
            <a:endParaRPr lang="fr-FR" dirty="0"/>
          </a:p>
        </p:txBody>
      </p:sp>
      <p:sp>
        <p:nvSpPr>
          <p:cNvPr id="36" name="Text Placeholder 42">
            <a:extLst>
              <a:ext uri="{FF2B5EF4-FFF2-40B4-BE49-F238E27FC236}">
                <a16:creationId xmlns:a16="http://schemas.microsoft.com/office/drawing/2014/main" id="{5E949B33-0CE6-5847-815B-137343E0DB9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82301" y="4900892"/>
            <a:ext cx="1452234" cy="402483"/>
          </a:xfrm>
        </p:spPr>
        <p:txBody>
          <a:bodyPr lIns="180000">
            <a:noAutofit/>
          </a:bodyPr>
          <a:lstStyle>
            <a:lvl1pPr marL="0" indent="0">
              <a:lnSpc>
                <a:spcPct val="100000"/>
              </a:lnSpc>
              <a:buNone/>
              <a:defRPr sz="965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TEXT</a:t>
            </a:r>
            <a:endParaRPr lang="fr-FR" dirty="0"/>
          </a:p>
        </p:txBody>
      </p:sp>
      <p:sp>
        <p:nvSpPr>
          <p:cNvPr id="38" name="Text Placeholder 42">
            <a:extLst>
              <a:ext uri="{FF2B5EF4-FFF2-40B4-BE49-F238E27FC236}">
                <a16:creationId xmlns:a16="http://schemas.microsoft.com/office/drawing/2014/main" id="{9B2DEF90-37DC-8D45-BF1C-2E841069CA2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829479" y="5813609"/>
            <a:ext cx="1452234" cy="402483"/>
          </a:xfrm>
        </p:spPr>
        <p:txBody>
          <a:bodyPr lIns="180000">
            <a:noAutofit/>
          </a:bodyPr>
          <a:lstStyle>
            <a:lvl1pPr marL="0" indent="0">
              <a:lnSpc>
                <a:spcPct val="100000"/>
              </a:lnSpc>
              <a:buNone/>
              <a:defRPr sz="965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TEXT</a:t>
            </a:r>
            <a:endParaRPr lang="fr-FR" dirty="0"/>
          </a:p>
        </p:txBody>
      </p:sp>
      <p:sp>
        <p:nvSpPr>
          <p:cNvPr id="39" name="Text Placeholder 42">
            <a:extLst>
              <a:ext uri="{FF2B5EF4-FFF2-40B4-BE49-F238E27FC236}">
                <a16:creationId xmlns:a16="http://schemas.microsoft.com/office/drawing/2014/main" id="{8F1FCE85-A614-6C4D-A77B-9AB2E0FBCCF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405890" y="5813609"/>
            <a:ext cx="1452234" cy="402483"/>
          </a:xfrm>
        </p:spPr>
        <p:txBody>
          <a:bodyPr lIns="180000">
            <a:noAutofit/>
          </a:bodyPr>
          <a:lstStyle>
            <a:lvl1pPr marL="0" indent="0">
              <a:lnSpc>
                <a:spcPct val="100000"/>
              </a:lnSpc>
              <a:buNone/>
              <a:defRPr sz="965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TEXT</a:t>
            </a:r>
            <a:endParaRPr lang="fr-FR" dirty="0"/>
          </a:p>
        </p:txBody>
      </p:sp>
      <p:sp>
        <p:nvSpPr>
          <p:cNvPr id="40" name="Text Placeholder 42">
            <a:extLst>
              <a:ext uri="{FF2B5EF4-FFF2-40B4-BE49-F238E27FC236}">
                <a16:creationId xmlns:a16="http://schemas.microsoft.com/office/drawing/2014/main" id="{5FF2CF23-1458-5046-8AD3-EF4D9F5689D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82301" y="5813609"/>
            <a:ext cx="1452234" cy="402483"/>
          </a:xfrm>
        </p:spPr>
        <p:txBody>
          <a:bodyPr lIns="180000">
            <a:noAutofit/>
          </a:bodyPr>
          <a:lstStyle>
            <a:lvl1pPr marL="0" indent="0">
              <a:lnSpc>
                <a:spcPct val="100000"/>
              </a:lnSpc>
              <a:buNone/>
              <a:defRPr sz="965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17536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with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E02FE4-CC18-F549-A2B2-8423F5161F08}"/>
              </a:ext>
            </a:extLst>
          </p:cNvPr>
          <p:cNvCxnSpPr>
            <a:cxnSpLocks/>
          </p:cNvCxnSpPr>
          <p:nvPr userDrawn="1"/>
        </p:nvCxnSpPr>
        <p:spPr>
          <a:xfrm>
            <a:off x="3206817" y="-12289"/>
            <a:ext cx="0" cy="7584256"/>
          </a:xfrm>
          <a:prstGeom prst="line">
            <a:avLst/>
          </a:prstGeom>
          <a:noFill/>
          <a:ln w="25400">
            <a:solidFill>
              <a:srgbClr val="FFC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619D89AF-9336-2F4D-8C2B-B5B5AA2E22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415" y="469572"/>
            <a:ext cx="1453418" cy="340472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3302000" cy="7559675"/>
          </a:xfrm>
          <a:prstGeom prst="rect">
            <a:avLst/>
          </a:prstGeom>
          <a:solidFill>
            <a:srgbClr val="889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ipse 318">
            <a:extLst>
              <a:ext uri="{FF2B5EF4-FFF2-40B4-BE49-F238E27FC236}">
                <a16:creationId xmlns:a16="http://schemas.microsoft.com/office/drawing/2014/main" id="{EB2D6DE5-11F1-5E46-AB66-E20D84333A83}"/>
              </a:ext>
            </a:extLst>
          </p:cNvPr>
          <p:cNvSpPr/>
          <p:nvPr userDrawn="1"/>
        </p:nvSpPr>
        <p:spPr>
          <a:xfrm rot="7130192">
            <a:off x="1968842" y="6501590"/>
            <a:ext cx="381818" cy="303757"/>
          </a:xfrm>
          <a:prstGeom prst="ellipse">
            <a:avLst/>
          </a:prstGeom>
          <a:solidFill>
            <a:srgbClr val="FFCF5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3" name="Elipse 317">
            <a:extLst>
              <a:ext uri="{FF2B5EF4-FFF2-40B4-BE49-F238E27FC236}">
                <a16:creationId xmlns:a16="http://schemas.microsoft.com/office/drawing/2014/main" id="{9CAB66D9-489A-C14D-A9E9-A64ED973875C}"/>
              </a:ext>
            </a:extLst>
          </p:cNvPr>
          <p:cNvSpPr>
            <a:spLocks noChangeAspect="1"/>
          </p:cNvSpPr>
          <p:nvPr userDrawn="1"/>
        </p:nvSpPr>
        <p:spPr>
          <a:xfrm rot="7130192">
            <a:off x="2316010" y="6406174"/>
            <a:ext cx="166593" cy="132534"/>
          </a:xfrm>
          <a:prstGeom prst="ellipse">
            <a:avLst/>
          </a:prstGeom>
          <a:solidFill>
            <a:srgbClr val="FFC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9" name="Freeform 9">
            <a:extLst>
              <a:ext uri="{FF2B5EF4-FFF2-40B4-BE49-F238E27FC236}">
                <a16:creationId xmlns:a16="http://schemas.microsoft.com/office/drawing/2014/main" id="{8C5DF899-F748-3948-89D7-34B395419E1F}"/>
              </a:ext>
            </a:extLst>
          </p:cNvPr>
          <p:cNvSpPr/>
          <p:nvPr userDrawn="1"/>
        </p:nvSpPr>
        <p:spPr>
          <a:xfrm rot="2894122">
            <a:off x="-1776092" y="2389358"/>
            <a:ext cx="8835391" cy="3680355"/>
          </a:xfrm>
          <a:custGeom>
            <a:avLst/>
            <a:gdLst>
              <a:gd name="connsiteX0" fmla="*/ 457023 w 9478756"/>
              <a:gd name="connsiteY0" fmla="*/ 1181932 h 3565707"/>
              <a:gd name="connsiteX1" fmla="*/ 421121 w 9478756"/>
              <a:gd name="connsiteY1" fmla="*/ 1209202 h 3565707"/>
              <a:gd name="connsiteX2" fmla="*/ 334351 w 9478756"/>
              <a:gd name="connsiteY2" fmla="*/ 1275333 h 3565707"/>
              <a:gd name="connsiteX3" fmla="*/ 441574 w 9478756"/>
              <a:gd name="connsiteY3" fmla="*/ 1193594 h 3565707"/>
              <a:gd name="connsiteX4" fmla="*/ 751941 w 9478756"/>
              <a:gd name="connsiteY4" fmla="*/ 959015 h 3565707"/>
              <a:gd name="connsiteX5" fmla="*/ 664192 w 9478756"/>
              <a:gd name="connsiteY5" fmla="*/ 1023551 h 3565707"/>
              <a:gd name="connsiteX6" fmla="*/ 569249 w 9478756"/>
              <a:gd name="connsiteY6" fmla="*/ 1094433 h 3565707"/>
              <a:gd name="connsiteX7" fmla="*/ 673638 w 9478756"/>
              <a:gd name="connsiteY7" fmla="*/ 1015800 h 3565707"/>
              <a:gd name="connsiteX8" fmla="*/ 686565 w 9478756"/>
              <a:gd name="connsiteY8" fmla="*/ 1005933 h 3565707"/>
              <a:gd name="connsiteX9" fmla="*/ 688070 w 9478756"/>
              <a:gd name="connsiteY9" fmla="*/ 1004289 h 3565707"/>
              <a:gd name="connsiteX10" fmla="*/ 1171370 w 9478756"/>
              <a:gd name="connsiteY10" fmla="*/ 661712 h 3565707"/>
              <a:gd name="connsiteX11" fmla="*/ 1092461 w 9478756"/>
              <a:gd name="connsiteY11" fmla="*/ 717646 h 3565707"/>
              <a:gd name="connsiteX12" fmla="*/ 994419 w 9478756"/>
              <a:gd name="connsiteY12" fmla="*/ 785504 h 3565707"/>
              <a:gd name="connsiteX13" fmla="*/ 814289 w 9478756"/>
              <a:gd name="connsiteY13" fmla="*/ 914821 h 3565707"/>
              <a:gd name="connsiteX14" fmla="*/ 751941 w 9478756"/>
              <a:gd name="connsiteY14" fmla="*/ 959015 h 3565707"/>
              <a:gd name="connsiteX15" fmla="*/ 768398 w 9478756"/>
              <a:gd name="connsiteY15" fmla="*/ 946912 h 3565707"/>
              <a:gd name="connsiteX16" fmla="*/ 993445 w 9478756"/>
              <a:gd name="connsiteY16" fmla="*/ 784955 h 3565707"/>
              <a:gd name="connsiteX17" fmla="*/ 2847791 w 9478756"/>
              <a:gd name="connsiteY17" fmla="*/ 152962 h 3565707"/>
              <a:gd name="connsiteX18" fmla="*/ 2864284 w 9478756"/>
              <a:gd name="connsiteY18" fmla="*/ 158194 h 3565707"/>
              <a:gd name="connsiteX19" fmla="*/ 2870234 w 9478756"/>
              <a:gd name="connsiteY19" fmla="*/ 192371 h 3565707"/>
              <a:gd name="connsiteX20" fmla="*/ 2874927 w 9478756"/>
              <a:gd name="connsiteY20" fmla="*/ 307672 h 3565707"/>
              <a:gd name="connsiteX21" fmla="*/ 2864479 w 9478756"/>
              <a:gd name="connsiteY21" fmla="*/ 541928 h 3565707"/>
              <a:gd name="connsiteX22" fmla="*/ 2807105 w 9478756"/>
              <a:gd name="connsiteY22" fmla="*/ 1022135 h 3565707"/>
              <a:gd name="connsiteX23" fmla="*/ 2631530 w 9478756"/>
              <a:gd name="connsiteY23" fmla="*/ 2010262 h 3565707"/>
              <a:gd name="connsiteX24" fmla="*/ 2529798 w 9478756"/>
              <a:gd name="connsiteY24" fmla="*/ 2506975 h 3565707"/>
              <a:gd name="connsiteX25" fmla="*/ 2479152 w 9478756"/>
              <a:gd name="connsiteY25" fmla="*/ 2753777 h 3565707"/>
              <a:gd name="connsiteX26" fmla="*/ 2434882 w 9478756"/>
              <a:gd name="connsiteY26" fmla="*/ 2998632 h 3565707"/>
              <a:gd name="connsiteX27" fmla="*/ 2416111 w 9478756"/>
              <a:gd name="connsiteY27" fmla="*/ 3241354 h 3565707"/>
              <a:gd name="connsiteX28" fmla="*/ 2438600 w 9478756"/>
              <a:gd name="connsiteY28" fmla="*/ 3359457 h 3565707"/>
              <a:gd name="connsiteX29" fmla="*/ 2444798 w 9478756"/>
              <a:gd name="connsiteY29" fmla="*/ 3373587 h 3565707"/>
              <a:gd name="connsiteX30" fmla="*/ 2451704 w 9478756"/>
              <a:gd name="connsiteY30" fmla="*/ 3387536 h 3565707"/>
              <a:gd name="connsiteX31" fmla="*/ 2469412 w 9478756"/>
              <a:gd name="connsiteY31" fmla="*/ 3414214 h 3565707"/>
              <a:gd name="connsiteX32" fmla="*/ 2517313 w 9478756"/>
              <a:gd name="connsiteY32" fmla="*/ 3462149 h 3565707"/>
              <a:gd name="connsiteX33" fmla="*/ 2652779 w 9478756"/>
              <a:gd name="connsiteY33" fmla="*/ 3529880 h 3565707"/>
              <a:gd name="connsiteX34" fmla="*/ 2732466 w 9478756"/>
              <a:gd name="connsiteY34" fmla="*/ 3547057 h 3565707"/>
              <a:gd name="connsiteX35" fmla="*/ 2815605 w 9478756"/>
              <a:gd name="connsiteY35" fmla="*/ 3553147 h 3565707"/>
              <a:gd name="connsiteX36" fmla="*/ 2981352 w 9478756"/>
              <a:gd name="connsiteY36" fmla="*/ 3542001 h 3565707"/>
              <a:gd name="connsiteX37" fmla="*/ 3141699 w 9478756"/>
              <a:gd name="connsiteY37" fmla="*/ 3513252 h 3565707"/>
              <a:gd name="connsiteX38" fmla="*/ 3514985 w 9478756"/>
              <a:gd name="connsiteY38" fmla="*/ 3417320 h 3565707"/>
              <a:gd name="connsiteX39" fmla="*/ 3887562 w 9478756"/>
              <a:gd name="connsiteY39" fmla="*/ 3311765 h 3565707"/>
              <a:gd name="connsiteX40" fmla="*/ 4653259 w 9478756"/>
              <a:gd name="connsiteY40" fmla="*/ 3119171 h 3565707"/>
              <a:gd name="connsiteX41" fmla="*/ 5450122 w 9478756"/>
              <a:gd name="connsiteY41" fmla="*/ 2977070 h 3565707"/>
              <a:gd name="connsiteX42" fmla="*/ 6269385 w 9478756"/>
              <a:gd name="connsiteY42" fmla="*/ 2895574 h 3565707"/>
              <a:gd name="connsiteX43" fmla="*/ 7096617 w 9478756"/>
              <a:gd name="connsiteY43" fmla="*/ 2873525 h 3565707"/>
              <a:gd name="connsiteX44" fmla="*/ 7509038 w 9478756"/>
              <a:gd name="connsiteY44" fmla="*/ 2884184 h 3565707"/>
              <a:gd name="connsiteX45" fmla="*/ 7918625 w 9478756"/>
              <a:gd name="connsiteY45" fmla="*/ 2909643 h 3565707"/>
              <a:gd name="connsiteX46" fmla="*/ 8323520 w 9478756"/>
              <a:gd name="connsiteY46" fmla="*/ 2950026 h 3565707"/>
              <a:gd name="connsiteX47" fmla="*/ 8423836 w 9478756"/>
              <a:gd name="connsiteY47" fmla="*/ 2962696 h 3565707"/>
              <a:gd name="connsiteX48" fmla="*/ 8473861 w 9478756"/>
              <a:gd name="connsiteY48" fmla="*/ 2969091 h 3565707"/>
              <a:gd name="connsiteX49" fmla="*/ 8523621 w 9478756"/>
              <a:gd name="connsiteY49" fmla="*/ 2976096 h 3565707"/>
              <a:gd name="connsiteX50" fmla="*/ 8623140 w 9478756"/>
              <a:gd name="connsiteY50" fmla="*/ 2990288 h 3565707"/>
              <a:gd name="connsiteX51" fmla="*/ 8722040 w 9478756"/>
              <a:gd name="connsiteY51" fmla="*/ 3005636 h 3565707"/>
              <a:gd name="connsiteX52" fmla="*/ 8820408 w 9478756"/>
              <a:gd name="connsiteY52" fmla="*/ 3021960 h 3565707"/>
              <a:gd name="connsiteX53" fmla="*/ 8918334 w 9478756"/>
              <a:gd name="connsiteY53" fmla="*/ 3039015 h 3565707"/>
              <a:gd name="connsiteX54" fmla="*/ 9112060 w 9478756"/>
              <a:gd name="connsiteY54" fmla="*/ 3076717 h 3565707"/>
              <a:gd name="connsiteX55" fmla="*/ 9160403 w 9478756"/>
              <a:gd name="connsiteY55" fmla="*/ 3086097 h 3565707"/>
              <a:gd name="connsiteX56" fmla="*/ 9184486 w 9478756"/>
              <a:gd name="connsiteY56" fmla="*/ 3090787 h 3565707"/>
              <a:gd name="connsiteX57" fmla="*/ 9208392 w 9478756"/>
              <a:gd name="connsiteY57" fmla="*/ 3096086 h 3565707"/>
              <a:gd name="connsiteX58" fmla="*/ 9303484 w 9478756"/>
              <a:gd name="connsiteY58" fmla="*/ 3117587 h 3565707"/>
              <a:gd name="connsiteX59" fmla="*/ 9398399 w 9478756"/>
              <a:gd name="connsiteY59" fmla="*/ 3138966 h 3565707"/>
              <a:gd name="connsiteX60" fmla="*/ 9478756 w 9478756"/>
              <a:gd name="connsiteY60" fmla="*/ 3157999 h 3565707"/>
              <a:gd name="connsiteX61" fmla="*/ 9478732 w 9478756"/>
              <a:gd name="connsiteY61" fmla="*/ 3158075 h 3565707"/>
              <a:gd name="connsiteX62" fmla="*/ 9468966 w 9478756"/>
              <a:gd name="connsiteY62" fmla="*/ 3155717 h 3565707"/>
              <a:gd name="connsiteX63" fmla="*/ 9429566 w 9478756"/>
              <a:gd name="connsiteY63" fmla="*/ 3147006 h 3565707"/>
              <a:gd name="connsiteX64" fmla="*/ 9421419 w 9478756"/>
              <a:gd name="connsiteY64" fmla="*/ 3145605 h 3565707"/>
              <a:gd name="connsiteX65" fmla="*/ 9444053 w 9478756"/>
              <a:gd name="connsiteY65" fmla="*/ 3150752 h 3565707"/>
              <a:gd name="connsiteX66" fmla="*/ 9478299 w 9478756"/>
              <a:gd name="connsiteY66" fmla="*/ 3159439 h 3565707"/>
              <a:gd name="connsiteX67" fmla="*/ 9477253 w 9478756"/>
              <a:gd name="connsiteY67" fmla="*/ 3162738 h 3565707"/>
              <a:gd name="connsiteX68" fmla="*/ 9464982 w 9478756"/>
              <a:gd name="connsiteY68" fmla="*/ 3159614 h 3565707"/>
              <a:gd name="connsiteX69" fmla="*/ 9411857 w 9478756"/>
              <a:gd name="connsiteY69" fmla="*/ 3147433 h 3565707"/>
              <a:gd name="connsiteX70" fmla="*/ 9206533 w 9478756"/>
              <a:gd name="connsiteY70" fmla="*/ 3101142 h 3565707"/>
              <a:gd name="connsiteX71" fmla="*/ 9182361 w 9478756"/>
              <a:gd name="connsiteY71" fmla="*/ 3095782 h 3565707"/>
              <a:gd name="connsiteX72" fmla="*/ 9158367 w 9478756"/>
              <a:gd name="connsiteY72" fmla="*/ 3091152 h 3565707"/>
              <a:gd name="connsiteX73" fmla="*/ 9112060 w 9478756"/>
              <a:gd name="connsiteY73" fmla="*/ 3082138 h 3565707"/>
              <a:gd name="connsiteX74" fmla="*/ 9026796 w 9478756"/>
              <a:gd name="connsiteY74" fmla="*/ 3065632 h 3565707"/>
              <a:gd name="connsiteX75" fmla="*/ 8894428 w 9478756"/>
              <a:gd name="connsiteY75" fmla="*/ 3040172 h 3565707"/>
              <a:gd name="connsiteX76" fmla="*/ 8829439 w 9478756"/>
              <a:gd name="connsiteY76" fmla="*/ 3029208 h 3565707"/>
              <a:gd name="connsiteX77" fmla="*/ 8852903 w 9478756"/>
              <a:gd name="connsiteY77" fmla="*/ 3033411 h 3565707"/>
              <a:gd name="connsiteX78" fmla="*/ 8904079 w 9478756"/>
              <a:gd name="connsiteY78" fmla="*/ 3042304 h 3565707"/>
              <a:gd name="connsiteX79" fmla="*/ 8983765 w 9478756"/>
              <a:gd name="connsiteY79" fmla="*/ 3057957 h 3565707"/>
              <a:gd name="connsiteX80" fmla="*/ 9190684 w 9478756"/>
              <a:gd name="connsiteY80" fmla="*/ 3098705 h 3565707"/>
              <a:gd name="connsiteX81" fmla="*/ 9334296 w 9478756"/>
              <a:gd name="connsiteY81" fmla="*/ 3131109 h 3565707"/>
              <a:gd name="connsiteX82" fmla="*/ 9411857 w 9478756"/>
              <a:gd name="connsiteY82" fmla="*/ 3148773 h 3565707"/>
              <a:gd name="connsiteX83" fmla="*/ 9450993 w 9478756"/>
              <a:gd name="connsiteY83" fmla="*/ 3157605 h 3565707"/>
              <a:gd name="connsiteX84" fmla="*/ 9476815 w 9478756"/>
              <a:gd name="connsiteY84" fmla="*/ 3164119 h 3565707"/>
              <a:gd name="connsiteX85" fmla="*/ 9474306 w 9478756"/>
              <a:gd name="connsiteY85" fmla="*/ 3172029 h 3565707"/>
              <a:gd name="connsiteX86" fmla="*/ 9298376 w 9478756"/>
              <a:gd name="connsiteY86" fmla="*/ 3129974 h 3565707"/>
              <a:gd name="connsiteX87" fmla="*/ 9019270 w 9478756"/>
              <a:gd name="connsiteY87" fmla="*/ 3072027 h 3565707"/>
              <a:gd name="connsiteX88" fmla="*/ 8948969 w 9478756"/>
              <a:gd name="connsiteY88" fmla="*/ 3058383 h 3565707"/>
              <a:gd name="connsiteX89" fmla="*/ 8878136 w 9478756"/>
              <a:gd name="connsiteY89" fmla="*/ 3045227 h 3565707"/>
              <a:gd name="connsiteX90" fmla="*/ 8736472 w 9478756"/>
              <a:gd name="connsiteY90" fmla="*/ 3021229 h 3565707"/>
              <a:gd name="connsiteX91" fmla="*/ 8593922 w 9478756"/>
              <a:gd name="connsiteY91" fmla="*/ 2999302 h 3565707"/>
              <a:gd name="connsiteX92" fmla="*/ 8450753 w 9478756"/>
              <a:gd name="connsiteY92" fmla="*/ 2979323 h 3565707"/>
              <a:gd name="connsiteX93" fmla="*/ 7872673 w 9478756"/>
              <a:gd name="connsiteY93" fmla="*/ 2919328 h 3565707"/>
              <a:gd name="connsiteX94" fmla="*/ 6703498 w 9478756"/>
              <a:gd name="connsiteY94" fmla="*/ 2889970 h 3565707"/>
              <a:gd name="connsiteX95" fmla="*/ 4407471 w 9478756"/>
              <a:gd name="connsiteY95" fmla="*/ 3189216 h 3565707"/>
              <a:gd name="connsiteX96" fmla="*/ 3859407 w 9478756"/>
              <a:gd name="connsiteY96" fmla="*/ 3333510 h 3565707"/>
              <a:gd name="connsiteX97" fmla="*/ 3314352 w 9478756"/>
              <a:gd name="connsiteY97" fmla="*/ 3485417 h 3565707"/>
              <a:gd name="connsiteX98" fmla="*/ 3033325 w 9478756"/>
              <a:gd name="connsiteY98" fmla="*/ 3546874 h 3565707"/>
              <a:gd name="connsiteX99" fmla="*/ 2887057 w 9478756"/>
              <a:gd name="connsiteY99" fmla="*/ 3563867 h 3565707"/>
              <a:gd name="connsiteX100" fmla="*/ 2738045 w 9478756"/>
              <a:gd name="connsiteY100" fmla="*/ 3560274 h 3565707"/>
              <a:gd name="connsiteX101" fmla="*/ 2665529 w 9478756"/>
              <a:gd name="connsiteY101" fmla="*/ 3546752 h 3565707"/>
              <a:gd name="connsiteX102" fmla="*/ 2630821 w 9478756"/>
              <a:gd name="connsiteY102" fmla="*/ 3536702 h 3565707"/>
              <a:gd name="connsiteX103" fmla="*/ 2597884 w 9478756"/>
              <a:gd name="connsiteY103" fmla="*/ 3524155 h 3565707"/>
              <a:gd name="connsiteX104" fmla="*/ 2537500 w 9478756"/>
              <a:gd name="connsiteY104" fmla="*/ 3493700 h 3565707"/>
              <a:gd name="connsiteX105" fmla="*/ 2510938 w 9478756"/>
              <a:gd name="connsiteY105" fmla="*/ 3475428 h 3565707"/>
              <a:gd name="connsiteX106" fmla="*/ 2497834 w 9478756"/>
              <a:gd name="connsiteY106" fmla="*/ 3465500 h 3565707"/>
              <a:gd name="connsiteX107" fmla="*/ 2486235 w 9478756"/>
              <a:gd name="connsiteY107" fmla="*/ 3455267 h 3565707"/>
              <a:gd name="connsiteX108" fmla="*/ 2464897 w 9478756"/>
              <a:gd name="connsiteY108" fmla="*/ 3433765 h 3565707"/>
              <a:gd name="connsiteX109" fmla="*/ 2447189 w 9478756"/>
              <a:gd name="connsiteY109" fmla="*/ 3410925 h 3565707"/>
              <a:gd name="connsiteX110" fmla="*/ 2432935 w 9478756"/>
              <a:gd name="connsiteY110" fmla="*/ 3386988 h 3565707"/>
              <a:gd name="connsiteX111" fmla="*/ 2427090 w 9478756"/>
              <a:gd name="connsiteY111" fmla="*/ 3374806 h 3565707"/>
              <a:gd name="connsiteX112" fmla="*/ 2421778 w 9478756"/>
              <a:gd name="connsiteY112" fmla="*/ 3362624 h 3565707"/>
              <a:gd name="connsiteX113" fmla="*/ 2399465 w 9478756"/>
              <a:gd name="connsiteY113" fmla="*/ 3261394 h 3565707"/>
              <a:gd name="connsiteX114" fmla="*/ 2408319 w 9478756"/>
              <a:gd name="connsiteY114" fmla="*/ 3058505 h 3565707"/>
              <a:gd name="connsiteX115" fmla="*/ 2440726 w 9478756"/>
              <a:gd name="connsiteY115" fmla="*/ 2857506 h 3565707"/>
              <a:gd name="connsiteX116" fmla="*/ 2521563 w 9478756"/>
              <a:gd name="connsiteY116" fmla="*/ 2457151 h 3565707"/>
              <a:gd name="connsiteX117" fmla="*/ 2680935 w 9478756"/>
              <a:gd name="connsiteY117" fmla="*/ 1657172 h 3565707"/>
              <a:gd name="connsiteX118" fmla="*/ 2751767 w 9478756"/>
              <a:gd name="connsiteY118" fmla="*/ 1256757 h 3565707"/>
              <a:gd name="connsiteX119" fmla="*/ 2812064 w 9478756"/>
              <a:gd name="connsiteY119" fmla="*/ 855975 h 3565707"/>
              <a:gd name="connsiteX120" fmla="*/ 2852526 w 9478756"/>
              <a:gd name="connsiteY120" fmla="*/ 454585 h 3565707"/>
              <a:gd name="connsiteX121" fmla="*/ 2856068 w 9478756"/>
              <a:gd name="connsiteY121" fmla="*/ 253890 h 3565707"/>
              <a:gd name="connsiteX122" fmla="*/ 2853412 w 9478756"/>
              <a:gd name="connsiteY122" fmla="*/ 203822 h 3565707"/>
              <a:gd name="connsiteX123" fmla="*/ 2848011 w 9478756"/>
              <a:gd name="connsiteY123" fmla="*/ 153877 h 3565707"/>
              <a:gd name="connsiteX124" fmla="*/ 2365572 w 9478756"/>
              <a:gd name="connsiteY124" fmla="*/ 0 h 3565707"/>
              <a:gd name="connsiteX125" fmla="*/ 2378634 w 9478756"/>
              <a:gd name="connsiteY125" fmla="*/ 4143 h 3565707"/>
              <a:gd name="connsiteX126" fmla="*/ 2375559 w 9478756"/>
              <a:gd name="connsiteY126" fmla="*/ 5076 h 3565707"/>
              <a:gd name="connsiteX127" fmla="*/ 2343154 w 9478756"/>
              <a:gd name="connsiteY127" fmla="*/ 16161 h 3565707"/>
              <a:gd name="connsiteX128" fmla="*/ 2095241 w 9478756"/>
              <a:gd name="connsiteY128" fmla="*/ 119707 h 3565707"/>
              <a:gd name="connsiteX129" fmla="*/ 1862911 w 9478756"/>
              <a:gd name="connsiteY129" fmla="*/ 240185 h 3565707"/>
              <a:gd name="connsiteX130" fmla="*/ 1426408 w 9478756"/>
              <a:gd name="connsiteY130" fmla="*/ 504713 h 3565707"/>
              <a:gd name="connsiteX131" fmla="*/ 1013101 w 9478756"/>
              <a:gd name="connsiteY131" fmla="*/ 785504 h 3565707"/>
              <a:gd name="connsiteX132" fmla="*/ 613873 w 9478756"/>
              <a:gd name="connsiteY132" fmla="*/ 1075613 h 3565707"/>
              <a:gd name="connsiteX133" fmla="*/ 515770 w 9478756"/>
              <a:gd name="connsiteY133" fmla="*/ 1149008 h 3565707"/>
              <a:gd name="connsiteX134" fmla="*/ 418376 w 9478756"/>
              <a:gd name="connsiteY134" fmla="*/ 1222952 h 3565707"/>
              <a:gd name="connsiteX135" fmla="*/ 225181 w 9478756"/>
              <a:gd name="connsiteY135" fmla="*/ 1371509 h 3565707"/>
              <a:gd name="connsiteX136" fmla="*/ 34819 w 9478756"/>
              <a:gd name="connsiteY136" fmla="*/ 1519152 h 3565707"/>
              <a:gd name="connsiteX137" fmla="*/ 207030 w 9478756"/>
              <a:gd name="connsiteY137" fmla="*/ 1383203 h 3565707"/>
              <a:gd name="connsiteX138" fmla="*/ 458573 w 9478756"/>
              <a:gd name="connsiteY138" fmla="*/ 1189087 h 3565707"/>
              <a:gd name="connsiteX139" fmla="*/ 222436 w 9478756"/>
              <a:gd name="connsiteY139" fmla="*/ 1369864 h 3565707"/>
              <a:gd name="connsiteX140" fmla="*/ 225093 w 9478756"/>
              <a:gd name="connsiteY140" fmla="*/ 1367610 h 3565707"/>
              <a:gd name="connsiteX141" fmla="*/ 233150 w 9478756"/>
              <a:gd name="connsiteY141" fmla="*/ 1361154 h 3565707"/>
              <a:gd name="connsiteX142" fmla="*/ 265644 w 9478756"/>
              <a:gd name="connsiteY142" fmla="*/ 1335390 h 3565707"/>
              <a:gd name="connsiteX143" fmla="*/ 397303 w 9478756"/>
              <a:gd name="connsiteY143" fmla="*/ 1233002 h 3565707"/>
              <a:gd name="connsiteX144" fmla="*/ 619805 w 9478756"/>
              <a:gd name="connsiteY144" fmla="*/ 1064223 h 3565707"/>
              <a:gd name="connsiteX145" fmla="*/ 654120 w 9478756"/>
              <a:gd name="connsiteY145" fmla="*/ 1038558 h 3565707"/>
              <a:gd name="connsiteX146" fmla="*/ 713038 w 9478756"/>
              <a:gd name="connsiteY146" fmla="*/ 994922 h 3565707"/>
              <a:gd name="connsiteX147" fmla="*/ 766339 w 9478756"/>
              <a:gd name="connsiteY147" fmla="*/ 956048 h 3565707"/>
              <a:gd name="connsiteX148" fmla="*/ 937399 w 9478756"/>
              <a:gd name="connsiteY148" fmla="*/ 832160 h 3565707"/>
              <a:gd name="connsiteX149" fmla="*/ 845760 w 9478756"/>
              <a:gd name="connsiteY149" fmla="*/ 897576 h 3565707"/>
              <a:gd name="connsiteX150" fmla="*/ 754918 w 9478756"/>
              <a:gd name="connsiteY150" fmla="*/ 963906 h 3565707"/>
              <a:gd name="connsiteX151" fmla="*/ 713038 w 9478756"/>
              <a:gd name="connsiteY151" fmla="*/ 994922 h 3565707"/>
              <a:gd name="connsiteX152" fmla="*/ 689841 w 9478756"/>
              <a:gd name="connsiteY152" fmla="*/ 1011841 h 3565707"/>
              <a:gd name="connsiteX153" fmla="*/ 654120 w 9478756"/>
              <a:gd name="connsiteY153" fmla="*/ 1038558 h 3565707"/>
              <a:gd name="connsiteX154" fmla="*/ 574561 w 9478756"/>
              <a:gd name="connsiteY154" fmla="*/ 1097480 h 3565707"/>
              <a:gd name="connsiteX155" fmla="*/ 573056 w 9478756"/>
              <a:gd name="connsiteY155" fmla="*/ 1096566 h 3565707"/>
              <a:gd name="connsiteX156" fmla="*/ 738272 w 9478756"/>
              <a:gd name="connsiteY156" fmla="*/ 974017 h 3565707"/>
              <a:gd name="connsiteX157" fmla="*/ 792990 w 9478756"/>
              <a:gd name="connsiteY157" fmla="*/ 933817 h 3565707"/>
              <a:gd name="connsiteX158" fmla="*/ 813531 w 9478756"/>
              <a:gd name="connsiteY158" fmla="*/ 918528 h 3565707"/>
              <a:gd name="connsiteX159" fmla="*/ 812380 w 9478756"/>
              <a:gd name="connsiteY159" fmla="*/ 917737 h 3565707"/>
              <a:gd name="connsiteX160" fmla="*/ 702856 w 9478756"/>
              <a:gd name="connsiteY160" fmla="*/ 997954 h 3565707"/>
              <a:gd name="connsiteX161" fmla="*/ 571639 w 9478756"/>
              <a:gd name="connsiteY161" fmla="*/ 1095408 h 3565707"/>
              <a:gd name="connsiteX162" fmla="*/ 457023 w 9478756"/>
              <a:gd name="connsiteY162" fmla="*/ 1181932 h 3565707"/>
              <a:gd name="connsiteX163" fmla="*/ 497000 w 9478756"/>
              <a:gd name="connsiteY163" fmla="*/ 1151567 h 3565707"/>
              <a:gd name="connsiteX164" fmla="*/ 550921 w 9478756"/>
              <a:gd name="connsiteY164" fmla="*/ 1110879 h 3565707"/>
              <a:gd name="connsiteX165" fmla="*/ 571285 w 9478756"/>
              <a:gd name="connsiteY165" fmla="*/ 1095409 h 3565707"/>
              <a:gd name="connsiteX166" fmla="*/ 570134 w 9478756"/>
              <a:gd name="connsiteY166" fmla="*/ 1094677 h 3565707"/>
              <a:gd name="connsiteX167" fmla="*/ 769228 w 9478756"/>
              <a:gd name="connsiteY167" fmla="*/ 947171 h 3565707"/>
              <a:gd name="connsiteX168" fmla="*/ 814289 w 9478756"/>
              <a:gd name="connsiteY168" fmla="*/ 914821 h 3565707"/>
              <a:gd name="connsiteX169" fmla="*/ 1092461 w 9478756"/>
              <a:gd name="connsiteY169" fmla="*/ 717646 h 3565707"/>
              <a:gd name="connsiteX170" fmla="*/ 1223982 w 9478756"/>
              <a:gd name="connsiteY170" fmla="*/ 626615 h 3565707"/>
              <a:gd name="connsiteX171" fmla="*/ 1434819 w 9478756"/>
              <a:gd name="connsiteY171" fmla="*/ 487050 h 3565707"/>
              <a:gd name="connsiteX172" fmla="*/ 1434022 w 9478756"/>
              <a:gd name="connsiteY172" fmla="*/ 486501 h 3565707"/>
              <a:gd name="connsiteX173" fmla="*/ 1222931 w 9478756"/>
              <a:gd name="connsiteY173" fmla="*/ 625998 h 3565707"/>
              <a:gd name="connsiteX174" fmla="*/ 1171370 w 9478756"/>
              <a:gd name="connsiteY174" fmla="*/ 661712 h 3565707"/>
              <a:gd name="connsiteX175" fmla="*/ 1241712 w 9478756"/>
              <a:gd name="connsiteY175" fmla="*/ 611852 h 3565707"/>
              <a:gd name="connsiteX176" fmla="*/ 1479341 w 9478756"/>
              <a:gd name="connsiteY176" fmla="*/ 456610 h 3565707"/>
              <a:gd name="connsiteX177" fmla="*/ 1830063 w 9478756"/>
              <a:gd name="connsiteY177" fmla="*/ 243778 h 3565707"/>
              <a:gd name="connsiteX178" fmla="*/ 1678216 w 9478756"/>
              <a:gd name="connsiteY178" fmla="*/ 332036 h 3565707"/>
              <a:gd name="connsiteX179" fmla="*/ 1530177 w 9478756"/>
              <a:gd name="connsiteY179" fmla="*/ 423399 h 3565707"/>
              <a:gd name="connsiteX180" fmla="*/ 1479341 w 9478756"/>
              <a:gd name="connsiteY180" fmla="*/ 456610 h 3565707"/>
              <a:gd name="connsiteX181" fmla="*/ 1432694 w 9478756"/>
              <a:gd name="connsiteY181" fmla="*/ 484917 h 3565707"/>
              <a:gd name="connsiteX182" fmla="*/ 1692117 w 9478756"/>
              <a:gd name="connsiteY182" fmla="*/ 322595 h 3565707"/>
              <a:gd name="connsiteX183" fmla="*/ 1774991 w 9478756"/>
              <a:gd name="connsiteY183" fmla="*/ 273868 h 3565707"/>
              <a:gd name="connsiteX184" fmla="*/ 1863974 w 9478756"/>
              <a:gd name="connsiteY184" fmla="*/ 223679 h 3565707"/>
              <a:gd name="connsiteX185" fmla="*/ 1958269 w 9478756"/>
              <a:gd name="connsiteY185" fmla="*/ 172941 h 3565707"/>
              <a:gd name="connsiteX186" fmla="*/ 2007409 w 9478756"/>
              <a:gd name="connsiteY186" fmla="*/ 147786 h 3565707"/>
              <a:gd name="connsiteX187" fmla="*/ 2032200 w 9478756"/>
              <a:gd name="connsiteY187" fmla="*/ 135117 h 3565707"/>
              <a:gd name="connsiteX188" fmla="*/ 2057611 w 9478756"/>
              <a:gd name="connsiteY188" fmla="*/ 122935 h 3565707"/>
              <a:gd name="connsiteX189" fmla="*/ 2108788 w 9478756"/>
              <a:gd name="connsiteY189" fmla="*/ 98267 h 3565707"/>
              <a:gd name="connsiteX190" fmla="*/ 2161292 w 9478756"/>
              <a:gd name="connsiteY190" fmla="*/ 74512 h 3565707"/>
              <a:gd name="connsiteX191" fmla="*/ 2214416 w 9478756"/>
              <a:gd name="connsiteY191" fmla="*/ 51489 h 3565707"/>
              <a:gd name="connsiteX192" fmla="*/ 2268869 w 9478756"/>
              <a:gd name="connsiteY192" fmla="*/ 29501 h 3565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9478756" h="3565707">
                <a:moveTo>
                  <a:pt x="457023" y="1181932"/>
                </a:moveTo>
                <a:lnTo>
                  <a:pt x="421121" y="1209202"/>
                </a:lnTo>
                <a:cubicBezTo>
                  <a:pt x="393341" y="1230261"/>
                  <a:pt x="363747" y="1252736"/>
                  <a:pt x="334351" y="1275333"/>
                </a:cubicBezTo>
                <a:cubicBezTo>
                  <a:pt x="363570" y="1252554"/>
                  <a:pt x="400845" y="1224048"/>
                  <a:pt x="441574" y="1193594"/>
                </a:cubicBezTo>
                <a:close/>
                <a:moveTo>
                  <a:pt x="751941" y="959015"/>
                </a:moveTo>
                <a:lnTo>
                  <a:pt x="664192" y="1023551"/>
                </a:lnTo>
                <a:cubicBezTo>
                  <a:pt x="630845" y="1048257"/>
                  <a:pt x="599043" y="1072004"/>
                  <a:pt x="569249" y="1094433"/>
                </a:cubicBezTo>
                <a:lnTo>
                  <a:pt x="673638" y="1015800"/>
                </a:lnTo>
                <a:cubicBezTo>
                  <a:pt x="681075" y="1010197"/>
                  <a:pt x="684794" y="1007395"/>
                  <a:pt x="686565" y="1005933"/>
                </a:cubicBezTo>
                <a:cubicBezTo>
                  <a:pt x="688335" y="1004471"/>
                  <a:pt x="688247" y="1004349"/>
                  <a:pt x="688070" y="1004289"/>
                </a:cubicBezTo>
                <a:close/>
                <a:moveTo>
                  <a:pt x="1171370" y="661712"/>
                </a:moveTo>
                <a:lnTo>
                  <a:pt x="1092461" y="717646"/>
                </a:lnTo>
                <a:lnTo>
                  <a:pt x="994419" y="785504"/>
                </a:lnTo>
                <a:lnTo>
                  <a:pt x="814289" y="914821"/>
                </a:lnTo>
                <a:lnTo>
                  <a:pt x="751941" y="959015"/>
                </a:lnTo>
                <a:lnTo>
                  <a:pt x="768398" y="946912"/>
                </a:lnTo>
                <a:cubicBezTo>
                  <a:pt x="840337" y="894378"/>
                  <a:pt x="916592" y="839438"/>
                  <a:pt x="993445" y="784955"/>
                </a:cubicBezTo>
                <a:close/>
                <a:moveTo>
                  <a:pt x="2847791" y="152962"/>
                </a:moveTo>
                <a:lnTo>
                  <a:pt x="2864284" y="158194"/>
                </a:lnTo>
                <a:lnTo>
                  <a:pt x="2870234" y="192371"/>
                </a:lnTo>
                <a:cubicBezTo>
                  <a:pt x="2873599" y="230562"/>
                  <a:pt x="2875015" y="268995"/>
                  <a:pt x="2874927" y="307672"/>
                </a:cubicBezTo>
                <a:cubicBezTo>
                  <a:pt x="2874927" y="384966"/>
                  <a:pt x="2870677" y="463112"/>
                  <a:pt x="2864479" y="541928"/>
                </a:cubicBezTo>
                <a:cubicBezTo>
                  <a:pt x="2851818" y="699561"/>
                  <a:pt x="2830922" y="859873"/>
                  <a:pt x="2807105" y="1022135"/>
                </a:cubicBezTo>
                <a:cubicBezTo>
                  <a:pt x="2758940" y="1346536"/>
                  <a:pt x="2697138" y="1678429"/>
                  <a:pt x="2631530" y="2010262"/>
                </a:cubicBezTo>
                <a:cubicBezTo>
                  <a:pt x="2598593" y="2176178"/>
                  <a:pt x="2564150" y="2342033"/>
                  <a:pt x="2529798" y="2506975"/>
                </a:cubicBezTo>
                <a:cubicBezTo>
                  <a:pt x="2512912" y="2589689"/>
                  <a:pt x="2496036" y="2671958"/>
                  <a:pt x="2479152" y="2753777"/>
                </a:cubicBezTo>
                <a:cubicBezTo>
                  <a:pt x="2462949" y="2835701"/>
                  <a:pt x="2447366" y="2917318"/>
                  <a:pt x="2434882" y="2998632"/>
                </a:cubicBezTo>
                <a:cubicBezTo>
                  <a:pt x="2422397" y="3079945"/>
                  <a:pt x="2412570" y="3161076"/>
                  <a:pt x="2416111" y="3241354"/>
                </a:cubicBezTo>
                <a:cubicBezTo>
                  <a:pt x="2417094" y="3281183"/>
                  <a:pt x="2424637" y="3320804"/>
                  <a:pt x="2438600" y="3359457"/>
                </a:cubicBezTo>
                <a:cubicBezTo>
                  <a:pt x="2440105" y="3364269"/>
                  <a:pt x="2442673" y="3368898"/>
                  <a:pt x="2444798" y="3373587"/>
                </a:cubicBezTo>
                <a:cubicBezTo>
                  <a:pt x="2446923" y="3378278"/>
                  <a:pt x="2449136" y="3382968"/>
                  <a:pt x="2451704" y="3387536"/>
                </a:cubicBezTo>
                <a:cubicBezTo>
                  <a:pt x="2456884" y="3396648"/>
                  <a:pt x="2462790" y="3405553"/>
                  <a:pt x="2469412" y="3414214"/>
                </a:cubicBezTo>
                <a:cubicBezTo>
                  <a:pt x="2482295" y="3431549"/>
                  <a:pt x="2498400" y="3447665"/>
                  <a:pt x="2517313" y="3462149"/>
                </a:cubicBezTo>
                <a:cubicBezTo>
                  <a:pt x="2554872" y="3491160"/>
                  <a:pt x="2601072" y="3514263"/>
                  <a:pt x="2652779" y="3529880"/>
                </a:cubicBezTo>
                <a:cubicBezTo>
                  <a:pt x="2678421" y="3537463"/>
                  <a:pt x="2705124" y="3543219"/>
                  <a:pt x="2732466" y="3547057"/>
                </a:cubicBezTo>
                <a:cubicBezTo>
                  <a:pt x="2759896" y="3550638"/>
                  <a:pt x="2787697" y="3552672"/>
                  <a:pt x="2815605" y="3553147"/>
                </a:cubicBezTo>
                <a:cubicBezTo>
                  <a:pt x="2871270" y="3553470"/>
                  <a:pt x="2926829" y="3549737"/>
                  <a:pt x="2981352" y="3542001"/>
                </a:cubicBezTo>
                <a:cubicBezTo>
                  <a:pt x="3035486" y="3534326"/>
                  <a:pt x="3089008" y="3524733"/>
                  <a:pt x="3141699" y="3513252"/>
                </a:cubicBezTo>
                <a:cubicBezTo>
                  <a:pt x="3267603" y="3486026"/>
                  <a:pt x="3391206" y="3451978"/>
                  <a:pt x="3514985" y="3417320"/>
                </a:cubicBezTo>
                <a:lnTo>
                  <a:pt x="3887562" y="3311765"/>
                </a:lnTo>
                <a:cubicBezTo>
                  <a:pt x="4137512" y="3241780"/>
                  <a:pt x="4392242" y="3175816"/>
                  <a:pt x="4653259" y="3119171"/>
                </a:cubicBezTo>
                <a:cubicBezTo>
                  <a:pt x="4915020" y="3062093"/>
                  <a:pt x="5181021" y="3014663"/>
                  <a:pt x="5450122" y="2977070"/>
                </a:cubicBezTo>
                <a:cubicBezTo>
                  <a:pt x="5720842" y="2939629"/>
                  <a:pt x="5994335" y="2912422"/>
                  <a:pt x="6269385" y="2895574"/>
                </a:cubicBezTo>
                <a:cubicBezTo>
                  <a:pt x="6544400" y="2878495"/>
                  <a:pt x="6820504" y="2871131"/>
                  <a:pt x="7096617" y="2873525"/>
                </a:cubicBezTo>
                <a:cubicBezTo>
                  <a:pt x="7234386" y="2874743"/>
                  <a:pt x="7371862" y="2878294"/>
                  <a:pt x="7509038" y="2884184"/>
                </a:cubicBezTo>
                <a:cubicBezTo>
                  <a:pt x="7646214" y="2890074"/>
                  <a:pt x="7782743" y="2898558"/>
                  <a:pt x="7918625" y="2909643"/>
                </a:cubicBezTo>
                <a:cubicBezTo>
                  <a:pt x="8054384" y="2920808"/>
                  <a:pt x="8189355" y="2934269"/>
                  <a:pt x="8323520" y="2950026"/>
                </a:cubicBezTo>
                <a:lnTo>
                  <a:pt x="8423836" y="2962696"/>
                </a:lnTo>
                <a:lnTo>
                  <a:pt x="8473861" y="2969091"/>
                </a:lnTo>
                <a:lnTo>
                  <a:pt x="8523621" y="2976096"/>
                </a:lnTo>
                <a:cubicBezTo>
                  <a:pt x="8556824" y="2980846"/>
                  <a:pt x="8590115" y="2985293"/>
                  <a:pt x="8623140" y="2990288"/>
                </a:cubicBezTo>
                <a:lnTo>
                  <a:pt x="8722040" y="3005636"/>
                </a:lnTo>
                <a:cubicBezTo>
                  <a:pt x="8754977" y="3010570"/>
                  <a:pt x="8787737" y="3016356"/>
                  <a:pt x="8820408" y="3021960"/>
                </a:cubicBezTo>
                <a:cubicBezTo>
                  <a:pt x="8853080" y="3027563"/>
                  <a:pt x="8885928" y="3032802"/>
                  <a:pt x="8918334" y="3039015"/>
                </a:cubicBezTo>
                <a:lnTo>
                  <a:pt x="9112060" y="3076717"/>
                </a:lnTo>
                <a:lnTo>
                  <a:pt x="9160403" y="3086097"/>
                </a:lnTo>
                <a:lnTo>
                  <a:pt x="9184486" y="3090787"/>
                </a:lnTo>
                <a:cubicBezTo>
                  <a:pt x="9192543" y="3092432"/>
                  <a:pt x="9200423" y="3094319"/>
                  <a:pt x="9208392" y="3096086"/>
                </a:cubicBezTo>
                <a:lnTo>
                  <a:pt x="9303484" y="3117587"/>
                </a:lnTo>
                <a:lnTo>
                  <a:pt x="9398399" y="3138966"/>
                </a:lnTo>
                <a:lnTo>
                  <a:pt x="9478756" y="3157999"/>
                </a:lnTo>
                <a:lnTo>
                  <a:pt x="9478732" y="3158075"/>
                </a:lnTo>
                <a:lnTo>
                  <a:pt x="9468966" y="3155717"/>
                </a:lnTo>
                <a:cubicBezTo>
                  <a:pt x="9456128" y="3152366"/>
                  <a:pt x="9440101" y="3149625"/>
                  <a:pt x="9429566" y="3147006"/>
                </a:cubicBezTo>
                <a:cubicBezTo>
                  <a:pt x="9419030" y="3144387"/>
                  <a:pt x="9413628" y="3143717"/>
                  <a:pt x="9421419" y="3145605"/>
                </a:cubicBezTo>
                <a:cubicBezTo>
                  <a:pt x="9425315" y="3146550"/>
                  <a:pt x="9432598" y="3148072"/>
                  <a:pt x="9444053" y="3150752"/>
                </a:cubicBezTo>
                <a:lnTo>
                  <a:pt x="9478299" y="3159439"/>
                </a:lnTo>
                <a:lnTo>
                  <a:pt x="9477253" y="3162738"/>
                </a:lnTo>
                <a:lnTo>
                  <a:pt x="9464982" y="3159614"/>
                </a:lnTo>
                <a:cubicBezTo>
                  <a:pt x="9447274" y="3155107"/>
                  <a:pt x="9429566" y="3151453"/>
                  <a:pt x="9411857" y="3147433"/>
                </a:cubicBezTo>
                <a:lnTo>
                  <a:pt x="9206533" y="3101142"/>
                </a:lnTo>
                <a:cubicBezTo>
                  <a:pt x="9198387" y="3099376"/>
                  <a:pt x="9190418" y="3097426"/>
                  <a:pt x="9182361" y="3095782"/>
                </a:cubicBezTo>
                <a:lnTo>
                  <a:pt x="9158367" y="3091152"/>
                </a:lnTo>
                <a:lnTo>
                  <a:pt x="9112060" y="3082138"/>
                </a:lnTo>
                <a:lnTo>
                  <a:pt x="9026796" y="3065632"/>
                </a:lnTo>
                <a:cubicBezTo>
                  <a:pt x="8973672" y="3055399"/>
                  <a:pt x="8928516" y="3046385"/>
                  <a:pt x="8894428" y="3040172"/>
                </a:cubicBezTo>
                <a:lnTo>
                  <a:pt x="8829439" y="3029208"/>
                </a:lnTo>
                <a:cubicBezTo>
                  <a:pt x="8821382" y="3027868"/>
                  <a:pt x="8828111" y="3029208"/>
                  <a:pt x="8852903" y="3033411"/>
                </a:cubicBezTo>
                <a:lnTo>
                  <a:pt x="8904079" y="3042304"/>
                </a:lnTo>
                <a:lnTo>
                  <a:pt x="8983765" y="3057957"/>
                </a:lnTo>
                <a:lnTo>
                  <a:pt x="9190684" y="3098705"/>
                </a:lnTo>
                <a:lnTo>
                  <a:pt x="9334296" y="3131109"/>
                </a:lnTo>
                <a:lnTo>
                  <a:pt x="9411857" y="3148773"/>
                </a:lnTo>
                <a:lnTo>
                  <a:pt x="9450993" y="3157605"/>
                </a:lnTo>
                <a:lnTo>
                  <a:pt x="9476815" y="3164119"/>
                </a:lnTo>
                <a:lnTo>
                  <a:pt x="9474306" y="3172029"/>
                </a:lnTo>
                <a:lnTo>
                  <a:pt x="9298376" y="3129974"/>
                </a:lnTo>
                <a:cubicBezTo>
                  <a:pt x="9205957" y="3109343"/>
                  <a:pt x="9112901" y="3090023"/>
                  <a:pt x="9019270" y="3072027"/>
                </a:cubicBezTo>
                <a:lnTo>
                  <a:pt x="8948969" y="3058383"/>
                </a:lnTo>
                <a:cubicBezTo>
                  <a:pt x="8925594" y="3053937"/>
                  <a:pt x="8902308" y="3049003"/>
                  <a:pt x="8878136" y="3045227"/>
                </a:cubicBezTo>
                <a:cubicBezTo>
                  <a:pt x="8830856" y="3037248"/>
                  <a:pt x="8783753" y="3028782"/>
                  <a:pt x="8736472" y="3021229"/>
                </a:cubicBezTo>
                <a:cubicBezTo>
                  <a:pt x="8689192" y="3013676"/>
                  <a:pt x="8641557" y="3006246"/>
                  <a:pt x="8593922" y="2999302"/>
                </a:cubicBezTo>
                <a:cubicBezTo>
                  <a:pt x="8546287" y="2992358"/>
                  <a:pt x="8498564" y="2985659"/>
                  <a:pt x="8450753" y="2979323"/>
                </a:cubicBezTo>
                <a:cubicBezTo>
                  <a:pt x="8259444" y="2954108"/>
                  <a:pt x="8066754" y="2934111"/>
                  <a:pt x="7872673" y="2919328"/>
                </a:cubicBezTo>
                <a:cubicBezTo>
                  <a:pt x="7484521" y="2889843"/>
                  <a:pt x="7093740" y="2880030"/>
                  <a:pt x="6703498" y="2889970"/>
                </a:cubicBezTo>
                <a:cubicBezTo>
                  <a:pt x="5920306" y="2907719"/>
                  <a:pt x="5145818" y="3008658"/>
                  <a:pt x="4407471" y="3189216"/>
                </a:cubicBezTo>
                <a:cubicBezTo>
                  <a:pt x="4223396" y="3234045"/>
                  <a:pt x="4040648" y="3282772"/>
                  <a:pt x="3859407" y="3333510"/>
                </a:cubicBezTo>
                <a:cubicBezTo>
                  <a:pt x="3678165" y="3384247"/>
                  <a:pt x="3498073" y="3437725"/>
                  <a:pt x="3314352" y="3485417"/>
                </a:cubicBezTo>
                <a:cubicBezTo>
                  <a:pt x="3222571" y="3509792"/>
                  <a:pt x="3128719" y="3530313"/>
                  <a:pt x="3033325" y="3546874"/>
                </a:cubicBezTo>
                <a:cubicBezTo>
                  <a:pt x="2985257" y="3555041"/>
                  <a:pt x="2936365" y="3560718"/>
                  <a:pt x="2887057" y="3563867"/>
                </a:cubicBezTo>
                <a:cubicBezTo>
                  <a:pt x="2837378" y="3567205"/>
                  <a:pt x="2787264" y="3565999"/>
                  <a:pt x="2738045" y="3560274"/>
                </a:cubicBezTo>
                <a:cubicBezTo>
                  <a:pt x="2713306" y="3557350"/>
                  <a:pt x="2689028" y="3552825"/>
                  <a:pt x="2665529" y="3546752"/>
                </a:cubicBezTo>
                <a:cubicBezTo>
                  <a:pt x="2653577" y="3544012"/>
                  <a:pt x="2642331" y="3540113"/>
                  <a:pt x="2630821" y="3536702"/>
                </a:cubicBezTo>
                <a:cubicBezTo>
                  <a:pt x="2619311" y="3533291"/>
                  <a:pt x="2608422" y="3528845"/>
                  <a:pt x="2597884" y="3524155"/>
                </a:cubicBezTo>
                <a:cubicBezTo>
                  <a:pt x="2576431" y="3515310"/>
                  <a:pt x="2556208" y="3505115"/>
                  <a:pt x="2537500" y="3493700"/>
                </a:cubicBezTo>
                <a:cubicBezTo>
                  <a:pt x="2528168" y="3487950"/>
                  <a:pt x="2519296" y="3481847"/>
                  <a:pt x="2510938" y="3475428"/>
                </a:cubicBezTo>
                <a:lnTo>
                  <a:pt x="2497834" y="3465500"/>
                </a:lnTo>
                <a:lnTo>
                  <a:pt x="2486235" y="3455267"/>
                </a:lnTo>
                <a:cubicBezTo>
                  <a:pt x="2478523" y="3448390"/>
                  <a:pt x="2471397" y="3441215"/>
                  <a:pt x="2464897" y="3433765"/>
                </a:cubicBezTo>
                <a:cubicBezTo>
                  <a:pt x="2458168" y="3426457"/>
                  <a:pt x="2452944" y="3418538"/>
                  <a:pt x="2447189" y="3410925"/>
                </a:cubicBezTo>
                <a:cubicBezTo>
                  <a:pt x="2441433" y="3403311"/>
                  <a:pt x="2437096" y="3395088"/>
                  <a:pt x="2432935" y="3386988"/>
                </a:cubicBezTo>
                <a:lnTo>
                  <a:pt x="2427090" y="3374806"/>
                </a:lnTo>
                <a:cubicBezTo>
                  <a:pt x="2425018" y="3370810"/>
                  <a:pt x="2423247" y="3366742"/>
                  <a:pt x="2421778" y="3362624"/>
                </a:cubicBezTo>
                <a:cubicBezTo>
                  <a:pt x="2409293" y="3329502"/>
                  <a:pt x="2401821" y="3295575"/>
                  <a:pt x="2399465" y="3261394"/>
                </a:cubicBezTo>
                <a:cubicBezTo>
                  <a:pt x="2395632" y="3193705"/>
                  <a:pt x="2398589" y="3125913"/>
                  <a:pt x="2408319" y="3058505"/>
                </a:cubicBezTo>
                <a:cubicBezTo>
                  <a:pt x="2417174" y="2991506"/>
                  <a:pt x="2428418" y="2924506"/>
                  <a:pt x="2440726" y="2857506"/>
                </a:cubicBezTo>
                <a:cubicBezTo>
                  <a:pt x="2465782" y="2723505"/>
                  <a:pt x="2493849" y="2590480"/>
                  <a:pt x="2521563" y="2457151"/>
                </a:cubicBezTo>
                <a:cubicBezTo>
                  <a:pt x="2577166" y="2190552"/>
                  <a:pt x="2631441" y="1924015"/>
                  <a:pt x="2680935" y="1657172"/>
                </a:cubicBezTo>
                <a:cubicBezTo>
                  <a:pt x="2705965" y="1523781"/>
                  <a:pt x="2729571" y="1390312"/>
                  <a:pt x="2751767" y="1256757"/>
                </a:cubicBezTo>
                <a:cubicBezTo>
                  <a:pt x="2773964" y="1123201"/>
                  <a:pt x="2794063" y="989609"/>
                  <a:pt x="2812064" y="855975"/>
                </a:cubicBezTo>
                <a:cubicBezTo>
                  <a:pt x="2829771" y="721975"/>
                  <a:pt x="2844292" y="588463"/>
                  <a:pt x="2852526" y="454585"/>
                </a:cubicBezTo>
                <a:cubicBezTo>
                  <a:pt x="2856245" y="387585"/>
                  <a:pt x="2858281" y="320585"/>
                  <a:pt x="2856068" y="253890"/>
                </a:cubicBezTo>
                <a:cubicBezTo>
                  <a:pt x="2855626" y="237140"/>
                  <a:pt x="2854297" y="220512"/>
                  <a:pt x="2853412" y="203822"/>
                </a:cubicBezTo>
                <a:cubicBezTo>
                  <a:pt x="2852526" y="187133"/>
                  <a:pt x="2851021" y="170323"/>
                  <a:pt x="2848011" y="153877"/>
                </a:cubicBezTo>
                <a:close/>
                <a:moveTo>
                  <a:pt x="2365572" y="0"/>
                </a:moveTo>
                <a:lnTo>
                  <a:pt x="2378634" y="4143"/>
                </a:lnTo>
                <a:lnTo>
                  <a:pt x="2375559" y="5076"/>
                </a:lnTo>
                <a:cubicBezTo>
                  <a:pt x="2364669" y="8609"/>
                  <a:pt x="2353957" y="12507"/>
                  <a:pt x="2343154" y="16161"/>
                </a:cubicBezTo>
                <a:cubicBezTo>
                  <a:pt x="2257172" y="46733"/>
                  <a:pt x="2174334" y="81330"/>
                  <a:pt x="2095241" y="119707"/>
                </a:cubicBezTo>
                <a:cubicBezTo>
                  <a:pt x="2015555" y="157470"/>
                  <a:pt x="1938702" y="198523"/>
                  <a:pt x="1862911" y="240185"/>
                </a:cubicBezTo>
                <a:cubicBezTo>
                  <a:pt x="1712393" y="324178"/>
                  <a:pt x="1567541" y="413288"/>
                  <a:pt x="1426408" y="504713"/>
                </a:cubicBezTo>
                <a:cubicBezTo>
                  <a:pt x="1285274" y="596137"/>
                  <a:pt x="1147948" y="689815"/>
                  <a:pt x="1013101" y="785504"/>
                </a:cubicBezTo>
                <a:cubicBezTo>
                  <a:pt x="878254" y="881191"/>
                  <a:pt x="744824" y="977671"/>
                  <a:pt x="613873" y="1075613"/>
                </a:cubicBezTo>
                <a:lnTo>
                  <a:pt x="515770" y="1149008"/>
                </a:lnTo>
                <a:lnTo>
                  <a:pt x="418376" y="1222952"/>
                </a:lnTo>
                <a:cubicBezTo>
                  <a:pt x="353210" y="1272045"/>
                  <a:pt x="289550" y="1322051"/>
                  <a:pt x="225181" y="1371509"/>
                </a:cubicBezTo>
                <a:cubicBezTo>
                  <a:pt x="-8300" y="1553688"/>
                  <a:pt x="-37252" y="1576650"/>
                  <a:pt x="34819" y="1519152"/>
                </a:cubicBezTo>
                <a:lnTo>
                  <a:pt x="207030" y="1383203"/>
                </a:lnTo>
                <a:cubicBezTo>
                  <a:pt x="282113" y="1324974"/>
                  <a:pt x="369502" y="1256574"/>
                  <a:pt x="458573" y="1189087"/>
                </a:cubicBezTo>
                <a:cubicBezTo>
                  <a:pt x="340283" y="1279171"/>
                  <a:pt x="339841" y="1278867"/>
                  <a:pt x="222436" y="1369864"/>
                </a:cubicBezTo>
                <a:lnTo>
                  <a:pt x="225093" y="1367610"/>
                </a:lnTo>
                <a:lnTo>
                  <a:pt x="233150" y="1361154"/>
                </a:lnTo>
                <a:lnTo>
                  <a:pt x="265644" y="1335390"/>
                </a:lnTo>
                <a:cubicBezTo>
                  <a:pt x="294862" y="1312610"/>
                  <a:pt x="338247" y="1278135"/>
                  <a:pt x="397303" y="1233002"/>
                </a:cubicBezTo>
                <a:cubicBezTo>
                  <a:pt x="456360" y="1187868"/>
                  <a:pt x="530114" y="1131162"/>
                  <a:pt x="619805" y="1064223"/>
                </a:cubicBezTo>
                <a:lnTo>
                  <a:pt x="654120" y="1038558"/>
                </a:lnTo>
                <a:lnTo>
                  <a:pt x="713038" y="994922"/>
                </a:lnTo>
                <a:lnTo>
                  <a:pt x="766339" y="956048"/>
                </a:lnTo>
                <a:cubicBezTo>
                  <a:pt x="818932" y="917067"/>
                  <a:pt x="876218" y="875953"/>
                  <a:pt x="937399" y="832160"/>
                </a:cubicBezTo>
                <a:lnTo>
                  <a:pt x="845760" y="897576"/>
                </a:lnTo>
                <a:cubicBezTo>
                  <a:pt x="815214" y="919503"/>
                  <a:pt x="785199" y="941796"/>
                  <a:pt x="754918" y="963906"/>
                </a:cubicBezTo>
                <a:lnTo>
                  <a:pt x="713038" y="994922"/>
                </a:lnTo>
                <a:lnTo>
                  <a:pt x="689841" y="1011841"/>
                </a:lnTo>
                <a:lnTo>
                  <a:pt x="654120" y="1038558"/>
                </a:lnTo>
                <a:lnTo>
                  <a:pt x="574561" y="1097480"/>
                </a:lnTo>
                <a:cubicBezTo>
                  <a:pt x="454589" y="1186650"/>
                  <a:pt x="573676" y="1096931"/>
                  <a:pt x="573056" y="1096566"/>
                </a:cubicBezTo>
                <a:cubicBezTo>
                  <a:pt x="632998" y="1051797"/>
                  <a:pt x="692762" y="1007091"/>
                  <a:pt x="738272" y="974017"/>
                </a:cubicBezTo>
                <a:lnTo>
                  <a:pt x="792990" y="933817"/>
                </a:lnTo>
                <a:cubicBezTo>
                  <a:pt x="806183" y="924132"/>
                  <a:pt x="813531" y="918528"/>
                  <a:pt x="813531" y="918528"/>
                </a:cubicBezTo>
                <a:lnTo>
                  <a:pt x="812380" y="917737"/>
                </a:lnTo>
                <a:lnTo>
                  <a:pt x="702856" y="997954"/>
                </a:lnTo>
                <a:cubicBezTo>
                  <a:pt x="661242" y="1028409"/>
                  <a:pt x="616706" y="1062091"/>
                  <a:pt x="571639" y="1095408"/>
                </a:cubicBezTo>
                <a:lnTo>
                  <a:pt x="457023" y="1181932"/>
                </a:lnTo>
                <a:lnTo>
                  <a:pt x="497000" y="1151567"/>
                </a:lnTo>
                <a:lnTo>
                  <a:pt x="550921" y="1110879"/>
                </a:lnTo>
                <a:cubicBezTo>
                  <a:pt x="563936" y="1101073"/>
                  <a:pt x="571285" y="1095409"/>
                  <a:pt x="571285" y="1095409"/>
                </a:cubicBezTo>
                <a:lnTo>
                  <a:pt x="570134" y="1094677"/>
                </a:lnTo>
                <a:cubicBezTo>
                  <a:pt x="629678" y="1049726"/>
                  <a:pt x="697278" y="999629"/>
                  <a:pt x="769228" y="947171"/>
                </a:cubicBezTo>
                <a:lnTo>
                  <a:pt x="814289" y="914821"/>
                </a:lnTo>
                <a:lnTo>
                  <a:pt x="1092461" y="717646"/>
                </a:lnTo>
                <a:lnTo>
                  <a:pt x="1223982" y="626615"/>
                </a:lnTo>
                <a:cubicBezTo>
                  <a:pt x="1298732" y="575976"/>
                  <a:pt x="1370362" y="528559"/>
                  <a:pt x="1434819" y="487050"/>
                </a:cubicBezTo>
                <a:lnTo>
                  <a:pt x="1434022" y="486501"/>
                </a:lnTo>
                <a:cubicBezTo>
                  <a:pt x="1369432" y="528010"/>
                  <a:pt x="1297715" y="575382"/>
                  <a:pt x="1222931" y="625998"/>
                </a:cubicBezTo>
                <a:lnTo>
                  <a:pt x="1171370" y="661712"/>
                </a:lnTo>
                <a:lnTo>
                  <a:pt x="1241712" y="611852"/>
                </a:lnTo>
                <a:lnTo>
                  <a:pt x="1479341" y="456610"/>
                </a:lnTo>
                <a:lnTo>
                  <a:pt x="1830063" y="243778"/>
                </a:lnTo>
                <a:cubicBezTo>
                  <a:pt x="1778532" y="272467"/>
                  <a:pt x="1727710" y="301581"/>
                  <a:pt x="1678216" y="332036"/>
                </a:cubicBezTo>
                <a:cubicBezTo>
                  <a:pt x="1628722" y="362490"/>
                  <a:pt x="1578697" y="392336"/>
                  <a:pt x="1530177" y="423399"/>
                </a:cubicBezTo>
                <a:lnTo>
                  <a:pt x="1479341" y="456610"/>
                </a:lnTo>
                <a:lnTo>
                  <a:pt x="1432694" y="484917"/>
                </a:lnTo>
                <a:cubicBezTo>
                  <a:pt x="1496354" y="443073"/>
                  <a:pt x="1585957" y="386488"/>
                  <a:pt x="1692117" y="322595"/>
                </a:cubicBezTo>
                <a:lnTo>
                  <a:pt x="1774991" y="273868"/>
                </a:lnTo>
                <a:lnTo>
                  <a:pt x="1863974" y="223679"/>
                </a:lnTo>
                <a:lnTo>
                  <a:pt x="1958269" y="172941"/>
                </a:lnTo>
                <a:lnTo>
                  <a:pt x="2007409" y="147786"/>
                </a:lnTo>
                <a:lnTo>
                  <a:pt x="2032200" y="135117"/>
                </a:lnTo>
                <a:lnTo>
                  <a:pt x="2057611" y="122935"/>
                </a:lnTo>
                <a:lnTo>
                  <a:pt x="2108788" y="98267"/>
                </a:lnTo>
                <a:lnTo>
                  <a:pt x="2161292" y="74512"/>
                </a:lnTo>
                <a:cubicBezTo>
                  <a:pt x="2179000" y="66412"/>
                  <a:pt x="2196708" y="59042"/>
                  <a:pt x="2214416" y="51489"/>
                </a:cubicBezTo>
                <a:cubicBezTo>
                  <a:pt x="2232124" y="43936"/>
                  <a:pt x="2250365" y="36323"/>
                  <a:pt x="2268869" y="29501"/>
                </a:cubicBezTo>
                <a:close/>
              </a:path>
            </a:pathLst>
          </a:custGeom>
          <a:noFill/>
          <a:ln w="25400">
            <a:solidFill>
              <a:srgbClr val="FFC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047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with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E02FE4-CC18-F549-A2B2-8423F5161F08}"/>
              </a:ext>
            </a:extLst>
          </p:cNvPr>
          <p:cNvCxnSpPr>
            <a:cxnSpLocks/>
          </p:cNvCxnSpPr>
          <p:nvPr userDrawn="1"/>
        </p:nvCxnSpPr>
        <p:spPr>
          <a:xfrm>
            <a:off x="3206817" y="-12289"/>
            <a:ext cx="0" cy="7584256"/>
          </a:xfrm>
          <a:prstGeom prst="line">
            <a:avLst/>
          </a:prstGeom>
          <a:noFill/>
          <a:ln w="25400">
            <a:solidFill>
              <a:srgbClr val="FFC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619D89AF-9336-2F4D-8C2B-B5B5AA2E22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415" y="469572"/>
            <a:ext cx="1453418" cy="340472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3302000" cy="7559675"/>
          </a:xfrm>
          <a:prstGeom prst="rect">
            <a:avLst/>
          </a:prstGeom>
          <a:solidFill>
            <a:srgbClr val="FB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ipse 318">
            <a:extLst>
              <a:ext uri="{FF2B5EF4-FFF2-40B4-BE49-F238E27FC236}">
                <a16:creationId xmlns:a16="http://schemas.microsoft.com/office/drawing/2014/main" id="{EB2D6DE5-11F1-5E46-AB66-E20D84333A83}"/>
              </a:ext>
            </a:extLst>
          </p:cNvPr>
          <p:cNvSpPr/>
          <p:nvPr userDrawn="1"/>
        </p:nvSpPr>
        <p:spPr>
          <a:xfrm rot="7130192">
            <a:off x="1968842" y="6501590"/>
            <a:ext cx="381818" cy="303757"/>
          </a:xfrm>
          <a:prstGeom prst="ellipse">
            <a:avLst/>
          </a:prstGeom>
          <a:solidFill>
            <a:srgbClr val="FFCF5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3" name="Elipse 317">
            <a:extLst>
              <a:ext uri="{FF2B5EF4-FFF2-40B4-BE49-F238E27FC236}">
                <a16:creationId xmlns:a16="http://schemas.microsoft.com/office/drawing/2014/main" id="{9CAB66D9-489A-C14D-A9E9-A64ED973875C}"/>
              </a:ext>
            </a:extLst>
          </p:cNvPr>
          <p:cNvSpPr>
            <a:spLocks noChangeAspect="1"/>
          </p:cNvSpPr>
          <p:nvPr userDrawn="1"/>
        </p:nvSpPr>
        <p:spPr>
          <a:xfrm rot="7130192">
            <a:off x="2316010" y="6406174"/>
            <a:ext cx="166593" cy="132534"/>
          </a:xfrm>
          <a:prstGeom prst="ellipse">
            <a:avLst/>
          </a:prstGeom>
          <a:solidFill>
            <a:srgbClr val="FFC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9" name="Freeform 9">
            <a:extLst>
              <a:ext uri="{FF2B5EF4-FFF2-40B4-BE49-F238E27FC236}">
                <a16:creationId xmlns:a16="http://schemas.microsoft.com/office/drawing/2014/main" id="{8C5DF899-F748-3948-89D7-34B395419E1F}"/>
              </a:ext>
            </a:extLst>
          </p:cNvPr>
          <p:cNvSpPr/>
          <p:nvPr userDrawn="1"/>
        </p:nvSpPr>
        <p:spPr>
          <a:xfrm rot="2894122">
            <a:off x="-1776092" y="2389358"/>
            <a:ext cx="8835391" cy="3680355"/>
          </a:xfrm>
          <a:custGeom>
            <a:avLst/>
            <a:gdLst>
              <a:gd name="connsiteX0" fmla="*/ 457023 w 9478756"/>
              <a:gd name="connsiteY0" fmla="*/ 1181932 h 3565707"/>
              <a:gd name="connsiteX1" fmla="*/ 421121 w 9478756"/>
              <a:gd name="connsiteY1" fmla="*/ 1209202 h 3565707"/>
              <a:gd name="connsiteX2" fmla="*/ 334351 w 9478756"/>
              <a:gd name="connsiteY2" fmla="*/ 1275333 h 3565707"/>
              <a:gd name="connsiteX3" fmla="*/ 441574 w 9478756"/>
              <a:gd name="connsiteY3" fmla="*/ 1193594 h 3565707"/>
              <a:gd name="connsiteX4" fmla="*/ 751941 w 9478756"/>
              <a:gd name="connsiteY4" fmla="*/ 959015 h 3565707"/>
              <a:gd name="connsiteX5" fmla="*/ 664192 w 9478756"/>
              <a:gd name="connsiteY5" fmla="*/ 1023551 h 3565707"/>
              <a:gd name="connsiteX6" fmla="*/ 569249 w 9478756"/>
              <a:gd name="connsiteY6" fmla="*/ 1094433 h 3565707"/>
              <a:gd name="connsiteX7" fmla="*/ 673638 w 9478756"/>
              <a:gd name="connsiteY7" fmla="*/ 1015800 h 3565707"/>
              <a:gd name="connsiteX8" fmla="*/ 686565 w 9478756"/>
              <a:gd name="connsiteY8" fmla="*/ 1005933 h 3565707"/>
              <a:gd name="connsiteX9" fmla="*/ 688070 w 9478756"/>
              <a:gd name="connsiteY9" fmla="*/ 1004289 h 3565707"/>
              <a:gd name="connsiteX10" fmla="*/ 1171370 w 9478756"/>
              <a:gd name="connsiteY10" fmla="*/ 661712 h 3565707"/>
              <a:gd name="connsiteX11" fmla="*/ 1092461 w 9478756"/>
              <a:gd name="connsiteY11" fmla="*/ 717646 h 3565707"/>
              <a:gd name="connsiteX12" fmla="*/ 994419 w 9478756"/>
              <a:gd name="connsiteY12" fmla="*/ 785504 h 3565707"/>
              <a:gd name="connsiteX13" fmla="*/ 814289 w 9478756"/>
              <a:gd name="connsiteY13" fmla="*/ 914821 h 3565707"/>
              <a:gd name="connsiteX14" fmla="*/ 751941 w 9478756"/>
              <a:gd name="connsiteY14" fmla="*/ 959015 h 3565707"/>
              <a:gd name="connsiteX15" fmla="*/ 768398 w 9478756"/>
              <a:gd name="connsiteY15" fmla="*/ 946912 h 3565707"/>
              <a:gd name="connsiteX16" fmla="*/ 993445 w 9478756"/>
              <a:gd name="connsiteY16" fmla="*/ 784955 h 3565707"/>
              <a:gd name="connsiteX17" fmla="*/ 2847791 w 9478756"/>
              <a:gd name="connsiteY17" fmla="*/ 152962 h 3565707"/>
              <a:gd name="connsiteX18" fmla="*/ 2864284 w 9478756"/>
              <a:gd name="connsiteY18" fmla="*/ 158194 h 3565707"/>
              <a:gd name="connsiteX19" fmla="*/ 2870234 w 9478756"/>
              <a:gd name="connsiteY19" fmla="*/ 192371 h 3565707"/>
              <a:gd name="connsiteX20" fmla="*/ 2874927 w 9478756"/>
              <a:gd name="connsiteY20" fmla="*/ 307672 h 3565707"/>
              <a:gd name="connsiteX21" fmla="*/ 2864479 w 9478756"/>
              <a:gd name="connsiteY21" fmla="*/ 541928 h 3565707"/>
              <a:gd name="connsiteX22" fmla="*/ 2807105 w 9478756"/>
              <a:gd name="connsiteY22" fmla="*/ 1022135 h 3565707"/>
              <a:gd name="connsiteX23" fmla="*/ 2631530 w 9478756"/>
              <a:gd name="connsiteY23" fmla="*/ 2010262 h 3565707"/>
              <a:gd name="connsiteX24" fmla="*/ 2529798 w 9478756"/>
              <a:gd name="connsiteY24" fmla="*/ 2506975 h 3565707"/>
              <a:gd name="connsiteX25" fmla="*/ 2479152 w 9478756"/>
              <a:gd name="connsiteY25" fmla="*/ 2753777 h 3565707"/>
              <a:gd name="connsiteX26" fmla="*/ 2434882 w 9478756"/>
              <a:gd name="connsiteY26" fmla="*/ 2998632 h 3565707"/>
              <a:gd name="connsiteX27" fmla="*/ 2416111 w 9478756"/>
              <a:gd name="connsiteY27" fmla="*/ 3241354 h 3565707"/>
              <a:gd name="connsiteX28" fmla="*/ 2438600 w 9478756"/>
              <a:gd name="connsiteY28" fmla="*/ 3359457 h 3565707"/>
              <a:gd name="connsiteX29" fmla="*/ 2444798 w 9478756"/>
              <a:gd name="connsiteY29" fmla="*/ 3373587 h 3565707"/>
              <a:gd name="connsiteX30" fmla="*/ 2451704 w 9478756"/>
              <a:gd name="connsiteY30" fmla="*/ 3387536 h 3565707"/>
              <a:gd name="connsiteX31" fmla="*/ 2469412 w 9478756"/>
              <a:gd name="connsiteY31" fmla="*/ 3414214 h 3565707"/>
              <a:gd name="connsiteX32" fmla="*/ 2517313 w 9478756"/>
              <a:gd name="connsiteY32" fmla="*/ 3462149 h 3565707"/>
              <a:gd name="connsiteX33" fmla="*/ 2652779 w 9478756"/>
              <a:gd name="connsiteY33" fmla="*/ 3529880 h 3565707"/>
              <a:gd name="connsiteX34" fmla="*/ 2732466 w 9478756"/>
              <a:gd name="connsiteY34" fmla="*/ 3547057 h 3565707"/>
              <a:gd name="connsiteX35" fmla="*/ 2815605 w 9478756"/>
              <a:gd name="connsiteY35" fmla="*/ 3553147 h 3565707"/>
              <a:gd name="connsiteX36" fmla="*/ 2981352 w 9478756"/>
              <a:gd name="connsiteY36" fmla="*/ 3542001 h 3565707"/>
              <a:gd name="connsiteX37" fmla="*/ 3141699 w 9478756"/>
              <a:gd name="connsiteY37" fmla="*/ 3513252 h 3565707"/>
              <a:gd name="connsiteX38" fmla="*/ 3514985 w 9478756"/>
              <a:gd name="connsiteY38" fmla="*/ 3417320 h 3565707"/>
              <a:gd name="connsiteX39" fmla="*/ 3887562 w 9478756"/>
              <a:gd name="connsiteY39" fmla="*/ 3311765 h 3565707"/>
              <a:gd name="connsiteX40" fmla="*/ 4653259 w 9478756"/>
              <a:gd name="connsiteY40" fmla="*/ 3119171 h 3565707"/>
              <a:gd name="connsiteX41" fmla="*/ 5450122 w 9478756"/>
              <a:gd name="connsiteY41" fmla="*/ 2977070 h 3565707"/>
              <a:gd name="connsiteX42" fmla="*/ 6269385 w 9478756"/>
              <a:gd name="connsiteY42" fmla="*/ 2895574 h 3565707"/>
              <a:gd name="connsiteX43" fmla="*/ 7096617 w 9478756"/>
              <a:gd name="connsiteY43" fmla="*/ 2873525 h 3565707"/>
              <a:gd name="connsiteX44" fmla="*/ 7509038 w 9478756"/>
              <a:gd name="connsiteY44" fmla="*/ 2884184 h 3565707"/>
              <a:gd name="connsiteX45" fmla="*/ 7918625 w 9478756"/>
              <a:gd name="connsiteY45" fmla="*/ 2909643 h 3565707"/>
              <a:gd name="connsiteX46" fmla="*/ 8323520 w 9478756"/>
              <a:gd name="connsiteY46" fmla="*/ 2950026 h 3565707"/>
              <a:gd name="connsiteX47" fmla="*/ 8423836 w 9478756"/>
              <a:gd name="connsiteY47" fmla="*/ 2962696 h 3565707"/>
              <a:gd name="connsiteX48" fmla="*/ 8473861 w 9478756"/>
              <a:gd name="connsiteY48" fmla="*/ 2969091 h 3565707"/>
              <a:gd name="connsiteX49" fmla="*/ 8523621 w 9478756"/>
              <a:gd name="connsiteY49" fmla="*/ 2976096 h 3565707"/>
              <a:gd name="connsiteX50" fmla="*/ 8623140 w 9478756"/>
              <a:gd name="connsiteY50" fmla="*/ 2990288 h 3565707"/>
              <a:gd name="connsiteX51" fmla="*/ 8722040 w 9478756"/>
              <a:gd name="connsiteY51" fmla="*/ 3005636 h 3565707"/>
              <a:gd name="connsiteX52" fmla="*/ 8820408 w 9478756"/>
              <a:gd name="connsiteY52" fmla="*/ 3021960 h 3565707"/>
              <a:gd name="connsiteX53" fmla="*/ 8918334 w 9478756"/>
              <a:gd name="connsiteY53" fmla="*/ 3039015 h 3565707"/>
              <a:gd name="connsiteX54" fmla="*/ 9112060 w 9478756"/>
              <a:gd name="connsiteY54" fmla="*/ 3076717 h 3565707"/>
              <a:gd name="connsiteX55" fmla="*/ 9160403 w 9478756"/>
              <a:gd name="connsiteY55" fmla="*/ 3086097 h 3565707"/>
              <a:gd name="connsiteX56" fmla="*/ 9184486 w 9478756"/>
              <a:gd name="connsiteY56" fmla="*/ 3090787 h 3565707"/>
              <a:gd name="connsiteX57" fmla="*/ 9208392 w 9478756"/>
              <a:gd name="connsiteY57" fmla="*/ 3096086 h 3565707"/>
              <a:gd name="connsiteX58" fmla="*/ 9303484 w 9478756"/>
              <a:gd name="connsiteY58" fmla="*/ 3117587 h 3565707"/>
              <a:gd name="connsiteX59" fmla="*/ 9398399 w 9478756"/>
              <a:gd name="connsiteY59" fmla="*/ 3138966 h 3565707"/>
              <a:gd name="connsiteX60" fmla="*/ 9478756 w 9478756"/>
              <a:gd name="connsiteY60" fmla="*/ 3157999 h 3565707"/>
              <a:gd name="connsiteX61" fmla="*/ 9478732 w 9478756"/>
              <a:gd name="connsiteY61" fmla="*/ 3158075 h 3565707"/>
              <a:gd name="connsiteX62" fmla="*/ 9468966 w 9478756"/>
              <a:gd name="connsiteY62" fmla="*/ 3155717 h 3565707"/>
              <a:gd name="connsiteX63" fmla="*/ 9429566 w 9478756"/>
              <a:gd name="connsiteY63" fmla="*/ 3147006 h 3565707"/>
              <a:gd name="connsiteX64" fmla="*/ 9421419 w 9478756"/>
              <a:gd name="connsiteY64" fmla="*/ 3145605 h 3565707"/>
              <a:gd name="connsiteX65" fmla="*/ 9444053 w 9478756"/>
              <a:gd name="connsiteY65" fmla="*/ 3150752 h 3565707"/>
              <a:gd name="connsiteX66" fmla="*/ 9478299 w 9478756"/>
              <a:gd name="connsiteY66" fmla="*/ 3159439 h 3565707"/>
              <a:gd name="connsiteX67" fmla="*/ 9477253 w 9478756"/>
              <a:gd name="connsiteY67" fmla="*/ 3162738 h 3565707"/>
              <a:gd name="connsiteX68" fmla="*/ 9464982 w 9478756"/>
              <a:gd name="connsiteY68" fmla="*/ 3159614 h 3565707"/>
              <a:gd name="connsiteX69" fmla="*/ 9411857 w 9478756"/>
              <a:gd name="connsiteY69" fmla="*/ 3147433 h 3565707"/>
              <a:gd name="connsiteX70" fmla="*/ 9206533 w 9478756"/>
              <a:gd name="connsiteY70" fmla="*/ 3101142 h 3565707"/>
              <a:gd name="connsiteX71" fmla="*/ 9182361 w 9478756"/>
              <a:gd name="connsiteY71" fmla="*/ 3095782 h 3565707"/>
              <a:gd name="connsiteX72" fmla="*/ 9158367 w 9478756"/>
              <a:gd name="connsiteY72" fmla="*/ 3091152 h 3565707"/>
              <a:gd name="connsiteX73" fmla="*/ 9112060 w 9478756"/>
              <a:gd name="connsiteY73" fmla="*/ 3082138 h 3565707"/>
              <a:gd name="connsiteX74" fmla="*/ 9026796 w 9478756"/>
              <a:gd name="connsiteY74" fmla="*/ 3065632 h 3565707"/>
              <a:gd name="connsiteX75" fmla="*/ 8894428 w 9478756"/>
              <a:gd name="connsiteY75" fmla="*/ 3040172 h 3565707"/>
              <a:gd name="connsiteX76" fmla="*/ 8829439 w 9478756"/>
              <a:gd name="connsiteY76" fmla="*/ 3029208 h 3565707"/>
              <a:gd name="connsiteX77" fmla="*/ 8852903 w 9478756"/>
              <a:gd name="connsiteY77" fmla="*/ 3033411 h 3565707"/>
              <a:gd name="connsiteX78" fmla="*/ 8904079 w 9478756"/>
              <a:gd name="connsiteY78" fmla="*/ 3042304 h 3565707"/>
              <a:gd name="connsiteX79" fmla="*/ 8983765 w 9478756"/>
              <a:gd name="connsiteY79" fmla="*/ 3057957 h 3565707"/>
              <a:gd name="connsiteX80" fmla="*/ 9190684 w 9478756"/>
              <a:gd name="connsiteY80" fmla="*/ 3098705 h 3565707"/>
              <a:gd name="connsiteX81" fmla="*/ 9334296 w 9478756"/>
              <a:gd name="connsiteY81" fmla="*/ 3131109 h 3565707"/>
              <a:gd name="connsiteX82" fmla="*/ 9411857 w 9478756"/>
              <a:gd name="connsiteY82" fmla="*/ 3148773 h 3565707"/>
              <a:gd name="connsiteX83" fmla="*/ 9450993 w 9478756"/>
              <a:gd name="connsiteY83" fmla="*/ 3157605 h 3565707"/>
              <a:gd name="connsiteX84" fmla="*/ 9476815 w 9478756"/>
              <a:gd name="connsiteY84" fmla="*/ 3164119 h 3565707"/>
              <a:gd name="connsiteX85" fmla="*/ 9474306 w 9478756"/>
              <a:gd name="connsiteY85" fmla="*/ 3172029 h 3565707"/>
              <a:gd name="connsiteX86" fmla="*/ 9298376 w 9478756"/>
              <a:gd name="connsiteY86" fmla="*/ 3129974 h 3565707"/>
              <a:gd name="connsiteX87" fmla="*/ 9019270 w 9478756"/>
              <a:gd name="connsiteY87" fmla="*/ 3072027 h 3565707"/>
              <a:gd name="connsiteX88" fmla="*/ 8948969 w 9478756"/>
              <a:gd name="connsiteY88" fmla="*/ 3058383 h 3565707"/>
              <a:gd name="connsiteX89" fmla="*/ 8878136 w 9478756"/>
              <a:gd name="connsiteY89" fmla="*/ 3045227 h 3565707"/>
              <a:gd name="connsiteX90" fmla="*/ 8736472 w 9478756"/>
              <a:gd name="connsiteY90" fmla="*/ 3021229 h 3565707"/>
              <a:gd name="connsiteX91" fmla="*/ 8593922 w 9478756"/>
              <a:gd name="connsiteY91" fmla="*/ 2999302 h 3565707"/>
              <a:gd name="connsiteX92" fmla="*/ 8450753 w 9478756"/>
              <a:gd name="connsiteY92" fmla="*/ 2979323 h 3565707"/>
              <a:gd name="connsiteX93" fmla="*/ 7872673 w 9478756"/>
              <a:gd name="connsiteY93" fmla="*/ 2919328 h 3565707"/>
              <a:gd name="connsiteX94" fmla="*/ 6703498 w 9478756"/>
              <a:gd name="connsiteY94" fmla="*/ 2889970 h 3565707"/>
              <a:gd name="connsiteX95" fmla="*/ 4407471 w 9478756"/>
              <a:gd name="connsiteY95" fmla="*/ 3189216 h 3565707"/>
              <a:gd name="connsiteX96" fmla="*/ 3859407 w 9478756"/>
              <a:gd name="connsiteY96" fmla="*/ 3333510 h 3565707"/>
              <a:gd name="connsiteX97" fmla="*/ 3314352 w 9478756"/>
              <a:gd name="connsiteY97" fmla="*/ 3485417 h 3565707"/>
              <a:gd name="connsiteX98" fmla="*/ 3033325 w 9478756"/>
              <a:gd name="connsiteY98" fmla="*/ 3546874 h 3565707"/>
              <a:gd name="connsiteX99" fmla="*/ 2887057 w 9478756"/>
              <a:gd name="connsiteY99" fmla="*/ 3563867 h 3565707"/>
              <a:gd name="connsiteX100" fmla="*/ 2738045 w 9478756"/>
              <a:gd name="connsiteY100" fmla="*/ 3560274 h 3565707"/>
              <a:gd name="connsiteX101" fmla="*/ 2665529 w 9478756"/>
              <a:gd name="connsiteY101" fmla="*/ 3546752 h 3565707"/>
              <a:gd name="connsiteX102" fmla="*/ 2630821 w 9478756"/>
              <a:gd name="connsiteY102" fmla="*/ 3536702 h 3565707"/>
              <a:gd name="connsiteX103" fmla="*/ 2597884 w 9478756"/>
              <a:gd name="connsiteY103" fmla="*/ 3524155 h 3565707"/>
              <a:gd name="connsiteX104" fmla="*/ 2537500 w 9478756"/>
              <a:gd name="connsiteY104" fmla="*/ 3493700 h 3565707"/>
              <a:gd name="connsiteX105" fmla="*/ 2510938 w 9478756"/>
              <a:gd name="connsiteY105" fmla="*/ 3475428 h 3565707"/>
              <a:gd name="connsiteX106" fmla="*/ 2497834 w 9478756"/>
              <a:gd name="connsiteY106" fmla="*/ 3465500 h 3565707"/>
              <a:gd name="connsiteX107" fmla="*/ 2486235 w 9478756"/>
              <a:gd name="connsiteY107" fmla="*/ 3455267 h 3565707"/>
              <a:gd name="connsiteX108" fmla="*/ 2464897 w 9478756"/>
              <a:gd name="connsiteY108" fmla="*/ 3433765 h 3565707"/>
              <a:gd name="connsiteX109" fmla="*/ 2447189 w 9478756"/>
              <a:gd name="connsiteY109" fmla="*/ 3410925 h 3565707"/>
              <a:gd name="connsiteX110" fmla="*/ 2432935 w 9478756"/>
              <a:gd name="connsiteY110" fmla="*/ 3386988 h 3565707"/>
              <a:gd name="connsiteX111" fmla="*/ 2427090 w 9478756"/>
              <a:gd name="connsiteY111" fmla="*/ 3374806 h 3565707"/>
              <a:gd name="connsiteX112" fmla="*/ 2421778 w 9478756"/>
              <a:gd name="connsiteY112" fmla="*/ 3362624 h 3565707"/>
              <a:gd name="connsiteX113" fmla="*/ 2399465 w 9478756"/>
              <a:gd name="connsiteY113" fmla="*/ 3261394 h 3565707"/>
              <a:gd name="connsiteX114" fmla="*/ 2408319 w 9478756"/>
              <a:gd name="connsiteY114" fmla="*/ 3058505 h 3565707"/>
              <a:gd name="connsiteX115" fmla="*/ 2440726 w 9478756"/>
              <a:gd name="connsiteY115" fmla="*/ 2857506 h 3565707"/>
              <a:gd name="connsiteX116" fmla="*/ 2521563 w 9478756"/>
              <a:gd name="connsiteY116" fmla="*/ 2457151 h 3565707"/>
              <a:gd name="connsiteX117" fmla="*/ 2680935 w 9478756"/>
              <a:gd name="connsiteY117" fmla="*/ 1657172 h 3565707"/>
              <a:gd name="connsiteX118" fmla="*/ 2751767 w 9478756"/>
              <a:gd name="connsiteY118" fmla="*/ 1256757 h 3565707"/>
              <a:gd name="connsiteX119" fmla="*/ 2812064 w 9478756"/>
              <a:gd name="connsiteY119" fmla="*/ 855975 h 3565707"/>
              <a:gd name="connsiteX120" fmla="*/ 2852526 w 9478756"/>
              <a:gd name="connsiteY120" fmla="*/ 454585 h 3565707"/>
              <a:gd name="connsiteX121" fmla="*/ 2856068 w 9478756"/>
              <a:gd name="connsiteY121" fmla="*/ 253890 h 3565707"/>
              <a:gd name="connsiteX122" fmla="*/ 2853412 w 9478756"/>
              <a:gd name="connsiteY122" fmla="*/ 203822 h 3565707"/>
              <a:gd name="connsiteX123" fmla="*/ 2848011 w 9478756"/>
              <a:gd name="connsiteY123" fmla="*/ 153877 h 3565707"/>
              <a:gd name="connsiteX124" fmla="*/ 2365572 w 9478756"/>
              <a:gd name="connsiteY124" fmla="*/ 0 h 3565707"/>
              <a:gd name="connsiteX125" fmla="*/ 2378634 w 9478756"/>
              <a:gd name="connsiteY125" fmla="*/ 4143 h 3565707"/>
              <a:gd name="connsiteX126" fmla="*/ 2375559 w 9478756"/>
              <a:gd name="connsiteY126" fmla="*/ 5076 h 3565707"/>
              <a:gd name="connsiteX127" fmla="*/ 2343154 w 9478756"/>
              <a:gd name="connsiteY127" fmla="*/ 16161 h 3565707"/>
              <a:gd name="connsiteX128" fmla="*/ 2095241 w 9478756"/>
              <a:gd name="connsiteY128" fmla="*/ 119707 h 3565707"/>
              <a:gd name="connsiteX129" fmla="*/ 1862911 w 9478756"/>
              <a:gd name="connsiteY129" fmla="*/ 240185 h 3565707"/>
              <a:gd name="connsiteX130" fmla="*/ 1426408 w 9478756"/>
              <a:gd name="connsiteY130" fmla="*/ 504713 h 3565707"/>
              <a:gd name="connsiteX131" fmla="*/ 1013101 w 9478756"/>
              <a:gd name="connsiteY131" fmla="*/ 785504 h 3565707"/>
              <a:gd name="connsiteX132" fmla="*/ 613873 w 9478756"/>
              <a:gd name="connsiteY132" fmla="*/ 1075613 h 3565707"/>
              <a:gd name="connsiteX133" fmla="*/ 515770 w 9478756"/>
              <a:gd name="connsiteY133" fmla="*/ 1149008 h 3565707"/>
              <a:gd name="connsiteX134" fmla="*/ 418376 w 9478756"/>
              <a:gd name="connsiteY134" fmla="*/ 1222952 h 3565707"/>
              <a:gd name="connsiteX135" fmla="*/ 225181 w 9478756"/>
              <a:gd name="connsiteY135" fmla="*/ 1371509 h 3565707"/>
              <a:gd name="connsiteX136" fmla="*/ 34819 w 9478756"/>
              <a:gd name="connsiteY136" fmla="*/ 1519152 h 3565707"/>
              <a:gd name="connsiteX137" fmla="*/ 207030 w 9478756"/>
              <a:gd name="connsiteY137" fmla="*/ 1383203 h 3565707"/>
              <a:gd name="connsiteX138" fmla="*/ 458573 w 9478756"/>
              <a:gd name="connsiteY138" fmla="*/ 1189087 h 3565707"/>
              <a:gd name="connsiteX139" fmla="*/ 222436 w 9478756"/>
              <a:gd name="connsiteY139" fmla="*/ 1369864 h 3565707"/>
              <a:gd name="connsiteX140" fmla="*/ 225093 w 9478756"/>
              <a:gd name="connsiteY140" fmla="*/ 1367610 h 3565707"/>
              <a:gd name="connsiteX141" fmla="*/ 233150 w 9478756"/>
              <a:gd name="connsiteY141" fmla="*/ 1361154 h 3565707"/>
              <a:gd name="connsiteX142" fmla="*/ 265644 w 9478756"/>
              <a:gd name="connsiteY142" fmla="*/ 1335390 h 3565707"/>
              <a:gd name="connsiteX143" fmla="*/ 397303 w 9478756"/>
              <a:gd name="connsiteY143" fmla="*/ 1233002 h 3565707"/>
              <a:gd name="connsiteX144" fmla="*/ 619805 w 9478756"/>
              <a:gd name="connsiteY144" fmla="*/ 1064223 h 3565707"/>
              <a:gd name="connsiteX145" fmla="*/ 654120 w 9478756"/>
              <a:gd name="connsiteY145" fmla="*/ 1038558 h 3565707"/>
              <a:gd name="connsiteX146" fmla="*/ 713038 w 9478756"/>
              <a:gd name="connsiteY146" fmla="*/ 994922 h 3565707"/>
              <a:gd name="connsiteX147" fmla="*/ 766339 w 9478756"/>
              <a:gd name="connsiteY147" fmla="*/ 956048 h 3565707"/>
              <a:gd name="connsiteX148" fmla="*/ 937399 w 9478756"/>
              <a:gd name="connsiteY148" fmla="*/ 832160 h 3565707"/>
              <a:gd name="connsiteX149" fmla="*/ 845760 w 9478756"/>
              <a:gd name="connsiteY149" fmla="*/ 897576 h 3565707"/>
              <a:gd name="connsiteX150" fmla="*/ 754918 w 9478756"/>
              <a:gd name="connsiteY150" fmla="*/ 963906 h 3565707"/>
              <a:gd name="connsiteX151" fmla="*/ 713038 w 9478756"/>
              <a:gd name="connsiteY151" fmla="*/ 994922 h 3565707"/>
              <a:gd name="connsiteX152" fmla="*/ 689841 w 9478756"/>
              <a:gd name="connsiteY152" fmla="*/ 1011841 h 3565707"/>
              <a:gd name="connsiteX153" fmla="*/ 654120 w 9478756"/>
              <a:gd name="connsiteY153" fmla="*/ 1038558 h 3565707"/>
              <a:gd name="connsiteX154" fmla="*/ 574561 w 9478756"/>
              <a:gd name="connsiteY154" fmla="*/ 1097480 h 3565707"/>
              <a:gd name="connsiteX155" fmla="*/ 573056 w 9478756"/>
              <a:gd name="connsiteY155" fmla="*/ 1096566 h 3565707"/>
              <a:gd name="connsiteX156" fmla="*/ 738272 w 9478756"/>
              <a:gd name="connsiteY156" fmla="*/ 974017 h 3565707"/>
              <a:gd name="connsiteX157" fmla="*/ 792990 w 9478756"/>
              <a:gd name="connsiteY157" fmla="*/ 933817 h 3565707"/>
              <a:gd name="connsiteX158" fmla="*/ 813531 w 9478756"/>
              <a:gd name="connsiteY158" fmla="*/ 918528 h 3565707"/>
              <a:gd name="connsiteX159" fmla="*/ 812380 w 9478756"/>
              <a:gd name="connsiteY159" fmla="*/ 917737 h 3565707"/>
              <a:gd name="connsiteX160" fmla="*/ 702856 w 9478756"/>
              <a:gd name="connsiteY160" fmla="*/ 997954 h 3565707"/>
              <a:gd name="connsiteX161" fmla="*/ 571639 w 9478756"/>
              <a:gd name="connsiteY161" fmla="*/ 1095408 h 3565707"/>
              <a:gd name="connsiteX162" fmla="*/ 457023 w 9478756"/>
              <a:gd name="connsiteY162" fmla="*/ 1181932 h 3565707"/>
              <a:gd name="connsiteX163" fmla="*/ 497000 w 9478756"/>
              <a:gd name="connsiteY163" fmla="*/ 1151567 h 3565707"/>
              <a:gd name="connsiteX164" fmla="*/ 550921 w 9478756"/>
              <a:gd name="connsiteY164" fmla="*/ 1110879 h 3565707"/>
              <a:gd name="connsiteX165" fmla="*/ 571285 w 9478756"/>
              <a:gd name="connsiteY165" fmla="*/ 1095409 h 3565707"/>
              <a:gd name="connsiteX166" fmla="*/ 570134 w 9478756"/>
              <a:gd name="connsiteY166" fmla="*/ 1094677 h 3565707"/>
              <a:gd name="connsiteX167" fmla="*/ 769228 w 9478756"/>
              <a:gd name="connsiteY167" fmla="*/ 947171 h 3565707"/>
              <a:gd name="connsiteX168" fmla="*/ 814289 w 9478756"/>
              <a:gd name="connsiteY168" fmla="*/ 914821 h 3565707"/>
              <a:gd name="connsiteX169" fmla="*/ 1092461 w 9478756"/>
              <a:gd name="connsiteY169" fmla="*/ 717646 h 3565707"/>
              <a:gd name="connsiteX170" fmla="*/ 1223982 w 9478756"/>
              <a:gd name="connsiteY170" fmla="*/ 626615 h 3565707"/>
              <a:gd name="connsiteX171" fmla="*/ 1434819 w 9478756"/>
              <a:gd name="connsiteY171" fmla="*/ 487050 h 3565707"/>
              <a:gd name="connsiteX172" fmla="*/ 1434022 w 9478756"/>
              <a:gd name="connsiteY172" fmla="*/ 486501 h 3565707"/>
              <a:gd name="connsiteX173" fmla="*/ 1222931 w 9478756"/>
              <a:gd name="connsiteY173" fmla="*/ 625998 h 3565707"/>
              <a:gd name="connsiteX174" fmla="*/ 1171370 w 9478756"/>
              <a:gd name="connsiteY174" fmla="*/ 661712 h 3565707"/>
              <a:gd name="connsiteX175" fmla="*/ 1241712 w 9478756"/>
              <a:gd name="connsiteY175" fmla="*/ 611852 h 3565707"/>
              <a:gd name="connsiteX176" fmla="*/ 1479341 w 9478756"/>
              <a:gd name="connsiteY176" fmla="*/ 456610 h 3565707"/>
              <a:gd name="connsiteX177" fmla="*/ 1830063 w 9478756"/>
              <a:gd name="connsiteY177" fmla="*/ 243778 h 3565707"/>
              <a:gd name="connsiteX178" fmla="*/ 1678216 w 9478756"/>
              <a:gd name="connsiteY178" fmla="*/ 332036 h 3565707"/>
              <a:gd name="connsiteX179" fmla="*/ 1530177 w 9478756"/>
              <a:gd name="connsiteY179" fmla="*/ 423399 h 3565707"/>
              <a:gd name="connsiteX180" fmla="*/ 1479341 w 9478756"/>
              <a:gd name="connsiteY180" fmla="*/ 456610 h 3565707"/>
              <a:gd name="connsiteX181" fmla="*/ 1432694 w 9478756"/>
              <a:gd name="connsiteY181" fmla="*/ 484917 h 3565707"/>
              <a:gd name="connsiteX182" fmla="*/ 1692117 w 9478756"/>
              <a:gd name="connsiteY182" fmla="*/ 322595 h 3565707"/>
              <a:gd name="connsiteX183" fmla="*/ 1774991 w 9478756"/>
              <a:gd name="connsiteY183" fmla="*/ 273868 h 3565707"/>
              <a:gd name="connsiteX184" fmla="*/ 1863974 w 9478756"/>
              <a:gd name="connsiteY184" fmla="*/ 223679 h 3565707"/>
              <a:gd name="connsiteX185" fmla="*/ 1958269 w 9478756"/>
              <a:gd name="connsiteY185" fmla="*/ 172941 h 3565707"/>
              <a:gd name="connsiteX186" fmla="*/ 2007409 w 9478756"/>
              <a:gd name="connsiteY186" fmla="*/ 147786 h 3565707"/>
              <a:gd name="connsiteX187" fmla="*/ 2032200 w 9478756"/>
              <a:gd name="connsiteY187" fmla="*/ 135117 h 3565707"/>
              <a:gd name="connsiteX188" fmla="*/ 2057611 w 9478756"/>
              <a:gd name="connsiteY188" fmla="*/ 122935 h 3565707"/>
              <a:gd name="connsiteX189" fmla="*/ 2108788 w 9478756"/>
              <a:gd name="connsiteY189" fmla="*/ 98267 h 3565707"/>
              <a:gd name="connsiteX190" fmla="*/ 2161292 w 9478756"/>
              <a:gd name="connsiteY190" fmla="*/ 74512 h 3565707"/>
              <a:gd name="connsiteX191" fmla="*/ 2214416 w 9478756"/>
              <a:gd name="connsiteY191" fmla="*/ 51489 h 3565707"/>
              <a:gd name="connsiteX192" fmla="*/ 2268869 w 9478756"/>
              <a:gd name="connsiteY192" fmla="*/ 29501 h 3565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9478756" h="3565707">
                <a:moveTo>
                  <a:pt x="457023" y="1181932"/>
                </a:moveTo>
                <a:lnTo>
                  <a:pt x="421121" y="1209202"/>
                </a:lnTo>
                <a:cubicBezTo>
                  <a:pt x="393341" y="1230261"/>
                  <a:pt x="363747" y="1252736"/>
                  <a:pt x="334351" y="1275333"/>
                </a:cubicBezTo>
                <a:cubicBezTo>
                  <a:pt x="363570" y="1252554"/>
                  <a:pt x="400845" y="1224048"/>
                  <a:pt x="441574" y="1193594"/>
                </a:cubicBezTo>
                <a:close/>
                <a:moveTo>
                  <a:pt x="751941" y="959015"/>
                </a:moveTo>
                <a:lnTo>
                  <a:pt x="664192" y="1023551"/>
                </a:lnTo>
                <a:cubicBezTo>
                  <a:pt x="630845" y="1048257"/>
                  <a:pt x="599043" y="1072004"/>
                  <a:pt x="569249" y="1094433"/>
                </a:cubicBezTo>
                <a:lnTo>
                  <a:pt x="673638" y="1015800"/>
                </a:lnTo>
                <a:cubicBezTo>
                  <a:pt x="681075" y="1010197"/>
                  <a:pt x="684794" y="1007395"/>
                  <a:pt x="686565" y="1005933"/>
                </a:cubicBezTo>
                <a:cubicBezTo>
                  <a:pt x="688335" y="1004471"/>
                  <a:pt x="688247" y="1004349"/>
                  <a:pt x="688070" y="1004289"/>
                </a:cubicBezTo>
                <a:close/>
                <a:moveTo>
                  <a:pt x="1171370" y="661712"/>
                </a:moveTo>
                <a:lnTo>
                  <a:pt x="1092461" y="717646"/>
                </a:lnTo>
                <a:lnTo>
                  <a:pt x="994419" y="785504"/>
                </a:lnTo>
                <a:lnTo>
                  <a:pt x="814289" y="914821"/>
                </a:lnTo>
                <a:lnTo>
                  <a:pt x="751941" y="959015"/>
                </a:lnTo>
                <a:lnTo>
                  <a:pt x="768398" y="946912"/>
                </a:lnTo>
                <a:cubicBezTo>
                  <a:pt x="840337" y="894378"/>
                  <a:pt x="916592" y="839438"/>
                  <a:pt x="993445" y="784955"/>
                </a:cubicBezTo>
                <a:close/>
                <a:moveTo>
                  <a:pt x="2847791" y="152962"/>
                </a:moveTo>
                <a:lnTo>
                  <a:pt x="2864284" y="158194"/>
                </a:lnTo>
                <a:lnTo>
                  <a:pt x="2870234" y="192371"/>
                </a:lnTo>
                <a:cubicBezTo>
                  <a:pt x="2873599" y="230562"/>
                  <a:pt x="2875015" y="268995"/>
                  <a:pt x="2874927" y="307672"/>
                </a:cubicBezTo>
                <a:cubicBezTo>
                  <a:pt x="2874927" y="384966"/>
                  <a:pt x="2870677" y="463112"/>
                  <a:pt x="2864479" y="541928"/>
                </a:cubicBezTo>
                <a:cubicBezTo>
                  <a:pt x="2851818" y="699561"/>
                  <a:pt x="2830922" y="859873"/>
                  <a:pt x="2807105" y="1022135"/>
                </a:cubicBezTo>
                <a:cubicBezTo>
                  <a:pt x="2758940" y="1346536"/>
                  <a:pt x="2697138" y="1678429"/>
                  <a:pt x="2631530" y="2010262"/>
                </a:cubicBezTo>
                <a:cubicBezTo>
                  <a:pt x="2598593" y="2176178"/>
                  <a:pt x="2564150" y="2342033"/>
                  <a:pt x="2529798" y="2506975"/>
                </a:cubicBezTo>
                <a:cubicBezTo>
                  <a:pt x="2512912" y="2589689"/>
                  <a:pt x="2496036" y="2671958"/>
                  <a:pt x="2479152" y="2753777"/>
                </a:cubicBezTo>
                <a:cubicBezTo>
                  <a:pt x="2462949" y="2835701"/>
                  <a:pt x="2447366" y="2917318"/>
                  <a:pt x="2434882" y="2998632"/>
                </a:cubicBezTo>
                <a:cubicBezTo>
                  <a:pt x="2422397" y="3079945"/>
                  <a:pt x="2412570" y="3161076"/>
                  <a:pt x="2416111" y="3241354"/>
                </a:cubicBezTo>
                <a:cubicBezTo>
                  <a:pt x="2417094" y="3281183"/>
                  <a:pt x="2424637" y="3320804"/>
                  <a:pt x="2438600" y="3359457"/>
                </a:cubicBezTo>
                <a:cubicBezTo>
                  <a:pt x="2440105" y="3364269"/>
                  <a:pt x="2442673" y="3368898"/>
                  <a:pt x="2444798" y="3373587"/>
                </a:cubicBezTo>
                <a:cubicBezTo>
                  <a:pt x="2446923" y="3378278"/>
                  <a:pt x="2449136" y="3382968"/>
                  <a:pt x="2451704" y="3387536"/>
                </a:cubicBezTo>
                <a:cubicBezTo>
                  <a:pt x="2456884" y="3396648"/>
                  <a:pt x="2462790" y="3405553"/>
                  <a:pt x="2469412" y="3414214"/>
                </a:cubicBezTo>
                <a:cubicBezTo>
                  <a:pt x="2482295" y="3431549"/>
                  <a:pt x="2498400" y="3447665"/>
                  <a:pt x="2517313" y="3462149"/>
                </a:cubicBezTo>
                <a:cubicBezTo>
                  <a:pt x="2554872" y="3491160"/>
                  <a:pt x="2601072" y="3514263"/>
                  <a:pt x="2652779" y="3529880"/>
                </a:cubicBezTo>
                <a:cubicBezTo>
                  <a:pt x="2678421" y="3537463"/>
                  <a:pt x="2705124" y="3543219"/>
                  <a:pt x="2732466" y="3547057"/>
                </a:cubicBezTo>
                <a:cubicBezTo>
                  <a:pt x="2759896" y="3550638"/>
                  <a:pt x="2787697" y="3552672"/>
                  <a:pt x="2815605" y="3553147"/>
                </a:cubicBezTo>
                <a:cubicBezTo>
                  <a:pt x="2871270" y="3553470"/>
                  <a:pt x="2926829" y="3549737"/>
                  <a:pt x="2981352" y="3542001"/>
                </a:cubicBezTo>
                <a:cubicBezTo>
                  <a:pt x="3035486" y="3534326"/>
                  <a:pt x="3089008" y="3524733"/>
                  <a:pt x="3141699" y="3513252"/>
                </a:cubicBezTo>
                <a:cubicBezTo>
                  <a:pt x="3267603" y="3486026"/>
                  <a:pt x="3391206" y="3451978"/>
                  <a:pt x="3514985" y="3417320"/>
                </a:cubicBezTo>
                <a:lnTo>
                  <a:pt x="3887562" y="3311765"/>
                </a:lnTo>
                <a:cubicBezTo>
                  <a:pt x="4137512" y="3241780"/>
                  <a:pt x="4392242" y="3175816"/>
                  <a:pt x="4653259" y="3119171"/>
                </a:cubicBezTo>
                <a:cubicBezTo>
                  <a:pt x="4915020" y="3062093"/>
                  <a:pt x="5181021" y="3014663"/>
                  <a:pt x="5450122" y="2977070"/>
                </a:cubicBezTo>
                <a:cubicBezTo>
                  <a:pt x="5720842" y="2939629"/>
                  <a:pt x="5994335" y="2912422"/>
                  <a:pt x="6269385" y="2895574"/>
                </a:cubicBezTo>
                <a:cubicBezTo>
                  <a:pt x="6544400" y="2878495"/>
                  <a:pt x="6820504" y="2871131"/>
                  <a:pt x="7096617" y="2873525"/>
                </a:cubicBezTo>
                <a:cubicBezTo>
                  <a:pt x="7234386" y="2874743"/>
                  <a:pt x="7371862" y="2878294"/>
                  <a:pt x="7509038" y="2884184"/>
                </a:cubicBezTo>
                <a:cubicBezTo>
                  <a:pt x="7646214" y="2890074"/>
                  <a:pt x="7782743" y="2898558"/>
                  <a:pt x="7918625" y="2909643"/>
                </a:cubicBezTo>
                <a:cubicBezTo>
                  <a:pt x="8054384" y="2920808"/>
                  <a:pt x="8189355" y="2934269"/>
                  <a:pt x="8323520" y="2950026"/>
                </a:cubicBezTo>
                <a:lnTo>
                  <a:pt x="8423836" y="2962696"/>
                </a:lnTo>
                <a:lnTo>
                  <a:pt x="8473861" y="2969091"/>
                </a:lnTo>
                <a:lnTo>
                  <a:pt x="8523621" y="2976096"/>
                </a:lnTo>
                <a:cubicBezTo>
                  <a:pt x="8556824" y="2980846"/>
                  <a:pt x="8590115" y="2985293"/>
                  <a:pt x="8623140" y="2990288"/>
                </a:cubicBezTo>
                <a:lnTo>
                  <a:pt x="8722040" y="3005636"/>
                </a:lnTo>
                <a:cubicBezTo>
                  <a:pt x="8754977" y="3010570"/>
                  <a:pt x="8787737" y="3016356"/>
                  <a:pt x="8820408" y="3021960"/>
                </a:cubicBezTo>
                <a:cubicBezTo>
                  <a:pt x="8853080" y="3027563"/>
                  <a:pt x="8885928" y="3032802"/>
                  <a:pt x="8918334" y="3039015"/>
                </a:cubicBezTo>
                <a:lnTo>
                  <a:pt x="9112060" y="3076717"/>
                </a:lnTo>
                <a:lnTo>
                  <a:pt x="9160403" y="3086097"/>
                </a:lnTo>
                <a:lnTo>
                  <a:pt x="9184486" y="3090787"/>
                </a:lnTo>
                <a:cubicBezTo>
                  <a:pt x="9192543" y="3092432"/>
                  <a:pt x="9200423" y="3094319"/>
                  <a:pt x="9208392" y="3096086"/>
                </a:cubicBezTo>
                <a:lnTo>
                  <a:pt x="9303484" y="3117587"/>
                </a:lnTo>
                <a:lnTo>
                  <a:pt x="9398399" y="3138966"/>
                </a:lnTo>
                <a:lnTo>
                  <a:pt x="9478756" y="3157999"/>
                </a:lnTo>
                <a:lnTo>
                  <a:pt x="9478732" y="3158075"/>
                </a:lnTo>
                <a:lnTo>
                  <a:pt x="9468966" y="3155717"/>
                </a:lnTo>
                <a:cubicBezTo>
                  <a:pt x="9456128" y="3152366"/>
                  <a:pt x="9440101" y="3149625"/>
                  <a:pt x="9429566" y="3147006"/>
                </a:cubicBezTo>
                <a:cubicBezTo>
                  <a:pt x="9419030" y="3144387"/>
                  <a:pt x="9413628" y="3143717"/>
                  <a:pt x="9421419" y="3145605"/>
                </a:cubicBezTo>
                <a:cubicBezTo>
                  <a:pt x="9425315" y="3146550"/>
                  <a:pt x="9432598" y="3148072"/>
                  <a:pt x="9444053" y="3150752"/>
                </a:cubicBezTo>
                <a:lnTo>
                  <a:pt x="9478299" y="3159439"/>
                </a:lnTo>
                <a:lnTo>
                  <a:pt x="9477253" y="3162738"/>
                </a:lnTo>
                <a:lnTo>
                  <a:pt x="9464982" y="3159614"/>
                </a:lnTo>
                <a:cubicBezTo>
                  <a:pt x="9447274" y="3155107"/>
                  <a:pt x="9429566" y="3151453"/>
                  <a:pt x="9411857" y="3147433"/>
                </a:cubicBezTo>
                <a:lnTo>
                  <a:pt x="9206533" y="3101142"/>
                </a:lnTo>
                <a:cubicBezTo>
                  <a:pt x="9198387" y="3099376"/>
                  <a:pt x="9190418" y="3097426"/>
                  <a:pt x="9182361" y="3095782"/>
                </a:cubicBezTo>
                <a:lnTo>
                  <a:pt x="9158367" y="3091152"/>
                </a:lnTo>
                <a:lnTo>
                  <a:pt x="9112060" y="3082138"/>
                </a:lnTo>
                <a:lnTo>
                  <a:pt x="9026796" y="3065632"/>
                </a:lnTo>
                <a:cubicBezTo>
                  <a:pt x="8973672" y="3055399"/>
                  <a:pt x="8928516" y="3046385"/>
                  <a:pt x="8894428" y="3040172"/>
                </a:cubicBezTo>
                <a:lnTo>
                  <a:pt x="8829439" y="3029208"/>
                </a:lnTo>
                <a:cubicBezTo>
                  <a:pt x="8821382" y="3027868"/>
                  <a:pt x="8828111" y="3029208"/>
                  <a:pt x="8852903" y="3033411"/>
                </a:cubicBezTo>
                <a:lnTo>
                  <a:pt x="8904079" y="3042304"/>
                </a:lnTo>
                <a:lnTo>
                  <a:pt x="8983765" y="3057957"/>
                </a:lnTo>
                <a:lnTo>
                  <a:pt x="9190684" y="3098705"/>
                </a:lnTo>
                <a:lnTo>
                  <a:pt x="9334296" y="3131109"/>
                </a:lnTo>
                <a:lnTo>
                  <a:pt x="9411857" y="3148773"/>
                </a:lnTo>
                <a:lnTo>
                  <a:pt x="9450993" y="3157605"/>
                </a:lnTo>
                <a:lnTo>
                  <a:pt x="9476815" y="3164119"/>
                </a:lnTo>
                <a:lnTo>
                  <a:pt x="9474306" y="3172029"/>
                </a:lnTo>
                <a:lnTo>
                  <a:pt x="9298376" y="3129974"/>
                </a:lnTo>
                <a:cubicBezTo>
                  <a:pt x="9205957" y="3109343"/>
                  <a:pt x="9112901" y="3090023"/>
                  <a:pt x="9019270" y="3072027"/>
                </a:cubicBezTo>
                <a:lnTo>
                  <a:pt x="8948969" y="3058383"/>
                </a:lnTo>
                <a:cubicBezTo>
                  <a:pt x="8925594" y="3053937"/>
                  <a:pt x="8902308" y="3049003"/>
                  <a:pt x="8878136" y="3045227"/>
                </a:cubicBezTo>
                <a:cubicBezTo>
                  <a:pt x="8830856" y="3037248"/>
                  <a:pt x="8783753" y="3028782"/>
                  <a:pt x="8736472" y="3021229"/>
                </a:cubicBezTo>
                <a:cubicBezTo>
                  <a:pt x="8689192" y="3013676"/>
                  <a:pt x="8641557" y="3006246"/>
                  <a:pt x="8593922" y="2999302"/>
                </a:cubicBezTo>
                <a:cubicBezTo>
                  <a:pt x="8546287" y="2992358"/>
                  <a:pt x="8498564" y="2985659"/>
                  <a:pt x="8450753" y="2979323"/>
                </a:cubicBezTo>
                <a:cubicBezTo>
                  <a:pt x="8259444" y="2954108"/>
                  <a:pt x="8066754" y="2934111"/>
                  <a:pt x="7872673" y="2919328"/>
                </a:cubicBezTo>
                <a:cubicBezTo>
                  <a:pt x="7484521" y="2889843"/>
                  <a:pt x="7093740" y="2880030"/>
                  <a:pt x="6703498" y="2889970"/>
                </a:cubicBezTo>
                <a:cubicBezTo>
                  <a:pt x="5920306" y="2907719"/>
                  <a:pt x="5145818" y="3008658"/>
                  <a:pt x="4407471" y="3189216"/>
                </a:cubicBezTo>
                <a:cubicBezTo>
                  <a:pt x="4223396" y="3234045"/>
                  <a:pt x="4040648" y="3282772"/>
                  <a:pt x="3859407" y="3333510"/>
                </a:cubicBezTo>
                <a:cubicBezTo>
                  <a:pt x="3678165" y="3384247"/>
                  <a:pt x="3498073" y="3437725"/>
                  <a:pt x="3314352" y="3485417"/>
                </a:cubicBezTo>
                <a:cubicBezTo>
                  <a:pt x="3222571" y="3509792"/>
                  <a:pt x="3128719" y="3530313"/>
                  <a:pt x="3033325" y="3546874"/>
                </a:cubicBezTo>
                <a:cubicBezTo>
                  <a:pt x="2985257" y="3555041"/>
                  <a:pt x="2936365" y="3560718"/>
                  <a:pt x="2887057" y="3563867"/>
                </a:cubicBezTo>
                <a:cubicBezTo>
                  <a:pt x="2837378" y="3567205"/>
                  <a:pt x="2787264" y="3565999"/>
                  <a:pt x="2738045" y="3560274"/>
                </a:cubicBezTo>
                <a:cubicBezTo>
                  <a:pt x="2713306" y="3557350"/>
                  <a:pt x="2689028" y="3552825"/>
                  <a:pt x="2665529" y="3546752"/>
                </a:cubicBezTo>
                <a:cubicBezTo>
                  <a:pt x="2653577" y="3544012"/>
                  <a:pt x="2642331" y="3540113"/>
                  <a:pt x="2630821" y="3536702"/>
                </a:cubicBezTo>
                <a:cubicBezTo>
                  <a:pt x="2619311" y="3533291"/>
                  <a:pt x="2608422" y="3528845"/>
                  <a:pt x="2597884" y="3524155"/>
                </a:cubicBezTo>
                <a:cubicBezTo>
                  <a:pt x="2576431" y="3515310"/>
                  <a:pt x="2556208" y="3505115"/>
                  <a:pt x="2537500" y="3493700"/>
                </a:cubicBezTo>
                <a:cubicBezTo>
                  <a:pt x="2528168" y="3487950"/>
                  <a:pt x="2519296" y="3481847"/>
                  <a:pt x="2510938" y="3475428"/>
                </a:cubicBezTo>
                <a:lnTo>
                  <a:pt x="2497834" y="3465500"/>
                </a:lnTo>
                <a:lnTo>
                  <a:pt x="2486235" y="3455267"/>
                </a:lnTo>
                <a:cubicBezTo>
                  <a:pt x="2478523" y="3448390"/>
                  <a:pt x="2471397" y="3441215"/>
                  <a:pt x="2464897" y="3433765"/>
                </a:cubicBezTo>
                <a:cubicBezTo>
                  <a:pt x="2458168" y="3426457"/>
                  <a:pt x="2452944" y="3418538"/>
                  <a:pt x="2447189" y="3410925"/>
                </a:cubicBezTo>
                <a:cubicBezTo>
                  <a:pt x="2441433" y="3403311"/>
                  <a:pt x="2437096" y="3395088"/>
                  <a:pt x="2432935" y="3386988"/>
                </a:cubicBezTo>
                <a:lnTo>
                  <a:pt x="2427090" y="3374806"/>
                </a:lnTo>
                <a:cubicBezTo>
                  <a:pt x="2425018" y="3370810"/>
                  <a:pt x="2423247" y="3366742"/>
                  <a:pt x="2421778" y="3362624"/>
                </a:cubicBezTo>
                <a:cubicBezTo>
                  <a:pt x="2409293" y="3329502"/>
                  <a:pt x="2401821" y="3295575"/>
                  <a:pt x="2399465" y="3261394"/>
                </a:cubicBezTo>
                <a:cubicBezTo>
                  <a:pt x="2395632" y="3193705"/>
                  <a:pt x="2398589" y="3125913"/>
                  <a:pt x="2408319" y="3058505"/>
                </a:cubicBezTo>
                <a:cubicBezTo>
                  <a:pt x="2417174" y="2991506"/>
                  <a:pt x="2428418" y="2924506"/>
                  <a:pt x="2440726" y="2857506"/>
                </a:cubicBezTo>
                <a:cubicBezTo>
                  <a:pt x="2465782" y="2723505"/>
                  <a:pt x="2493849" y="2590480"/>
                  <a:pt x="2521563" y="2457151"/>
                </a:cubicBezTo>
                <a:cubicBezTo>
                  <a:pt x="2577166" y="2190552"/>
                  <a:pt x="2631441" y="1924015"/>
                  <a:pt x="2680935" y="1657172"/>
                </a:cubicBezTo>
                <a:cubicBezTo>
                  <a:pt x="2705965" y="1523781"/>
                  <a:pt x="2729571" y="1390312"/>
                  <a:pt x="2751767" y="1256757"/>
                </a:cubicBezTo>
                <a:cubicBezTo>
                  <a:pt x="2773964" y="1123201"/>
                  <a:pt x="2794063" y="989609"/>
                  <a:pt x="2812064" y="855975"/>
                </a:cubicBezTo>
                <a:cubicBezTo>
                  <a:pt x="2829771" y="721975"/>
                  <a:pt x="2844292" y="588463"/>
                  <a:pt x="2852526" y="454585"/>
                </a:cubicBezTo>
                <a:cubicBezTo>
                  <a:pt x="2856245" y="387585"/>
                  <a:pt x="2858281" y="320585"/>
                  <a:pt x="2856068" y="253890"/>
                </a:cubicBezTo>
                <a:cubicBezTo>
                  <a:pt x="2855626" y="237140"/>
                  <a:pt x="2854297" y="220512"/>
                  <a:pt x="2853412" y="203822"/>
                </a:cubicBezTo>
                <a:cubicBezTo>
                  <a:pt x="2852526" y="187133"/>
                  <a:pt x="2851021" y="170323"/>
                  <a:pt x="2848011" y="153877"/>
                </a:cubicBezTo>
                <a:close/>
                <a:moveTo>
                  <a:pt x="2365572" y="0"/>
                </a:moveTo>
                <a:lnTo>
                  <a:pt x="2378634" y="4143"/>
                </a:lnTo>
                <a:lnTo>
                  <a:pt x="2375559" y="5076"/>
                </a:lnTo>
                <a:cubicBezTo>
                  <a:pt x="2364669" y="8609"/>
                  <a:pt x="2353957" y="12507"/>
                  <a:pt x="2343154" y="16161"/>
                </a:cubicBezTo>
                <a:cubicBezTo>
                  <a:pt x="2257172" y="46733"/>
                  <a:pt x="2174334" y="81330"/>
                  <a:pt x="2095241" y="119707"/>
                </a:cubicBezTo>
                <a:cubicBezTo>
                  <a:pt x="2015555" y="157470"/>
                  <a:pt x="1938702" y="198523"/>
                  <a:pt x="1862911" y="240185"/>
                </a:cubicBezTo>
                <a:cubicBezTo>
                  <a:pt x="1712393" y="324178"/>
                  <a:pt x="1567541" y="413288"/>
                  <a:pt x="1426408" y="504713"/>
                </a:cubicBezTo>
                <a:cubicBezTo>
                  <a:pt x="1285274" y="596137"/>
                  <a:pt x="1147948" y="689815"/>
                  <a:pt x="1013101" y="785504"/>
                </a:cubicBezTo>
                <a:cubicBezTo>
                  <a:pt x="878254" y="881191"/>
                  <a:pt x="744824" y="977671"/>
                  <a:pt x="613873" y="1075613"/>
                </a:cubicBezTo>
                <a:lnTo>
                  <a:pt x="515770" y="1149008"/>
                </a:lnTo>
                <a:lnTo>
                  <a:pt x="418376" y="1222952"/>
                </a:lnTo>
                <a:cubicBezTo>
                  <a:pt x="353210" y="1272045"/>
                  <a:pt x="289550" y="1322051"/>
                  <a:pt x="225181" y="1371509"/>
                </a:cubicBezTo>
                <a:cubicBezTo>
                  <a:pt x="-8300" y="1553688"/>
                  <a:pt x="-37252" y="1576650"/>
                  <a:pt x="34819" y="1519152"/>
                </a:cubicBezTo>
                <a:lnTo>
                  <a:pt x="207030" y="1383203"/>
                </a:lnTo>
                <a:cubicBezTo>
                  <a:pt x="282113" y="1324974"/>
                  <a:pt x="369502" y="1256574"/>
                  <a:pt x="458573" y="1189087"/>
                </a:cubicBezTo>
                <a:cubicBezTo>
                  <a:pt x="340283" y="1279171"/>
                  <a:pt x="339841" y="1278867"/>
                  <a:pt x="222436" y="1369864"/>
                </a:cubicBezTo>
                <a:lnTo>
                  <a:pt x="225093" y="1367610"/>
                </a:lnTo>
                <a:lnTo>
                  <a:pt x="233150" y="1361154"/>
                </a:lnTo>
                <a:lnTo>
                  <a:pt x="265644" y="1335390"/>
                </a:lnTo>
                <a:cubicBezTo>
                  <a:pt x="294862" y="1312610"/>
                  <a:pt x="338247" y="1278135"/>
                  <a:pt x="397303" y="1233002"/>
                </a:cubicBezTo>
                <a:cubicBezTo>
                  <a:pt x="456360" y="1187868"/>
                  <a:pt x="530114" y="1131162"/>
                  <a:pt x="619805" y="1064223"/>
                </a:cubicBezTo>
                <a:lnTo>
                  <a:pt x="654120" y="1038558"/>
                </a:lnTo>
                <a:lnTo>
                  <a:pt x="713038" y="994922"/>
                </a:lnTo>
                <a:lnTo>
                  <a:pt x="766339" y="956048"/>
                </a:lnTo>
                <a:cubicBezTo>
                  <a:pt x="818932" y="917067"/>
                  <a:pt x="876218" y="875953"/>
                  <a:pt x="937399" y="832160"/>
                </a:cubicBezTo>
                <a:lnTo>
                  <a:pt x="845760" y="897576"/>
                </a:lnTo>
                <a:cubicBezTo>
                  <a:pt x="815214" y="919503"/>
                  <a:pt x="785199" y="941796"/>
                  <a:pt x="754918" y="963906"/>
                </a:cubicBezTo>
                <a:lnTo>
                  <a:pt x="713038" y="994922"/>
                </a:lnTo>
                <a:lnTo>
                  <a:pt x="689841" y="1011841"/>
                </a:lnTo>
                <a:lnTo>
                  <a:pt x="654120" y="1038558"/>
                </a:lnTo>
                <a:lnTo>
                  <a:pt x="574561" y="1097480"/>
                </a:lnTo>
                <a:cubicBezTo>
                  <a:pt x="454589" y="1186650"/>
                  <a:pt x="573676" y="1096931"/>
                  <a:pt x="573056" y="1096566"/>
                </a:cubicBezTo>
                <a:cubicBezTo>
                  <a:pt x="632998" y="1051797"/>
                  <a:pt x="692762" y="1007091"/>
                  <a:pt x="738272" y="974017"/>
                </a:cubicBezTo>
                <a:lnTo>
                  <a:pt x="792990" y="933817"/>
                </a:lnTo>
                <a:cubicBezTo>
                  <a:pt x="806183" y="924132"/>
                  <a:pt x="813531" y="918528"/>
                  <a:pt x="813531" y="918528"/>
                </a:cubicBezTo>
                <a:lnTo>
                  <a:pt x="812380" y="917737"/>
                </a:lnTo>
                <a:lnTo>
                  <a:pt x="702856" y="997954"/>
                </a:lnTo>
                <a:cubicBezTo>
                  <a:pt x="661242" y="1028409"/>
                  <a:pt x="616706" y="1062091"/>
                  <a:pt x="571639" y="1095408"/>
                </a:cubicBezTo>
                <a:lnTo>
                  <a:pt x="457023" y="1181932"/>
                </a:lnTo>
                <a:lnTo>
                  <a:pt x="497000" y="1151567"/>
                </a:lnTo>
                <a:lnTo>
                  <a:pt x="550921" y="1110879"/>
                </a:lnTo>
                <a:cubicBezTo>
                  <a:pt x="563936" y="1101073"/>
                  <a:pt x="571285" y="1095409"/>
                  <a:pt x="571285" y="1095409"/>
                </a:cubicBezTo>
                <a:lnTo>
                  <a:pt x="570134" y="1094677"/>
                </a:lnTo>
                <a:cubicBezTo>
                  <a:pt x="629678" y="1049726"/>
                  <a:pt x="697278" y="999629"/>
                  <a:pt x="769228" y="947171"/>
                </a:cubicBezTo>
                <a:lnTo>
                  <a:pt x="814289" y="914821"/>
                </a:lnTo>
                <a:lnTo>
                  <a:pt x="1092461" y="717646"/>
                </a:lnTo>
                <a:lnTo>
                  <a:pt x="1223982" y="626615"/>
                </a:lnTo>
                <a:cubicBezTo>
                  <a:pt x="1298732" y="575976"/>
                  <a:pt x="1370362" y="528559"/>
                  <a:pt x="1434819" y="487050"/>
                </a:cubicBezTo>
                <a:lnTo>
                  <a:pt x="1434022" y="486501"/>
                </a:lnTo>
                <a:cubicBezTo>
                  <a:pt x="1369432" y="528010"/>
                  <a:pt x="1297715" y="575382"/>
                  <a:pt x="1222931" y="625998"/>
                </a:cubicBezTo>
                <a:lnTo>
                  <a:pt x="1171370" y="661712"/>
                </a:lnTo>
                <a:lnTo>
                  <a:pt x="1241712" y="611852"/>
                </a:lnTo>
                <a:lnTo>
                  <a:pt x="1479341" y="456610"/>
                </a:lnTo>
                <a:lnTo>
                  <a:pt x="1830063" y="243778"/>
                </a:lnTo>
                <a:cubicBezTo>
                  <a:pt x="1778532" y="272467"/>
                  <a:pt x="1727710" y="301581"/>
                  <a:pt x="1678216" y="332036"/>
                </a:cubicBezTo>
                <a:cubicBezTo>
                  <a:pt x="1628722" y="362490"/>
                  <a:pt x="1578697" y="392336"/>
                  <a:pt x="1530177" y="423399"/>
                </a:cubicBezTo>
                <a:lnTo>
                  <a:pt x="1479341" y="456610"/>
                </a:lnTo>
                <a:lnTo>
                  <a:pt x="1432694" y="484917"/>
                </a:lnTo>
                <a:cubicBezTo>
                  <a:pt x="1496354" y="443073"/>
                  <a:pt x="1585957" y="386488"/>
                  <a:pt x="1692117" y="322595"/>
                </a:cubicBezTo>
                <a:lnTo>
                  <a:pt x="1774991" y="273868"/>
                </a:lnTo>
                <a:lnTo>
                  <a:pt x="1863974" y="223679"/>
                </a:lnTo>
                <a:lnTo>
                  <a:pt x="1958269" y="172941"/>
                </a:lnTo>
                <a:lnTo>
                  <a:pt x="2007409" y="147786"/>
                </a:lnTo>
                <a:lnTo>
                  <a:pt x="2032200" y="135117"/>
                </a:lnTo>
                <a:lnTo>
                  <a:pt x="2057611" y="122935"/>
                </a:lnTo>
                <a:lnTo>
                  <a:pt x="2108788" y="98267"/>
                </a:lnTo>
                <a:lnTo>
                  <a:pt x="2161292" y="74512"/>
                </a:lnTo>
                <a:cubicBezTo>
                  <a:pt x="2179000" y="66412"/>
                  <a:pt x="2196708" y="59042"/>
                  <a:pt x="2214416" y="51489"/>
                </a:cubicBezTo>
                <a:cubicBezTo>
                  <a:pt x="2232124" y="43936"/>
                  <a:pt x="2250365" y="36323"/>
                  <a:pt x="2268869" y="29501"/>
                </a:cubicBezTo>
                <a:close/>
              </a:path>
            </a:pathLst>
          </a:custGeom>
          <a:noFill/>
          <a:ln w="25400">
            <a:solidFill>
              <a:srgbClr val="FFC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5330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with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E02FE4-CC18-F549-A2B2-8423F5161F08}"/>
              </a:ext>
            </a:extLst>
          </p:cNvPr>
          <p:cNvCxnSpPr>
            <a:cxnSpLocks/>
          </p:cNvCxnSpPr>
          <p:nvPr userDrawn="1"/>
        </p:nvCxnSpPr>
        <p:spPr>
          <a:xfrm>
            <a:off x="3206817" y="-12289"/>
            <a:ext cx="0" cy="7584256"/>
          </a:xfrm>
          <a:prstGeom prst="line">
            <a:avLst/>
          </a:prstGeom>
          <a:noFill/>
          <a:ln w="25400">
            <a:solidFill>
              <a:srgbClr val="FFC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619D89AF-9336-2F4D-8C2B-B5B5AA2E22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415" y="469572"/>
            <a:ext cx="1453418" cy="340472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3302000" cy="7559675"/>
          </a:xfrm>
          <a:prstGeom prst="rect">
            <a:avLst/>
          </a:prstGeom>
          <a:solidFill>
            <a:srgbClr val="5C73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ipse 318">
            <a:extLst>
              <a:ext uri="{FF2B5EF4-FFF2-40B4-BE49-F238E27FC236}">
                <a16:creationId xmlns:a16="http://schemas.microsoft.com/office/drawing/2014/main" id="{EB2D6DE5-11F1-5E46-AB66-E20D84333A83}"/>
              </a:ext>
            </a:extLst>
          </p:cNvPr>
          <p:cNvSpPr/>
          <p:nvPr userDrawn="1"/>
        </p:nvSpPr>
        <p:spPr>
          <a:xfrm rot="7130192">
            <a:off x="1968842" y="6501590"/>
            <a:ext cx="381818" cy="303757"/>
          </a:xfrm>
          <a:prstGeom prst="ellipse">
            <a:avLst/>
          </a:prstGeom>
          <a:solidFill>
            <a:srgbClr val="FFCF5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3" name="Elipse 317">
            <a:extLst>
              <a:ext uri="{FF2B5EF4-FFF2-40B4-BE49-F238E27FC236}">
                <a16:creationId xmlns:a16="http://schemas.microsoft.com/office/drawing/2014/main" id="{9CAB66D9-489A-C14D-A9E9-A64ED973875C}"/>
              </a:ext>
            </a:extLst>
          </p:cNvPr>
          <p:cNvSpPr>
            <a:spLocks noChangeAspect="1"/>
          </p:cNvSpPr>
          <p:nvPr userDrawn="1"/>
        </p:nvSpPr>
        <p:spPr>
          <a:xfrm rot="7130192">
            <a:off x="2316010" y="6406174"/>
            <a:ext cx="166593" cy="132534"/>
          </a:xfrm>
          <a:prstGeom prst="ellipse">
            <a:avLst/>
          </a:prstGeom>
          <a:solidFill>
            <a:srgbClr val="FFC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9" name="Freeform 9">
            <a:extLst>
              <a:ext uri="{FF2B5EF4-FFF2-40B4-BE49-F238E27FC236}">
                <a16:creationId xmlns:a16="http://schemas.microsoft.com/office/drawing/2014/main" id="{8C5DF899-F748-3948-89D7-34B395419E1F}"/>
              </a:ext>
            </a:extLst>
          </p:cNvPr>
          <p:cNvSpPr/>
          <p:nvPr userDrawn="1"/>
        </p:nvSpPr>
        <p:spPr>
          <a:xfrm rot="2894122">
            <a:off x="-1776092" y="2389358"/>
            <a:ext cx="8835391" cy="3680355"/>
          </a:xfrm>
          <a:custGeom>
            <a:avLst/>
            <a:gdLst>
              <a:gd name="connsiteX0" fmla="*/ 457023 w 9478756"/>
              <a:gd name="connsiteY0" fmla="*/ 1181932 h 3565707"/>
              <a:gd name="connsiteX1" fmla="*/ 421121 w 9478756"/>
              <a:gd name="connsiteY1" fmla="*/ 1209202 h 3565707"/>
              <a:gd name="connsiteX2" fmla="*/ 334351 w 9478756"/>
              <a:gd name="connsiteY2" fmla="*/ 1275333 h 3565707"/>
              <a:gd name="connsiteX3" fmla="*/ 441574 w 9478756"/>
              <a:gd name="connsiteY3" fmla="*/ 1193594 h 3565707"/>
              <a:gd name="connsiteX4" fmla="*/ 751941 w 9478756"/>
              <a:gd name="connsiteY4" fmla="*/ 959015 h 3565707"/>
              <a:gd name="connsiteX5" fmla="*/ 664192 w 9478756"/>
              <a:gd name="connsiteY5" fmla="*/ 1023551 h 3565707"/>
              <a:gd name="connsiteX6" fmla="*/ 569249 w 9478756"/>
              <a:gd name="connsiteY6" fmla="*/ 1094433 h 3565707"/>
              <a:gd name="connsiteX7" fmla="*/ 673638 w 9478756"/>
              <a:gd name="connsiteY7" fmla="*/ 1015800 h 3565707"/>
              <a:gd name="connsiteX8" fmla="*/ 686565 w 9478756"/>
              <a:gd name="connsiteY8" fmla="*/ 1005933 h 3565707"/>
              <a:gd name="connsiteX9" fmla="*/ 688070 w 9478756"/>
              <a:gd name="connsiteY9" fmla="*/ 1004289 h 3565707"/>
              <a:gd name="connsiteX10" fmla="*/ 1171370 w 9478756"/>
              <a:gd name="connsiteY10" fmla="*/ 661712 h 3565707"/>
              <a:gd name="connsiteX11" fmla="*/ 1092461 w 9478756"/>
              <a:gd name="connsiteY11" fmla="*/ 717646 h 3565707"/>
              <a:gd name="connsiteX12" fmla="*/ 994419 w 9478756"/>
              <a:gd name="connsiteY12" fmla="*/ 785504 h 3565707"/>
              <a:gd name="connsiteX13" fmla="*/ 814289 w 9478756"/>
              <a:gd name="connsiteY13" fmla="*/ 914821 h 3565707"/>
              <a:gd name="connsiteX14" fmla="*/ 751941 w 9478756"/>
              <a:gd name="connsiteY14" fmla="*/ 959015 h 3565707"/>
              <a:gd name="connsiteX15" fmla="*/ 768398 w 9478756"/>
              <a:gd name="connsiteY15" fmla="*/ 946912 h 3565707"/>
              <a:gd name="connsiteX16" fmla="*/ 993445 w 9478756"/>
              <a:gd name="connsiteY16" fmla="*/ 784955 h 3565707"/>
              <a:gd name="connsiteX17" fmla="*/ 2847791 w 9478756"/>
              <a:gd name="connsiteY17" fmla="*/ 152962 h 3565707"/>
              <a:gd name="connsiteX18" fmla="*/ 2864284 w 9478756"/>
              <a:gd name="connsiteY18" fmla="*/ 158194 h 3565707"/>
              <a:gd name="connsiteX19" fmla="*/ 2870234 w 9478756"/>
              <a:gd name="connsiteY19" fmla="*/ 192371 h 3565707"/>
              <a:gd name="connsiteX20" fmla="*/ 2874927 w 9478756"/>
              <a:gd name="connsiteY20" fmla="*/ 307672 h 3565707"/>
              <a:gd name="connsiteX21" fmla="*/ 2864479 w 9478756"/>
              <a:gd name="connsiteY21" fmla="*/ 541928 h 3565707"/>
              <a:gd name="connsiteX22" fmla="*/ 2807105 w 9478756"/>
              <a:gd name="connsiteY22" fmla="*/ 1022135 h 3565707"/>
              <a:gd name="connsiteX23" fmla="*/ 2631530 w 9478756"/>
              <a:gd name="connsiteY23" fmla="*/ 2010262 h 3565707"/>
              <a:gd name="connsiteX24" fmla="*/ 2529798 w 9478756"/>
              <a:gd name="connsiteY24" fmla="*/ 2506975 h 3565707"/>
              <a:gd name="connsiteX25" fmla="*/ 2479152 w 9478756"/>
              <a:gd name="connsiteY25" fmla="*/ 2753777 h 3565707"/>
              <a:gd name="connsiteX26" fmla="*/ 2434882 w 9478756"/>
              <a:gd name="connsiteY26" fmla="*/ 2998632 h 3565707"/>
              <a:gd name="connsiteX27" fmla="*/ 2416111 w 9478756"/>
              <a:gd name="connsiteY27" fmla="*/ 3241354 h 3565707"/>
              <a:gd name="connsiteX28" fmla="*/ 2438600 w 9478756"/>
              <a:gd name="connsiteY28" fmla="*/ 3359457 h 3565707"/>
              <a:gd name="connsiteX29" fmla="*/ 2444798 w 9478756"/>
              <a:gd name="connsiteY29" fmla="*/ 3373587 h 3565707"/>
              <a:gd name="connsiteX30" fmla="*/ 2451704 w 9478756"/>
              <a:gd name="connsiteY30" fmla="*/ 3387536 h 3565707"/>
              <a:gd name="connsiteX31" fmla="*/ 2469412 w 9478756"/>
              <a:gd name="connsiteY31" fmla="*/ 3414214 h 3565707"/>
              <a:gd name="connsiteX32" fmla="*/ 2517313 w 9478756"/>
              <a:gd name="connsiteY32" fmla="*/ 3462149 h 3565707"/>
              <a:gd name="connsiteX33" fmla="*/ 2652779 w 9478756"/>
              <a:gd name="connsiteY33" fmla="*/ 3529880 h 3565707"/>
              <a:gd name="connsiteX34" fmla="*/ 2732466 w 9478756"/>
              <a:gd name="connsiteY34" fmla="*/ 3547057 h 3565707"/>
              <a:gd name="connsiteX35" fmla="*/ 2815605 w 9478756"/>
              <a:gd name="connsiteY35" fmla="*/ 3553147 h 3565707"/>
              <a:gd name="connsiteX36" fmla="*/ 2981352 w 9478756"/>
              <a:gd name="connsiteY36" fmla="*/ 3542001 h 3565707"/>
              <a:gd name="connsiteX37" fmla="*/ 3141699 w 9478756"/>
              <a:gd name="connsiteY37" fmla="*/ 3513252 h 3565707"/>
              <a:gd name="connsiteX38" fmla="*/ 3514985 w 9478756"/>
              <a:gd name="connsiteY38" fmla="*/ 3417320 h 3565707"/>
              <a:gd name="connsiteX39" fmla="*/ 3887562 w 9478756"/>
              <a:gd name="connsiteY39" fmla="*/ 3311765 h 3565707"/>
              <a:gd name="connsiteX40" fmla="*/ 4653259 w 9478756"/>
              <a:gd name="connsiteY40" fmla="*/ 3119171 h 3565707"/>
              <a:gd name="connsiteX41" fmla="*/ 5450122 w 9478756"/>
              <a:gd name="connsiteY41" fmla="*/ 2977070 h 3565707"/>
              <a:gd name="connsiteX42" fmla="*/ 6269385 w 9478756"/>
              <a:gd name="connsiteY42" fmla="*/ 2895574 h 3565707"/>
              <a:gd name="connsiteX43" fmla="*/ 7096617 w 9478756"/>
              <a:gd name="connsiteY43" fmla="*/ 2873525 h 3565707"/>
              <a:gd name="connsiteX44" fmla="*/ 7509038 w 9478756"/>
              <a:gd name="connsiteY44" fmla="*/ 2884184 h 3565707"/>
              <a:gd name="connsiteX45" fmla="*/ 7918625 w 9478756"/>
              <a:gd name="connsiteY45" fmla="*/ 2909643 h 3565707"/>
              <a:gd name="connsiteX46" fmla="*/ 8323520 w 9478756"/>
              <a:gd name="connsiteY46" fmla="*/ 2950026 h 3565707"/>
              <a:gd name="connsiteX47" fmla="*/ 8423836 w 9478756"/>
              <a:gd name="connsiteY47" fmla="*/ 2962696 h 3565707"/>
              <a:gd name="connsiteX48" fmla="*/ 8473861 w 9478756"/>
              <a:gd name="connsiteY48" fmla="*/ 2969091 h 3565707"/>
              <a:gd name="connsiteX49" fmla="*/ 8523621 w 9478756"/>
              <a:gd name="connsiteY49" fmla="*/ 2976096 h 3565707"/>
              <a:gd name="connsiteX50" fmla="*/ 8623140 w 9478756"/>
              <a:gd name="connsiteY50" fmla="*/ 2990288 h 3565707"/>
              <a:gd name="connsiteX51" fmla="*/ 8722040 w 9478756"/>
              <a:gd name="connsiteY51" fmla="*/ 3005636 h 3565707"/>
              <a:gd name="connsiteX52" fmla="*/ 8820408 w 9478756"/>
              <a:gd name="connsiteY52" fmla="*/ 3021960 h 3565707"/>
              <a:gd name="connsiteX53" fmla="*/ 8918334 w 9478756"/>
              <a:gd name="connsiteY53" fmla="*/ 3039015 h 3565707"/>
              <a:gd name="connsiteX54" fmla="*/ 9112060 w 9478756"/>
              <a:gd name="connsiteY54" fmla="*/ 3076717 h 3565707"/>
              <a:gd name="connsiteX55" fmla="*/ 9160403 w 9478756"/>
              <a:gd name="connsiteY55" fmla="*/ 3086097 h 3565707"/>
              <a:gd name="connsiteX56" fmla="*/ 9184486 w 9478756"/>
              <a:gd name="connsiteY56" fmla="*/ 3090787 h 3565707"/>
              <a:gd name="connsiteX57" fmla="*/ 9208392 w 9478756"/>
              <a:gd name="connsiteY57" fmla="*/ 3096086 h 3565707"/>
              <a:gd name="connsiteX58" fmla="*/ 9303484 w 9478756"/>
              <a:gd name="connsiteY58" fmla="*/ 3117587 h 3565707"/>
              <a:gd name="connsiteX59" fmla="*/ 9398399 w 9478756"/>
              <a:gd name="connsiteY59" fmla="*/ 3138966 h 3565707"/>
              <a:gd name="connsiteX60" fmla="*/ 9478756 w 9478756"/>
              <a:gd name="connsiteY60" fmla="*/ 3157999 h 3565707"/>
              <a:gd name="connsiteX61" fmla="*/ 9478732 w 9478756"/>
              <a:gd name="connsiteY61" fmla="*/ 3158075 h 3565707"/>
              <a:gd name="connsiteX62" fmla="*/ 9468966 w 9478756"/>
              <a:gd name="connsiteY62" fmla="*/ 3155717 h 3565707"/>
              <a:gd name="connsiteX63" fmla="*/ 9429566 w 9478756"/>
              <a:gd name="connsiteY63" fmla="*/ 3147006 h 3565707"/>
              <a:gd name="connsiteX64" fmla="*/ 9421419 w 9478756"/>
              <a:gd name="connsiteY64" fmla="*/ 3145605 h 3565707"/>
              <a:gd name="connsiteX65" fmla="*/ 9444053 w 9478756"/>
              <a:gd name="connsiteY65" fmla="*/ 3150752 h 3565707"/>
              <a:gd name="connsiteX66" fmla="*/ 9478299 w 9478756"/>
              <a:gd name="connsiteY66" fmla="*/ 3159439 h 3565707"/>
              <a:gd name="connsiteX67" fmla="*/ 9477253 w 9478756"/>
              <a:gd name="connsiteY67" fmla="*/ 3162738 h 3565707"/>
              <a:gd name="connsiteX68" fmla="*/ 9464982 w 9478756"/>
              <a:gd name="connsiteY68" fmla="*/ 3159614 h 3565707"/>
              <a:gd name="connsiteX69" fmla="*/ 9411857 w 9478756"/>
              <a:gd name="connsiteY69" fmla="*/ 3147433 h 3565707"/>
              <a:gd name="connsiteX70" fmla="*/ 9206533 w 9478756"/>
              <a:gd name="connsiteY70" fmla="*/ 3101142 h 3565707"/>
              <a:gd name="connsiteX71" fmla="*/ 9182361 w 9478756"/>
              <a:gd name="connsiteY71" fmla="*/ 3095782 h 3565707"/>
              <a:gd name="connsiteX72" fmla="*/ 9158367 w 9478756"/>
              <a:gd name="connsiteY72" fmla="*/ 3091152 h 3565707"/>
              <a:gd name="connsiteX73" fmla="*/ 9112060 w 9478756"/>
              <a:gd name="connsiteY73" fmla="*/ 3082138 h 3565707"/>
              <a:gd name="connsiteX74" fmla="*/ 9026796 w 9478756"/>
              <a:gd name="connsiteY74" fmla="*/ 3065632 h 3565707"/>
              <a:gd name="connsiteX75" fmla="*/ 8894428 w 9478756"/>
              <a:gd name="connsiteY75" fmla="*/ 3040172 h 3565707"/>
              <a:gd name="connsiteX76" fmla="*/ 8829439 w 9478756"/>
              <a:gd name="connsiteY76" fmla="*/ 3029208 h 3565707"/>
              <a:gd name="connsiteX77" fmla="*/ 8852903 w 9478756"/>
              <a:gd name="connsiteY77" fmla="*/ 3033411 h 3565707"/>
              <a:gd name="connsiteX78" fmla="*/ 8904079 w 9478756"/>
              <a:gd name="connsiteY78" fmla="*/ 3042304 h 3565707"/>
              <a:gd name="connsiteX79" fmla="*/ 8983765 w 9478756"/>
              <a:gd name="connsiteY79" fmla="*/ 3057957 h 3565707"/>
              <a:gd name="connsiteX80" fmla="*/ 9190684 w 9478756"/>
              <a:gd name="connsiteY80" fmla="*/ 3098705 h 3565707"/>
              <a:gd name="connsiteX81" fmla="*/ 9334296 w 9478756"/>
              <a:gd name="connsiteY81" fmla="*/ 3131109 h 3565707"/>
              <a:gd name="connsiteX82" fmla="*/ 9411857 w 9478756"/>
              <a:gd name="connsiteY82" fmla="*/ 3148773 h 3565707"/>
              <a:gd name="connsiteX83" fmla="*/ 9450993 w 9478756"/>
              <a:gd name="connsiteY83" fmla="*/ 3157605 h 3565707"/>
              <a:gd name="connsiteX84" fmla="*/ 9476815 w 9478756"/>
              <a:gd name="connsiteY84" fmla="*/ 3164119 h 3565707"/>
              <a:gd name="connsiteX85" fmla="*/ 9474306 w 9478756"/>
              <a:gd name="connsiteY85" fmla="*/ 3172029 h 3565707"/>
              <a:gd name="connsiteX86" fmla="*/ 9298376 w 9478756"/>
              <a:gd name="connsiteY86" fmla="*/ 3129974 h 3565707"/>
              <a:gd name="connsiteX87" fmla="*/ 9019270 w 9478756"/>
              <a:gd name="connsiteY87" fmla="*/ 3072027 h 3565707"/>
              <a:gd name="connsiteX88" fmla="*/ 8948969 w 9478756"/>
              <a:gd name="connsiteY88" fmla="*/ 3058383 h 3565707"/>
              <a:gd name="connsiteX89" fmla="*/ 8878136 w 9478756"/>
              <a:gd name="connsiteY89" fmla="*/ 3045227 h 3565707"/>
              <a:gd name="connsiteX90" fmla="*/ 8736472 w 9478756"/>
              <a:gd name="connsiteY90" fmla="*/ 3021229 h 3565707"/>
              <a:gd name="connsiteX91" fmla="*/ 8593922 w 9478756"/>
              <a:gd name="connsiteY91" fmla="*/ 2999302 h 3565707"/>
              <a:gd name="connsiteX92" fmla="*/ 8450753 w 9478756"/>
              <a:gd name="connsiteY92" fmla="*/ 2979323 h 3565707"/>
              <a:gd name="connsiteX93" fmla="*/ 7872673 w 9478756"/>
              <a:gd name="connsiteY93" fmla="*/ 2919328 h 3565707"/>
              <a:gd name="connsiteX94" fmla="*/ 6703498 w 9478756"/>
              <a:gd name="connsiteY94" fmla="*/ 2889970 h 3565707"/>
              <a:gd name="connsiteX95" fmla="*/ 4407471 w 9478756"/>
              <a:gd name="connsiteY95" fmla="*/ 3189216 h 3565707"/>
              <a:gd name="connsiteX96" fmla="*/ 3859407 w 9478756"/>
              <a:gd name="connsiteY96" fmla="*/ 3333510 h 3565707"/>
              <a:gd name="connsiteX97" fmla="*/ 3314352 w 9478756"/>
              <a:gd name="connsiteY97" fmla="*/ 3485417 h 3565707"/>
              <a:gd name="connsiteX98" fmla="*/ 3033325 w 9478756"/>
              <a:gd name="connsiteY98" fmla="*/ 3546874 h 3565707"/>
              <a:gd name="connsiteX99" fmla="*/ 2887057 w 9478756"/>
              <a:gd name="connsiteY99" fmla="*/ 3563867 h 3565707"/>
              <a:gd name="connsiteX100" fmla="*/ 2738045 w 9478756"/>
              <a:gd name="connsiteY100" fmla="*/ 3560274 h 3565707"/>
              <a:gd name="connsiteX101" fmla="*/ 2665529 w 9478756"/>
              <a:gd name="connsiteY101" fmla="*/ 3546752 h 3565707"/>
              <a:gd name="connsiteX102" fmla="*/ 2630821 w 9478756"/>
              <a:gd name="connsiteY102" fmla="*/ 3536702 h 3565707"/>
              <a:gd name="connsiteX103" fmla="*/ 2597884 w 9478756"/>
              <a:gd name="connsiteY103" fmla="*/ 3524155 h 3565707"/>
              <a:gd name="connsiteX104" fmla="*/ 2537500 w 9478756"/>
              <a:gd name="connsiteY104" fmla="*/ 3493700 h 3565707"/>
              <a:gd name="connsiteX105" fmla="*/ 2510938 w 9478756"/>
              <a:gd name="connsiteY105" fmla="*/ 3475428 h 3565707"/>
              <a:gd name="connsiteX106" fmla="*/ 2497834 w 9478756"/>
              <a:gd name="connsiteY106" fmla="*/ 3465500 h 3565707"/>
              <a:gd name="connsiteX107" fmla="*/ 2486235 w 9478756"/>
              <a:gd name="connsiteY107" fmla="*/ 3455267 h 3565707"/>
              <a:gd name="connsiteX108" fmla="*/ 2464897 w 9478756"/>
              <a:gd name="connsiteY108" fmla="*/ 3433765 h 3565707"/>
              <a:gd name="connsiteX109" fmla="*/ 2447189 w 9478756"/>
              <a:gd name="connsiteY109" fmla="*/ 3410925 h 3565707"/>
              <a:gd name="connsiteX110" fmla="*/ 2432935 w 9478756"/>
              <a:gd name="connsiteY110" fmla="*/ 3386988 h 3565707"/>
              <a:gd name="connsiteX111" fmla="*/ 2427090 w 9478756"/>
              <a:gd name="connsiteY111" fmla="*/ 3374806 h 3565707"/>
              <a:gd name="connsiteX112" fmla="*/ 2421778 w 9478756"/>
              <a:gd name="connsiteY112" fmla="*/ 3362624 h 3565707"/>
              <a:gd name="connsiteX113" fmla="*/ 2399465 w 9478756"/>
              <a:gd name="connsiteY113" fmla="*/ 3261394 h 3565707"/>
              <a:gd name="connsiteX114" fmla="*/ 2408319 w 9478756"/>
              <a:gd name="connsiteY114" fmla="*/ 3058505 h 3565707"/>
              <a:gd name="connsiteX115" fmla="*/ 2440726 w 9478756"/>
              <a:gd name="connsiteY115" fmla="*/ 2857506 h 3565707"/>
              <a:gd name="connsiteX116" fmla="*/ 2521563 w 9478756"/>
              <a:gd name="connsiteY116" fmla="*/ 2457151 h 3565707"/>
              <a:gd name="connsiteX117" fmla="*/ 2680935 w 9478756"/>
              <a:gd name="connsiteY117" fmla="*/ 1657172 h 3565707"/>
              <a:gd name="connsiteX118" fmla="*/ 2751767 w 9478756"/>
              <a:gd name="connsiteY118" fmla="*/ 1256757 h 3565707"/>
              <a:gd name="connsiteX119" fmla="*/ 2812064 w 9478756"/>
              <a:gd name="connsiteY119" fmla="*/ 855975 h 3565707"/>
              <a:gd name="connsiteX120" fmla="*/ 2852526 w 9478756"/>
              <a:gd name="connsiteY120" fmla="*/ 454585 h 3565707"/>
              <a:gd name="connsiteX121" fmla="*/ 2856068 w 9478756"/>
              <a:gd name="connsiteY121" fmla="*/ 253890 h 3565707"/>
              <a:gd name="connsiteX122" fmla="*/ 2853412 w 9478756"/>
              <a:gd name="connsiteY122" fmla="*/ 203822 h 3565707"/>
              <a:gd name="connsiteX123" fmla="*/ 2848011 w 9478756"/>
              <a:gd name="connsiteY123" fmla="*/ 153877 h 3565707"/>
              <a:gd name="connsiteX124" fmla="*/ 2365572 w 9478756"/>
              <a:gd name="connsiteY124" fmla="*/ 0 h 3565707"/>
              <a:gd name="connsiteX125" fmla="*/ 2378634 w 9478756"/>
              <a:gd name="connsiteY125" fmla="*/ 4143 h 3565707"/>
              <a:gd name="connsiteX126" fmla="*/ 2375559 w 9478756"/>
              <a:gd name="connsiteY126" fmla="*/ 5076 h 3565707"/>
              <a:gd name="connsiteX127" fmla="*/ 2343154 w 9478756"/>
              <a:gd name="connsiteY127" fmla="*/ 16161 h 3565707"/>
              <a:gd name="connsiteX128" fmla="*/ 2095241 w 9478756"/>
              <a:gd name="connsiteY128" fmla="*/ 119707 h 3565707"/>
              <a:gd name="connsiteX129" fmla="*/ 1862911 w 9478756"/>
              <a:gd name="connsiteY129" fmla="*/ 240185 h 3565707"/>
              <a:gd name="connsiteX130" fmla="*/ 1426408 w 9478756"/>
              <a:gd name="connsiteY130" fmla="*/ 504713 h 3565707"/>
              <a:gd name="connsiteX131" fmla="*/ 1013101 w 9478756"/>
              <a:gd name="connsiteY131" fmla="*/ 785504 h 3565707"/>
              <a:gd name="connsiteX132" fmla="*/ 613873 w 9478756"/>
              <a:gd name="connsiteY132" fmla="*/ 1075613 h 3565707"/>
              <a:gd name="connsiteX133" fmla="*/ 515770 w 9478756"/>
              <a:gd name="connsiteY133" fmla="*/ 1149008 h 3565707"/>
              <a:gd name="connsiteX134" fmla="*/ 418376 w 9478756"/>
              <a:gd name="connsiteY134" fmla="*/ 1222952 h 3565707"/>
              <a:gd name="connsiteX135" fmla="*/ 225181 w 9478756"/>
              <a:gd name="connsiteY135" fmla="*/ 1371509 h 3565707"/>
              <a:gd name="connsiteX136" fmla="*/ 34819 w 9478756"/>
              <a:gd name="connsiteY136" fmla="*/ 1519152 h 3565707"/>
              <a:gd name="connsiteX137" fmla="*/ 207030 w 9478756"/>
              <a:gd name="connsiteY137" fmla="*/ 1383203 h 3565707"/>
              <a:gd name="connsiteX138" fmla="*/ 458573 w 9478756"/>
              <a:gd name="connsiteY138" fmla="*/ 1189087 h 3565707"/>
              <a:gd name="connsiteX139" fmla="*/ 222436 w 9478756"/>
              <a:gd name="connsiteY139" fmla="*/ 1369864 h 3565707"/>
              <a:gd name="connsiteX140" fmla="*/ 225093 w 9478756"/>
              <a:gd name="connsiteY140" fmla="*/ 1367610 h 3565707"/>
              <a:gd name="connsiteX141" fmla="*/ 233150 w 9478756"/>
              <a:gd name="connsiteY141" fmla="*/ 1361154 h 3565707"/>
              <a:gd name="connsiteX142" fmla="*/ 265644 w 9478756"/>
              <a:gd name="connsiteY142" fmla="*/ 1335390 h 3565707"/>
              <a:gd name="connsiteX143" fmla="*/ 397303 w 9478756"/>
              <a:gd name="connsiteY143" fmla="*/ 1233002 h 3565707"/>
              <a:gd name="connsiteX144" fmla="*/ 619805 w 9478756"/>
              <a:gd name="connsiteY144" fmla="*/ 1064223 h 3565707"/>
              <a:gd name="connsiteX145" fmla="*/ 654120 w 9478756"/>
              <a:gd name="connsiteY145" fmla="*/ 1038558 h 3565707"/>
              <a:gd name="connsiteX146" fmla="*/ 713038 w 9478756"/>
              <a:gd name="connsiteY146" fmla="*/ 994922 h 3565707"/>
              <a:gd name="connsiteX147" fmla="*/ 766339 w 9478756"/>
              <a:gd name="connsiteY147" fmla="*/ 956048 h 3565707"/>
              <a:gd name="connsiteX148" fmla="*/ 937399 w 9478756"/>
              <a:gd name="connsiteY148" fmla="*/ 832160 h 3565707"/>
              <a:gd name="connsiteX149" fmla="*/ 845760 w 9478756"/>
              <a:gd name="connsiteY149" fmla="*/ 897576 h 3565707"/>
              <a:gd name="connsiteX150" fmla="*/ 754918 w 9478756"/>
              <a:gd name="connsiteY150" fmla="*/ 963906 h 3565707"/>
              <a:gd name="connsiteX151" fmla="*/ 713038 w 9478756"/>
              <a:gd name="connsiteY151" fmla="*/ 994922 h 3565707"/>
              <a:gd name="connsiteX152" fmla="*/ 689841 w 9478756"/>
              <a:gd name="connsiteY152" fmla="*/ 1011841 h 3565707"/>
              <a:gd name="connsiteX153" fmla="*/ 654120 w 9478756"/>
              <a:gd name="connsiteY153" fmla="*/ 1038558 h 3565707"/>
              <a:gd name="connsiteX154" fmla="*/ 574561 w 9478756"/>
              <a:gd name="connsiteY154" fmla="*/ 1097480 h 3565707"/>
              <a:gd name="connsiteX155" fmla="*/ 573056 w 9478756"/>
              <a:gd name="connsiteY155" fmla="*/ 1096566 h 3565707"/>
              <a:gd name="connsiteX156" fmla="*/ 738272 w 9478756"/>
              <a:gd name="connsiteY156" fmla="*/ 974017 h 3565707"/>
              <a:gd name="connsiteX157" fmla="*/ 792990 w 9478756"/>
              <a:gd name="connsiteY157" fmla="*/ 933817 h 3565707"/>
              <a:gd name="connsiteX158" fmla="*/ 813531 w 9478756"/>
              <a:gd name="connsiteY158" fmla="*/ 918528 h 3565707"/>
              <a:gd name="connsiteX159" fmla="*/ 812380 w 9478756"/>
              <a:gd name="connsiteY159" fmla="*/ 917737 h 3565707"/>
              <a:gd name="connsiteX160" fmla="*/ 702856 w 9478756"/>
              <a:gd name="connsiteY160" fmla="*/ 997954 h 3565707"/>
              <a:gd name="connsiteX161" fmla="*/ 571639 w 9478756"/>
              <a:gd name="connsiteY161" fmla="*/ 1095408 h 3565707"/>
              <a:gd name="connsiteX162" fmla="*/ 457023 w 9478756"/>
              <a:gd name="connsiteY162" fmla="*/ 1181932 h 3565707"/>
              <a:gd name="connsiteX163" fmla="*/ 497000 w 9478756"/>
              <a:gd name="connsiteY163" fmla="*/ 1151567 h 3565707"/>
              <a:gd name="connsiteX164" fmla="*/ 550921 w 9478756"/>
              <a:gd name="connsiteY164" fmla="*/ 1110879 h 3565707"/>
              <a:gd name="connsiteX165" fmla="*/ 571285 w 9478756"/>
              <a:gd name="connsiteY165" fmla="*/ 1095409 h 3565707"/>
              <a:gd name="connsiteX166" fmla="*/ 570134 w 9478756"/>
              <a:gd name="connsiteY166" fmla="*/ 1094677 h 3565707"/>
              <a:gd name="connsiteX167" fmla="*/ 769228 w 9478756"/>
              <a:gd name="connsiteY167" fmla="*/ 947171 h 3565707"/>
              <a:gd name="connsiteX168" fmla="*/ 814289 w 9478756"/>
              <a:gd name="connsiteY168" fmla="*/ 914821 h 3565707"/>
              <a:gd name="connsiteX169" fmla="*/ 1092461 w 9478756"/>
              <a:gd name="connsiteY169" fmla="*/ 717646 h 3565707"/>
              <a:gd name="connsiteX170" fmla="*/ 1223982 w 9478756"/>
              <a:gd name="connsiteY170" fmla="*/ 626615 h 3565707"/>
              <a:gd name="connsiteX171" fmla="*/ 1434819 w 9478756"/>
              <a:gd name="connsiteY171" fmla="*/ 487050 h 3565707"/>
              <a:gd name="connsiteX172" fmla="*/ 1434022 w 9478756"/>
              <a:gd name="connsiteY172" fmla="*/ 486501 h 3565707"/>
              <a:gd name="connsiteX173" fmla="*/ 1222931 w 9478756"/>
              <a:gd name="connsiteY173" fmla="*/ 625998 h 3565707"/>
              <a:gd name="connsiteX174" fmla="*/ 1171370 w 9478756"/>
              <a:gd name="connsiteY174" fmla="*/ 661712 h 3565707"/>
              <a:gd name="connsiteX175" fmla="*/ 1241712 w 9478756"/>
              <a:gd name="connsiteY175" fmla="*/ 611852 h 3565707"/>
              <a:gd name="connsiteX176" fmla="*/ 1479341 w 9478756"/>
              <a:gd name="connsiteY176" fmla="*/ 456610 h 3565707"/>
              <a:gd name="connsiteX177" fmla="*/ 1830063 w 9478756"/>
              <a:gd name="connsiteY177" fmla="*/ 243778 h 3565707"/>
              <a:gd name="connsiteX178" fmla="*/ 1678216 w 9478756"/>
              <a:gd name="connsiteY178" fmla="*/ 332036 h 3565707"/>
              <a:gd name="connsiteX179" fmla="*/ 1530177 w 9478756"/>
              <a:gd name="connsiteY179" fmla="*/ 423399 h 3565707"/>
              <a:gd name="connsiteX180" fmla="*/ 1479341 w 9478756"/>
              <a:gd name="connsiteY180" fmla="*/ 456610 h 3565707"/>
              <a:gd name="connsiteX181" fmla="*/ 1432694 w 9478756"/>
              <a:gd name="connsiteY181" fmla="*/ 484917 h 3565707"/>
              <a:gd name="connsiteX182" fmla="*/ 1692117 w 9478756"/>
              <a:gd name="connsiteY182" fmla="*/ 322595 h 3565707"/>
              <a:gd name="connsiteX183" fmla="*/ 1774991 w 9478756"/>
              <a:gd name="connsiteY183" fmla="*/ 273868 h 3565707"/>
              <a:gd name="connsiteX184" fmla="*/ 1863974 w 9478756"/>
              <a:gd name="connsiteY184" fmla="*/ 223679 h 3565707"/>
              <a:gd name="connsiteX185" fmla="*/ 1958269 w 9478756"/>
              <a:gd name="connsiteY185" fmla="*/ 172941 h 3565707"/>
              <a:gd name="connsiteX186" fmla="*/ 2007409 w 9478756"/>
              <a:gd name="connsiteY186" fmla="*/ 147786 h 3565707"/>
              <a:gd name="connsiteX187" fmla="*/ 2032200 w 9478756"/>
              <a:gd name="connsiteY187" fmla="*/ 135117 h 3565707"/>
              <a:gd name="connsiteX188" fmla="*/ 2057611 w 9478756"/>
              <a:gd name="connsiteY188" fmla="*/ 122935 h 3565707"/>
              <a:gd name="connsiteX189" fmla="*/ 2108788 w 9478756"/>
              <a:gd name="connsiteY189" fmla="*/ 98267 h 3565707"/>
              <a:gd name="connsiteX190" fmla="*/ 2161292 w 9478756"/>
              <a:gd name="connsiteY190" fmla="*/ 74512 h 3565707"/>
              <a:gd name="connsiteX191" fmla="*/ 2214416 w 9478756"/>
              <a:gd name="connsiteY191" fmla="*/ 51489 h 3565707"/>
              <a:gd name="connsiteX192" fmla="*/ 2268869 w 9478756"/>
              <a:gd name="connsiteY192" fmla="*/ 29501 h 3565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9478756" h="3565707">
                <a:moveTo>
                  <a:pt x="457023" y="1181932"/>
                </a:moveTo>
                <a:lnTo>
                  <a:pt x="421121" y="1209202"/>
                </a:lnTo>
                <a:cubicBezTo>
                  <a:pt x="393341" y="1230261"/>
                  <a:pt x="363747" y="1252736"/>
                  <a:pt x="334351" y="1275333"/>
                </a:cubicBezTo>
                <a:cubicBezTo>
                  <a:pt x="363570" y="1252554"/>
                  <a:pt x="400845" y="1224048"/>
                  <a:pt x="441574" y="1193594"/>
                </a:cubicBezTo>
                <a:close/>
                <a:moveTo>
                  <a:pt x="751941" y="959015"/>
                </a:moveTo>
                <a:lnTo>
                  <a:pt x="664192" y="1023551"/>
                </a:lnTo>
                <a:cubicBezTo>
                  <a:pt x="630845" y="1048257"/>
                  <a:pt x="599043" y="1072004"/>
                  <a:pt x="569249" y="1094433"/>
                </a:cubicBezTo>
                <a:lnTo>
                  <a:pt x="673638" y="1015800"/>
                </a:lnTo>
                <a:cubicBezTo>
                  <a:pt x="681075" y="1010197"/>
                  <a:pt x="684794" y="1007395"/>
                  <a:pt x="686565" y="1005933"/>
                </a:cubicBezTo>
                <a:cubicBezTo>
                  <a:pt x="688335" y="1004471"/>
                  <a:pt x="688247" y="1004349"/>
                  <a:pt x="688070" y="1004289"/>
                </a:cubicBezTo>
                <a:close/>
                <a:moveTo>
                  <a:pt x="1171370" y="661712"/>
                </a:moveTo>
                <a:lnTo>
                  <a:pt x="1092461" y="717646"/>
                </a:lnTo>
                <a:lnTo>
                  <a:pt x="994419" y="785504"/>
                </a:lnTo>
                <a:lnTo>
                  <a:pt x="814289" y="914821"/>
                </a:lnTo>
                <a:lnTo>
                  <a:pt x="751941" y="959015"/>
                </a:lnTo>
                <a:lnTo>
                  <a:pt x="768398" y="946912"/>
                </a:lnTo>
                <a:cubicBezTo>
                  <a:pt x="840337" y="894378"/>
                  <a:pt x="916592" y="839438"/>
                  <a:pt x="993445" y="784955"/>
                </a:cubicBezTo>
                <a:close/>
                <a:moveTo>
                  <a:pt x="2847791" y="152962"/>
                </a:moveTo>
                <a:lnTo>
                  <a:pt x="2864284" y="158194"/>
                </a:lnTo>
                <a:lnTo>
                  <a:pt x="2870234" y="192371"/>
                </a:lnTo>
                <a:cubicBezTo>
                  <a:pt x="2873599" y="230562"/>
                  <a:pt x="2875015" y="268995"/>
                  <a:pt x="2874927" y="307672"/>
                </a:cubicBezTo>
                <a:cubicBezTo>
                  <a:pt x="2874927" y="384966"/>
                  <a:pt x="2870677" y="463112"/>
                  <a:pt x="2864479" y="541928"/>
                </a:cubicBezTo>
                <a:cubicBezTo>
                  <a:pt x="2851818" y="699561"/>
                  <a:pt x="2830922" y="859873"/>
                  <a:pt x="2807105" y="1022135"/>
                </a:cubicBezTo>
                <a:cubicBezTo>
                  <a:pt x="2758940" y="1346536"/>
                  <a:pt x="2697138" y="1678429"/>
                  <a:pt x="2631530" y="2010262"/>
                </a:cubicBezTo>
                <a:cubicBezTo>
                  <a:pt x="2598593" y="2176178"/>
                  <a:pt x="2564150" y="2342033"/>
                  <a:pt x="2529798" y="2506975"/>
                </a:cubicBezTo>
                <a:cubicBezTo>
                  <a:pt x="2512912" y="2589689"/>
                  <a:pt x="2496036" y="2671958"/>
                  <a:pt x="2479152" y="2753777"/>
                </a:cubicBezTo>
                <a:cubicBezTo>
                  <a:pt x="2462949" y="2835701"/>
                  <a:pt x="2447366" y="2917318"/>
                  <a:pt x="2434882" y="2998632"/>
                </a:cubicBezTo>
                <a:cubicBezTo>
                  <a:pt x="2422397" y="3079945"/>
                  <a:pt x="2412570" y="3161076"/>
                  <a:pt x="2416111" y="3241354"/>
                </a:cubicBezTo>
                <a:cubicBezTo>
                  <a:pt x="2417094" y="3281183"/>
                  <a:pt x="2424637" y="3320804"/>
                  <a:pt x="2438600" y="3359457"/>
                </a:cubicBezTo>
                <a:cubicBezTo>
                  <a:pt x="2440105" y="3364269"/>
                  <a:pt x="2442673" y="3368898"/>
                  <a:pt x="2444798" y="3373587"/>
                </a:cubicBezTo>
                <a:cubicBezTo>
                  <a:pt x="2446923" y="3378278"/>
                  <a:pt x="2449136" y="3382968"/>
                  <a:pt x="2451704" y="3387536"/>
                </a:cubicBezTo>
                <a:cubicBezTo>
                  <a:pt x="2456884" y="3396648"/>
                  <a:pt x="2462790" y="3405553"/>
                  <a:pt x="2469412" y="3414214"/>
                </a:cubicBezTo>
                <a:cubicBezTo>
                  <a:pt x="2482295" y="3431549"/>
                  <a:pt x="2498400" y="3447665"/>
                  <a:pt x="2517313" y="3462149"/>
                </a:cubicBezTo>
                <a:cubicBezTo>
                  <a:pt x="2554872" y="3491160"/>
                  <a:pt x="2601072" y="3514263"/>
                  <a:pt x="2652779" y="3529880"/>
                </a:cubicBezTo>
                <a:cubicBezTo>
                  <a:pt x="2678421" y="3537463"/>
                  <a:pt x="2705124" y="3543219"/>
                  <a:pt x="2732466" y="3547057"/>
                </a:cubicBezTo>
                <a:cubicBezTo>
                  <a:pt x="2759896" y="3550638"/>
                  <a:pt x="2787697" y="3552672"/>
                  <a:pt x="2815605" y="3553147"/>
                </a:cubicBezTo>
                <a:cubicBezTo>
                  <a:pt x="2871270" y="3553470"/>
                  <a:pt x="2926829" y="3549737"/>
                  <a:pt x="2981352" y="3542001"/>
                </a:cubicBezTo>
                <a:cubicBezTo>
                  <a:pt x="3035486" y="3534326"/>
                  <a:pt x="3089008" y="3524733"/>
                  <a:pt x="3141699" y="3513252"/>
                </a:cubicBezTo>
                <a:cubicBezTo>
                  <a:pt x="3267603" y="3486026"/>
                  <a:pt x="3391206" y="3451978"/>
                  <a:pt x="3514985" y="3417320"/>
                </a:cubicBezTo>
                <a:lnTo>
                  <a:pt x="3887562" y="3311765"/>
                </a:lnTo>
                <a:cubicBezTo>
                  <a:pt x="4137512" y="3241780"/>
                  <a:pt x="4392242" y="3175816"/>
                  <a:pt x="4653259" y="3119171"/>
                </a:cubicBezTo>
                <a:cubicBezTo>
                  <a:pt x="4915020" y="3062093"/>
                  <a:pt x="5181021" y="3014663"/>
                  <a:pt x="5450122" y="2977070"/>
                </a:cubicBezTo>
                <a:cubicBezTo>
                  <a:pt x="5720842" y="2939629"/>
                  <a:pt x="5994335" y="2912422"/>
                  <a:pt x="6269385" y="2895574"/>
                </a:cubicBezTo>
                <a:cubicBezTo>
                  <a:pt x="6544400" y="2878495"/>
                  <a:pt x="6820504" y="2871131"/>
                  <a:pt x="7096617" y="2873525"/>
                </a:cubicBezTo>
                <a:cubicBezTo>
                  <a:pt x="7234386" y="2874743"/>
                  <a:pt x="7371862" y="2878294"/>
                  <a:pt x="7509038" y="2884184"/>
                </a:cubicBezTo>
                <a:cubicBezTo>
                  <a:pt x="7646214" y="2890074"/>
                  <a:pt x="7782743" y="2898558"/>
                  <a:pt x="7918625" y="2909643"/>
                </a:cubicBezTo>
                <a:cubicBezTo>
                  <a:pt x="8054384" y="2920808"/>
                  <a:pt x="8189355" y="2934269"/>
                  <a:pt x="8323520" y="2950026"/>
                </a:cubicBezTo>
                <a:lnTo>
                  <a:pt x="8423836" y="2962696"/>
                </a:lnTo>
                <a:lnTo>
                  <a:pt x="8473861" y="2969091"/>
                </a:lnTo>
                <a:lnTo>
                  <a:pt x="8523621" y="2976096"/>
                </a:lnTo>
                <a:cubicBezTo>
                  <a:pt x="8556824" y="2980846"/>
                  <a:pt x="8590115" y="2985293"/>
                  <a:pt x="8623140" y="2990288"/>
                </a:cubicBezTo>
                <a:lnTo>
                  <a:pt x="8722040" y="3005636"/>
                </a:lnTo>
                <a:cubicBezTo>
                  <a:pt x="8754977" y="3010570"/>
                  <a:pt x="8787737" y="3016356"/>
                  <a:pt x="8820408" y="3021960"/>
                </a:cubicBezTo>
                <a:cubicBezTo>
                  <a:pt x="8853080" y="3027563"/>
                  <a:pt x="8885928" y="3032802"/>
                  <a:pt x="8918334" y="3039015"/>
                </a:cubicBezTo>
                <a:lnTo>
                  <a:pt x="9112060" y="3076717"/>
                </a:lnTo>
                <a:lnTo>
                  <a:pt x="9160403" y="3086097"/>
                </a:lnTo>
                <a:lnTo>
                  <a:pt x="9184486" y="3090787"/>
                </a:lnTo>
                <a:cubicBezTo>
                  <a:pt x="9192543" y="3092432"/>
                  <a:pt x="9200423" y="3094319"/>
                  <a:pt x="9208392" y="3096086"/>
                </a:cubicBezTo>
                <a:lnTo>
                  <a:pt x="9303484" y="3117587"/>
                </a:lnTo>
                <a:lnTo>
                  <a:pt x="9398399" y="3138966"/>
                </a:lnTo>
                <a:lnTo>
                  <a:pt x="9478756" y="3157999"/>
                </a:lnTo>
                <a:lnTo>
                  <a:pt x="9478732" y="3158075"/>
                </a:lnTo>
                <a:lnTo>
                  <a:pt x="9468966" y="3155717"/>
                </a:lnTo>
                <a:cubicBezTo>
                  <a:pt x="9456128" y="3152366"/>
                  <a:pt x="9440101" y="3149625"/>
                  <a:pt x="9429566" y="3147006"/>
                </a:cubicBezTo>
                <a:cubicBezTo>
                  <a:pt x="9419030" y="3144387"/>
                  <a:pt x="9413628" y="3143717"/>
                  <a:pt x="9421419" y="3145605"/>
                </a:cubicBezTo>
                <a:cubicBezTo>
                  <a:pt x="9425315" y="3146550"/>
                  <a:pt x="9432598" y="3148072"/>
                  <a:pt x="9444053" y="3150752"/>
                </a:cubicBezTo>
                <a:lnTo>
                  <a:pt x="9478299" y="3159439"/>
                </a:lnTo>
                <a:lnTo>
                  <a:pt x="9477253" y="3162738"/>
                </a:lnTo>
                <a:lnTo>
                  <a:pt x="9464982" y="3159614"/>
                </a:lnTo>
                <a:cubicBezTo>
                  <a:pt x="9447274" y="3155107"/>
                  <a:pt x="9429566" y="3151453"/>
                  <a:pt x="9411857" y="3147433"/>
                </a:cubicBezTo>
                <a:lnTo>
                  <a:pt x="9206533" y="3101142"/>
                </a:lnTo>
                <a:cubicBezTo>
                  <a:pt x="9198387" y="3099376"/>
                  <a:pt x="9190418" y="3097426"/>
                  <a:pt x="9182361" y="3095782"/>
                </a:cubicBezTo>
                <a:lnTo>
                  <a:pt x="9158367" y="3091152"/>
                </a:lnTo>
                <a:lnTo>
                  <a:pt x="9112060" y="3082138"/>
                </a:lnTo>
                <a:lnTo>
                  <a:pt x="9026796" y="3065632"/>
                </a:lnTo>
                <a:cubicBezTo>
                  <a:pt x="8973672" y="3055399"/>
                  <a:pt x="8928516" y="3046385"/>
                  <a:pt x="8894428" y="3040172"/>
                </a:cubicBezTo>
                <a:lnTo>
                  <a:pt x="8829439" y="3029208"/>
                </a:lnTo>
                <a:cubicBezTo>
                  <a:pt x="8821382" y="3027868"/>
                  <a:pt x="8828111" y="3029208"/>
                  <a:pt x="8852903" y="3033411"/>
                </a:cubicBezTo>
                <a:lnTo>
                  <a:pt x="8904079" y="3042304"/>
                </a:lnTo>
                <a:lnTo>
                  <a:pt x="8983765" y="3057957"/>
                </a:lnTo>
                <a:lnTo>
                  <a:pt x="9190684" y="3098705"/>
                </a:lnTo>
                <a:lnTo>
                  <a:pt x="9334296" y="3131109"/>
                </a:lnTo>
                <a:lnTo>
                  <a:pt x="9411857" y="3148773"/>
                </a:lnTo>
                <a:lnTo>
                  <a:pt x="9450993" y="3157605"/>
                </a:lnTo>
                <a:lnTo>
                  <a:pt x="9476815" y="3164119"/>
                </a:lnTo>
                <a:lnTo>
                  <a:pt x="9474306" y="3172029"/>
                </a:lnTo>
                <a:lnTo>
                  <a:pt x="9298376" y="3129974"/>
                </a:lnTo>
                <a:cubicBezTo>
                  <a:pt x="9205957" y="3109343"/>
                  <a:pt x="9112901" y="3090023"/>
                  <a:pt x="9019270" y="3072027"/>
                </a:cubicBezTo>
                <a:lnTo>
                  <a:pt x="8948969" y="3058383"/>
                </a:lnTo>
                <a:cubicBezTo>
                  <a:pt x="8925594" y="3053937"/>
                  <a:pt x="8902308" y="3049003"/>
                  <a:pt x="8878136" y="3045227"/>
                </a:cubicBezTo>
                <a:cubicBezTo>
                  <a:pt x="8830856" y="3037248"/>
                  <a:pt x="8783753" y="3028782"/>
                  <a:pt x="8736472" y="3021229"/>
                </a:cubicBezTo>
                <a:cubicBezTo>
                  <a:pt x="8689192" y="3013676"/>
                  <a:pt x="8641557" y="3006246"/>
                  <a:pt x="8593922" y="2999302"/>
                </a:cubicBezTo>
                <a:cubicBezTo>
                  <a:pt x="8546287" y="2992358"/>
                  <a:pt x="8498564" y="2985659"/>
                  <a:pt x="8450753" y="2979323"/>
                </a:cubicBezTo>
                <a:cubicBezTo>
                  <a:pt x="8259444" y="2954108"/>
                  <a:pt x="8066754" y="2934111"/>
                  <a:pt x="7872673" y="2919328"/>
                </a:cubicBezTo>
                <a:cubicBezTo>
                  <a:pt x="7484521" y="2889843"/>
                  <a:pt x="7093740" y="2880030"/>
                  <a:pt x="6703498" y="2889970"/>
                </a:cubicBezTo>
                <a:cubicBezTo>
                  <a:pt x="5920306" y="2907719"/>
                  <a:pt x="5145818" y="3008658"/>
                  <a:pt x="4407471" y="3189216"/>
                </a:cubicBezTo>
                <a:cubicBezTo>
                  <a:pt x="4223396" y="3234045"/>
                  <a:pt x="4040648" y="3282772"/>
                  <a:pt x="3859407" y="3333510"/>
                </a:cubicBezTo>
                <a:cubicBezTo>
                  <a:pt x="3678165" y="3384247"/>
                  <a:pt x="3498073" y="3437725"/>
                  <a:pt x="3314352" y="3485417"/>
                </a:cubicBezTo>
                <a:cubicBezTo>
                  <a:pt x="3222571" y="3509792"/>
                  <a:pt x="3128719" y="3530313"/>
                  <a:pt x="3033325" y="3546874"/>
                </a:cubicBezTo>
                <a:cubicBezTo>
                  <a:pt x="2985257" y="3555041"/>
                  <a:pt x="2936365" y="3560718"/>
                  <a:pt x="2887057" y="3563867"/>
                </a:cubicBezTo>
                <a:cubicBezTo>
                  <a:pt x="2837378" y="3567205"/>
                  <a:pt x="2787264" y="3565999"/>
                  <a:pt x="2738045" y="3560274"/>
                </a:cubicBezTo>
                <a:cubicBezTo>
                  <a:pt x="2713306" y="3557350"/>
                  <a:pt x="2689028" y="3552825"/>
                  <a:pt x="2665529" y="3546752"/>
                </a:cubicBezTo>
                <a:cubicBezTo>
                  <a:pt x="2653577" y="3544012"/>
                  <a:pt x="2642331" y="3540113"/>
                  <a:pt x="2630821" y="3536702"/>
                </a:cubicBezTo>
                <a:cubicBezTo>
                  <a:pt x="2619311" y="3533291"/>
                  <a:pt x="2608422" y="3528845"/>
                  <a:pt x="2597884" y="3524155"/>
                </a:cubicBezTo>
                <a:cubicBezTo>
                  <a:pt x="2576431" y="3515310"/>
                  <a:pt x="2556208" y="3505115"/>
                  <a:pt x="2537500" y="3493700"/>
                </a:cubicBezTo>
                <a:cubicBezTo>
                  <a:pt x="2528168" y="3487950"/>
                  <a:pt x="2519296" y="3481847"/>
                  <a:pt x="2510938" y="3475428"/>
                </a:cubicBezTo>
                <a:lnTo>
                  <a:pt x="2497834" y="3465500"/>
                </a:lnTo>
                <a:lnTo>
                  <a:pt x="2486235" y="3455267"/>
                </a:lnTo>
                <a:cubicBezTo>
                  <a:pt x="2478523" y="3448390"/>
                  <a:pt x="2471397" y="3441215"/>
                  <a:pt x="2464897" y="3433765"/>
                </a:cubicBezTo>
                <a:cubicBezTo>
                  <a:pt x="2458168" y="3426457"/>
                  <a:pt x="2452944" y="3418538"/>
                  <a:pt x="2447189" y="3410925"/>
                </a:cubicBezTo>
                <a:cubicBezTo>
                  <a:pt x="2441433" y="3403311"/>
                  <a:pt x="2437096" y="3395088"/>
                  <a:pt x="2432935" y="3386988"/>
                </a:cubicBezTo>
                <a:lnTo>
                  <a:pt x="2427090" y="3374806"/>
                </a:lnTo>
                <a:cubicBezTo>
                  <a:pt x="2425018" y="3370810"/>
                  <a:pt x="2423247" y="3366742"/>
                  <a:pt x="2421778" y="3362624"/>
                </a:cubicBezTo>
                <a:cubicBezTo>
                  <a:pt x="2409293" y="3329502"/>
                  <a:pt x="2401821" y="3295575"/>
                  <a:pt x="2399465" y="3261394"/>
                </a:cubicBezTo>
                <a:cubicBezTo>
                  <a:pt x="2395632" y="3193705"/>
                  <a:pt x="2398589" y="3125913"/>
                  <a:pt x="2408319" y="3058505"/>
                </a:cubicBezTo>
                <a:cubicBezTo>
                  <a:pt x="2417174" y="2991506"/>
                  <a:pt x="2428418" y="2924506"/>
                  <a:pt x="2440726" y="2857506"/>
                </a:cubicBezTo>
                <a:cubicBezTo>
                  <a:pt x="2465782" y="2723505"/>
                  <a:pt x="2493849" y="2590480"/>
                  <a:pt x="2521563" y="2457151"/>
                </a:cubicBezTo>
                <a:cubicBezTo>
                  <a:pt x="2577166" y="2190552"/>
                  <a:pt x="2631441" y="1924015"/>
                  <a:pt x="2680935" y="1657172"/>
                </a:cubicBezTo>
                <a:cubicBezTo>
                  <a:pt x="2705965" y="1523781"/>
                  <a:pt x="2729571" y="1390312"/>
                  <a:pt x="2751767" y="1256757"/>
                </a:cubicBezTo>
                <a:cubicBezTo>
                  <a:pt x="2773964" y="1123201"/>
                  <a:pt x="2794063" y="989609"/>
                  <a:pt x="2812064" y="855975"/>
                </a:cubicBezTo>
                <a:cubicBezTo>
                  <a:pt x="2829771" y="721975"/>
                  <a:pt x="2844292" y="588463"/>
                  <a:pt x="2852526" y="454585"/>
                </a:cubicBezTo>
                <a:cubicBezTo>
                  <a:pt x="2856245" y="387585"/>
                  <a:pt x="2858281" y="320585"/>
                  <a:pt x="2856068" y="253890"/>
                </a:cubicBezTo>
                <a:cubicBezTo>
                  <a:pt x="2855626" y="237140"/>
                  <a:pt x="2854297" y="220512"/>
                  <a:pt x="2853412" y="203822"/>
                </a:cubicBezTo>
                <a:cubicBezTo>
                  <a:pt x="2852526" y="187133"/>
                  <a:pt x="2851021" y="170323"/>
                  <a:pt x="2848011" y="153877"/>
                </a:cubicBezTo>
                <a:close/>
                <a:moveTo>
                  <a:pt x="2365572" y="0"/>
                </a:moveTo>
                <a:lnTo>
                  <a:pt x="2378634" y="4143"/>
                </a:lnTo>
                <a:lnTo>
                  <a:pt x="2375559" y="5076"/>
                </a:lnTo>
                <a:cubicBezTo>
                  <a:pt x="2364669" y="8609"/>
                  <a:pt x="2353957" y="12507"/>
                  <a:pt x="2343154" y="16161"/>
                </a:cubicBezTo>
                <a:cubicBezTo>
                  <a:pt x="2257172" y="46733"/>
                  <a:pt x="2174334" y="81330"/>
                  <a:pt x="2095241" y="119707"/>
                </a:cubicBezTo>
                <a:cubicBezTo>
                  <a:pt x="2015555" y="157470"/>
                  <a:pt x="1938702" y="198523"/>
                  <a:pt x="1862911" y="240185"/>
                </a:cubicBezTo>
                <a:cubicBezTo>
                  <a:pt x="1712393" y="324178"/>
                  <a:pt x="1567541" y="413288"/>
                  <a:pt x="1426408" y="504713"/>
                </a:cubicBezTo>
                <a:cubicBezTo>
                  <a:pt x="1285274" y="596137"/>
                  <a:pt x="1147948" y="689815"/>
                  <a:pt x="1013101" y="785504"/>
                </a:cubicBezTo>
                <a:cubicBezTo>
                  <a:pt x="878254" y="881191"/>
                  <a:pt x="744824" y="977671"/>
                  <a:pt x="613873" y="1075613"/>
                </a:cubicBezTo>
                <a:lnTo>
                  <a:pt x="515770" y="1149008"/>
                </a:lnTo>
                <a:lnTo>
                  <a:pt x="418376" y="1222952"/>
                </a:lnTo>
                <a:cubicBezTo>
                  <a:pt x="353210" y="1272045"/>
                  <a:pt x="289550" y="1322051"/>
                  <a:pt x="225181" y="1371509"/>
                </a:cubicBezTo>
                <a:cubicBezTo>
                  <a:pt x="-8300" y="1553688"/>
                  <a:pt x="-37252" y="1576650"/>
                  <a:pt x="34819" y="1519152"/>
                </a:cubicBezTo>
                <a:lnTo>
                  <a:pt x="207030" y="1383203"/>
                </a:lnTo>
                <a:cubicBezTo>
                  <a:pt x="282113" y="1324974"/>
                  <a:pt x="369502" y="1256574"/>
                  <a:pt x="458573" y="1189087"/>
                </a:cubicBezTo>
                <a:cubicBezTo>
                  <a:pt x="340283" y="1279171"/>
                  <a:pt x="339841" y="1278867"/>
                  <a:pt x="222436" y="1369864"/>
                </a:cubicBezTo>
                <a:lnTo>
                  <a:pt x="225093" y="1367610"/>
                </a:lnTo>
                <a:lnTo>
                  <a:pt x="233150" y="1361154"/>
                </a:lnTo>
                <a:lnTo>
                  <a:pt x="265644" y="1335390"/>
                </a:lnTo>
                <a:cubicBezTo>
                  <a:pt x="294862" y="1312610"/>
                  <a:pt x="338247" y="1278135"/>
                  <a:pt x="397303" y="1233002"/>
                </a:cubicBezTo>
                <a:cubicBezTo>
                  <a:pt x="456360" y="1187868"/>
                  <a:pt x="530114" y="1131162"/>
                  <a:pt x="619805" y="1064223"/>
                </a:cubicBezTo>
                <a:lnTo>
                  <a:pt x="654120" y="1038558"/>
                </a:lnTo>
                <a:lnTo>
                  <a:pt x="713038" y="994922"/>
                </a:lnTo>
                <a:lnTo>
                  <a:pt x="766339" y="956048"/>
                </a:lnTo>
                <a:cubicBezTo>
                  <a:pt x="818932" y="917067"/>
                  <a:pt x="876218" y="875953"/>
                  <a:pt x="937399" y="832160"/>
                </a:cubicBezTo>
                <a:lnTo>
                  <a:pt x="845760" y="897576"/>
                </a:lnTo>
                <a:cubicBezTo>
                  <a:pt x="815214" y="919503"/>
                  <a:pt x="785199" y="941796"/>
                  <a:pt x="754918" y="963906"/>
                </a:cubicBezTo>
                <a:lnTo>
                  <a:pt x="713038" y="994922"/>
                </a:lnTo>
                <a:lnTo>
                  <a:pt x="689841" y="1011841"/>
                </a:lnTo>
                <a:lnTo>
                  <a:pt x="654120" y="1038558"/>
                </a:lnTo>
                <a:lnTo>
                  <a:pt x="574561" y="1097480"/>
                </a:lnTo>
                <a:cubicBezTo>
                  <a:pt x="454589" y="1186650"/>
                  <a:pt x="573676" y="1096931"/>
                  <a:pt x="573056" y="1096566"/>
                </a:cubicBezTo>
                <a:cubicBezTo>
                  <a:pt x="632998" y="1051797"/>
                  <a:pt x="692762" y="1007091"/>
                  <a:pt x="738272" y="974017"/>
                </a:cubicBezTo>
                <a:lnTo>
                  <a:pt x="792990" y="933817"/>
                </a:lnTo>
                <a:cubicBezTo>
                  <a:pt x="806183" y="924132"/>
                  <a:pt x="813531" y="918528"/>
                  <a:pt x="813531" y="918528"/>
                </a:cubicBezTo>
                <a:lnTo>
                  <a:pt x="812380" y="917737"/>
                </a:lnTo>
                <a:lnTo>
                  <a:pt x="702856" y="997954"/>
                </a:lnTo>
                <a:cubicBezTo>
                  <a:pt x="661242" y="1028409"/>
                  <a:pt x="616706" y="1062091"/>
                  <a:pt x="571639" y="1095408"/>
                </a:cubicBezTo>
                <a:lnTo>
                  <a:pt x="457023" y="1181932"/>
                </a:lnTo>
                <a:lnTo>
                  <a:pt x="497000" y="1151567"/>
                </a:lnTo>
                <a:lnTo>
                  <a:pt x="550921" y="1110879"/>
                </a:lnTo>
                <a:cubicBezTo>
                  <a:pt x="563936" y="1101073"/>
                  <a:pt x="571285" y="1095409"/>
                  <a:pt x="571285" y="1095409"/>
                </a:cubicBezTo>
                <a:lnTo>
                  <a:pt x="570134" y="1094677"/>
                </a:lnTo>
                <a:cubicBezTo>
                  <a:pt x="629678" y="1049726"/>
                  <a:pt x="697278" y="999629"/>
                  <a:pt x="769228" y="947171"/>
                </a:cubicBezTo>
                <a:lnTo>
                  <a:pt x="814289" y="914821"/>
                </a:lnTo>
                <a:lnTo>
                  <a:pt x="1092461" y="717646"/>
                </a:lnTo>
                <a:lnTo>
                  <a:pt x="1223982" y="626615"/>
                </a:lnTo>
                <a:cubicBezTo>
                  <a:pt x="1298732" y="575976"/>
                  <a:pt x="1370362" y="528559"/>
                  <a:pt x="1434819" y="487050"/>
                </a:cubicBezTo>
                <a:lnTo>
                  <a:pt x="1434022" y="486501"/>
                </a:lnTo>
                <a:cubicBezTo>
                  <a:pt x="1369432" y="528010"/>
                  <a:pt x="1297715" y="575382"/>
                  <a:pt x="1222931" y="625998"/>
                </a:cubicBezTo>
                <a:lnTo>
                  <a:pt x="1171370" y="661712"/>
                </a:lnTo>
                <a:lnTo>
                  <a:pt x="1241712" y="611852"/>
                </a:lnTo>
                <a:lnTo>
                  <a:pt x="1479341" y="456610"/>
                </a:lnTo>
                <a:lnTo>
                  <a:pt x="1830063" y="243778"/>
                </a:lnTo>
                <a:cubicBezTo>
                  <a:pt x="1778532" y="272467"/>
                  <a:pt x="1727710" y="301581"/>
                  <a:pt x="1678216" y="332036"/>
                </a:cubicBezTo>
                <a:cubicBezTo>
                  <a:pt x="1628722" y="362490"/>
                  <a:pt x="1578697" y="392336"/>
                  <a:pt x="1530177" y="423399"/>
                </a:cubicBezTo>
                <a:lnTo>
                  <a:pt x="1479341" y="456610"/>
                </a:lnTo>
                <a:lnTo>
                  <a:pt x="1432694" y="484917"/>
                </a:lnTo>
                <a:cubicBezTo>
                  <a:pt x="1496354" y="443073"/>
                  <a:pt x="1585957" y="386488"/>
                  <a:pt x="1692117" y="322595"/>
                </a:cubicBezTo>
                <a:lnTo>
                  <a:pt x="1774991" y="273868"/>
                </a:lnTo>
                <a:lnTo>
                  <a:pt x="1863974" y="223679"/>
                </a:lnTo>
                <a:lnTo>
                  <a:pt x="1958269" y="172941"/>
                </a:lnTo>
                <a:lnTo>
                  <a:pt x="2007409" y="147786"/>
                </a:lnTo>
                <a:lnTo>
                  <a:pt x="2032200" y="135117"/>
                </a:lnTo>
                <a:lnTo>
                  <a:pt x="2057611" y="122935"/>
                </a:lnTo>
                <a:lnTo>
                  <a:pt x="2108788" y="98267"/>
                </a:lnTo>
                <a:lnTo>
                  <a:pt x="2161292" y="74512"/>
                </a:lnTo>
                <a:cubicBezTo>
                  <a:pt x="2179000" y="66412"/>
                  <a:pt x="2196708" y="59042"/>
                  <a:pt x="2214416" y="51489"/>
                </a:cubicBezTo>
                <a:cubicBezTo>
                  <a:pt x="2232124" y="43936"/>
                  <a:pt x="2250365" y="36323"/>
                  <a:pt x="2268869" y="29501"/>
                </a:cubicBezTo>
                <a:close/>
              </a:path>
            </a:pathLst>
          </a:custGeom>
          <a:noFill/>
          <a:ln w="25400">
            <a:solidFill>
              <a:srgbClr val="FFC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888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eul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9">
            <a:extLst>
              <a:ext uri="{FF2B5EF4-FFF2-40B4-BE49-F238E27FC236}">
                <a16:creationId xmlns:a16="http://schemas.microsoft.com/office/drawing/2014/main" id="{57CA8448-AAA6-D044-AE00-D48BD2F1041E}"/>
              </a:ext>
            </a:extLst>
          </p:cNvPr>
          <p:cNvGrpSpPr/>
          <p:nvPr userDrawn="1"/>
        </p:nvGrpSpPr>
        <p:grpSpPr>
          <a:xfrm>
            <a:off x="10096315" y="2078645"/>
            <a:ext cx="204391" cy="416588"/>
            <a:chOff x="11312790" y="1951776"/>
            <a:chExt cx="233069" cy="377921"/>
          </a:xfrm>
        </p:grpSpPr>
        <p:sp>
          <p:nvSpPr>
            <p:cNvPr id="7" name="Elipse 318">
              <a:extLst>
                <a:ext uri="{FF2B5EF4-FFF2-40B4-BE49-F238E27FC236}">
                  <a16:creationId xmlns:a16="http://schemas.microsoft.com/office/drawing/2014/main" id="{CD92B0C8-D60E-C349-9C7F-DE097DEB3F92}"/>
                </a:ext>
              </a:extLst>
            </p:cNvPr>
            <p:cNvSpPr/>
            <p:nvPr/>
          </p:nvSpPr>
          <p:spPr>
            <a:xfrm>
              <a:off x="11430778" y="2214616"/>
              <a:ext cx="115081" cy="115081"/>
            </a:xfrm>
            <a:prstGeom prst="ellipse">
              <a:avLst/>
            </a:prstGeom>
            <a:solidFill>
              <a:srgbClr val="FFC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79"/>
            </a:p>
          </p:txBody>
        </p:sp>
        <p:sp>
          <p:nvSpPr>
            <p:cNvPr id="8" name="Elipse 317">
              <a:extLst>
                <a:ext uri="{FF2B5EF4-FFF2-40B4-BE49-F238E27FC236}">
                  <a16:creationId xmlns:a16="http://schemas.microsoft.com/office/drawing/2014/main" id="{5D4CA4D3-EDED-5548-B51D-B8A021C6D785}"/>
                </a:ext>
              </a:extLst>
            </p:cNvPr>
            <p:cNvSpPr/>
            <p:nvPr/>
          </p:nvSpPr>
          <p:spPr>
            <a:xfrm>
              <a:off x="11312790" y="1951776"/>
              <a:ext cx="82041" cy="82041"/>
            </a:xfrm>
            <a:prstGeom prst="ellipse">
              <a:avLst/>
            </a:prstGeom>
            <a:solidFill>
              <a:srgbClr val="FFC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79"/>
            </a:p>
          </p:txBody>
        </p:sp>
      </p:grpSp>
      <p:sp>
        <p:nvSpPr>
          <p:cNvPr id="9" name="Freeform 56">
            <a:extLst>
              <a:ext uri="{FF2B5EF4-FFF2-40B4-BE49-F238E27FC236}">
                <a16:creationId xmlns:a16="http://schemas.microsoft.com/office/drawing/2014/main" id="{4A451B43-7F1F-1840-A31E-744C14712427}"/>
              </a:ext>
            </a:extLst>
          </p:cNvPr>
          <p:cNvSpPr/>
          <p:nvPr userDrawn="1"/>
        </p:nvSpPr>
        <p:spPr>
          <a:xfrm rot="4661817">
            <a:off x="1511676" y="1950547"/>
            <a:ext cx="8956213" cy="3658582"/>
          </a:xfrm>
          <a:custGeom>
            <a:avLst/>
            <a:gdLst>
              <a:gd name="connsiteX0" fmla="*/ 6171301 w 8124914"/>
              <a:gd name="connsiteY0" fmla="*/ 808 h 4171924"/>
              <a:gd name="connsiteX1" fmla="*/ 6634979 w 8124914"/>
              <a:gd name="connsiteY1" fmla="*/ 15382 h 4171924"/>
              <a:gd name="connsiteX2" fmla="*/ 7090314 w 8124914"/>
              <a:gd name="connsiteY2" fmla="*/ 86474 h 4171924"/>
              <a:gd name="connsiteX3" fmla="*/ 7201617 w 8124914"/>
              <a:gd name="connsiteY3" fmla="*/ 114022 h 4171924"/>
              <a:gd name="connsiteX4" fmla="*/ 7257003 w 8124914"/>
              <a:gd name="connsiteY4" fmla="*/ 128063 h 4171924"/>
              <a:gd name="connsiteX5" fmla="*/ 7311679 w 8124914"/>
              <a:gd name="connsiteY5" fmla="*/ 144769 h 4171924"/>
              <a:gd name="connsiteX6" fmla="*/ 7420675 w 8124914"/>
              <a:gd name="connsiteY6" fmla="*/ 178893 h 4171924"/>
              <a:gd name="connsiteX7" fmla="*/ 7527186 w 8124914"/>
              <a:gd name="connsiteY7" fmla="*/ 218349 h 4171924"/>
              <a:gd name="connsiteX8" fmla="*/ 7525410 w 8124914"/>
              <a:gd name="connsiteY8" fmla="*/ 222793 h 4171924"/>
              <a:gd name="connsiteX9" fmla="*/ 7560914 w 8124914"/>
              <a:gd name="connsiteY9" fmla="*/ 235767 h 4171924"/>
              <a:gd name="connsiteX10" fmla="*/ 7594110 w 8124914"/>
              <a:gd name="connsiteY10" fmla="*/ 249985 h 4171924"/>
              <a:gd name="connsiteX11" fmla="*/ 7657129 w 8124914"/>
              <a:gd name="connsiteY11" fmla="*/ 277711 h 4171924"/>
              <a:gd name="connsiteX12" fmla="*/ 7715888 w 8124914"/>
              <a:gd name="connsiteY12" fmla="*/ 302949 h 4171924"/>
              <a:gd name="connsiteX13" fmla="*/ 7769143 w 8124914"/>
              <a:gd name="connsiteY13" fmla="*/ 330319 h 4171924"/>
              <a:gd name="connsiteX14" fmla="*/ 7865180 w 8124914"/>
              <a:gd name="connsiteY14" fmla="*/ 379372 h 4171924"/>
              <a:gd name="connsiteX15" fmla="*/ 7945064 w 8124914"/>
              <a:gd name="connsiteY15" fmla="*/ 427359 h 4171924"/>
              <a:gd name="connsiteX16" fmla="*/ 8012343 w 8124914"/>
              <a:gd name="connsiteY16" fmla="*/ 467349 h 4171924"/>
              <a:gd name="connsiteX17" fmla="*/ 8065598 w 8124914"/>
              <a:gd name="connsiteY17" fmla="*/ 504139 h 4171924"/>
              <a:gd name="connsiteX18" fmla="*/ 8124914 w 8124914"/>
              <a:gd name="connsiteY18" fmla="*/ 543992 h 4171924"/>
              <a:gd name="connsiteX19" fmla="*/ 8124914 w 8124914"/>
              <a:gd name="connsiteY19" fmla="*/ 550028 h 4171924"/>
              <a:gd name="connsiteX20" fmla="*/ 8075983 w 8124914"/>
              <a:gd name="connsiteY20" fmla="*/ 517291 h 4171924"/>
              <a:gd name="connsiteX21" fmla="*/ 7995479 w 8124914"/>
              <a:gd name="connsiteY21" fmla="*/ 464505 h 4171924"/>
              <a:gd name="connsiteX22" fmla="*/ 7867666 w 8124914"/>
              <a:gd name="connsiteY22" fmla="*/ 391813 h 4171924"/>
              <a:gd name="connsiteX23" fmla="*/ 7851334 w 8124914"/>
              <a:gd name="connsiteY23" fmla="*/ 383282 h 4171924"/>
              <a:gd name="connsiteX24" fmla="*/ 7886838 w 8124914"/>
              <a:gd name="connsiteY24" fmla="*/ 403544 h 4171924"/>
              <a:gd name="connsiteX25" fmla="*/ 7848401 w 8124914"/>
              <a:gd name="connsiteY25" fmla="*/ 384333 h 4171924"/>
              <a:gd name="connsiteX26" fmla="*/ 7846897 w 8124914"/>
              <a:gd name="connsiteY26" fmla="*/ 383460 h 4171924"/>
              <a:gd name="connsiteX27" fmla="*/ 7772693 w 8124914"/>
              <a:gd name="connsiteY27" fmla="*/ 345782 h 4171924"/>
              <a:gd name="connsiteX28" fmla="*/ 7733640 w 8124914"/>
              <a:gd name="connsiteY28" fmla="*/ 326054 h 4171924"/>
              <a:gd name="connsiteX29" fmla="*/ 7697523 w 8124914"/>
              <a:gd name="connsiteY29" fmla="*/ 308926 h 4171924"/>
              <a:gd name="connsiteX30" fmla="*/ 7664741 w 8124914"/>
              <a:gd name="connsiteY30" fmla="*/ 292542 h 4171924"/>
              <a:gd name="connsiteX31" fmla="*/ 7614150 w 8124914"/>
              <a:gd name="connsiteY31" fmla="*/ 272457 h 4171924"/>
              <a:gd name="connsiteX32" fmla="*/ 7608666 w 8124914"/>
              <a:gd name="connsiteY32" fmla="*/ 270069 h 4171924"/>
              <a:gd name="connsiteX33" fmla="*/ 7565707 w 8124914"/>
              <a:gd name="connsiteY33" fmla="*/ 252296 h 4171924"/>
              <a:gd name="connsiteX34" fmla="*/ 7521683 w 8124914"/>
              <a:gd name="connsiteY34" fmla="*/ 235589 h 4171924"/>
              <a:gd name="connsiteX35" fmla="*/ 7516285 w 8124914"/>
              <a:gd name="connsiteY35" fmla="*/ 233604 h 4171924"/>
              <a:gd name="connsiteX36" fmla="*/ 7433989 w 8124914"/>
              <a:gd name="connsiteY36" fmla="*/ 200932 h 4171924"/>
              <a:gd name="connsiteX37" fmla="*/ 7373810 w 8124914"/>
              <a:gd name="connsiteY37" fmla="*/ 181026 h 4171924"/>
              <a:gd name="connsiteX38" fmla="*/ 7314342 w 8124914"/>
              <a:gd name="connsiteY38" fmla="*/ 163253 h 4171924"/>
              <a:gd name="connsiteX39" fmla="*/ 7255938 w 8124914"/>
              <a:gd name="connsiteY39" fmla="*/ 145480 h 4171924"/>
              <a:gd name="connsiteX40" fmla="*/ 7198422 w 8124914"/>
              <a:gd name="connsiteY40" fmla="*/ 131084 h 4171924"/>
              <a:gd name="connsiteX41" fmla="*/ 7089603 w 8124914"/>
              <a:gd name="connsiteY41" fmla="*/ 104069 h 4171924"/>
              <a:gd name="connsiteX42" fmla="*/ 6990193 w 8124914"/>
              <a:gd name="connsiteY42" fmla="*/ 82564 h 4171924"/>
              <a:gd name="connsiteX43" fmla="*/ 6945636 w 8124914"/>
              <a:gd name="connsiteY43" fmla="*/ 73678 h 4171924"/>
              <a:gd name="connsiteX44" fmla="*/ 6904807 w 8124914"/>
              <a:gd name="connsiteY44" fmla="*/ 67279 h 4171924"/>
              <a:gd name="connsiteX45" fmla="*/ 6835930 w 8124914"/>
              <a:gd name="connsiteY45" fmla="*/ 56793 h 4171924"/>
              <a:gd name="connsiteX46" fmla="*/ 6786935 w 8124914"/>
              <a:gd name="connsiteY46" fmla="*/ 49506 h 4171924"/>
              <a:gd name="connsiteX47" fmla="*/ 6761372 w 8124914"/>
              <a:gd name="connsiteY47" fmla="*/ 46840 h 4171924"/>
              <a:gd name="connsiteX48" fmla="*/ 6788709 w 8124914"/>
              <a:gd name="connsiteY48" fmla="*/ 50395 h 4171924"/>
              <a:gd name="connsiteX49" fmla="*/ 6941553 w 8124914"/>
              <a:gd name="connsiteY49" fmla="*/ 74566 h 4171924"/>
              <a:gd name="connsiteX50" fmla="*/ 7040786 w 8124914"/>
              <a:gd name="connsiteY50" fmla="*/ 94827 h 4171924"/>
              <a:gd name="connsiteX51" fmla="*/ 7106823 w 8124914"/>
              <a:gd name="connsiteY51" fmla="*/ 108690 h 4171924"/>
              <a:gd name="connsiteX52" fmla="*/ 7180670 w 8124914"/>
              <a:gd name="connsiteY52" fmla="*/ 127530 h 4171924"/>
              <a:gd name="connsiteX53" fmla="*/ 7261263 w 8124914"/>
              <a:gd name="connsiteY53" fmla="*/ 148324 h 4171924"/>
              <a:gd name="connsiteX54" fmla="*/ 7345939 w 8124914"/>
              <a:gd name="connsiteY54" fmla="*/ 174628 h 4171924"/>
              <a:gd name="connsiteX55" fmla="*/ 7433545 w 8124914"/>
              <a:gd name="connsiteY55" fmla="*/ 203176 h 4171924"/>
              <a:gd name="connsiteX56" fmla="*/ 7516285 w 8124914"/>
              <a:gd name="connsiteY56" fmla="*/ 233604 h 4171924"/>
              <a:gd name="connsiteX57" fmla="*/ 7614150 w 8124914"/>
              <a:gd name="connsiteY57" fmla="*/ 272457 h 4171924"/>
              <a:gd name="connsiteX58" fmla="*/ 7693165 w 8124914"/>
              <a:gd name="connsiteY58" fmla="*/ 306859 h 4171924"/>
              <a:gd name="connsiteX59" fmla="*/ 7697523 w 8124914"/>
              <a:gd name="connsiteY59" fmla="*/ 308926 h 4171924"/>
              <a:gd name="connsiteX60" fmla="*/ 7848401 w 8124914"/>
              <a:gd name="connsiteY60" fmla="*/ 384333 h 4171924"/>
              <a:gd name="connsiteX61" fmla="*/ 7971181 w 8124914"/>
              <a:gd name="connsiteY61" fmla="*/ 455641 h 4171924"/>
              <a:gd name="connsiteX62" fmla="*/ 8056190 w 8124914"/>
              <a:gd name="connsiteY62" fmla="*/ 510359 h 4171924"/>
              <a:gd name="connsiteX63" fmla="*/ 8052284 w 8124914"/>
              <a:gd name="connsiteY63" fmla="*/ 516402 h 4171924"/>
              <a:gd name="connsiteX64" fmla="*/ 8124914 w 8124914"/>
              <a:gd name="connsiteY64" fmla="*/ 568031 h 4171924"/>
              <a:gd name="connsiteX65" fmla="*/ 8124914 w 8124914"/>
              <a:gd name="connsiteY65" fmla="*/ 580956 h 4171924"/>
              <a:gd name="connsiteX66" fmla="*/ 8046928 w 8124914"/>
              <a:gd name="connsiteY66" fmla="*/ 526596 h 4171924"/>
              <a:gd name="connsiteX67" fmla="*/ 7611507 w 8124914"/>
              <a:gd name="connsiteY67" fmla="*/ 293529 h 4171924"/>
              <a:gd name="connsiteX68" fmla="*/ 6980252 w 8124914"/>
              <a:gd name="connsiteY68" fmla="*/ 103181 h 4171924"/>
              <a:gd name="connsiteX69" fmla="*/ 6322370 w 8124914"/>
              <a:gd name="connsiteY69" fmla="*/ 39020 h 4171924"/>
              <a:gd name="connsiteX70" fmla="*/ 5660759 w 8124914"/>
              <a:gd name="connsiteY70" fmla="*/ 80076 h 4171924"/>
              <a:gd name="connsiteX71" fmla="*/ 5332883 w 8124914"/>
              <a:gd name="connsiteY71" fmla="*/ 133395 h 4171924"/>
              <a:gd name="connsiteX72" fmla="*/ 5008379 w 8124914"/>
              <a:gd name="connsiteY72" fmla="*/ 204487 h 4171924"/>
              <a:gd name="connsiteX73" fmla="*/ 4687781 w 8124914"/>
              <a:gd name="connsiteY73" fmla="*/ 293351 h 4171924"/>
              <a:gd name="connsiteX74" fmla="*/ 4371977 w 8124914"/>
              <a:gd name="connsiteY74" fmla="*/ 397679 h 4171924"/>
              <a:gd name="connsiteX75" fmla="*/ 4062029 w 8124914"/>
              <a:gd name="connsiteY75" fmla="*/ 516224 h 4171924"/>
              <a:gd name="connsiteX76" fmla="*/ 3908653 w 8124914"/>
              <a:gd name="connsiteY76" fmla="*/ 580918 h 4171924"/>
              <a:gd name="connsiteX77" fmla="*/ 3758118 w 8124914"/>
              <a:gd name="connsiteY77" fmla="*/ 652010 h 4171924"/>
              <a:gd name="connsiteX78" fmla="*/ 3609713 w 8124914"/>
              <a:gd name="connsiteY78" fmla="*/ 727189 h 4171924"/>
              <a:gd name="connsiteX79" fmla="*/ 3536220 w 8124914"/>
              <a:gd name="connsiteY79" fmla="*/ 765934 h 4171924"/>
              <a:gd name="connsiteX80" fmla="*/ 3499296 w 8124914"/>
              <a:gd name="connsiteY80" fmla="*/ 785307 h 4171924"/>
              <a:gd name="connsiteX81" fmla="*/ 3463793 w 8124914"/>
              <a:gd name="connsiteY81" fmla="*/ 806101 h 4171924"/>
              <a:gd name="connsiteX82" fmla="*/ 3320181 w 8124914"/>
              <a:gd name="connsiteY82" fmla="*/ 890167 h 4171924"/>
              <a:gd name="connsiteX83" fmla="*/ 3249173 w 8124914"/>
              <a:gd name="connsiteY83" fmla="*/ 934422 h 4171924"/>
              <a:gd name="connsiteX84" fmla="*/ 3179231 w 8124914"/>
              <a:gd name="connsiteY84" fmla="*/ 979565 h 4171924"/>
              <a:gd name="connsiteX85" fmla="*/ 3109466 w 8124914"/>
              <a:gd name="connsiteY85" fmla="*/ 1024709 h 4171924"/>
              <a:gd name="connsiteX86" fmla="*/ 3041300 w 8124914"/>
              <a:gd name="connsiteY86" fmla="*/ 1072696 h 4171924"/>
              <a:gd name="connsiteX87" fmla="*/ 2905853 w 8124914"/>
              <a:gd name="connsiteY87" fmla="*/ 1169380 h 4171924"/>
              <a:gd name="connsiteX88" fmla="*/ 2773957 w 8124914"/>
              <a:gd name="connsiteY88" fmla="*/ 1271220 h 4171924"/>
              <a:gd name="connsiteX89" fmla="*/ 2741116 w 8124914"/>
              <a:gd name="connsiteY89" fmla="*/ 1296635 h 4171924"/>
              <a:gd name="connsiteX90" fmla="*/ 2708986 w 8124914"/>
              <a:gd name="connsiteY90" fmla="*/ 1323294 h 4171924"/>
              <a:gd name="connsiteX91" fmla="*/ 2645079 w 8124914"/>
              <a:gd name="connsiteY91" fmla="*/ 1376613 h 4171924"/>
              <a:gd name="connsiteX92" fmla="*/ 2394246 w 8124914"/>
              <a:gd name="connsiteY92" fmla="*/ 1596109 h 4171924"/>
              <a:gd name="connsiteX93" fmla="*/ 2154419 w 8124914"/>
              <a:gd name="connsiteY93" fmla="*/ 1827158 h 4171924"/>
              <a:gd name="connsiteX94" fmla="*/ 1921871 w 8124914"/>
              <a:gd name="connsiteY94" fmla="*/ 2066737 h 4171924"/>
              <a:gd name="connsiteX95" fmla="*/ 1808435 w 8124914"/>
              <a:gd name="connsiteY95" fmla="*/ 2189371 h 4171924"/>
              <a:gd name="connsiteX96" fmla="*/ 1696067 w 8124914"/>
              <a:gd name="connsiteY96" fmla="*/ 2313781 h 4171924"/>
              <a:gd name="connsiteX97" fmla="*/ 1255112 w 8124914"/>
              <a:gd name="connsiteY97" fmla="*/ 2816223 h 4171924"/>
              <a:gd name="connsiteX98" fmla="*/ 373733 w 8124914"/>
              <a:gd name="connsiteY98" fmla="*/ 3823416 h 4171924"/>
              <a:gd name="connsiteX99" fmla="*/ 48661 w 8124914"/>
              <a:gd name="connsiteY99" fmla="*/ 4171924 h 4171924"/>
              <a:gd name="connsiteX100" fmla="*/ 0 w 8124914"/>
              <a:gd name="connsiteY100" fmla="*/ 4171924 h 4171924"/>
              <a:gd name="connsiteX101" fmla="*/ 50295 w 8124914"/>
              <a:gd name="connsiteY101" fmla="*/ 4118625 h 4171924"/>
              <a:gd name="connsiteX102" fmla="*/ 324383 w 8124914"/>
              <a:gd name="connsiteY102" fmla="*/ 3822705 h 4171924"/>
              <a:gd name="connsiteX103" fmla="*/ 589063 w 8124914"/>
              <a:gd name="connsiteY103" fmla="*/ 3526430 h 4171924"/>
              <a:gd name="connsiteX104" fmla="*/ 1095167 w 8124914"/>
              <a:gd name="connsiteY104" fmla="*/ 2943833 h 4171924"/>
              <a:gd name="connsiteX105" fmla="*/ 1696067 w 8124914"/>
              <a:gd name="connsiteY105" fmla="*/ 2255841 h 4171924"/>
              <a:gd name="connsiteX106" fmla="*/ 2343476 w 8124914"/>
              <a:gd name="connsiteY106" fmla="*/ 1590422 h 4171924"/>
              <a:gd name="connsiteX107" fmla="*/ 3073963 w 8124914"/>
              <a:gd name="connsiteY107" fmla="*/ 1001248 h 4171924"/>
              <a:gd name="connsiteX108" fmla="*/ 3898357 w 8124914"/>
              <a:gd name="connsiteY108" fmla="*/ 542706 h 4171924"/>
              <a:gd name="connsiteX109" fmla="*/ 4785948 w 8124914"/>
              <a:gd name="connsiteY109" fmla="*/ 222793 h 4171924"/>
              <a:gd name="connsiteX110" fmla="*/ 5706026 w 8124914"/>
              <a:gd name="connsiteY110" fmla="*/ 36354 h 4171924"/>
              <a:gd name="connsiteX111" fmla="*/ 6171301 w 8124914"/>
              <a:gd name="connsiteY111" fmla="*/ 808 h 4171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8124914" h="4171924">
                <a:moveTo>
                  <a:pt x="6171301" y="808"/>
                </a:moveTo>
                <a:cubicBezTo>
                  <a:pt x="6326008" y="-2083"/>
                  <a:pt x="6480769" y="2781"/>
                  <a:pt x="6634979" y="15382"/>
                </a:cubicBezTo>
                <a:cubicBezTo>
                  <a:pt x="6788017" y="30082"/>
                  <a:pt x="6940061" y="53821"/>
                  <a:pt x="7090314" y="86474"/>
                </a:cubicBezTo>
                <a:cubicBezTo>
                  <a:pt x="7127592" y="94650"/>
                  <a:pt x="7164516" y="104247"/>
                  <a:pt x="7201617" y="114022"/>
                </a:cubicBezTo>
                <a:lnTo>
                  <a:pt x="7257003" y="128063"/>
                </a:lnTo>
                <a:lnTo>
                  <a:pt x="7311679" y="144769"/>
                </a:lnTo>
                <a:cubicBezTo>
                  <a:pt x="7347182" y="156322"/>
                  <a:pt x="7384638" y="166808"/>
                  <a:pt x="7420675" y="178893"/>
                </a:cubicBezTo>
                <a:lnTo>
                  <a:pt x="7527186" y="218349"/>
                </a:lnTo>
                <a:cubicBezTo>
                  <a:pt x="7527186" y="219771"/>
                  <a:pt x="7336176" y="152234"/>
                  <a:pt x="7525410" y="222793"/>
                </a:cubicBezTo>
                <a:lnTo>
                  <a:pt x="7560914" y="235767"/>
                </a:lnTo>
                <a:cubicBezTo>
                  <a:pt x="7572275" y="240210"/>
                  <a:pt x="7583281" y="245364"/>
                  <a:pt x="7594110" y="249985"/>
                </a:cubicBezTo>
                <a:lnTo>
                  <a:pt x="7657129" y="277711"/>
                </a:lnTo>
                <a:lnTo>
                  <a:pt x="7715888" y="302949"/>
                </a:lnTo>
                <a:lnTo>
                  <a:pt x="7769143" y="330319"/>
                </a:lnTo>
                <a:lnTo>
                  <a:pt x="7865180" y="379372"/>
                </a:lnTo>
                <a:lnTo>
                  <a:pt x="7945064" y="427359"/>
                </a:lnTo>
                <a:lnTo>
                  <a:pt x="8012343" y="467349"/>
                </a:lnTo>
                <a:lnTo>
                  <a:pt x="8065598" y="504139"/>
                </a:lnTo>
                <a:lnTo>
                  <a:pt x="8124914" y="543992"/>
                </a:lnTo>
                <a:lnTo>
                  <a:pt x="8124914" y="550028"/>
                </a:lnTo>
                <a:lnTo>
                  <a:pt x="8075983" y="517291"/>
                </a:lnTo>
                <a:cubicBezTo>
                  <a:pt x="8049533" y="499563"/>
                  <a:pt x="8022018" y="481301"/>
                  <a:pt x="7995479" y="464505"/>
                </a:cubicBezTo>
                <a:lnTo>
                  <a:pt x="7867666" y="391813"/>
                </a:lnTo>
                <a:cubicBezTo>
                  <a:pt x="7862482" y="388485"/>
                  <a:pt x="7857014" y="385629"/>
                  <a:pt x="7851334" y="383282"/>
                </a:cubicBezTo>
                <a:cubicBezTo>
                  <a:pt x="7853819" y="384349"/>
                  <a:pt x="7864825" y="390392"/>
                  <a:pt x="7886838" y="403544"/>
                </a:cubicBezTo>
                <a:lnTo>
                  <a:pt x="7848401" y="384333"/>
                </a:lnTo>
                <a:lnTo>
                  <a:pt x="7846897" y="383460"/>
                </a:lnTo>
                <a:lnTo>
                  <a:pt x="7772693" y="345782"/>
                </a:lnTo>
                <a:lnTo>
                  <a:pt x="7733640" y="326054"/>
                </a:lnTo>
                <a:lnTo>
                  <a:pt x="7697523" y="308926"/>
                </a:lnTo>
                <a:lnTo>
                  <a:pt x="7664741" y="292542"/>
                </a:lnTo>
                <a:lnTo>
                  <a:pt x="7614150" y="272457"/>
                </a:lnTo>
                <a:lnTo>
                  <a:pt x="7608666" y="270069"/>
                </a:lnTo>
                <a:lnTo>
                  <a:pt x="7565707" y="252296"/>
                </a:lnTo>
                <a:cubicBezTo>
                  <a:pt x="7551150" y="246253"/>
                  <a:pt x="7536240" y="241277"/>
                  <a:pt x="7521683" y="235589"/>
                </a:cubicBezTo>
                <a:lnTo>
                  <a:pt x="7516285" y="233604"/>
                </a:lnTo>
                <a:lnTo>
                  <a:pt x="7433989" y="200932"/>
                </a:lnTo>
                <a:cubicBezTo>
                  <a:pt x="7414107" y="193290"/>
                  <a:pt x="7393870" y="187069"/>
                  <a:pt x="7373810" y="181026"/>
                </a:cubicBezTo>
                <a:lnTo>
                  <a:pt x="7314342" y="163253"/>
                </a:lnTo>
                <a:lnTo>
                  <a:pt x="7255938" y="145480"/>
                </a:lnTo>
                <a:lnTo>
                  <a:pt x="7198422" y="131084"/>
                </a:lnTo>
                <a:cubicBezTo>
                  <a:pt x="7160610" y="121665"/>
                  <a:pt x="7124397" y="111889"/>
                  <a:pt x="7089603" y="104069"/>
                </a:cubicBezTo>
                <a:lnTo>
                  <a:pt x="6990193" y="82564"/>
                </a:lnTo>
                <a:lnTo>
                  <a:pt x="6945636" y="73678"/>
                </a:lnTo>
                <a:lnTo>
                  <a:pt x="6904807" y="67279"/>
                </a:lnTo>
                <a:lnTo>
                  <a:pt x="6835930" y="56793"/>
                </a:lnTo>
                <a:lnTo>
                  <a:pt x="6786935" y="49506"/>
                </a:lnTo>
                <a:lnTo>
                  <a:pt x="6761372" y="46840"/>
                </a:lnTo>
                <a:cubicBezTo>
                  <a:pt x="6751963" y="46840"/>
                  <a:pt x="6759774" y="46840"/>
                  <a:pt x="6788709" y="50395"/>
                </a:cubicBezTo>
                <a:lnTo>
                  <a:pt x="6941553" y="74566"/>
                </a:lnTo>
                <a:lnTo>
                  <a:pt x="7040786" y="94827"/>
                </a:lnTo>
                <a:cubicBezTo>
                  <a:pt x="7061201" y="99271"/>
                  <a:pt x="7083390" y="103181"/>
                  <a:pt x="7106823" y="108690"/>
                </a:cubicBezTo>
                <a:lnTo>
                  <a:pt x="7180670" y="127530"/>
                </a:lnTo>
                <a:cubicBezTo>
                  <a:pt x="7206588" y="134283"/>
                  <a:pt x="7233925" y="140682"/>
                  <a:pt x="7261263" y="148324"/>
                </a:cubicBezTo>
                <a:lnTo>
                  <a:pt x="7345939" y="174628"/>
                </a:lnTo>
                <a:cubicBezTo>
                  <a:pt x="7375053" y="182804"/>
                  <a:pt x="7404255" y="192668"/>
                  <a:pt x="7433545" y="203176"/>
                </a:cubicBezTo>
                <a:lnTo>
                  <a:pt x="7516285" y="233604"/>
                </a:lnTo>
                <a:lnTo>
                  <a:pt x="7614150" y="272457"/>
                </a:lnTo>
                <a:lnTo>
                  <a:pt x="7693165" y="306859"/>
                </a:lnTo>
                <a:lnTo>
                  <a:pt x="7697523" y="308926"/>
                </a:lnTo>
                <a:lnTo>
                  <a:pt x="7848401" y="384333"/>
                </a:lnTo>
                <a:lnTo>
                  <a:pt x="7971181" y="455641"/>
                </a:lnTo>
                <a:cubicBezTo>
                  <a:pt x="8006839" y="476946"/>
                  <a:pt x="8035952" y="495341"/>
                  <a:pt x="8056190" y="510359"/>
                </a:cubicBezTo>
                <a:cubicBezTo>
                  <a:pt x="8221815" y="624284"/>
                  <a:pt x="7887015" y="403721"/>
                  <a:pt x="8052284" y="516402"/>
                </a:cubicBezTo>
                <a:lnTo>
                  <a:pt x="8124914" y="568031"/>
                </a:lnTo>
                <a:lnTo>
                  <a:pt x="8124914" y="580956"/>
                </a:lnTo>
                <a:lnTo>
                  <a:pt x="8046928" y="526596"/>
                </a:lnTo>
                <a:cubicBezTo>
                  <a:pt x="7908982" y="436335"/>
                  <a:pt x="7763285" y="358329"/>
                  <a:pt x="7611507" y="293529"/>
                </a:cubicBezTo>
                <a:cubicBezTo>
                  <a:pt x="7408515" y="207606"/>
                  <a:pt x="7196878" y="143789"/>
                  <a:pt x="6980252" y="103181"/>
                </a:cubicBezTo>
                <a:cubicBezTo>
                  <a:pt x="6763254" y="62517"/>
                  <a:pt x="6543114" y="41047"/>
                  <a:pt x="6322370" y="39020"/>
                </a:cubicBezTo>
                <a:cubicBezTo>
                  <a:pt x="6101146" y="37494"/>
                  <a:pt x="5880101" y="51211"/>
                  <a:pt x="5660759" y="80076"/>
                </a:cubicBezTo>
                <a:cubicBezTo>
                  <a:pt x="5550875" y="93761"/>
                  <a:pt x="5441701" y="112423"/>
                  <a:pt x="5332883" y="133395"/>
                </a:cubicBezTo>
                <a:cubicBezTo>
                  <a:pt x="5224064" y="154367"/>
                  <a:pt x="5115778" y="177649"/>
                  <a:pt x="5008379" y="204487"/>
                </a:cubicBezTo>
                <a:cubicBezTo>
                  <a:pt x="4900981" y="231324"/>
                  <a:pt x="4793937" y="260471"/>
                  <a:pt x="4687781" y="293351"/>
                </a:cubicBezTo>
                <a:cubicBezTo>
                  <a:pt x="4581626" y="326231"/>
                  <a:pt x="4476358" y="360178"/>
                  <a:pt x="4371977" y="397679"/>
                </a:cubicBezTo>
                <a:cubicBezTo>
                  <a:pt x="4267596" y="435180"/>
                  <a:pt x="4163925" y="473569"/>
                  <a:pt x="4062029" y="516224"/>
                </a:cubicBezTo>
                <a:cubicBezTo>
                  <a:pt x="4010904" y="537907"/>
                  <a:pt x="3959069" y="557991"/>
                  <a:pt x="3908653" y="580918"/>
                </a:cubicBezTo>
                <a:lnTo>
                  <a:pt x="3758118" y="652010"/>
                </a:lnTo>
                <a:cubicBezTo>
                  <a:pt x="3707525" y="674581"/>
                  <a:pt x="3658885" y="701596"/>
                  <a:pt x="3609713" y="727189"/>
                </a:cubicBezTo>
                <a:lnTo>
                  <a:pt x="3536220" y="765934"/>
                </a:lnTo>
                <a:lnTo>
                  <a:pt x="3499296" y="785307"/>
                </a:lnTo>
                <a:cubicBezTo>
                  <a:pt x="3487225" y="792061"/>
                  <a:pt x="3475332" y="799170"/>
                  <a:pt x="3463793" y="806101"/>
                </a:cubicBezTo>
                <a:lnTo>
                  <a:pt x="3320181" y="890167"/>
                </a:lnTo>
                <a:cubicBezTo>
                  <a:pt x="3296038" y="903852"/>
                  <a:pt x="3272961" y="919315"/>
                  <a:pt x="3249173" y="934422"/>
                </a:cubicBezTo>
                <a:lnTo>
                  <a:pt x="3179231" y="979565"/>
                </a:lnTo>
                <a:lnTo>
                  <a:pt x="3109466" y="1024709"/>
                </a:lnTo>
                <a:cubicBezTo>
                  <a:pt x="3086389" y="1040171"/>
                  <a:pt x="3064022" y="1056700"/>
                  <a:pt x="3041300" y="1072696"/>
                </a:cubicBezTo>
                <a:cubicBezTo>
                  <a:pt x="2996210" y="1105042"/>
                  <a:pt x="2950411" y="1136323"/>
                  <a:pt x="2905853" y="1169380"/>
                </a:cubicBezTo>
                <a:lnTo>
                  <a:pt x="2773957" y="1271220"/>
                </a:lnTo>
                <a:lnTo>
                  <a:pt x="2741116" y="1296635"/>
                </a:lnTo>
                <a:lnTo>
                  <a:pt x="2708986" y="1323294"/>
                </a:lnTo>
                <a:lnTo>
                  <a:pt x="2645079" y="1376613"/>
                </a:lnTo>
                <a:cubicBezTo>
                  <a:pt x="2558628" y="1446461"/>
                  <a:pt x="2477324" y="1522351"/>
                  <a:pt x="2394246" y="1596109"/>
                </a:cubicBezTo>
                <a:cubicBezTo>
                  <a:pt x="2313830" y="1672888"/>
                  <a:pt x="2232171" y="1748246"/>
                  <a:pt x="2154419" y="1827158"/>
                </a:cubicBezTo>
                <a:cubicBezTo>
                  <a:pt x="2076666" y="1906070"/>
                  <a:pt x="1998913" y="1987114"/>
                  <a:pt x="1921871" y="2066737"/>
                </a:cubicBezTo>
                <a:cubicBezTo>
                  <a:pt x="1883703" y="2107259"/>
                  <a:pt x="1846248" y="2148493"/>
                  <a:pt x="1808435" y="2189371"/>
                </a:cubicBezTo>
                <a:cubicBezTo>
                  <a:pt x="1770625" y="2230248"/>
                  <a:pt x="1733169" y="2271304"/>
                  <a:pt x="1696067" y="2313781"/>
                </a:cubicBezTo>
                <a:cubicBezTo>
                  <a:pt x="1546774" y="2478892"/>
                  <a:pt x="1401208" y="2647913"/>
                  <a:pt x="1255112" y="2816223"/>
                </a:cubicBezTo>
                <a:cubicBezTo>
                  <a:pt x="963804" y="3153909"/>
                  <a:pt x="673385" y="3492662"/>
                  <a:pt x="373733" y="3823416"/>
                </a:cubicBezTo>
                <a:lnTo>
                  <a:pt x="48661" y="4171924"/>
                </a:lnTo>
                <a:lnTo>
                  <a:pt x="0" y="4171924"/>
                </a:lnTo>
                <a:lnTo>
                  <a:pt x="50295" y="4118625"/>
                </a:lnTo>
                <a:cubicBezTo>
                  <a:pt x="143848" y="4020874"/>
                  <a:pt x="233671" y="3920635"/>
                  <a:pt x="324383" y="3822705"/>
                </a:cubicBezTo>
                <a:cubicBezTo>
                  <a:pt x="415096" y="3724776"/>
                  <a:pt x="501902" y="3625248"/>
                  <a:pt x="589063" y="3526430"/>
                </a:cubicBezTo>
                <a:cubicBezTo>
                  <a:pt x="763208" y="3329861"/>
                  <a:pt x="931141" y="3134181"/>
                  <a:pt x="1095167" y="2943833"/>
                </a:cubicBezTo>
                <a:cubicBezTo>
                  <a:pt x="1291680" y="2715272"/>
                  <a:pt x="1490146" y="2483869"/>
                  <a:pt x="1696067" y="2255841"/>
                </a:cubicBezTo>
                <a:cubicBezTo>
                  <a:pt x="1901988" y="2027814"/>
                  <a:pt x="2115542" y="1802986"/>
                  <a:pt x="2343476" y="1590422"/>
                </a:cubicBezTo>
                <a:cubicBezTo>
                  <a:pt x="2571604" y="1375671"/>
                  <a:pt x="2815816" y="1178706"/>
                  <a:pt x="3073963" y="1001248"/>
                </a:cubicBezTo>
                <a:cubicBezTo>
                  <a:pt x="3334329" y="823734"/>
                  <a:pt x="3610263" y="670257"/>
                  <a:pt x="3898357" y="542706"/>
                </a:cubicBezTo>
                <a:cubicBezTo>
                  <a:pt x="4186612" y="415999"/>
                  <a:pt x="4483174" y="309112"/>
                  <a:pt x="4785948" y="222793"/>
                </a:cubicBezTo>
                <a:cubicBezTo>
                  <a:pt x="5087286" y="136586"/>
                  <a:pt x="5394926" y="74247"/>
                  <a:pt x="5706026" y="36354"/>
                </a:cubicBezTo>
                <a:cubicBezTo>
                  <a:pt x="5861053" y="17633"/>
                  <a:pt x="6016151" y="5785"/>
                  <a:pt x="6171301" y="808"/>
                </a:cubicBezTo>
                <a:close/>
              </a:path>
            </a:pathLst>
          </a:custGeom>
          <a:solidFill>
            <a:srgbClr val="F2F6F9"/>
          </a:solidFill>
          <a:ln w="1774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18F2DCAA-E54F-1242-9492-4FB55C4D1316}"/>
              </a:ext>
            </a:extLst>
          </p:cNvPr>
          <p:cNvSpPr/>
          <p:nvPr userDrawn="1"/>
        </p:nvSpPr>
        <p:spPr>
          <a:xfrm>
            <a:off x="1" y="2382662"/>
            <a:ext cx="10160381" cy="4097501"/>
          </a:xfrm>
          <a:prstGeom prst="rect">
            <a:avLst/>
          </a:prstGeom>
          <a:solidFill>
            <a:srgbClr val="F2F6F9"/>
          </a:solidFill>
        </p:spPr>
        <p:txBody>
          <a:bodyPr wrap="square" lIns="220991" tIns="126281" bIns="41041" anchor="t">
            <a:noAutofit/>
          </a:bodyPr>
          <a:lstStyle/>
          <a:p>
            <a:pPr defTabSz="391220">
              <a:lnSpc>
                <a:spcPct val="110000"/>
              </a:lnSpc>
            </a:pPr>
            <a:endParaRPr lang="fr-FR" sz="1403">
              <a:solidFill>
                <a:srgbClr val="1E355E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2DAAB1B-BE81-0A49-BA93-FCEB0F988B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597" y="1384611"/>
            <a:ext cx="9346984" cy="855886"/>
          </a:xfrm>
          <a:solidFill>
            <a:schemeClr val="bg1"/>
          </a:solidFill>
        </p:spPr>
        <p:txBody>
          <a:bodyPr anchor="b"/>
          <a:lstStyle/>
          <a:p>
            <a:r>
              <a:rPr lang="en-GB"/>
              <a:t>Click to edit title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63C95E4-B30A-B04B-9C67-721513287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4A77DC8-9D86-C248-8E27-1AEC7F805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E4DE9BE-B98A-DE4D-9604-3F80A2AA4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2466-665A-3D45-9E9D-4950A8844361}" type="slidenum">
              <a:rPr lang="en-GB" smtClean="0"/>
              <a:pPr/>
              <a:t>‹N°›</a:t>
            </a:fld>
            <a:endParaRPr lang="en-GB" i="1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B9A7858D-B18C-DB4D-8A1A-BB4BFAFF101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86999" y="3241019"/>
            <a:ext cx="7904254" cy="1257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00000"/>
              </a:lnSpc>
              <a:buNone/>
              <a:defRPr sz="1052">
                <a:solidFill>
                  <a:srgbClr val="313C4A"/>
                </a:solidFill>
              </a:defRPr>
            </a:lvl1pPr>
            <a:lvl2pPr>
              <a:defRPr sz="1052">
                <a:solidFill>
                  <a:srgbClr val="313C4A"/>
                </a:solidFill>
              </a:defRPr>
            </a:lvl2pPr>
            <a:lvl3pPr>
              <a:defRPr sz="1052">
                <a:solidFill>
                  <a:srgbClr val="313C4A"/>
                </a:solidFill>
              </a:defRPr>
            </a:lvl3pPr>
            <a:lvl4pPr>
              <a:defRPr sz="1052">
                <a:solidFill>
                  <a:srgbClr val="313C4A"/>
                </a:solidFill>
              </a:defRPr>
            </a:lvl4pPr>
            <a:lvl5pPr>
              <a:defRPr sz="1052">
                <a:solidFill>
                  <a:srgbClr val="313C4A"/>
                </a:solidFill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F5E965B1-9B3B-0848-BE23-179738AAC8F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87000" y="2700139"/>
            <a:ext cx="5609016" cy="3544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403" b="1">
                <a:solidFill>
                  <a:srgbClr val="5C73B6"/>
                </a:solidFill>
                <a:latin typeface="+mj-lt"/>
              </a:defRPr>
            </a:lvl1pPr>
            <a:lvl2pPr>
              <a:defRPr sz="1052">
                <a:solidFill>
                  <a:srgbClr val="313C4A"/>
                </a:solidFill>
              </a:defRPr>
            </a:lvl2pPr>
            <a:lvl3pPr>
              <a:defRPr sz="1052">
                <a:solidFill>
                  <a:srgbClr val="313C4A"/>
                </a:solidFill>
              </a:defRPr>
            </a:lvl3pPr>
            <a:lvl4pPr>
              <a:defRPr sz="1052">
                <a:solidFill>
                  <a:srgbClr val="313C4A"/>
                </a:solidFill>
              </a:defRPr>
            </a:lvl4pPr>
            <a:lvl5pPr>
              <a:defRPr sz="1052">
                <a:solidFill>
                  <a:srgbClr val="313C4A"/>
                </a:solidFill>
              </a:defRPr>
            </a:lvl5pPr>
          </a:lstStyle>
          <a:p>
            <a:pPr lvl="0"/>
            <a:r>
              <a:rPr lang="en-GB"/>
              <a:t>Click to edit subtitle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99229EC7-93D9-3D4F-BD11-E2CCF745565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86999" y="5170536"/>
            <a:ext cx="7904254" cy="1257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00000"/>
              </a:lnSpc>
              <a:buNone/>
              <a:defRPr sz="1052">
                <a:solidFill>
                  <a:srgbClr val="313C4A"/>
                </a:solidFill>
              </a:defRPr>
            </a:lvl1pPr>
            <a:lvl2pPr>
              <a:defRPr sz="1052">
                <a:solidFill>
                  <a:srgbClr val="313C4A"/>
                </a:solidFill>
              </a:defRPr>
            </a:lvl2pPr>
            <a:lvl3pPr>
              <a:defRPr sz="1052">
                <a:solidFill>
                  <a:srgbClr val="313C4A"/>
                </a:solidFill>
              </a:defRPr>
            </a:lvl3pPr>
            <a:lvl4pPr>
              <a:defRPr sz="1052">
                <a:solidFill>
                  <a:srgbClr val="313C4A"/>
                </a:solidFill>
              </a:defRPr>
            </a:lvl4pPr>
            <a:lvl5pPr>
              <a:defRPr sz="1052">
                <a:solidFill>
                  <a:srgbClr val="313C4A"/>
                </a:solidFill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3C3D47BD-E7B2-6D47-BB8A-D7CEDE879AC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87000" y="4629656"/>
            <a:ext cx="5609016" cy="3544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403" b="1">
                <a:solidFill>
                  <a:srgbClr val="5C73B6"/>
                </a:solidFill>
                <a:latin typeface="+mj-lt"/>
              </a:defRPr>
            </a:lvl1pPr>
            <a:lvl2pPr>
              <a:defRPr sz="1052">
                <a:solidFill>
                  <a:srgbClr val="313C4A"/>
                </a:solidFill>
              </a:defRPr>
            </a:lvl2pPr>
            <a:lvl3pPr>
              <a:defRPr sz="1052">
                <a:solidFill>
                  <a:srgbClr val="313C4A"/>
                </a:solidFill>
              </a:defRPr>
            </a:lvl3pPr>
            <a:lvl4pPr>
              <a:defRPr sz="1052">
                <a:solidFill>
                  <a:srgbClr val="313C4A"/>
                </a:solidFill>
              </a:defRPr>
            </a:lvl4pPr>
            <a:lvl5pPr>
              <a:defRPr sz="1052">
                <a:solidFill>
                  <a:srgbClr val="313C4A"/>
                </a:solidFill>
              </a:defRPr>
            </a:lvl5pPr>
          </a:lstStyle>
          <a:p>
            <a:pPr lvl="0"/>
            <a:r>
              <a:rPr lang="en-GB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53221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with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E02FE4-CC18-F549-A2B2-8423F5161F08}"/>
              </a:ext>
            </a:extLst>
          </p:cNvPr>
          <p:cNvCxnSpPr>
            <a:cxnSpLocks/>
          </p:cNvCxnSpPr>
          <p:nvPr userDrawn="1"/>
        </p:nvCxnSpPr>
        <p:spPr>
          <a:xfrm>
            <a:off x="3206817" y="-12289"/>
            <a:ext cx="0" cy="7584256"/>
          </a:xfrm>
          <a:prstGeom prst="line">
            <a:avLst/>
          </a:prstGeom>
          <a:noFill/>
          <a:ln w="25400">
            <a:solidFill>
              <a:srgbClr val="FFC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619D89AF-9336-2F4D-8C2B-B5B5AA2E22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415" y="469572"/>
            <a:ext cx="1453418" cy="340472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3302000" cy="75596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ipse 318">
            <a:extLst>
              <a:ext uri="{FF2B5EF4-FFF2-40B4-BE49-F238E27FC236}">
                <a16:creationId xmlns:a16="http://schemas.microsoft.com/office/drawing/2014/main" id="{EB2D6DE5-11F1-5E46-AB66-E20D84333A83}"/>
              </a:ext>
            </a:extLst>
          </p:cNvPr>
          <p:cNvSpPr/>
          <p:nvPr userDrawn="1"/>
        </p:nvSpPr>
        <p:spPr>
          <a:xfrm rot="7130192">
            <a:off x="1968842" y="6501590"/>
            <a:ext cx="381818" cy="303757"/>
          </a:xfrm>
          <a:prstGeom prst="ellipse">
            <a:avLst/>
          </a:prstGeom>
          <a:solidFill>
            <a:srgbClr val="FFCF5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3" name="Elipse 317">
            <a:extLst>
              <a:ext uri="{FF2B5EF4-FFF2-40B4-BE49-F238E27FC236}">
                <a16:creationId xmlns:a16="http://schemas.microsoft.com/office/drawing/2014/main" id="{9CAB66D9-489A-C14D-A9E9-A64ED973875C}"/>
              </a:ext>
            </a:extLst>
          </p:cNvPr>
          <p:cNvSpPr>
            <a:spLocks noChangeAspect="1"/>
          </p:cNvSpPr>
          <p:nvPr userDrawn="1"/>
        </p:nvSpPr>
        <p:spPr>
          <a:xfrm rot="7130192">
            <a:off x="2316010" y="6406174"/>
            <a:ext cx="166593" cy="132534"/>
          </a:xfrm>
          <a:prstGeom prst="ellipse">
            <a:avLst/>
          </a:prstGeom>
          <a:solidFill>
            <a:srgbClr val="FFC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9" name="Freeform 9">
            <a:extLst>
              <a:ext uri="{FF2B5EF4-FFF2-40B4-BE49-F238E27FC236}">
                <a16:creationId xmlns:a16="http://schemas.microsoft.com/office/drawing/2014/main" id="{8C5DF899-F748-3948-89D7-34B395419E1F}"/>
              </a:ext>
            </a:extLst>
          </p:cNvPr>
          <p:cNvSpPr/>
          <p:nvPr userDrawn="1"/>
        </p:nvSpPr>
        <p:spPr>
          <a:xfrm rot="2894122">
            <a:off x="-1776092" y="2389358"/>
            <a:ext cx="8835391" cy="3680355"/>
          </a:xfrm>
          <a:custGeom>
            <a:avLst/>
            <a:gdLst>
              <a:gd name="connsiteX0" fmla="*/ 457023 w 9478756"/>
              <a:gd name="connsiteY0" fmla="*/ 1181932 h 3565707"/>
              <a:gd name="connsiteX1" fmla="*/ 421121 w 9478756"/>
              <a:gd name="connsiteY1" fmla="*/ 1209202 h 3565707"/>
              <a:gd name="connsiteX2" fmla="*/ 334351 w 9478756"/>
              <a:gd name="connsiteY2" fmla="*/ 1275333 h 3565707"/>
              <a:gd name="connsiteX3" fmla="*/ 441574 w 9478756"/>
              <a:gd name="connsiteY3" fmla="*/ 1193594 h 3565707"/>
              <a:gd name="connsiteX4" fmla="*/ 751941 w 9478756"/>
              <a:gd name="connsiteY4" fmla="*/ 959015 h 3565707"/>
              <a:gd name="connsiteX5" fmla="*/ 664192 w 9478756"/>
              <a:gd name="connsiteY5" fmla="*/ 1023551 h 3565707"/>
              <a:gd name="connsiteX6" fmla="*/ 569249 w 9478756"/>
              <a:gd name="connsiteY6" fmla="*/ 1094433 h 3565707"/>
              <a:gd name="connsiteX7" fmla="*/ 673638 w 9478756"/>
              <a:gd name="connsiteY7" fmla="*/ 1015800 h 3565707"/>
              <a:gd name="connsiteX8" fmla="*/ 686565 w 9478756"/>
              <a:gd name="connsiteY8" fmla="*/ 1005933 h 3565707"/>
              <a:gd name="connsiteX9" fmla="*/ 688070 w 9478756"/>
              <a:gd name="connsiteY9" fmla="*/ 1004289 h 3565707"/>
              <a:gd name="connsiteX10" fmla="*/ 1171370 w 9478756"/>
              <a:gd name="connsiteY10" fmla="*/ 661712 h 3565707"/>
              <a:gd name="connsiteX11" fmla="*/ 1092461 w 9478756"/>
              <a:gd name="connsiteY11" fmla="*/ 717646 h 3565707"/>
              <a:gd name="connsiteX12" fmla="*/ 994419 w 9478756"/>
              <a:gd name="connsiteY12" fmla="*/ 785504 h 3565707"/>
              <a:gd name="connsiteX13" fmla="*/ 814289 w 9478756"/>
              <a:gd name="connsiteY13" fmla="*/ 914821 h 3565707"/>
              <a:gd name="connsiteX14" fmla="*/ 751941 w 9478756"/>
              <a:gd name="connsiteY14" fmla="*/ 959015 h 3565707"/>
              <a:gd name="connsiteX15" fmla="*/ 768398 w 9478756"/>
              <a:gd name="connsiteY15" fmla="*/ 946912 h 3565707"/>
              <a:gd name="connsiteX16" fmla="*/ 993445 w 9478756"/>
              <a:gd name="connsiteY16" fmla="*/ 784955 h 3565707"/>
              <a:gd name="connsiteX17" fmla="*/ 2847791 w 9478756"/>
              <a:gd name="connsiteY17" fmla="*/ 152962 h 3565707"/>
              <a:gd name="connsiteX18" fmla="*/ 2864284 w 9478756"/>
              <a:gd name="connsiteY18" fmla="*/ 158194 h 3565707"/>
              <a:gd name="connsiteX19" fmla="*/ 2870234 w 9478756"/>
              <a:gd name="connsiteY19" fmla="*/ 192371 h 3565707"/>
              <a:gd name="connsiteX20" fmla="*/ 2874927 w 9478756"/>
              <a:gd name="connsiteY20" fmla="*/ 307672 h 3565707"/>
              <a:gd name="connsiteX21" fmla="*/ 2864479 w 9478756"/>
              <a:gd name="connsiteY21" fmla="*/ 541928 h 3565707"/>
              <a:gd name="connsiteX22" fmla="*/ 2807105 w 9478756"/>
              <a:gd name="connsiteY22" fmla="*/ 1022135 h 3565707"/>
              <a:gd name="connsiteX23" fmla="*/ 2631530 w 9478756"/>
              <a:gd name="connsiteY23" fmla="*/ 2010262 h 3565707"/>
              <a:gd name="connsiteX24" fmla="*/ 2529798 w 9478756"/>
              <a:gd name="connsiteY24" fmla="*/ 2506975 h 3565707"/>
              <a:gd name="connsiteX25" fmla="*/ 2479152 w 9478756"/>
              <a:gd name="connsiteY25" fmla="*/ 2753777 h 3565707"/>
              <a:gd name="connsiteX26" fmla="*/ 2434882 w 9478756"/>
              <a:gd name="connsiteY26" fmla="*/ 2998632 h 3565707"/>
              <a:gd name="connsiteX27" fmla="*/ 2416111 w 9478756"/>
              <a:gd name="connsiteY27" fmla="*/ 3241354 h 3565707"/>
              <a:gd name="connsiteX28" fmla="*/ 2438600 w 9478756"/>
              <a:gd name="connsiteY28" fmla="*/ 3359457 h 3565707"/>
              <a:gd name="connsiteX29" fmla="*/ 2444798 w 9478756"/>
              <a:gd name="connsiteY29" fmla="*/ 3373587 h 3565707"/>
              <a:gd name="connsiteX30" fmla="*/ 2451704 w 9478756"/>
              <a:gd name="connsiteY30" fmla="*/ 3387536 h 3565707"/>
              <a:gd name="connsiteX31" fmla="*/ 2469412 w 9478756"/>
              <a:gd name="connsiteY31" fmla="*/ 3414214 h 3565707"/>
              <a:gd name="connsiteX32" fmla="*/ 2517313 w 9478756"/>
              <a:gd name="connsiteY32" fmla="*/ 3462149 h 3565707"/>
              <a:gd name="connsiteX33" fmla="*/ 2652779 w 9478756"/>
              <a:gd name="connsiteY33" fmla="*/ 3529880 h 3565707"/>
              <a:gd name="connsiteX34" fmla="*/ 2732466 w 9478756"/>
              <a:gd name="connsiteY34" fmla="*/ 3547057 h 3565707"/>
              <a:gd name="connsiteX35" fmla="*/ 2815605 w 9478756"/>
              <a:gd name="connsiteY35" fmla="*/ 3553147 h 3565707"/>
              <a:gd name="connsiteX36" fmla="*/ 2981352 w 9478756"/>
              <a:gd name="connsiteY36" fmla="*/ 3542001 h 3565707"/>
              <a:gd name="connsiteX37" fmla="*/ 3141699 w 9478756"/>
              <a:gd name="connsiteY37" fmla="*/ 3513252 h 3565707"/>
              <a:gd name="connsiteX38" fmla="*/ 3514985 w 9478756"/>
              <a:gd name="connsiteY38" fmla="*/ 3417320 h 3565707"/>
              <a:gd name="connsiteX39" fmla="*/ 3887562 w 9478756"/>
              <a:gd name="connsiteY39" fmla="*/ 3311765 h 3565707"/>
              <a:gd name="connsiteX40" fmla="*/ 4653259 w 9478756"/>
              <a:gd name="connsiteY40" fmla="*/ 3119171 h 3565707"/>
              <a:gd name="connsiteX41" fmla="*/ 5450122 w 9478756"/>
              <a:gd name="connsiteY41" fmla="*/ 2977070 h 3565707"/>
              <a:gd name="connsiteX42" fmla="*/ 6269385 w 9478756"/>
              <a:gd name="connsiteY42" fmla="*/ 2895574 h 3565707"/>
              <a:gd name="connsiteX43" fmla="*/ 7096617 w 9478756"/>
              <a:gd name="connsiteY43" fmla="*/ 2873525 h 3565707"/>
              <a:gd name="connsiteX44" fmla="*/ 7509038 w 9478756"/>
              <a:gd name="connsiteY44" fmla="*/ 2884184 h 3565707"/>
              <a:gd name="connsiteX45" fmla="*/ 7918625 w 9478756"/>
              <a:gd name="connsiteY45" fmla="*/ 2909643 h 3565707"/>
              <a:gd name="connsiteX46" fmla="*/ 8323520 w 9478756"/>
              <a:gd name="connsiteY46" fmla="*/ 2950026 h 3565707"/>
              <a:gd name="connsiteX47" fmla="*/ 8423836 w 9478756"/>
              <a:gd name="connsiteY47" fmla="*/ 2962696 h 3565707"/>
              <a:gd name="connsiteX48" fmla="*/ 8473861 w 9478756"/>
              <a:gd name="connsiteY48" fmla="*/ 2969091 h 3565707"/>
              <a:gd name="connsiteX49" fmla="*/ 8523621 w 9478756"/>
              <a:gd name="connsiteY49" fmla="*/ 2976096 h 3565707"/>
              <a:gd name="connsiteX50" fmla="*/ 8623140 w 9478756"/>
              <a:gd name="connsiteY50" fmla="*/ 2990288 h 3565707"/>
              <a:gd name="connsiteX51" fmla="*/ 8722040 w 9478756"/>
              <a:gd name="connsiteY51" fmla="*/ 3005636 h 3565707"/>
              <a:gd name="connsiteX52" fmla="*/ 8820408 w 9478756"/>
              <a:gd name="connsiteY52" fmla="*/ 3021960 h 3565707"/>
              <a:gd name="connsiteX53" fmla="*/ 8918334 w 9478756"/>
              <a:gd name="connsiteY53" fmla="*/ 3039015 h 3565707"/>
              <a:gd name="connsiteX54" fmla="*/ 9112060 w 9478756"/>
              <a:gd name="connsiteY54" fmla="*/ 3076717 h 3565707"/>
              <a:gd name="connsiteX55" fmla="*/ 9160403 w 9478756"/>
              <a:gd name="connsiteY55" fmla="*/ 3086097 h 3565707"/>
              <a:gd name="connsiteX56" fmla="*/ 9184486 w 9478756"/>
              <a:gd name="connsiteY56" fmla="*/ 3090787 h 3565707"/>
              <a:gd name="connsiteX57" fmla="*/ 9208392 w 9478756"/>
              <a:gd name="connsiteY57" fmla="*/ 3096086 h 3565707"/>
              <a:gd name="connsiteX58" fmla="*/ 9303484 w 9478756"/>
              <a:gd name="connsiteY58" fmla="*/ 3117587 h 3565707"/>
              <a:gd name="connsiteX59" fmla="*/ 9398399 w 9478756"/>
              <a:gd name="connsiteY59" fmla="*/ 3138966 h 3565707"/>
              <a:gd name="connsiteX60" fmla="*/ 9478756 w 9478756"/>
              <a:gd name="connsiteY60" fmla="*/ 3157999 h 3565707"/>
              <a:gd name="connsiteX61" fmla="*/ 9478732 w 9478756"/>
              <a:gd name="connsiteY61" fmla="*/ 3158075 h 3565707"/>
              <a:gd name="connsiteX62" fmla="*/ 9468966 w 9478756"/>
              <a:gd name="connsiteY62" fmla="*/ 3155717 h 3565707"/>
              <a:gd name="connsiteX63" fmla="*/ 9429566 w 9478756"/>
              <a:gd name="connsiteY63" fmla="*/ 3147006 h 3565707"/>
              <a:gd name="connsiteX64" fmla="*/ 9421419 w 9478756"/>
              <a:gd name="connsiteY64" fmla="*/ 3145605 h 3565707"/>
              <a:gd name="connsiteX65" fmla="*/ 9444053 w 9478756"/>
              <a:gd name="connsiteY65" fmla="*/ 3150752 h 3565707"/>
              <a:gd name="connsiteX66" fmla="*/ 9478299 w 9478756"/>
              <a:gd name="connsiteY66" fmla="*/ 3159439 h 3565707"/>
              <a:gd name="connsiteX67" fmla="*/ 9477253 w 9478756"/>
              <a:gd name="connsiteY67" fmla="*/ 3162738 h 3565707"/>
              <a:gd name="connsiteX68" fmla="*/ 9464982 w 9478756"/>
              <a:gd name="connsiteY68" fmla="*/ 3159614 h 3565707"/>
              <a:gd name="connsiteX69" fmla="*/ 9411857 w 9478756"/>
              <a:gd name="connsiteY69" fmla="*/ 3147433 h 3565707"/>
              <a:gd name="connsiteX70" fmla="*/ 9206533 w 9478756"/>
              <a:gd name="connsiteY70" fmla="*/ 3101142 h 3565707"/>
              <a:gd name="connsiteX71" fmla="*/ 9182361 w 9478756"/>
              <a:gd name="connsiteY71" fmla="*/ 3095782 h 3565707"/>
              <a:gd name="connsiteX72" fmla="*/ 9158367 w 9478756"/>
              <a:gd name="connsiteY72" fmla="*/ 3091152 h 3565707"/>
              <a:gd name="connsiteX73" fmla="*/ 9112060 w 9478756"/>
              <a:gd name="connsiteY73" fmla="*/ 3082138 h 3565707"/>
              <a:gd name="connsiteX74" fmla="*/ 9026796 w 9478756"/>
              <a:gd name="connsiteY74" fmla="*/ 3065632 h 3565707"/>
              <a:gd name="connsiteX75" fmla="*/ 8894428 w 9478756"/>
              <a:gd name="connsiteY75" fmla="*/ 3040172 h 3565707"/>
              <a:gd name="connsiteX76" fmla="*/ 8829439 w 9478756"/>
              <a:gd name="connsiteY76" fmla="*/ 3029208 h 3565707"/>
              <a:gd name="connsiteX77" fmla="*/ 8852903 w 9478756"/>
              <a:gd name="connsiteY77" fmla="*/ 3033411 h 3565707"/>
              <a:gd name="connsiteX78" fmla="*/ 8904079 w 9478756"/>
              <a:gd name="connsiteY78" fmla="*/ 3042304 h 3565707"/>
              <a:gd name="connsiteX79" fmla="*/ 8983765 w 9478756"/>
              <a:gd name="connsiteY79" fmla="*/ 3057957 h 3565707"/>
              <a:gd name="connsiteX80" fmla="*/ 9190684 w 9478756"/>
              <a:gd name="connsiteY80" fmla="*/ 3098705 h 3565707"/>
              <a:gd name="connsiteX81" fmla="*/ 9334296 w 9478756"/>
              <a:gd name="connsiteY81" fmla="*/ 3131109 h 3565707"/>
              <a:gd name="connsiteX82" fmla="*/ 9411857 w 9478756"/>
              <a:gd name="connsiteY82" fmla="*/ 3148773 h 3565707"/>
              <a:gd name="connsiteX83" fmla="*/ 9450993 w 9478756"/>
              <a:gd name="connsiteY83" fmla="*/ 3157605 h 3565707"/>
              <a:gd name="connsiteX84" fmla="*/ 9476815 w 9478756"/>
              <a:gd name="connsiteY84" fmla="*/ 3164119 h 3565707"/>
              <a:gd name="connsiteX85" fmla="*/ 9474306 w 9478756"/>
              <a:gd name="connsiteY85" fmla="*/ 3172029 h 3565707"/>
              <a:gd name="connsiteX86" fmla="*/ 9298376 w 9478756"/>
              <a:gd name="connsiteY86" fmla="*/ 3129974 h 3565707"/>
              <a:gd name="connsiteX87" fmla="*/ 9019270 w 9478756"/>
              <a:gd name="connsiteY87" fmla="*/ 3072027 h 3565707"/>
              <a:gd name="connsiteX88" fmla="*/ 8948969 w 9478756"/>
              <a:gd name="connsiteY88" fmla="*/ 3058383 h 3565707"/>
              <a:gd name="connsiteX89" fmla="*/ 8878136 w 9478756"/>
              <a:gd name="connsiteY89" fmla="*/ 3045227 h 3565707"/>
              <a:gd name="connsiteX90" fmla="*/ 8736472 w 9478756"/>
              <a:gd name="connsiteY90" fmla="*/ 3021229 h 3565707"/>
              <a:gd name="connsiteX91" fmla="*/ 8593922 w 9478756"/>
              <a:gd name="connsiteY91" fmla="*/ 2999302 h 3565707"/>
              <a:gd name="connsiteX92" fmla="*/ 8450753 w 9478756"/>
              <a:gd name="connsiteY92" fmla="*/ 2979323 h 3565707"/>
              <a:gd name="connsiteX93" fmla="*/ 7872673 w 9478756"/>
              <a:gd name="connsiteY93" fmla="*/ 2919328 h 3565707"/>
              <a:gd name="connsiteX94" fmla="*/ 6703498 w 9478756"/>
              <a:gd name="connsiteY94" fmla="*/ 2889970 h 3565707"/>
              <a:gd name="connsiteX95" fmla="*/ 4407471 w 9478756"/>
              <a:gd name="connsiteY95" fmla="*/ 3189216 h 3565707"/>
              <a:gd name="connsiteX96" fmla="*/ 3859407 w 9478756"/>
              <a:gd name="connsiteY96" fmla="*/ 3333510 h 3565707"/>
              <a:gd name="connsiteX97" fmla="*/ 3314352 w 9478756"/>
              <a:gd name="connsiteY97" fmla="*/ 3485417 h 3565707"/>
              <a:gd name="connsiteX98" fmla="*/ 3033325 w 9478756"/>
              <a:gd name="connsiteY98" fmla="*/ 3546874 h 3565707"/>
              <a:gd name="connsiteX99" fmla="*/ 2887057 w 9478756"/>
              <a:gd name="connsiteY99" fmla="*/ 3563867 h 3565707"/>
              <a:gd name="connsiteX100" fmla="*/ 2738045 w 9478756"/>
              <a:gd name="connsiteY100" fmla="*/ 3560274 h 3565707"/>
              <a:gd name="connsiteX101" fmla="*/ 2665529 w 9478756"/>
              <a:gd name="connsiteY101" fmla="*/ 3546752 h 3565707"/>
              <a:gd name="connsiteX102" fmla="*/ 2630821 w 9478756"/>
              <a:gd name="connsiteY102" fmla="*/ 3536702 h 3565707"/>
              <a:gd name="connsiteX103" fmla="*/ 2597884 w 9478756"/>
              <a:gd name="connsiteY103" fmla="*/ 3524155 h 3565707"/>
              <a:gd name="connsiteX104" fmla="*/ 2537500 w 9478756"/>
              <a:gd name="connsiteY104" fmla="*/ 3493700 h 3565707"/>
              <a:gd name="connsiteX105" fmla="*/ 2510938 w 9478756"/>
              <a:gd name="connsiteY105" fmla="*/ 3475428 h 3565707"/>
              <a:gd name="connsiteX106" fmla="*/ 2497834 w 9478756"/>
              <a:gd name="connsiteY106" fmla="*/ 3465500 h 3565707"/>
              <a:gd name="connsiteX107" fmla="*/ 2486235 w 9478756"/>
              <a:gd name="connsiteY107" fmla="*/ 3455267 h 3565707"/>
              <a:gd name="connsiteX108" fmla="*/ 2464897 w 9478756"/>
              <a:gd name="connsiteY108" fmla="*/ 3433765 h 3565707"/>
              <a:gd name="connsiteX109" fmla="*/ 2447189 w 9478756"/>
              <a:gd name="connsiteY109" fmla="*/ 3410925 h 3565707"/>
              <a:gd name="connsiteX110" fmla="*/ 2432935 w 9478756"/>
              <a:gd name="connsiteY110" fmla="*/ 3386988 h 3565707"/>
              <a:gd name="connsiteX111" fmla="*/ 2427090 w 9478756"/>
              <a:gd name="connsiteY111" fmla="*/ 3374806 h 3565707"/>
              <a:gd name="connsiteX112" fmla="*/ 2421778 w 9478756"/>
              <a:gd name="connsiteY112" fmla="*/ 3362624 h 3565707"/>
              <a:gd name="connsiteX113" fmla="*/ 2399465 w 9478756"/>
              <a:gd name="connsiteY113" fmla="*/ 3261394 h 3565707"/>
              <a:gd name="connsiteX114" fmla="*/ 2408319 w 9478756"/>
              <a:gd name="connsiteY114" fmla="*/ 3058505 h 3565707"/>
              <a:gd name="connsiteX115" fmla="*/ 2440726 w 9478756"/>
              <a:gd name="connsiteY115" fmla="*/ 2857506 h 3565707"/>
              <a:gd name="connsiteX116" fmla="*/ 2521563 w 9478756"/>
              <a:gd name="connsiteY116" fmla="*/ 2457151 h 3565707"/>
              <a:gd name="connsiteX117" fmla="*/ 2680935 w 9478756"/>
              <a:gd name="connsiteY117" fmla="*/ 1657172 h 3565707"/>
              <a:gd name="connsiteX118" fmla="*/ 2751767 w 9478756"/>
              <a:gd name="connsiteY118" fmla="*/ 1256757 h 3565707"/>
              <a:gd name="connsiteX119" fmla="*/ 2812064 w 9478756"/>
              <a:gd name="connsiteY119" fmla="*/ 855975 h 3565707"/>
              <a:gd name="connsiteX120" fmla="*/ 2852526 w 9478756"/>
              <a:gd name="connsiteY120" fmla="*/ 454585 h 3565707"/>
              <a:gd name="connsiteX121" fmla="*/ 2856068 w 9478756"/>
              <a:gd name="connsiteY121" fmla="*/ 253890 h 3565707"/>
              <a:gd name="connsiteX122" fmla="*/ 2853412 w 9478756"/>
              <a:gd name="connsiteY122" fmla="*/ 203822 h 3565707"/>
              <a:gd name="connsiteX123" fmla="*/ 2848011 w 9478756"/>
              <a:gd name="connsiteY123" fmla="*/ 153877 h 3565707"/>
              <a:gd name="connsiteX124" fmla="*/ 2365572 w 9478756"/>
              <a:gd name="connsiteY124" fmla="*/ 0 h 3565707"/>
              <a:gd name="connsiteX125" fmla="*/ 2378634 w 9478756"/>
              <a:gd name="connsiteY125" fmla="*/ 4143 h 3565707"/>
              <a:gd name="connsiteX126" fmla="*/ 2375559 w 9478756"/>
              <a:gd name="connsiteY126" fmla="*/ 5076 h 3565707"/>
              <a:gd name="connsiteX127" fmla="*/ 2343154 w 9478756"/>
              <a:gd name="connsiteY127" fmla="*/ 16161 h 3565707"/>
              <a:gd name="connsiteX128" fmla="*/ 2095241 w 9478756"/>
              <a:gd name="connsiteY128" fmla="*/ 119707 h 3565707"/>
              <a:gd name="connsiteX129" fmla="*/ 1862911 w 9478756"/>
              <a:gd name="connsiteY129" fmla="*/ 240185 h 3565707"/>
              <a:gd name="connsiteX130" fmla="*/ 1426408 w 9478756"/>
              <a:gd name="connsiteY130" fmla="*/ 504713 h 3565707"/>
              <a:gd name="connsiteX131" fmla="*/ 1013101 w 9478756"/>
              <a:gd name="connsiteY131" fmla="*/ 785504 h 3565707"/>
              <a:gd name="connsiteX132" fmla="*/ 613873 w 9478756"/>
              <a:gd name="connsiteY132" fmla="*/ 1075613 h 3565707"/>
              <a:gd name="connsiteX133" fmla="*/ 515770 w 9478756"/>
              <a:gd name="connsiteY133" fmla="*/ 1149008 h 3565707"/>
              <a:gd name="connsiteX134" fmla="*/ 418376 w 9478756"/>
              <a:gd name="connsiteY134" fmla="*/ 1222952 h 3565707"/>
              <a:gd name="connsiteX135" fmla="*/ 225181 w 9478756"/>
              <a:gd name="connsiteY135" fmla="*/ 1371509 h 3565707"/>
              <a:gd name="connsiteX136" fmla="*/ 34819 w 9478756"/>
              <a:gd name="connsiteY136" fmla="*/ 1519152 h 3565707"/>
              <a:gd name="connsiteX137" fmla="*/ 207030 w 9478756"/>
              <a:gd name="connsiteY137" fmla="*/ 1383203 h 3565707"/>
              <a:gd name="connsiteX138" fmla="*/ 458573 w 9478756"/>
              <a:gd name="connsiteY138" fmla="*/ 1189087 h 3565707"/>
              <a:gd name="connsiteX139" fmla="*/ 222436 w 9478756"/>
              <a:gd name="connsiteY139" fmla="*/ 1369864 h 3565707"/>
              <a:gd name="connsiteX140" fmla="*/ 225093 w 9478756"/>
              <a:gd name="connsiteY140" fmla="*/ 1367610 h 3565707"/>
              <a:gd name="connsiteX141" fmla="*/ 233150 w 9478756"/>
              <a:gd name="connsiteY141" fmla="*/ 1361154 h 3565707"/>
              <a:gd name="connsiteX142" fmla="*/ 265644 w 9478756"/>
              <a:gd name="connsiteY142" fmla="*/ 1335390 h 3565707"/>
              <a:gd name="connsiteX143" fmla="*/ 397303 w 9478756"/>
              <a:gd name="connsiteY143" fmla="*/ 1233002 h 3565707"/>
              <a:gd name="connsiteX144" fmla="*/ 619805 w 9478756"/>
              <a:gd name="connsiteY144" fmla="*/ 1064223 h 3565707"/>
              <a:gd name="connsiteX145" fmla="*/ 654120 w 9478756"/>
              <a:gd name="connsiteY145" fmla="*/ 1038558 h 3565707"/>
              <a:gd name="connsiteX146" fmla="*/ 713038 w 9478756"/>
              <a:gd name="connsiteY146" fmla="*/ 994922 h 3565707"/>
              <a:gd name="connsiteX147" fmla="*/ 766339 w 9478756"/>
              <a:gd name="connsiteY147" fmla="*/ 956048 h 3565707"/>
              <a:gd name="connsiteX148" fmla="*/ 937399 w 9478756"/>
              <a:gd name="connsiteY148" fmla="*/ 832160 h 3565707"/>
              <a:gd name="connsiteX149" fmla="*/ 845760 w 9478756"/>
              <a:gd name="connsiteY149" fmla="*/ 897576 h 3565707"/>
              <a:gd name="connsiteX150" fmla="*/ 754918 w 9478756"/>
              <a:gd name="connsiteY150" fmla="*/ 963906 h 3565707"/>
              <a:gd name="connsiteX151" fmla="*/ 713038 w 9478756"/>
              <a:gd name="connsiteY151" fmla="*/ 994922 h 3565707"/>
              <a:gd name="connsiteX152" fmla="*/ 689841 w 9478756"/>
              <a:gd name="connsiteY152" fmla="*/ 1011841 h 3565707"/>
              <a:gd name="connsiteX153" fmla="*/ 654120 w 9478756"/>
              <a:gd name="connsiteY153" fmla="*/ 1038558 h 3565707"/>
              <a:gd name="connsiteX154" fmla="*/ 574561 w 9478756"/>
              <a:gd name="connsiteY154" fmla="*/ 1097480 h 3565707"/>
              <a:gd name="connsiteX155" fmla="*/ 573056 w 9478756"/>
              <a:gd name="connsiteY155" fmla="*/ 1096566 h 3565707"/>
              <a:gd name="connsiteX156" fmla="*/ 738272 w 9478756"/>
              <a:gd name="connsiteY156" fmla="*/ 974017 h 3565707"/>
              <a:gd name="connsiteX157" fmla="*/ 792990 w 9478756"/>
              <a:gd name="connsiteY157" fmla="*/ 933817 h 3565707"/>
              <a:gd name="connsiteX158" fmla="*/ 813531 w 9478756"/>
              <a:gd name="connsiteY158" fmla="*/ 918528 h 3565707"/>
              <a:gd name="connsiteX159" fmla="*/ 812380 w 9478756"/>
              <a:gd name="connsiteY159" fmla="*/ 917737 h 3565707"/>
              <a:gd name="connsiteX160" fmla="*/ 702856 w 9478756"/>
              <a:gd name="connsiteY160" fmla="*/ 997954 h 3565707"/>
              <a:gd name="connsiteX161" fmla="*/ 571639 w 9478756"/>
              <a:gd name="connsiteY161" fmla="*/ 1095408 h 3565707"/>
              <a:gd name="connsiteX162" fmla="*/ 457023 w 9478756"/>
              <a:gd name="connsiteY162" fmla="*/ 1181932 h 3565707"/>
              <a:gd name="connsiteX163" fmla="*/ 497000 w 9478756"/>
              <a:gd name="connsiteY163" fmla="*/ 1151567 h 3565707"/>
              <a:gd name="connsiteX164" fmla="*/ 550921 w 9478756"/>
              <a:gd name="connsiteY164" fmla="*/ 1110879 h 3565707"/>
              <a:gd name="connsiteX165" fmla="*/ 571285 w 9478756"/>
              <a:gd name="connsiteY165" fmla="*/ 1095409 h 3565707"/>
              <a:gd name="connsiteX166" fmla="*/ 570134 w 9478756"/>
              <a:gd name="connsiteY166" fmla="*/ 1094677 h 3565707"/>
              <a:gd name="connsiteX167" fmla="*/ 769228 w 9478756"/>
              <a:gd name="connsiteY167" fmla="*/ 947171 h 3565707"/>
              <a:gd name="connsiteX168" fmla="*/ 814289 w 9478756"/>
              <a:gd name="connsiteY168" fmla="*/ 914821 h 3565707"/>
              <a:gd name="connsiteX169" fmla="*/ 1092461 w 9478756"/>
              <a:gd name="connsiteY169" fmla="*/ 717646 h 3565707"/>
              <a:gd name="connsiteX170" fmla="*/ 1223982 w 9478756"/>
              <a:gd name="connsiteY170" fmla="*/ 626615 h 3565707"/>
              <a:gd name="connsiteX171" fmla="*/ 1434819 w 9478756"/>
              <a:gd name="connsiteY171" fmla="*/ 487050 h 3565707"/>
              <a:gd name="connsiteX172" fmla="*/ 1434022 w 9478756"/>
              <a:gd name="connsiteY172" fmla="*/ 486501 h 3565707"/>
              <a:gd name="connsiteX173" fmla="*/ 1222931 w 9478756"/>
              <a:gd name="connsiteY173" fmla="*/ 625998 h 3565707"/>
              <a:gd name="connsiteX174" fmla="*/ 1171370 w 9478756"/>
              <a:gd name="connsiteY174" fmla="*/ 661712 h 3565707"/>
              <a:gd name="connsiteX175" fmla="*/ 1241712 w 9478756"/>
              <a:gd name="connsiteY175" fmla="*/ 611852 h 3565707"/>
              <a:gd name="connsiteX176" fmla="*/ 1479341 w 9478756"/>
              <a:gd name="connsiteY176" fmla="*/ 456610 h 3565707"/>
              <a:gd name="connsiteX177" fmla="*/ 1830063 w 9478756"/>
              <a:gd name="connsiteY177" fmla="*/ 243778 h 3565707"/>
              <a:gd name="connsiteX178" fmla="*/ 1678216 w 9478756"/>
              <a:gd name="connsiteY178" fmla="*/ 332036 h 3565707"/>
              <a:gd name="connsiteX179" fmla="*/ 1530177 w 9478756"/>
              <a:gd name="connsiteY179" fmla="*/ 423399 h 3565707"/>
              <a:gd name="connsiteX180" fmla="*/ 1479341 w 9478756"/>
              <a:gd name="connsiteY180" fmla="*/ 456610 h 3565707"/>
              <a:gd name="connsiteX181" fmla="*/ 1432694 w 9478756"/>
              <a:gd name="connsiteY181" fmla="*/ 484917 h 3565707"/>
              <a:gd name="connsiteX182" fmla="*/ 1692117 w 9478756"/>
              <a:gd name="connsiteY182" fmla="*/ 322595 h 3565707"/>
              <a:gd name="connsiteX183" fmla="*/ 1774991 w 9478756"/>
              <a:gd name="connsiteY183" fmla="*/ 273868 h 3565707"/>
              <a:gd name="connsiteX184" fmla="*/ 1863974 w 9478756"/>
              <a:gd name="connsiteY184" fmla="*/ 223679 h 3565707"/>
              <a:gd name="connsiteX185" fmla="*/ 1958269 w 9478756"/>
              <a:gd name="connsiteY185" fmla="*/ 172941 h 3565707"/>
              <a:gd name="connsiteX186" fmla="*/ 2007409 w 9478756"/>
              <a:gd name="connsiteY186" fmla="*/ 147786 h 3565707"/>
              <a:gd name="connsiteX187" fmla="*/ 2032200 w 9478756"/>
              <a:gd name="connsiteY187" fmla="*/ 135117 h 3565707"/>
              <a:gd name="connsiteX188" fmla="*/ 2057611 w 9478756"/>
              <a:gd name="connsiteY188" fmla="*/ 122935 h 3565707"/>
              <a:gd name="connsiteX189" fmla="*/ 2108788 w 9478756"/>
              <a:gd name="connsiteY189" fmla="*/ 98267 h 3565707"/>
              <a:gd name="connsiteX190" fmla="*/ 2161292 w 9478756"/>
              <a:gd name="connsiteY190" fmla="*/ 74512 h 3565707"/>
              <a:gd name="connsiteX191" fmla="*/ 2214416 w 9478756"/>
              <a:gd name="connsiteY191" fmla="*/ 51489 h 3565707"/>
              <a:gd name="connsiteX192" fmla="*/ 2268869 w 9478756"/>
              <a:gd name="connsiteY192" fmla="*/ 29501 h 3565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9478756" h="3565707">
                <a:moveTo>
                  <a:pt x="457023" y="1181932"/>
                </a:moveTo>
                <a:lnTo>
                  <a:pt x="421121" y="1209202"/>
                </a:lnTo>
                <a:cubicBezTo>
                  <a:pt x="393341" y="1230261"/>
                  <a:pt x="363747" y="1252736"/>
                  <a:pt x="334351" y="1275333"/>
                </a:cubicBezTo>
                <a:cubicBezTo>
                  <a:pt x="363570" y="1252554"/>
                  <a:pt x="400845" y="1224048"/>
                  <a:pt x="441574" y="1193594"/>
                </a:cubicBezTo>
                <a:close/>
                <a:moveTo>
                  <a:pt x="751941" y="959015"/>
                </a:moveTo>
                <a:lnTo>
                  <a:pt x="664192" y="1023551"/>
                </a:lnTo>
                <a:cubicBezTo>
                  <a:pt x="630845" y="1048257"/>
                  <a:pt x="599043" y="1072004"/>
                  <a:pt x="569249" y="1094433"/>
                </a:cubicBezTo>
                <a:lnTo>
                  <a:pt x="673638" y="1015800"/>
                </a:lnTo>
                <a:cubicBezTo>
                  <a:pt x="681075" y="1010197"/>
                  <a:pt x="684794" y="1007395"/>
                  <a:pt x="686565" y="1005933"/>
                </a:cubicBezTo>
                <a:cubicBezTo>
                  <a:pt x="688335" y="1004471"/>
                  <a:pt x="688247" y="1004349"/>
                  <a:pt x="688070" y="1004289"/>
                </a:cubicBezTo>
                <a:close/>
                <a:moveTo>
                  <a:pt x="1171370" y="661712"/>
                </a:moveTo>
                <a:lnTo>
                  <a:pt x="1092461" y="717646"/>
                </a:lnTo>
                <a:lnTo>
                  <a:pt x="994419" y="785504"/>
                </a:lnTo>
                <a:lnTo>
                  <a:pt x="814289" y="914821"/>
                </a:lnTo>
                <a:lnTo>
                  <a:pt x="751941" y="959015"/>
                </a:lnTo>
                <a:lnTo>
                  <a:pt x="768398" y="946912"/>
                </a:lnTo>
                <a:cubicBezTo>
                  <a:pt x="840337" y="894378"/>
                  <a:pt x="916592" y="839438"/>
                  <a:pt x="993445" y="784955"/>
                </a:cubicBezTo>
                <a:close/>
                <a:moveTo>
                  <a:pt x="2847791" y="152962"/>
                </a:moveTo>
                <a:lnTo>
                  <a:pt x="2864284" y="158194"/>
                </a:lnTo>
                <a:lnTo>
                  <a:pt x="2870234" y="192371"/>
                </a:lnTo>
                <a:cubicBezTo>
                  <a:pt x="2873599" y="230562"/>
                  <a:pt x="2875015" y="268995"/>
                  <a:pt x="2874927" y="307672"/>
                </a:cubicBezTo>
                <a:cubicBezTo>
                  <a:pt x="2874927" y="384966"/>
                  <a:pt x="2870677" y="463112"/>
                  <a:pt x="2864479" y="541928"/>
                </a:cubicBezTo>
                <a:cubicBezTo>
                  <a:pt x="2851818" y="699561"/>
                  <a:pt x="2830922" y="859873"/>
                  <a:pt x="2807105" y="1022135"/>
                </a:cubicBezTo>
                <a:cubicBezTo>
                  <a:pt x="2758940" y="1346536"/>
                  <a:pt x="2697138" y="1678429"/>
                  <a:pt x="2631530" y="2010262"/>
                </a:cubicBezTo>
                <a:cubicBezTo>
                  <a:pt x="2598593" y="2176178"/>
                  <a:pt x="2564150" y="2342033"/>
                  <a:pt x="2529798" y="2506975"/>
                </a:cubicBezTo>
                <a:cubicBezTo>
                  <a:pt x="2512912" y="2589689"/>
                  <a:pt x="2496036" y="2671958"/>
                  <a:pt x="2479152" y="2753777"/>
                </a:cubicBezTo>
                <a:cubicBezTo>
                  <a:pt x="2462949" y="2835701"/>
                  <a:pt x="2447366" y="2917318"/>
                  <a:pt x="2434882" y="2998632"/>
                </a:cubicBezTo>
                <a:cubicBezTo>
                  <a:pt x="2422397" y="3079945"/>
                  <a:pt x="2412570" y="3161076"/>
                  <a:pt x="2416111" y="3241354"/>
                </a:cubicBezTo>
                <a:cubicBezTo>
                  <a:pt x="2417094" y="3281183"/>
                  <a:pt x="2424637" y="3320804"/>
                  <a:pt x="2438600" y="3359457"/>
                </a:cubicBezTo>
                <a:cubicBezTo>
                  <a:pt x="2440105" y="3364269"/>
                  <a:pt x="2442673" y="3368898"/>
                  <a:pt x="2444798" y="3373587"/>
                </a:cubicBezTo>
                <a:cubicBezTo>
                  <a:pt x="2446923" y="3378278"/>
                  <a:pt x="2449136" y="3382968"/>
                  <a:pt x="2451704" y="3387536"/>
                </a:cubicBezTo>
                <a:cubicBezTo>
                  <a:pt x="2456884" y="3396648"/>
                  <a:pt x="2462790" y="3405553"/>
                  <a:pt x="2469412" y="3414214"/>
                </a:cubicBezTo>
                <a:cubicBezTo>
                  <a:pt x="2482295" y="3431549"/>
                  <a:pt x="2498400" y="3447665"/>
                  <a:pt x="2517313" y="3462149"/>
                </a:cubicBezTo>
                <a:cubicBezTo>
                  <a:pt x="2554872" y="3491160"/>
                  <a:pt x="2601072" y="3514263"/>
                  <a:pt x="2652779" y="3529880"/>
                </a:cubicBezTo>
                <a:cubicBezTo>
                  <a:pt x="2678421" y="3537463"/>
                  <a:pt x="2705124" y="3543219"/>
                  <a:pt x="2732466" y="3547057"/>
                </a:cubicBezTo>
                <a:cubicBezTo>
                  <a:pt x="2759896" y="3550638"/>
                  <a:pt x="2787697" y="3552672"/>
                  <a:pt x="2815605" y="3553147"/>
                </a:cubicBezTo>
                <a:cubicBezTo>
                  <a:pt x="2871270" y="3553470"/>
                  <a:pt x="2926829" y="3549737"/>
                  <a:pt x="2981352" y="3542001"/>
                </a:cubicBezTo>
                <a:cubicBezTo>
                  <a:pt x="3035486" y="3534326"/>
                  <a:pt x="3089008" y="3524733"/>
                  <a:pt x="3141699" y="3513252"/>
                </a:cubicBezTo>
                <a:cubicBezTo>
                  <a:pt x="3267603" y="3486026"/>
                  <a:pt x="3391206" y="3451978"/>
                  <a:pt x="3514985" y="3417320"/>
                </a:cubicBezTo>
                <a:lnTo>
                  <a:pt x="3887562" y="3311765"/>
                </a:lnTo>
                <a:cubicBezTo>
                  <a:pt x="4137512" y="3241780"/>
                  <a:pt x="4392242" y="3175816"/>
                  <a:pt x="4653259" y="3119171"/>
                </a:cubicBezTo>
                <a:cubicBezTo>
                  <a:pt x="4915020" y="3062093"/>
                  <a:pt x="5181021" y="3014663"/>
                  <a:pt x="5450122" y="2977070"/>
                </a:cubicBezTo>
                <a:cubicBezTo>
                  <a:pt x="5720842" y="2939629"/>
                  <a:pt x="5994335" y="2912422"/>
                  <a:pt x="6269385" y="2895574"/>
                </a:cubicBezTo>
                <a:cubicBezTo>
                  <a:pt x="6544400" y="2878495"/>
                  <a:pt x="6820504" y="2871131"/>
                  <a:pt x="7096617" y="2873525"/>
                </a:cubicBezTo>
                <a:cubicBezTo>
                  <a:pt x="7234386" y="2874743"/>
                  <a:pt x="7371862" y="2878294"/>
                  <a:pt x="7509038" y="2884184"/>
                </a:cubicBezTo>
                <a:cubicBezTo>
                  <a:pt x="7646214" y="2890074"/>
                  <a:pt x="7782743" y="2898558"/>
                  <a:pt x="7918625" y="2909643"/>
                </a:cubicBezTo>
                <a:cubicBezTo>
                  <a:pt x="8054384" y="2920808"/>
                  <a:pt x="8189355" y="2934269"/>
                  <a:pt x="8323520" y="2950026"/>
                </a:cubicBezTo>
                <a:lnTo>
                  <a:pt x="8423836" y="2962696"/>
                </a:lnTo>
                <a:lnTo>
                  <a:pt x="8473861" y="2969091"/>
                </a:lnTo>
                <a:lnTo>
                  <a:pt x="8523621" y="2976096"/>
                </a:lnTo>
                <a:cubicBezTo>
                  <a:pt x="8556824" y="2980846"/>
                  <a:pt x="8590115" y="2985293"/>
                  <a:pt x="8623140" y="2990288"/>
                </a:cubicBezTo>
                <a:lnTo>
                  <a:pt x="8722040" y="3005636"/>
                </a:lnTo>
                <a:cubicBezTo>
                  <a:pt x="8754977" y="3010570"/>
                  <a:pt x="8787737" y="3016356"/>
                  <a:pt x="8820408" y="3021960"/>
                </a:cubicBezTo>
                <a:cubicBezTo>
                  <a:pt x="8853080" y="3027563"/>
                  <a:pt x="8885928" y="3032802"/>
                  <a:pt x="8918334" y="3039015"/>
                </a:cubicBezTo>
                <a:lnTo>
                  <a:pt x="9112060" y="3076717"/>
                </a:lnTo>
                <a:lnTo>
                  <a:pt x="9160403" y="3086097"/>
                </a:lnTo>
                <a:lnTo>
                  <a:pt x="9184486" y="3090787"/>
                </a:lnTo>
                <a:cubicBezTo>
                  <a:pt x="9192543" y="3092432"/>
                  <a:pt x="9200423" y="3094319"/>
                  <a:pt x="9208392" y="3096086"/>
                </a:cubicBezTo>
                <a:lnTo>
                  <a:pt x="9303484" y="3117587"/>
                </a:lnTo>
                <a:lnTo>
                  <a:pt x="9398399" y="3138966"/>
                </a:lnTo>
                <a:lnTo>
                  <a:pt x="9478756" y="3157999"/>
                </a:lnTo>
                <a:lnTo>
                  <a:pt x="9478732" y="3158075"/>
                </a:lnTo>
                <a:lnTo>
                  <a:pt x="9468966" y="3155717"/>
                </a:lnTo>
                <a:cubicBezTo>
                  <a:pt x="9456128" y="3152366"/>
                  <a:pt x="9440101" y="3149625"/>
                  <a:pt x="9429566" y="3147006"/>
                </a:cubicBezTo>
                <a:cubicBezTo>
                  <a:pt x="9419030" y="3144387"/>
                  <a:pt x="9413628" y="3143717"/>
                  <a:pt x="9421419" y="3145605"/>
                </a:cubicBezTo>
                <a:cubicBezTo>
                  <a:pt x="9425315" y="3146550"/>
                  <a:pt x="9432598" y="3148072"/>
                  <a:pt x="9444053" y="3150752"/>
                </a:cubicBezTo>
                <a:lnTo>
                  <a:pt x="9478299" y="3159439"/>
                </a:lnTo>
                <a:lnTo>
                  <a:pt x="9477253" y="3162738"/>
                </a:lnTo>
                <a:lnTo>
                  <a:pt x="9464982" y="3159614"/>
                </a:lnTo>
                <a:cubicBezTo>
                  <a:pt x="9447274" y="3155107"/>
                  <a:pt x="9429566" y="3151453"/>
                  <a:pt x="9411857" y="3147433"/>
                </a:cubicBezTo>
                <a:lnTo>
                  <a:pt x="9206533" y="3101142"/>
                </a:lnTo>
                <a:cubicBezTo>
                  <a:pt x="9198387" y="3099376"/>
                  <a:pt x="9190418" y="3097426"/>
                  <a:pt x="9182361" y="3095782"/>
                </a:cubicBezTo>
                <a:lnTo>
                  <a:pt x="9158367" y="3091152"/>
                </a:lnTo>
                <a:lnTo>
                  <a:pt x="9112060" y="3082138"/>
                </a:lnTo>
                <a:lnTo>
                  <a:pt x="9026796" y="3065632"/>
                </a:lnTo>
                <a:cubicBezTo>
                  <a:pt x="8973672" y="3055399"/>
                  <a:pt x="8928516" y="3046385"/>
                  <a:pt x="8894428" y="3040172"/>
                </a:cubicBezTo>
                <a:lnTo>
                  <a:pt x="8829439" y="3029208"/>
                </a:lnTo>
                <a:cubicBezTo>
                  <a:pt x="8821382" y="3027868"/>
                  <a:pt x="8828111" y="3029208"/>
                  <a:pt x="8852903" y="3033411"/>
                </a:cubicBezTo>
                <a:lnTo>
                  <a:pt x="8904079" y="3042304"/>
                </a:lnTo>
                <a:lnTo>
                  <a:pt x="8983765" y="3057957"/>
                </a:lnTo>
                <a:lnTo>
                  <a:pt x="9190684" y="3098705"/>
                </a:lnTo>
                <a:lnTo>
                  <a:pt x="9334296" y="3131109"/>
                </a:lnTo>
                <a:lnTo>
                  <a:pt x="9411857" y="3148773"/>
                </a:lnTo>
                <a:lnTo>
                  <a:pt x="9450993" y="3157605"/>
                </a:lnTo>
                <a:lnTo>
                  <a:pt x="9476815" y="3164119"/>
                </a:lnTo>
                <a:lnTo>
                  <a:pt x="9474306" y="3172029"/>
                </a:lnTo>
                <a:lnTo>
                  <a:pt x="9298376" y="3129974"/>
                </a:lnTo>
                <a:cubicBezTo>
                  <a:pt x="9205957" y="3109343"/>
                  <a:pt x="9112901" y="3090023"/>
                  <a:pt x="9019270" y="3072027"/>
                </a:cubicBezTo>
                <a:lnTo>
                  <a:pt x="8948969" y="3058383"/>
                </a:lnTo>
                <a:cubicBezTo>
                  <a:pt x="8925594" y="3053937"/>
                  <a:pt x="8902308" y="3049003"/>
                  <a:pt x="8878136" y="3045227"/>
                </a:cubicBezTo>
                <a:cubicBezTo>
                  <a:pt x="8830856" y="3037248"/>
                  <a:pt x="8783753" y="3028782"/>
                  <a:pt x="8736472" y="3021229"/>
                </a:cubicBezTo>
                <a:cubicBezTo>
                  <a:pt x="8689192" y="3013676"/>
                  <a:pt x="8641557" y="3006246"/>
                  <a:pt x="8593922" y="2999302"/>
                </a:cubicBezTo>
                <a:cubicBezTo>
                  <a:pt x="8546287" y="2992358"/>
                  <a:pt x="8498564" y="2985659"/>
                  <a:pt x="8450753" y="2979323"/>
                </a:cubicBezTo>
                <a:cubicBezTo>
                  <a:pt x="8259444" y="2954108"/>
                  <a:pt x="8066754" y="2934111"/>
                  <a:pt x="7872673" y="2919328"/>
                </a:cubicBezTo>
                <a:cubicBezTo>
                  <a:pt x="7484521" y="2889843"/>
                  <a:pt x="7093740" y="2880030"/>
                  <a:pt x="6703498" y="2889970"/>
                </a:cubicBezTo>
                <a:cubicBezTo>
                  <a:pt x="5920306" y="2907719"/>
                  <a:pt x="5145818" y="3008658"/>
                  <a:pt x="4407471" y="3189216"/>
                </a:cubicBezTo>
                <a:cubicBezTo>
                  <a:pt x="4223396" y="3234045"/>
                  <a:pt x="4040648" y="3282772"/>
                  <a:pt x="3859407" y="3333510"/>
                </a:cubicBezTo>
                <a:cubicBezTo>
                  <a:pt x="3678165" y="3384247"/>
                  <a:pt x="3498073" y="3437725"/>
                  <a:pt x="3314352" y="3485417"/>
                </a:cubicBezTo>
                <a:cubicBezTo>
                  <a:pt x="3222571" y="3509792"/>
                  <a:pt x="3128719" y="3530313"/>
                  <a:pt x="3033325" y="3546874"/>
                </a:cubicBezTo>
                <a:cubicBezTo>
                  <a:pt x="2985257" y="3555041"/>
                  <a:pt x="2936365" y="3560718"/>
                  <a:pt x="2887057" y="3563867"/>
                </a:cubicBezTo>
                <a:cubicBezTo>
                  <a:pt x="2837378" y="3567205"/>
                  <a:pt x="2787264" y="3565999"/>
                  <a:pt x="2738045" y="3560274"/>
                </a:cubicBezTo>
                <a:cubicBezTo>
                  <a:pt x="2713306" y="3557350"/>
                  <a:pt x="2689028" y="3552825"/>
                  <a:pt x="2665529" y="3546752"/>
                </a:cubicBezTo>
                <a:cubicBezTo>
                  <a:pt x="2653577" y="3544012"/>
                  <a:pt x="2642331" y="3540113"/>
                  <a:pt x="2630821" y="3536702"/>
                </a:cubicBezTo>
                <a:cubicBezTo>
                  <a:pt x="2619311" y="3533291"/>
                  <a:pt x="2608422" y="3528845"/>
                  <a:pt x="2597884" y="3524155"/>
                </a:cubicBezTo>
                <a:cubicBezTo>
                  <a:pt x="2576431" y="3515310"/>
                  <a:pt x="2556208" y="3505115"/>
                  <a:pt x="2537500" y="3493700"/>
                </a:cubicBezTo>
                <a:cubicBezTo>
                  <a:pt x="2528168" y="3487950"/>
                  <a:pt x="2519296" y="3481847"/>
                  <a:pt x="2510938" y="3475428"/>
                </a:cubicBezTo>
                <a:lnTo>
                  <a:pt x="2497834" y="3465500"/>
                </a:lnTo>
                <a:lnTo>
                  <a:pt x="2486235" y="3455267"/>
                </a:lnTo>
                <a:cubicBezTo>
                  <a:pt x="2478523" y="3448390"/>
                  <a:pt x="2471397" y="3441215"/>
                  <a:pt x="2464897" y="3433765"/>
                </a:cubicBezTo>
                <a:cubicBezTo>
                  <a:pt x="2458168" y="3426457"/>
                  <a:pt x="2452944" y="3418538"/>
                  <a:pt x="2447189" y="3410925"/>
                </a:cubicBezTo>
                <a:cubicBezTo>
                  <a:pt x="2441433" y="3403311"/>
                  <a:pt x="2437096" y="3395088"/>
                  <a:pt x="2432935" y="3386988"/>
                </a:cubicBezTo>
                <a:lnTo>
                  <a:pt x="2427090" y="3374806"/>
                </a:lnTo>
                <a:cubicBezTo>
                  <a:pt x="2425018" y="3370810"/>
                  <a:pt x="2423247" y="3366742"/>
                  <a:pt x="2421778" y="3362624"/>
                </a:cubicBezTo>
                <a:cubicBezTo>
                  <a:pt x="2409293" y="3329502"/>
                  <a:pt x="2401821" y="3295575"/>
                  <a:pt x="2399465" y="3261394"/>
                </a:cubicBezTo>
                <a:cubicBezTo>
                  <a:pt x="2395632" y="3193705"/>
                  <a:pt x="2398589" y="3125913"/>
                  <a:pt x="2408319" y="3058505"/>
                </a:cubicBezTo>
                <a:cubicBezTo>
                  <a:pt x="2417174" y="2991506"/>
                  <a:pt x="2428418" y="2924506"/>
                  <a:pt x="2440726" y="2857506"/>
                </a:cubicBezTo>
                <a:cubicBezTo>
                  <a:pt x="2465782" y="2723505"/>
                  <a:pt x="2493849" y="2590480"/>
                  <a:pt x="2521563" y="2457151"/>
                </a:cubicBezTo>
                <a:cubicBezTo>
                  <a:pt x="2577166" y="2190552"/>
                  <a:pt x="2631441" y="1924015"/>
                  <a:pt x="2680935" y="1657172"/>
                </a:cubicBezTo>
                <a:cubicBezTo>
                  <a:pt x="2705965" y="1523781"/>
                  <a:pt x="2729571" y="1390312"/>
                  <a:pt x="2751767" y="1256757"/>
                </a:cubicBezTo>
                <a:cubicBezTo>
                  <a:pt x="2773964" y="1123201"/>
                  <a:pt x="2794063" y="989609"/>
                  <a:pt x="2812064" y="855975"/>
                </a:cubicBezTo>
                <a:cubicBezTo>
                  <a:pt x="2829771" y="721975"/>
                  <a:pt x="2844292" y="588463"/>
                  <a:pt x="2852526" y="454585"/>
                </a:cubicBezTo>
                <a:cubicBezTo>
                  <a:pt x="2856245" y="387585"/>
                  <a:pt x="2858281" y="320585"/>
                  <a:pt x="2856068" y="253890"/>
                </a:cubicBezTo>
                <a:cubicBezTo>
                  <a:pt x="2855626" y="237140"/>
                  <a:pt x="2854297" y="220512"/>
                  <a:pt x="2853412" y="203822"/>
                </a:cubicBezTo>
                <a:cubicBezTo>
                  <a:pt x="2852526" y="187133"/>
                  <a:pt x="2851021" y="170323"/>
                  <a:pt x="2848011" y="153877"/>
                </a:cubicBezTo>
                <a:close/>
                <a:moveTo>
                  <a:pt x="2365572" y="0"/>
                </a:moveTo>
                <a:lnTo>
                  <a:pt x="2378634" y="4143"/>
                </a:lnTo>
                <a:lnTo>
                  <a:pt x="2375559" y="5076"/>
                </a:lnTo>
                <a:cubicBezTo>
                  <a:pt x="2364669" y="8609"/>
                  <a:pt x="2353957" y="12507"/>
                  <a:pt x="2343154" y="16161"/>
                </a:cubicBezTo>
                <a:cubicBezTo>
                  <a:pt x="2257172" y="46733"/>
                  <a:pt x="2174334" y="81330"/>
                  <a:pt x="2095241" y="119707"/>
                </a:cubicBezTo>
                <a:cubicBezTo>
                  <a:pt x="2015555" y="157470"/>
                  <a:pt x="1938702" y="198523"/>
                  <a:pt x="1862911" y="240185"/>
                </a:cubicBezTo>
                <a:cubicBezTo>
                  <a:pt x="1712393" y="324178"/>
                  <a:pt x="1567541" y="413288"/>
                  <a:pt x="1426408" y="504713"/>
                </a:cubicBezTo>
                <a:cubicBezTo>
                  <a:pt x="1285274" y="596137"/>
                  <a:pt x="1147948" y="689815"/>
                  <a:pt x="1013101" y="785504"/>
                </a:cubicBezTo>
                <a:cubicBezTo>
                  <a:pt x="878254" y="881191"/>
                  <a:pt x="744824" y="977671"/>
                  <a:pt x="613873" y="1075613"/>
                </a:cubicBezTo>
                <a:lnTo>
                  <a:pt x="515770" y="1149008"/>
                </a:lnTo>
                <a:lnTo>
                  <a:pt x="418376" y="1222952"/>
                </a:lnTo>
                <a:cubicBezTo>
                  <a:pt x="353210" y="1272045"/>
                  <a:pt x="289550" y="1322051"/>
                  <a:pt x="225181" y="1371509"/>
                </a:cubicBezTo>
                <a:cubicBezTo>
                  <a:pt x="-8300" y="1553688"/>
                  <a:pt x="-37252" y="1576650"/>
                  <a:pt x="34819" y="1519152"/>
                </a:cubicBezTo>
                <a:lnTo>
                  <a:pt x="207030" y="1383203"/>
                </a:lnTo>
                <a:cubicBezTo>
                  <a:pt x="282113" y="1324974"/>
                  <a:pt x="369502" y="1256574"/>
                  <a:pt x="458573" y="1189087"/>
                </a:cubicBezTo>
                <a:cubicBezTo>
                  <a:pt x="340283" y="1279171"/>
                  <a:pt x="339841" y="1278867"/>
                  <a:pt x="222436" y="1369864"/>
                </a:cubicBezTo>
                <a:lnTo>
                  <a:pt x="225093" y="1367610"/>
                </a:lnTo>
                <a:lnTo>
                  <a:pt x="233150" y="1361154"/>
                </a:lnTo>
                <a:lnTo>
                  <a:pt x="265644" y="1335390"/>
                </a:lnTo>
                <a:cubicBezTo>
                  <a:pt x="294862" y="1312610"/>
                  <a:pt x="338247" y="1278135"/>
                  <a:pt x="397303" y="1233002"/>
                </a:cubicBezTo>
                <a:cubicBezTo>
                  <a:pt x="456360" y="1187868"/>
                  <a:pt x="530114" y="1131162"/>
                  <a:pt x="619805" y="1064223"/>
                </a:cubicBezTo>
                <a:lnTo>
                  <a:pt x="654120" y="1038558"/>
                </a:lnTo>
                <a:lnTo>
                  <a:pt x="713038" y="994922"/>
                </a:lnTo>
                <a:lnTo>
                  <a:pt x="766339" y="956048"/>
                </a:lnTo>
                <a:cubicBezTo>
                  <a:pt x="818932" y="917067"/>
                  <a:pt x="876218" y="875953"/>
                  <a:pt x="937399" y="832160"/>
                </a:cubicBezTo>
                <a:lnTo>
                  <a:pt x="845760" y="897576"/>
                </a:lnTo>
                <a:cubicBezTo>
                  <a:pt x="815214" y="919503"/>
                  <a:pt x="785199" y="941796"/>
                  <a:pt x="754918" y="963906"/>
                </a:cubicBezTo>
                <a:lnTo>
                  <a:pt x="713038" y="994922"/>
                </a:lnTo>
                <a:lnTo>
                  <a:pt x="689841" y="1011841"/>
                </a:lnTo>
                <a:lnTo>
                  <a:pt x="654120" y="1038558"/>
                </a:lnTo>
                <a:lnTo>
                  <a:pt x="574561" y="1097480"/>
                </a:lnTo>
                <a:cubicBezTo>
                  <a:pt x="454589" y="1186650"/>
                  <a:pt x="573676" y="1096931"/>
                  <a:pt x="573056" y="1096566"/>
                </a:cubicBezTo>
                <a:cubicBezTo>
                  <a:pt x="632998" y="1051797"/>
                  <a:pt x="692762" y="1007091"/>
                  <a:pt x="738272" y="974017"/>
                </a:cubicBezTo>
                <a:lnTo>
                  <a:pt x="792990" y="933817"/>
                </a:lnTo>
                <a:cubicBezTo>
                  <a:pt x="806183" y="924132"/>
                  <a:pt x="813531" y="918528"/>
                  <a:pt x="813531" y="918528"/>
                </a:cubicBezTo>
                <a:lnTo>
                  <a:pt x="812380" y="917737"/>
                </a:lnTo>
                <a:lnTo>
                  <a:pt x="702856" y="997954"/>
                </a:lnTo>
                <a:cubicBezTo>
                  <a:pt x="661242" y="1028409"/>
                  <a:pt x="616706" y="1062091"/>
                  <a:pt x="571639" y="1095408"/>
                </a:cubicBezTo>
                <a:lnTo>
                  <a:pt x="457023" y="1181932"/>
                </a:lnTo>
                <a:lnTo>
                  <a:pt x="497000" y="1151567"/>
                </a:lnTo>
                <a:lnTo>
                  <a:pt x="550921" y="1110879"/>
                </a:lnTo>
                <a:cubicBezTo>
                  <a:pt x="563936" y="1101073"/>
                  <a:pt x="571285" y="1095409"/>
                  <a:pt x="571285" y="1095409"/>
                </a:cubicBezTo>
                <a:lnTo>
                  <a:pt x="570134" y="1094677"/>
                </a:lnTo>
                <a:cubicBezTo>
                  <a:pt x="629678" y="1049726"/>
                  <a:pt x="697278" y="999629"/>
                  <a:pt x="769228" y="947171"/>
                </a:cubicBezTo>
                <a:lnTo>
                  <a:pt x="814289" y="914821"/>
                </a:lnTo>
                <a:lnTo>
                  <a:pt x="1092461" y="717646"/>
                </a:lnTo>
                <a:lnTo>
                  <a:pt x="1223982" y="626615"/>
                </a:lnTo>
                <a:cubicBezTo>
                  <a:pt x="1298732" y="575976"/>
                  <a:pt x="1370362" y="528559"/>
                  <a:pt x="1434819" y="487050"/>
                </a:cubicBezTo>
                <a:lnTo>
                  <a:pt x="1434022" y="486501"/>
                </a:lnTo>
                <a:cubicBezTo>
                  <a:pt x="1369432" y="528010"/>
                  <a:pt x="1297715" y="575382"/>
                  <a:pt x="1222931" y="625998"/>
                </a:cubicBezTo>
                <a:lnTo>
                  <a:pt x="1171370" y="661712"/>
                </a:lnTo>
                <a:lnTo>
                  <a:pt x="1241712" y="611852"/>
                </a:lnTo>
                <a:lnTo>
                  <a:pt x="1479341" y="456610"/>
                </a:lnTo>
                <a:lnTo>
                  <a:pt x="1830063" y="243778"/>
                </a:lnTo>
                <a:cubicBezTo>
                  <a:pt x="1778532" y="272467"/>
                  <a:pt x="1727710" y="301581"/>
                  <a:pt x="1678216" y="332036"/>
                </a:cubicBezTo>
                <a:cubicBezTo>
                  <a:pt x="1628722" y="362490"/>
                  <a:pt x="1578697" y="392336"/>
                  <a:pt x="1530177" y="423399"/>
                </a:cubicBezTo>
                <a:lnTo>
                  <a:pt x="1479341" y="456610"/>
                </a:lnTo>
                <a:lnTo>
                  <a:pt x="1432694" y="484917"/>
                </a:lnTo>
                <a:cubicBezTo>
                  <a:pt x="1496354" y="443073"/>
                  <a:pt x="1585957" y="386488"/>
                  <a:pt x="1692117" y="322595"/>
                </a:cubicBezTo>
                <a:lnTo>
                  <a:pt x="1774991" y="273868"/>
                </a:lnTo>
                <a:lnTo>
                  <a:pt x="1863974" y="223679"/>
                </a:lnTo>
                <a:lnTo>
                  <a:pt x="1958269" y="172941"/>
                </a:lnTo>
                <a:lnTo>
                  <a:pt x="2007409" y="147786"/>
                </a:lnTo>
                <a:lnTo>
                  <a:pt x="2032200" y="135117"/>
                </a:lnTo>
                <a:lnTo>
                  <a:pt x="2057611" y="122935"/>
                </a:lnTo>
                <a:lnTo>
                  <a:pt x="2108788" y="98267"/>
                </a:lnTo>
                <a:lnTo>
                  <a:pt x="2161292" y="74512"/>
                </a:lnTo>
                <a:cubicBezTo>
                  <a:pt x="2179000" y="66412"/>
                  <a:pt x="2196708" y="59042"/>
                  <a:pt x="2214416" y="51489"/>
                </a:cubicBezTo>
                <a:cubicBezTo>
                  <a:pt x="2232124" y="43936"/>
                  <a:pt x="2250365" y="36323"/>
                  <a:pt x="2268869" y="29501"/>
                </a:cubicBezTo>
                <a:close/>
              </a:path>
            </a:pathLst>
          </a:custGeom>
          <a:noFill/>
          <a:ln w="25400">
            <a:solidFill>
              <a:srgbClr val="FFC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17384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aphic 52">
            <a:extLst>
              <a:ext uri="{FF2B5EF4-FFF2-40B4-BE49-F238E27FC236}">
                <a16:creationId xmlns:a16="http://schemas.microsoft.com/office/drawing/2014/main" id="{47463F73-C317-EF49-B18F-71AE3196B2A9}"/>
              </a:ext>
            </a:extLst>
          </p:cNvPr>
          <p:cNvGrpSpPr/>
          <p:nvPr userDrawn="1"/>
        </p:nvGrpSpPr>
        <p:grpSpPr>
          <a:xfrm rot="1286213">
            <a:off x="-330894" y="2057457"/>
            <a:ext cx="4347934" cy="1362677"/>
            <a:chOff x="-689219" y="2281280"/>
            <a:chExt cx="13636869" cy="3400130"/>
          </a:xfrm>
          <a:solidFill>
            <a:srgbClr val="FFCF59"/>
          </a:solidFill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20D3C5E0-D4E6-0044-B5D9-C8C572E74CF2}"/>
                </a:ext>
              </a:extLst>
            </p:cNvPr>
            <p:cNvSpPr/>
            <p:nvPr/>
          </p:nvSpPr>
          <p:spPr>
            <a:xfrm>
              <a:off x="11215369" y="5115559"/>
              <a:ext cx="188595" cy="46355"/>
            </a:xfrm>
            <a:custGeom>
              <a:avLst/>
              <a:gdLst>
                <a:gd name="connsiteX0" fmla="*/ 188595 w 188595"/>
                <a:gd name="connsiteY0" fmla="*/ 0 h 46355"/>
                <a:gd name="connsiteX1" fmla="*/ 0 w 188595"/>
                <a:gd name="connsiteY1" fmla="*/ 46355 h 46355"/>
                <a:gd name="connsiteX2" fmla="*/ 95886 w 188595"/>
                <a:gd name="connsiteY2" fmla="*/ 26035 h 46355"/>
                <a:gd name="connsiteX3" fmla="*/ 188595 w 188595"/>
                <a:gd name="connsiteY3" fmla="*/ 0 h 4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595" h="46355">
                  <a:moveTo>
                    <a:pt x="188595" y="0"/>
                  </a:moveTo>
                  <a:cubicBezTo>
                    <a:pt x="125730" y="15240"/>
                    <a:pt x="62865" y="31115"/>
                    <a:pt x="0" y="46355"/>
                  </a:cubicBezTo>
                  <a:cubicBezTo>
                    <a:pt x="31750" y="39370"/>
                    <a:pt x="63500" y="32385"/>
                    <a:pt x="95886" y="26035"/>
                  </a:cubicBezTo>
                  <a:cubicBezTo>
                    <a:pt x="137161" y="17145"/>
                    <a:pt x="158115" y="9525"/>
                    <a:pt x="188595" y="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1C6723BC-E669-7944-BACB-8BEF1974DFE2}"/>
                </a:ext>
              </a:extLst>
            </p:cNvPr>
            <p:cNvSpPr/>
            <p:nvPr/>
          </p:nvSpPr>
          <p:spPr>
            <a:xfrm>
              <a:off x="10977880" y="5203825"/>
              <a:ext cx="62229" cy="15240"/>
            </a:xfrm>
            <a:custGeom>
              <a:avLst/>
              <a:gdLst>
                <a:gd name="connsiteX0" fmla="*/ 62230 w 62229"/>
                <a:gd name="connsiteY0" fmla="*/ 0 h 15240"/>
                <a:gd name="connsiteX1" fmla="*/ 28575 w 62229"/>
                <a:gd name="connsiteY1" fmla="*/ 7620 h 15240"/>
                <a:gd name="connsiteX2" fmla="*/ 0 w 62229"/>
                <a:gd name="connsiteY2" fmla="*/ 15240 h 15240"/>
                <a:gd name="connsiteX3" fmla="*/ 62230 w 62229"/>
                <a:gd name="connsiteY3" fmla="*/ 0 h 1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29" h="15240">
                  <a:moveTo>
                    <a:pt x="62230" y="0"/>
                  </a:moveTo>
                  <a:cubicBezTo>
                    <a:pt x="50800" y="2540"/>
                    <a:pt x="39370" y="5080"/>
                    <a:pt x="28575" y="7620"/>
                  </a:cubicBezTo>
                  <a:cubicBezTo>
                    <a:pt x="18414" y="10160"/>
                    <a:pt x="8889" y="12700"/>
                    <a:pt x="0" y="15240"/>
                  </a:cubicBezTo>
                  <a:cubicBezTo>
                    <a:pt x="20955" y="10160"/>
                    <a:pt x="41910" y="5080"/>
                    <a:pt x="62230" y="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82E43015-4E32-E841-836C-0898C882EB85}"/>
                </a:ext>
              </a:extLst>
            </p:cNvPr>
            <p:cNvSpPr/>
            <p:nvPr/>
          </p:nvSpPr>
          <p:spPr>
            <a:xfrm>
              <a:off x="10710544" y="5243829"/>
              <a:ext cx="168275" cy="38100"/>
            </a:xfrm>
            <a:custGeom>
              <a:avLst/>
              <a:gdLst>
                <a:gd name="connsiteX0" fmla="*/ 0 w 168275"/>
                <a:gd name="connsiteY0" fmla="*/ 38100 h 38100"/>
                <a:gd name="connsiteX1" fmla="*/ 168275 w 168275"/>
                <a:gd name="connsiteY1" fmla="*/ 0 h 38100"/>
                <a:gd name="connsiteX2" fmla="*/ 0 w 168275"/>
                <a:gd name="connsiteY2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275" h="38100">
                  <a:moveTo>
                    <a:pt x="0" y="38100"/>
                  </a:moveTo>
                  <a:cubicBezTo>
                    <a:pt x="58420" y="25400"/>
                    <a:pt x="114300" y="12700"/>
                    <a:pt x="168275" y="0"/>
                  </a:cubicBezTo>
                  <a:cubicBezTo>
                    <a:pt x="120650" y="9525"/>
                    <a:pt x="65405" y="22225"/>
                    <a:pt x="0" y="3810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83ECAB58-8EA9-0A45-A899-644D4DAF227A}"/>
                </a:ext>
              </a:extLst>
            </p:cNvPr>
            <p:cNvSpPr/>
            <p:nvPr/>
          </p:nvSpPr>
          <p:spPr>
            <a:xfrm>
              <a:off x="10878819" y="5219065"/>
              <a:ext cx="99060" cy="24764"/>
            </a:xfrm>
            <a:custGeom>
              <a:avLst/>
              <a:gdLst>
                <a:gd name="connsiteX0" fmla="*/ 95250 w 99060"/>
                <a:gd name="connsiteY0" fmla="*/ 5080 h 24764"/>
                <a:gd name="connsiteX1" fmla="*/ 97790 w 99060"/>
                <a:gd name="connsiteY1" fmla="*/ 635 h 24764"/>
                <a:gd name="connsiteX2" fmla="*/ 99061 w 99060"/>
                <a:gd name="connsiteY2" fmla="*/ 0 h 24764"/>
                <a:gd name="connsiteX3" fmla="*/ 0 w 99060"/>
                <a:gd name="connsiteY3" fmla="*/ 24765 h 24764"/>
                <a:gd name="connsiteX4" fmla="*/ 95250 w 99060"/>
                <a:gd name="connsiteY4" fmla="*/ 5080 h 2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060" h="24764">
                  <a:moveTo>
                    <a:pt x="95250" y="5080"/>
                  </a:moveTo>
                  <a:cubicBezTo>
                    <a:pt x="74930" y="8255"/>
                    <a:pt x="64136" y="9525"/>
                    <a:pt x="97790" y="635"/>
                  </a:cubicBezTo>
                  <a:cubicBezTo>
                    <a:pt x="98425" y="635"/>
                    <a:pt x="98425" y="635"/>
                    <a:pt x="99061" y="0"/>
                  </a:cubicBezTo>
                  <a:cubicBezTo>
                    <a:pt x="66040" y="8255"/>
                    <a:pt x="33655" y="15875"/>
                    <a:pt x="0" y="24765"/>
                  </a:cubicBezTo>
                  <a:cubicBezTo>
                    <a:pt x="35561" y="16510"/>
                    <a:pt x="67945" y="10160"/>
                    <a:pt x="95250" y="508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5846FAB2-C3EE-2346-9E83-313D2F42BE61}"/>
                </a:ext>
              </a:extLst>
            </p:cNvPr>
            <p:cNvSpPr/>
            <p:nvPr/>
          </p:nvSpPr>
          <p:spPr>
            <a:xfrm>
              <a:off x="10974069" y="5212715"/>
              <a:ext cx="62230" cy="11429"/>
            </a:xfrm>
            <a:custGeom>
              <a:avLst/>
              <a:gdLst>
                <a:gd name="connsiteX0" fmla="*/ 0 w 62230"/>
                <a:gd name="connsiteY0" fmla="*/ 11430 h 11429"/>
                <a:gd name="connsiteX1" fmla="*/ 62230 w 62230"/>
                <a:gd name="connsiteY1" fmla="*/ 0 h 11429"/>
                <a:gd name="connsiteX2" fmla="*/ 0 w 62230"/>
                <a:gd name="connsiteY2" fmla="*/ 11430 h 1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230" h="11429">
                  <a:moveTo>
                    <a:pt x="0" y="11430"/>
                  </a:moveTo>
                  <a:cubicBezTo>
                    <a:pt x="19686" y="7620"/>
                    <a:pt x="51436" y="1905"/>
                    <a:pt x="62230" y="0"/>
                  </a:cubicBezTo>
                  <a:cubicBezTo>
                    <a:pt x="44450" y="3175"/>
                    <a:pt x="23495" y="6985"/>
                    <a:pt x="0" y="1143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35D1B56D-2A67-5B4E-9E55-29128D159580}"/>
                </a:ext>
              </a:extLst>
            </p:cNvPr>
            <p:cNvSpPr/>
            <p:nvPr/>
          </p:nvSpPr>
          <p:spPr>
            <a:xfrm>
              <a:off x="9744673" y="5071745"/>
              <a:ext cx="1941232" cy="442526"/>
            </a:xfrm>
            <a:custGeom>
              <a:avLst/>
              <a:gdLst>
                <a:gd name="connsiteX0" fmla="*/ 1153832 w 1941232"/>
                <a:gd name="connsiteY0" fmla="*/ 203200 h 442526"/>
                <a:gd name="connsiteX1" fmla="*/ 1061122 w 1941232"/>
                <a:gd name="connsiteY1" fmla="*/ 217805 h 442526"/>
                <a:gd name="connsiteX2" fmla="*/ 949362 w 1941232"/>
                <a:gd name="connsiteY2" fmla="*/ 245110 h 442526"/>
                <a:gd name="connsiteX3" fmla="*/ 842046 w 1941232"/>
                <a:gd name="connsiteY3" fmla="*/ 270510 h 442526"/>
                <a:gd name="connsiteX4" fmla="*/ 736637 w 1941232"/>
                <a:gd name="connsiteY4" fmla="*/ 294640 h 442526"/>
                <a:gd name="connsiteX5" fmla="*/ 629321 w 1941232"/>
                <a:gd name="connsiteY5" fmla="*/ 317500 h 442526"/>
                <a:gd name="connsiteX6" fmla="*/ 391196 w 1941232"/>
                <a:gd name="connsiteY6" fmla="*/ 358775 h 442526"/>
                <a:gd name="connsiteX7" fmla="*/ 242607 w 1941232"/>
                <a:gd name="connsiteY7" fmla="*/ 389890 h 442526"/>
                <a:gd name="connsiteX8" fmla="*/ 160057 w 1941232"/>
                <a:gd name="connsiteY8" fmla="*/ 407670 h 442526"/>
                <a:gd name="connsiteX9" fmla="*/ 85127 w 1941232"/>
                <a:gd name="connsiteY9" fmla="*/ 422910 h 442526"/>
                <a:gd name="connsiteX10" fmla="*/ 73062 w 1941232"/>
                <a:gd name="connsiteY10" fmla="*/ 431165 h 442526"/>
                <a:gd name="connsiteX11" fmla="*/ 537246 w 1941232"/>
                <a:gd name="connsiteY11" fmla="*/ 341630 h 442526"/>
                <a:gd name="connsiteX12" fmla="*/ 748702 w 1941232"/>
                <a:gd name="connsiteY12" fmla="*/ 296545 h 442526"/>
                <a:gd name="connsiteX13" fmla="*/ 972221 w 1941232"/>
                <a:gd name="connsiteY13" fmla="*/ 246380 h 442526"/>
                <a:gd name="connsiteX14" fmla="*/ 1731682 w 1941232"/>
                <a:gd name="connsiteY14" fmla="*/ 53340 h 442526"/>
                <a:gd name="connsiteX15" fmla="*/ 1941232 w 1941232"/>
                <a:gd name="connsiteY15" fmla="*/ 0 h 442526"/>
                <a:gd name="connsiteX16" fmla="*/ 1804072 w 1941232"/>
                <a:gd name="connsiteY16" fmla="*/ 33655 h 442526"/>
                <a:gd name="connsiteX17" fmla="*/ 1657387 w 1941232"/>
                <a:gd name="connsiteY17" fmla="*/ 68580 h 442526"/>
                <a:gd name="connsiteX18" fmla="*/ 1433867 w 1941232"/>
                <a:gd name="connsiteY18" fmla="*/ 127635 h 442526"/>
                <a:gd name="connsiteX19" fmla="*/ 1302422 w 1941232"/>
                <a:gd name="connsiteY19" fmla="*/ 163830 h 442526"/>
                <a:gd name="connsiteX20" fmla="*/ 1153832 w 1941232"/>
                <a:gd name="connsiteY20" fmla="*/ 203200 h 44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41232" h="442526">
                  <a:moveTo>
                    <a:pt x="1153832" y="203200"/>
                  </a:moveTo>
                  <a:cubicBezTo>
                    <a:pt x="1120812" y="212090"/>
                    <a:pt x="1126527" y="201295"/>
                    <a:pt x="1061122" y="217805"/>
                  </a:cubicBezTo>
                  <a:cubicBezTo>
                    <a:pt x="1022387" y="227330"/>
                    <a:pt x="985557" y="236220"/>
                    <a:pt x="949362" y="245110"/>
                  </a:cubicBezTo>
                  <a:cubicBezTo>
                    <a:pt x="913167" y="254000"/>
                    <a:pt x="877607" y="262255"/>
                    <a:pt x="842046" y="270510"/>
                  </a:cubicBezTo>
                  <a:cubicBezTo>
                    <a:pt x="807121" y="278765"/>
                    <a:pt x="772196" y="287020"/>
                    <a:pt x="736637" y="294640"/>
                  </a:cubicBezTo>
                  <a:cubicBezTo>
                    <a:pt x="701077" y="302260"/>
                    <a:pt x="665517" y="309880"/>
                    <a:pt x="629321" y="317500"/>
                  </a:cubicBezTo>
                  <a:cubicBezTo>
                    <a:pt x="563282" y="333375"/>
                    <a:pt x="456602" y="343535"/>
                    <a:pt x="391196" y="358775"/>
                  </a:cubicBezTo>
                  <a:cubicBezTo>
                    <a:pt x="352462" y="367030"/>
                    <a:pt x="297852" y="378460"/>
                    <a:pt x="242607" y="389890"/>
                  </a:cubicBezTo>
                  <a:cubicBezTo>
                    <a:pt x="214667" y="395605"/>
                    <a:pt x="186727" y="401955"/>
                    <a:pt x="160057" y="407670"/>
                  </a:cubicBezTo>
                  <a:cubicBezTo>
                    <a:pt x="133387" y="413385"/>
                    <a:pt x="107987" y="418465"/>
                    <a:pt x="85127" y="422910"/>
                  </a:cubicBezTo>
                  <a:cubicBezTo>
                    <a:pt x="-4408" y="441960"/>
                    <a:pt x="-45048" y="451485"/>
                    <a:pt x="73062" y="431165"/>
                  </a:cubicBezTo>
                  <a:cubicBezTo>
                    <a:pt x="250227" y="400050"/>
                    <a:pt x="396277" y="370205"/>
                    <a:pt x="537246" y="341630"/>
                  </a:cubicBezTo>
                  <a:cubicBezTo>
                    <a:pt x="607732" y="326390"/>
                    <a:pt x="676946" y="311785"/>
                    <a:pt x="748702" y="296545"/>
                  </a:cubicBezTo>
                  <a:cubicBezTo>
                    <a:pt x="819821" y="280670"/>
                    <a:pt x="893482" y="264160"/>
                    <a:pt x="972221" y="246380"/>
                  </a:cubicBezTo>
                  <a:cubicBezTo>
                    <a:pt x="1227492" y="186055"/>
                    <a:pt x="1471967" y="122555"/>
                    <a:pt x="1731682" y="53340"/>
                  </a:cubicBezTo>
                  <a:cubicBezTo>
                    <a:pt x="1804707" y="34290"/>
                    <a:pt x="1872652" y="17780"/>
                    <a:pt x="1941232" y="0"/>
                  </a:cubicBezTo>
                  <a:cubicBezTo>
                    <a:pt x="1896147" y="10795"/>
                    <a:pt x="1851062" y="22225"/>
                    <a:pt x="1804072" y="33655"/>
                  </a:cubicBezTo>
                  <a:cubicBezTo>
                    <a:pt x="1757082" y="45085"/>
                    <a:pt x="1708822" y="57150"/>
                    <a:pt x="1657387" y="68580"/>
                  </a:cubicBezTo>
                  <a:cubicBezTo>
                    <a:pt x="1590077" y="83820"/>
                    <a:pt x="1517052" y="104775"/>
                    <a:pt x="1433867" y="127635"/>
                  </a:cubicBezTo>
                  <a:cubicBezTo>
                    <a:pt x="1392592" y="139065"/>
                    <a:pt x="1348777" y="151765"/>
                    <a:pt x="1302422" y="163830"/>
                  </a:cubicBezTo>
                  <a:cubicBezTo>
                    <a:pt x="1255432" y="177800"/>
                    <a:pt x="1205902" y="190500"/>
                    <a:pt x="1153832" y="20320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0D5ECA09-31B9-C648-91A3-56E5CD3356EC}"/>
                </a:ext>
              </a:extLst>
            </p:cNvPr>
            <p:cNvSpPr/>
            <p:nvPr/>
          </p:nvSpPr>
          <p:spPr>
            <a:xfrm>
              <a:off x="12240259" y="4723765"/>
              <a:ext cx="604520" cy="174625"/>
            </a:xfrm>
            <a:custGeom>
              <a:avLst/>
              <a:gdLst>
                <a:gd name="connsiteX0" fmla="*/ 545465 w 604520"/>
                <a:gd name="connsiteY0" fmla="*/ 12065 h 174625"/>
                <a:gd name="connsiteX1" fmla="*/ 449580 w 604520"/>
                <a:gd name="connsiteY1" fmla="*/ 44450 h 174625"/>
                <a:gd name="connsiteX2" fmla="*/ 0 w 604520"/>
                <a:gd name="connsiteY2" fmla="*/ 174625 h 174625"/>
                <a:gd name="connsiteX3" fmla="*/ 69215 w 604520"/>
                <a:gd name="connsiteY3" fmla="*/ 159385 h 174625"/>
                <a:gd name="connsiteX4" fmla="*/ 87630 w 604520"/>
                <a:gd name="connsiteY4" fmla="*/ 148590 h 174625"/>
                <a:gd name="connsiteX5" fmla="*/ 604520 w 604520"/>
                <a:gd name="connsiteY5" fmla="*/ 0 h 174625"/>
                <a:gd name="connsiteX6" fmla="*/ 545465 w 604520"/>
                <a:gd name="connsiteY6" fmla="*/ 12065 h 17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4520" h="174625">
                  <a:moveTo>
                    <a:pt x="545465" y="12065"/>
                  </a:moveTo>
                  <a:cubicBezTo>
                    <a:pt x="513715" y="22860"/>
                    <a:pt x="449580" y="44450"/>
                    <a:pt x="449580" y="44450"/>
                  </a:cubicBezTo>
                  <a:cubicBezTo>
                    <a:pt x="303530" y="81915"/>
                    <a:pt x="151765" y="128905"/>
                    <a:pt x="0" y="174625"/>
                  </a:cubicBezTo>
                  <a:cubicBezTo>
                    <a:pt x="22860" y="169545"/>
                    <a:pt x="45720" y="164465"/>
                    <a:pt x="69215" y="159385"/>
                  </a:cubicBezTo>
                  <a:cubicBezTo>
                    <a:pt x="156210" y="133985"/>
                    <a:pt x="165735" y="128270"/>
                    <a:pt x="87630" y="148590"/>
                  </a:cubicBezTo>
                  <a:cubicBezTo>
                    <a:pt x="266700" y="102870"/>
                    <a:pt x="434340" y="53975"/>
                    <a:pt x="604520" y="0"/>
                  </a:cubicBezTo>
                  <a:cubicBezTo>
                    <a:pt x="592455" y="1905"/>
                    <a:pt x="593725" y="-1270"/>
                    <a:pt x="545465" y="12065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36B0750D-63B7-A042-BAEF-E86D5398B2E0}"/>
                </a:ext>
              </a:extLst>
            </p:cNvPr>
            <p:cNvSpPr/>
            <p:nvPr/>
          </p:nvSpPr>
          <p:spPr>
            <a:xfrm>
              <a:off x="12844144" y="4691379"/>
              <a:ext cx="103505" cy="33654"/>
            </a:xfrm>
            <a:custGeom>
              <a:avLst/>
              <a:gdLst>
                <a:gd name="connsiteX0" fmla="*/ 99695 w 103505"/>
                <a:gd name="connsiteY0" fmla="*/ 1270 h 33654"/>
                <a:gd name="connsiteX1" fmla="*/ 0 w 103505"/>
                <a:gd name="connsiteY1" fmla="*/ 33655 h 33654"/>
                <a:gd name="connsiteX2" fmla="*/ 3811 w 103505"/>
                <a:gd name="connsiteY2" fmla="*/ 33020 h 33654"/>
                <a:gd name="connsiteX3" fmla="*/ 103505 w 103505"/>
                <a:gd name="connsiteY3" fmla="*/ 0 h 33654"/>
                <a:gd name="connsiteX4" fmla="*/ 99695 w 103505"/>
                <a:gd name="connsiteY4" fmla="*/ 1270 h 33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505" h="33654">
                  <a:moveTo>
                    <a:pt x="99695" y="1270"/>
                  </a:moveTo>
                  <a:cubicBezTo>
                    <a:pt x="66675" y="12065"/>
                    <a:pt x="33020" y="22860"/>
                    <a:pt x="0" y="33655"/>
                  </a:cubicBezTo>
                  <a:cubicBezTo>
                    <a:pt x="636" y="33655"/>
                    <a:pt x="2540" y="33655"/>
                    <a:pt x="3811" y="33020"/>
                  </a:cubicBezTo>
                  <a:cubicBezTo>
                    <a:pt x="37465" y="22225"/>
                    <a:pt x="70486" y="10795"/>
                    <a:pt x="103505" y="0"/>
                  </a:cubicBezTo>
                  <a:cubicBezTo>
                    <a:pt x="102236" y="635"/>
                    <a:pt x="100965" y="635"/>
                    <a:pt x="99695" y="127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28AF28BE-435F-844C-A808-E4CFDFE153D1}"/>
                </a:ext>
              </a:extLst>
            </p:cNvPr>
            <p:cNvSpPr/>
            <p:nvPr/>
          </p:nvSpPr>
          <p:spPr>
            <a:xfrm>
              <a:off x="-689219" y="2281280"/>
              <a:ext cx="11002254" cy="3400130"/>
            </a:xfrm>
            <a:custGeom>
              <a:avLst/>
              <a:gdLst>
                <a:gd name="connsiteX0" fmla="*/ 10698089 w 11002254"/>
                <a:gd name="connsiteY0" fmla="*/ 3153049 h 3400130"/>
                <a:gd name="connsiteX1" fmla="*/ 10369795 w 11002254"/>
                <a:gd name="connsiteY1" fmla="*/ 3211469 h 3400130"/>
                <a:gd name="connsiteX2" fmla="*/ 10208504 w 11002254"/>
                <a:gd name="connsiteY2" fmla="*/ 3236869 h 3400130"/>
                <a:gd name="connsiteX3" fmla="*/ 10128495 w 11002254"/>
                <a:gd name="connsiteY3" fmla="*/ 3248934 h 3400130"/>
                <a:gd name="connsiteX4" fmla="*/ 10049120 w 11002254"/>
                <a:gd name="connsiteY4" fmla="*/ 3260364 h 3400130"/>
                <a:gd name="connsiteX5" fmla="*/ 9969745 w 11002254"/>
                <a:gd name="connsiteY5" fmla="*/ 3271794 h 3400130"/>
                <a:gd name="connsiteX6" fmla="*/ 9891004 w 11002254"/>
                <a:gd name="connsiteY6" fmla="*/ 3281954 h 3400130"/>
                <a:gd name="connsiteX7" fmla="*/ 9734160 w 11002254"/>
                <a:gd name="connsiteY7" fmla="*/ 3301004 h 3400130"/>
                <a:gd name="connsiteX8" fmla="*/ 9577950 w 11002254"/>
                <a:gd name="connsiteY8" fmla="*/ 3318149 h 3400130"/>
                <a:gd name="connsiteX9" fmla="*/ 9423010 w 11002254"/>
                <a:gd name="connsiteY9" fmla="*/ 3332119 h 3400130"/>
                <a:gd name="connsiteX10" fmla="*/ 9326489 w 11002254"/>
                <a:gd name="connsiteY10" fmla="*/ 3342279 h 3400130"/>
                <a:gd name="connsiteX11" fmla="*/ 9229335 w 11002254"/>
                <a:gd name="connsiteY11" fmla="*/ 3346089 h 3400130"/>
                <a:gd name="connsiteX12" fmla="*/ 9139164 w 11002254"/>
                <a:gd name="connsiteY12" fmla="*/ 3350534 h 3400130"/>
                <a:gd name="connsiteX13" fmla="*/ 9048995 w 11002254"/>
                <a:gd name="connsiteY13" fmla="*/ 3354344 h 3400130"/>
                <a:gd name="connsiteX14" fmla="*/ 9017245 w 11002254"/>
                <a:gd name="connsiteY14" fmla="*/ 3356249 h 3400130"/>
                <a:gd name="connsiteX15" fmla="*/ 8985495 w 11002254"/>
                <a:gd name="connsiteY15" fmla="*/ 3357519 h 3400130"/>
                <a:gd name="connsiteX16" fmla="*/ 8983589 w 11002254"/>
                <a:gd name="connsiteY16" fmla="*/ 3357519 h 3400130"/>
                <a:gd name="connsiteX17" fmla="*/ 8981050 w 11002254"/>
                <a:gd name="connsiteY17" fmla="*/ 3361329 h 3400130"/>
                <a:gd name="connsiteX18" fmla="*/ 9014704 w 11002254"/>
                <a:gd name="connsiteY18" fmla="*/ 3361964 h 3400130"/>
                <a:gd name="connsiteX19" fmla="*/ 9044550 w 11002254"/>
                <a:gd name="connsiteY19" fmla="*/ 3362599 h 3400130"/>
                <a:gd name="connsiteX20" fmla="*/ 9015975 w 11002254"/>
                <a:gd name="connsiteY20" fmla="*/ 3362599 h 3400130"/>
                <a:gd name="connsiteX21" fmla="*/ 8981050 w 11002254"/>
                <a:gd name="connsiteY21" fmla="*/ 3361329 h 3400130"/>
                <a:gd name="connsiteX22" fmla="*/ 8883895 w 11002254"/>
                <a:gd name="connsiteY22" fmla="*/ 3360694 h 3400130"/>
                <a:gd name="connsiteX23" fmla="*/ 8841985 w 11002254"/>
                <a:gd name="connsiteY23" fmla="*/ 3361964 h 3400130"/>
                <a:gd name="connsiteX24" fmla="*/ 8799439 w 11002254"/>
                <a:gd name="connsiteY24" fmla="*/ 3361964 h 3400130"/>
                <a:gd name="connsiteX25" fmla="*/ 8711810 w 11002254"/>
                <a:gd name="connsiteY25" fmla="*/ 3361329 h 3400130"/>
                <a:gd name="connsiteX26" fmla="*/ 8804520 w 11002254"/>
                <a:gd name="connsiteY26" fmla="*/ 3360694 h 3400130"/>
                <a:gd name="connsiteX27" fmla="*/ 8883895 w 11002254"/>
                <a:gd name="connsiteY27" fmla="*/ 3360059 h 3400130"/>
                <a:gd name="connsiteX28" fmla="*/ 8985495 w 11002254"/>
                <a:gd name="connsiteY28" fmla="*/ 3356884 h 3400130"/>
                <a:gd name="connsiteX29" fmla="*/ 9014704 w 11002254"/>
                <a:gd name="connsiteY29" fmla="*/ 3355614 h 3400130"/>
                <a:gd name="connsiteX30" fmla="*/ 8911200 w 11002254"/>
                <a:gd name="connsiteY30" fmla="*/ 3357519 h 3400130"/>
                <a:gd name="connsiteX31" fmla="*/ 8808329 w 11002254"/>
                <a:gd name="connsiteY31" fmla="*/ 3358789 h 3400130"/>
                <a:gd name="connsiteX32" fmla="*/ 8602589 w 11002254"/>
                <a:gd name="connsiteY32" fmla="*/ 3355614 h 3400130"/>
                <a:gd name="connsiteX33" fmla="*/ 8516229 w 11002254"/>
                <a:gd name="connsiteY33" fmla="*/ 3353709 h 3400130"/>
                <a:gd name="connsiteX34" fmla="*/ 8256515 w 11002254"/>
                <a:gd name="connsiteY34" fmla="*/ 3336564 h 3400130"/>
                <a:gd name="connsiteX35" fmla="*/ 8182855 w 11002254"/>
                <a:gd name="connsiteY35" fmla="*/ 3329579 h 3400130"/>
                <a:gd name="connsiteX36" fmla="*/ 8196825 w 11002254"/>
                <a:gd name="connsiteY36" fmla="*/ 3331484 h 3400130"/>
                <a:gd name="connsiteX37" fmla="*/ 8169520 w 11002254"/>
                <a:gd name="connsiteY37" fmla="*/ 3327674 h 3400130"/>
                <a:gd name="connsiteX38" fmla="*/ 8015215 w 11002254"/>
                <a:gd name="connsiteY38" fmla="*/ 3309259 h 3400130"/>
                <a:gd name="connsiteX39" fmla="*/ 7860910 w 11002254"/>
                <a:gd name="connsiteY39" fmla="*/ 3285129 h 3400130"/>
                <a:gd name="connsiteX40" fmla="*/ 7657710 w 11002254"/>
                <a:gd name="connsiteY40" fmla="*/ 3248934 h 3400130"/>
                <a:gd name="connsiteX41" fmla="*/ 7632310 w 11002254"/>
                <a:gd name="connsiteY41" fmla="*/ 3241314 h 3400130"/>
                <a:gd name="connsiteX42" fmla="*/ 7591035 w 11002254"/>
                <a:gd name="connsiteY42" fmla="*/ 3227979 h 3400130"/>
                <a:gd name="connsiteX43" fmla="*/ 7478640 w 11002254"/>
                <a:gd name="connsiteY43" fmla="*/ 3200039 h 3400130"/>
                <a:gd name="connsiteX44" fmla="*/ 7625960 w 11002254"/>
                <a:gd name="connsiteY44" fmla="*/ 3249569 h 3400130"/>
                <a:gd name="connsiteX45" fmla="*/ 7860275 w 11002254"/>
                <a:gd name="connsiteY45" fmla="*/ 3297829 h 3400130"/>
                <a:gd name="connsiteX46" fmla="*/ 7625960 w 11002254"/>
                <a:gd name="connsiteY46" fmla="*/ 3249569 h 3400130"/>
                <a:gd name="connsiteX47" fmla="*/ 7478640 w 11002254"/>
                <a:gd name="connsiteY47" fmla="*/ 3200039 h 3400130"/>
                <a:gd name="connsiteX48" fmla="*/ 7325605 w 11002254"/>
                <a:gd name="connsiteY48" fmla="*/ 3145429 h 3400130"/>
                <a:gd name="connsiteX49" fmla="*/ 7177015 w 11002254"/>
                <a:gd name="connsiteY49" fmla="*/ 3072404 h 3400130"/>
                <a:gd name="connsiteX50" fmla="*/ 7337670 w 11002254"/>
                <a:gd name="connsiteY50" fmla="*/ 3144159 h 3400130"/>
                <a:gd name="connsiteX51" fmla="*/ 7478640 w 11002254"/>
                <a:gd name="connsiteY51" fmla="*/ 3199404 h 3400130"/>
                <a:gd name="connsiteX52" fmla="*/ 7591035 w 11002254"/>
                <a:gd name="connsiteY52" fmla="*/ 3227344 h 3400130"/>
                <a:gd name="connsiteX53" fmla="*/ 7632310 w 11002254"/>
                <a:gd name="connsiteY53" fmla="*/ 3240679 h 3400130"/>
                <a:gd name="connsiteX54" fmla="*/ 7657710 w 11002254"/>
                <a:gd name="connsiteY54" fmla="*/ 3248299 h 3400130"/>
                <a:gd name="connsiteX55" fmla="*/ 7860910 w 11002254"/>
                <a:gd name="connsiteY55" fmla="*/ 3284494 h 3400130"/>
                <a:gd name="connsiteX56" fmla="*/ 7561825 w 11002254"/>
                <a:gd name="connsiteY56" fmla="*/ 3217184 h 3400130"/>
                <a:gd name="connsiteX57" fmla="*/ 7269090 w 11002254"/>
                <a:gd name="connsiteY57" fmla="*/ 3113044 h 3400130"/>
                <a:gd name="connsiteX58" fmla="*/ 7049380 w 11002254"/>
                <a:gd name="connsiteY58" fmla="*/ 2993029 h 3400130"/>
                <a:gd name="connsiteX59" fmla="*/ 6859515 w 11002254"/>
                <a:gd name="connsiteY59" fmla="*/ 2834279 h 3400130"/>
                <a:gd name="connsiteX60" fmla="*/ 6715370 w 11002254"/>
                <a:gd name="connsiteY60" fmla="*/ 2636159 h 3400130"/>
                <a:gd name="connsiteX61" fmla="*/ 6625835 w 11002254"/>
                <a:gd name="connsiteY61" fmla="*/ 2409464 h 3400130"/>
                <a:gd name="connsiteX62" fmla="*/ 6582020 w 11002254"/>
                <a:gd name="connsiteY62" fmla="*/ 2169434 h 3400130"/>
                <a:gd name="connsiteX63" fmla="*/ 6557890 w 11002254"/>
                <a:gd name="connsiteY63" fmla="*/ 1924324 h 3400130"/>
                <a:gd name="connsiteX64" fmla="*/ 6535030 w 11002254"/>
                <a:gd name="connsiteY64" fmla="*/ 1801134 h 3400130"/>
                <a:gd name="connsiteX65" fmla="*/ 6511535 w 11002254"/>
                <a:gd name="connsiteY65" fmla="*/ 1740809 h 3400130"/>
                <a:gd name="connsiteX66" fmla="*/ 6493755 w 11002254"/>
                <a:gd name="connsiteY66" fmla="*/ 1712869 h 3400130"/>
                <a:gd name="connsiteX67" fmla="*/ 6470260 w 11002254"/>
                <a:gd name="connsiteY67" fmla="*/ 1688104 h 3400130"/>
                <a:gd name="connsiteX68" fmla="*/ 6411205 w 11002254"/>
                <a:gd name="connsiteY68" fmla="*/ 1655719 h 3400130"/>
                <a:gd name="connsiteX69" fmla="*/ 6345800 w 11002254"/>
                <a:gd name="connsiteY69" fmla="*/ 1646194 h 3400130"/>
                <a:gd name="connsiteX70" fmla="*/ 6220705 w 11002254"/>
                <a:gd name="connsiteY70" fmla="*/ 1655719 h 3400130"/>
                <a:gd name="connsiteX71" fmla="*/ 5976865 w 11002254"/>
                <a:gd name="connsiteY71" fmla="*/ 1702074 h 3400130"/>
                <a:gd name="connsiteX72" fmla="*/ 5735565 w 11002254"/>
                <a:gd name="connsiteY72" fmla="*/ 1761764 h 3400130"/>
                <a:gd name="connsiteX73" fmla="*/ 5253600 w 11002254"/>
                <a:gd name="connsiteY73" fmla="*/ 1896384 h 3400130"/>
                <a:gd name="connsiteX74" fmla="*/ 4266175 w 11002254"/>
                <a:gd name="connsiteY74" fmla="*/ 2182134 h 3400130"/>
                <a:gd name="connsiteX75" fmla="*/ 3720075 w 11002254"/>
                <a:gd name="connsiteY75" fmla="*/ 2324374 h 3400130"/>
                <a:gd name="connsiteX76" fmla="*/ 3448295 w 11002254"/>
                <a:gd name="connsiteY76" fmla="*/ 2382159 h 3400130"/>
                <a:gd name="connsiteX77" fmla="*/ 3177150 w 11002254"/>
                <a:gd name="connsiteY77" fmla="*/ 2420259 h 3400130"/>
                <a:gd name="connsiteX78" fmla="*/ 3043165 w 11002254"/>
                <a:gd name="connsiteY78" fmla="*/ 2422799 h 3400130"/>
                <a:gd name="connsiteX79" fmla="*/ 2979030 w 11002254"/>
                <a:gd name="connsiteY79" fmla="*/ 2414544 h 3400130"/>
                <a:gd name="connsiteX80" fmla="*/ 2924420 w 11002254"/>
                <a:gd name="connsiteY80" fmla="*/ 2393589 h 3400130"/>
                <a:gd name="connsiteX81" fmla="*/ 2897750 w 11002254"/>
                <a:gd name="connsiteY81" fmla="*/ 2356124 h 3400130"/>
                <a:gd name="connsiteX82" fmla="*/ 2901560 w 11002254"/>
                <a:gd name="connsiteY82" fmla="*/ 2301514 h 3400130"/>
                <a:gd name="connsiteX83" fmla="*/ 2924420 w 11002254"/>
                <a:gd name="connsiteY83" fmla="*/ 2243094 h 3400130"/>
                <a:gd name="connsiteX84" fmla="*/ 2956170 w 11002254"/>
                <a:gd name="connsiteY84" fmla="*/ 2185944 h 3400130"/>
                <a:gd name="connsiteX85" fmla="*/ 3032370 w 11002254"/>
                <a:gd name="connsiteY85" fmla="*/ 2077359 h 3400130"/>
                <a:gd name="connsiteX86" fmla="*/ 3116825 w 11002254"/>
                <a:gd name="connsiteY86" fmla="*/ 1973219 h 3400130"/>
                <a:gd name="connsiteX87" fmla="*/ 3296530 w 11002254"/>
                <a:gd name="connsiteY87" fmla="*/ 1773829 h 3400130"/>
                <a:gd name="connsiteX88" fmla="*/ 4022970 w 11002254"/>
                <a:gd name="connsiteY88" fmla="*/ 1010559 h 3400130"/>
                <a:gd name="connsiteX89" fmla="*/ 4193150 w 11002254"/>
                <a:gd name="connsiteY89" fmla="*/ 813074 h 3400130"/>
                <a:gd name="connsiteX90" fmla="*/ 4349360 w 11002254"/>
                <a:gd name="connsiteY90" fmla="*/ 603524 h 3400130"/>
                <a:gd name="connsiteX91" fmla="*/ 4417940 w 11002254"/>
                <a:gd name="connsiteY91" fmla="*/ 490494 h 3400130"/>
                <a:gd name="connsiteX92" fmla="*/ 4473185 w 11002254"/>
                <a:gd name="connsiteY92" fmla="*/ 367304 h 3400130"/>
                <a:gd name="connsiteX93" fmla="*/ 4496680 w 11002254"/>
                <a:gd name="connsiteY93" fmla="*/ 226969 h 3400130"/>
                <a:gd name="connsiteX94" fmla="*/ 4480170 w 11002254"/>
                <a:gd name="connsiteY94" fmla="*/ 152039 h 3400130"/>
                <a:gd name="connsiteX95" fmla="*/ 4436990 w 11002254"/>
                <a:gd name="connsiteY95" fmla="*/ 86634 h 3400130"/>
                <a:gd name="connsiteX96" fmla="*/ 4423020 w 11002254"/>
                <a:gd name="connsiteY96" fmla="*/ 73299 h 3400130"/>
                <a:gd name="connsiteX97" fmla="*/ 4408415 w 11002254"/>
                <a:gd name="connsiteY97" fmla="*/ 61234 h 3400130"/>
                <a:gd name="connsiteX98" fmla="*/ 4391905 w 11002254"/>
                <a:gd name="connsiteY98" fmla="*/ 50439 h 3400130"/>
                <a:gd name="connsiteX99" fmla="*/ 4375395 w 11002254"/>
                <a:gd name="connsiteY99" fmla="*/ 40914 h 3400130"/>
                <a:gd name="connsiteX100" fmla="*/ 4306815 w 11002254"/>
                <a:gd name="connsiteY100" fmla="*/ 16784 h 3400130"/>
                <a:gd name="connsiteX101" fmla="*/ 4238235 w 11002254"/>
                <a:gd name="connsiteY101" fmla="*/ 4719 h 3400130"/>
                <a:gd name="connsiteX102" fmla="*/ 4170925 w 11002254"/>
                <a:gd name="connsiteY102" fmla="*/ 274 h 3400130"/>
                <a:gd name="connsiteX103" fmla="*/ 3907400 w 11002254"/>
                <a:gd name="connsiteY103" fmla="*/ 18054 h 3400130"/>
                <a:gd name="connsiteX104" fmla="*/ 3394320 w 11002254"/>
                <a:gd name="connsiteY104" fmla="*/ 122194 h 3400130"/>
                <a:gd name="connsiteX105" fmla="*/ 2885685 w 11002254"/>
                <a:gd name="connsiteY105" fmla="*/ 263799 h 3400130"/>
                <a:gd name="connsiteX106" fmla="*/ 2373240 w 11002254"/>
                <a:gd name="connsiteY106" fmla="*/ 425724 h 3400130"/>
                <a:gd name="connsiteX107" fmla="*/ 1909690 w 11002254"/>
                <a:gd name="connsiteY107" fmla="*/ 587649 h 3400130"/>
                <a:gd name="connsiteX108" fmla="*/ 1369305 w 11002254"/>
                <a:gd name="connsiteY108" fmla="*/ 792119 h 3400130"/>
                <a:gd name="connsiteX109" fmla="*/ 393310 w 11002254"/>
                <a:gd name="connsiteY109" fmla="*/ 1192169 h 3400130"/>
                <a:gd name="connsiteX110" fmla="*/ 72000 w 11002254"/>
                <a:gd name="connsiteY110" fmla="*/ 1347744 h 3400130"/>
                <a:gd name="connsiteX111" fmla="*/ 14215 w 11002254"/>
                <a:gd name="connsiteY111" fmla="*/ 1384574 h 3400130"/>
                <a:gd name="connsiteX112" fmla="*/ 2785 w 11002254"/>
                <a:gd name="connsiteY112" fmla="*/ 1396004 h 3400130"/>
                <a:gd name="connsiteX113" fmla="*/ 1515 w 11002254"/>
                <a:gd name="connsiteY113" fmla="*/ 1402354 h 3400130"/>
                <a:gd name="connsiteX114" fmla="*/ 7230 w 11002254"/>
                <a:gd name="connsiteY114" fmla="*/ 1401719 h 3400130"/>
                <a:gd name="connsiteX115" fmla="*/ 12945 w 11002254"/>
                <a:gd name="connsiteY115" fmla="*/ 1401084 h 3400130"/>
                <a:gd name="connsiteX116" fmla="*/ 27550 w 11002254"/>
                <a:gd name="connsiteY116" fmla="*/ 1398544 h 3400130"/>
                <a:gd name="connsiteX117" fmla="*/ 66285 w 11002254"/>
                <a:gd name="connsiteY117" fmla="*/ 1388384 h 3400130"/>
                <a:gd name="connsiteX118" fmla="*/ 129785 w 11002254"/>
                <a:gd name="connsiteY118" fmla="*/ 1368064 h 3400130"/>
                <a:gd name="connsiteX119" fmla="*/ 432045 w 11002254"/>
                <a:gd name="connsiteY119" fmla="*/ 1255669 h 3400130"/>
                <a:gd name="connsiteX120" fmla="*/ 754625 w 11002254"/>
                <a:gd name="connsiteY120" fmla="*/ 1127399 h 3400130"/>
                <a:gd name="connsiteX121" fmla="*/ 1156580 w 11002254"/>
                <a:gd name="connsiteY121" fmla="*/ 968014 h 3400130"/>
                <a:gd name="connsiteX122" fmla="*/ 1699505 w 11002254"/>
                <a:gd name="connsiteY122" fmla="*/ 766719 h 3400130"/>
                <a:gd name="connsiteX123" fmla="*/ 1530595 w 11002254"/>
                <a:gd name="connsiteY123" fmla="*/ 823234 h 3400130"/>
                <a:gd name="connsiteX124" fmla="*/ 1759195 w 11002254"/>
                <a:gd name="connsiteY124" fmla="*/ 731159 h 3400130"/>
                <a:gd name="connsiteX125" fmla="*/ 2200520 w 11002254"/>
                <a:gd name="connsiteY125" fmla="*/ 571774 h 3400130"/>
                <a:gd name="connsiteX126" fmla="*/ 2666610 w 11002254"/>
                <a:gd name="connsiteY126" fmla="*/ 423184 h 3400130"/>
                <a:gd name="connsiteX127" fmla="*/ 3324470 w 11002254"/>
                <a:gd name="connsiteY127" fmla="*/ 240304 h 3400130"/>
                <a:gd name="connsiteX128" fmla="*/ 3688325 w 11002254"/>
                <a:gd name="connsiteY128" fmla="*/ 153944 h 3400130"/>
                <a:gd name="connsiteX129" fmla="*/ 3876920 w 11002254"/>
                <a:gd name="connsiteY129" fmla="*/ 119019 h 3400130"/>
                <a:gd name="connsiteX130" fmla="*/ 4068690 w 11002254"/>
                <a:gd name="connsiteY130" fmla="*/ 96794 h 3400130"/>
                <a:gd name="connsiteX131" fmla="*/ 4256015 w 11002254"/>
                <a:gd name="connsiteY131" fmla="*/ 101874 h 3400130"/>
                <a:gd name="connsiteX132" fmla="*/ 4336025 w 11002254"/>
                <a:gd name="connsiteY132" fmla="*/ 126004 h 3400130"/>
                <a:gd name="connsiteX133" fmla="*/ 4344280 w 11002254"/>
                <a:gd name="connsiteY133" fmla="*/ 130449 h 3400130"/>
                <a:gd name="connsiteX134" fmla="*/ 4351265 w 11002254"/>
                <a:gd name="connsiteY134" fmla="*/ 135529 h 3400130"/>
                <a:gd name="connsiteX135" fmla="*/ 4365870 w 11002254"/>
                <a:gd name="connsiteY135" fmla="*/ 146959 h 3400130"/>
                <a:gd name="connsiteX136" fmla="*/ 4388095 w 11002254"/>
                <a:gd name="connsiteY136" fmla="*/ 174264 h 3400130"/>
                <a:gd name="connsiteX137" fmla="*/ 4405240 w 11002254"/>
                <a:gd name="connsiteY137" fmla="*/ 244114 h 3400130"/>
                <a:gd name="connsiteX138" fmla="*/ 4390635 w 11002254"/>
                <a:gd name="connsiteY138" fmla="*/ 328569 h 3400130"/>
                <a:gd name="connsiteX139" fmla="*/ 4309355 w 11002254"/>
                <a:gd name="connsiteY139" fmla="*/ 500019 h 3400130"/>
                <a:gd name="connsiteX140" fmla="*/ 4198865 w 11002254"/>
                <a:gd name="connsiteY140" fmla="*/ 662579 h 3400130"/>
                <a:gd name="connsiteX141" fmla="*/ 4075675 w 11002254"/>
                <a:gd name="connsiteY141" fmla="*/ 816884 h 3400130"/>
                <a:gd name="connsiteX142" fmla="*/ 3814690 w 11002254"/>
                <a:gd name="connsiteY142" fmla="*/ 1106444 h 3400130"/>
                <a:gd name="connsiteX143" fmla="*/ 3537830 w 11002254"/>
                <a:gd name="connsiteY143" fmla="*/ 1395369 h 3400130"/>
                <a:gd name="connsiteX144" fmla="*/ 3234935 w 11002254"/>
                <a:gd name="connsiteY144" fmla="*/ 1714139 h 3400130"/>
                <a:gd name="connsiteX145" fmla="*/ 3034275 w 11002254"/>
                <a:gd name="connsiteY145" fmla="*/ 1938294 h 3400130"/>
                <a:gd name="connsiteX146" fmla="*/ 2940295 w 11002254"/>
                <a:gd name="connsiteY146" fmla="*/ 2057674 h 3400130"/>
                <a:gd name="connsiteX147" fmla="*/ 2856475 w 11002254"/>
                <a:gd name="connsiteY147" fmla="*/ 2189119 h 3400130"/>
                <a:gd name="connsiteX148" fmla="*/ 2823455 w 11002254"/>
                <a:gd name="connsiteY148" fmla="*/ 2265954 h 3400130"/>
                <a:gd name="connsiteX149" fmla="*/ 2812660 w 11002254"/>
                <a:gd name="connsiteY149" fmla="*/ 2311039 h 3400130"/>
                <a:gd name="connsiteX150" fmla="*/ 2812025 w 11002254"/>
                <a:gd name="connsiteY150" fmla="*/ 2363744 h 3400130"/>
                <a:gd name="connsiteX151" fmla="*/ 2832345 w 11002254"/>
                <a:gd name="connsiteY151" fmla="*/ 2420259 h 3400130"/>
                <a:gd name="connsiteX152" fmla="*/ 2873620 w 11002254"/>
                <a:gd name="connsiteY152" fmla="*/ 2463439 h 3400130"/>
                <a:gd name="connsiteX153" fmla="*/ 2918705 w 11002254"/>
                <a:gd name="connsiteY153" fmla="*/ 2486299 h 3400130"/>
                <a:gd name="connsiteX154" fmla="*/ 2961885 w 11002254"/>
                <a:gd name="connsiteY154" fmla="*/ 2498364 h 3400130"/>
                <a:gd name="connsiteX155" fmla="*/ 3043800 w 11002254"/>
                <a:gd name="connsiteY155" fmla="*/ 2508524 h 3400130"/>
                <a:gd name="connsiteX156" fmla="*/ 3121905 w 11002254"/>
                <a:gd name="connsiteY156" fmla="*/ 2508524 h 3400130"/>
                <a:gd name="connsiteX157" fmla="*/ 3273035 w 11002254"/>
                <a:gd name="connsiteY157" fmla="*/ 2495189 h 3400130"/>
                <a:gd name="connsiteX158" fmla="*/ 3565135 w 11002254"/>
                <a:gd name="connsiteY158" fmla="*/ 2443754 h 3400130"/>
                <a:gd name="connsiteX159" fmla="*/ 3850885 w 11002254"/>
                <a:gd name="connsiteY159" fmla="*/ 2376444 h 3400130"/>
                <a:gd name="connsiteX160" fmla="*/ 4415400 w 11002254"/>
                <a:gd name="connsiteY160" fmla="*/ 2221504 h 3400130"/>
                <a:gd name="connsiteX161" fmla="*/ 5549510 w 11002254"/>
                <a:gd name="connsiteY161" fmla="*/ 1886859 h 3400130"/>
                <a:gd name="connsiteX162" fmla="*/ 5839070 w 11002254"/>
                <a:gd name="connsiteY162" fmla="*/ 1808119 h 3400130"/>
                <a:gd name="connsiteX163" fmla="*/ 6133075 w 11002254"/>
                <a:gd name="connsiteY163" fmla="*/ 1741444 h 3400130"/>
                <a:gd name="connsiteX164" fmla="*/ 6280395 w 11002254"/>
                <a:gd name="connsiteY164" fmla="*/ 1719854 h 3400130"/>
                <a:gd name="connsiteX165" fmla="*/ 6316590 w 11002254"/>
                <a:gd name="connsiteY165" fmla="*/ 1717314 h 3400130"/>
                <a:gd name="connsiteX166" fmla="*/ 6350245 w 11002254"/>
                <a:gd name="connsiteY166" fmla="*/ 1716679 h 3400130"/>
                <a:gd name="connsiteX167" fmla="*/ 6379455 w 11002254"/>
                <a:gd name="connsiteY167" fmla="*/ 1720489 h 3400130"/>
                <a:gd name="connsiteX168" fmla="*/ 6404220 w 11002254"/>
                <a:gd name="connsiteY168" fmla="*/ 1728744 h 3400130"/>
                <a:gd name="connsiteX169" fmla="*/ 6441685 w 11002254"/>
                <a:gd name="connsiteY169" fmla="*/ 1761764 h 3400130"/>
                <a:gd name="connsiteX170" fmla="*/ 6467085 w 11002254"/>
                <a:gd name="connsiteY170" fmla="*/ 1817644 h 3400130"/>
                <a:gd name="connsiteX171" fmla="*/ 6491850 w 11002254"/>
                <a:gd name="connsiteY171" fmla="*/ 1961789 h 3400130"/>
                <a:gd name="connsiteX172" fmla="*/ 6507725 w 11002254"/>
                <a:gd name="connsiteY172" fmla="*/ 2124984 h 3400130"/>
                <a:gd name="connsiteX173" fmla="*/ 6529950 w 11002254"/>
                <a:gd name="connsiteY173" fmla="*/ 2286909 h 3400130"/>
                <a:gd name="connsiteX174" fmla="*/ 6622025 w 11002254"/>
                <a:gd name="connsiteY174" fmla="*/ 2592344 h 3400130"/>
                <a:gd name="connsiteX175" fmla="*/ 6791570 w 11002254"/>
                <a:gd name="connsiteY175" fmla="*/ 2848249 h 3400130"/>
                <a:gd name="connsiteX176" fmla="*/ 7017630 w 11002254"/>
                <a:gd name="connsiteY176" fmla="*/ 3037479 h 3400130"/>
                <a:gd name="connsiteX177" fmla="*/ 7397360 w 11002254"/>
                <a:gd name="connsiteY177" fmla="*/ 3221629 h 3400130"/>
                <a:gd name="connsiteX178" fmla="*/ 7764390 w 11002254"/>
                <a:gd name="connsiteY178" fmla="*/ 3321324 h 3400130"/>
                <a:gd name="connsiteX179" fmla="*/ 8257150 w 11002254"/>
                <a:gd name="connsiteY179" fmla="*/ 3385459 h 3400130"/>
                <a:gd name="connsiteX180" fmla="*/ 8706095 w 11002254"/>
                <a:gd name="connsiteY180" fmla="*/ 3400064 h 3400130"/>
                <a:gd name="connsiteX181" fmla="*/ 8259690 w 11002254"/>
                <a:gd name="connsiteY181" fmla="*/ 3383554 h 3400130"/>
                <a:gd name="connsiteX182" fmla="*/ 8036170 w 11002254"/>
                <a:gd name="connsiteY182" fmla="*/ 3361964 h 3400130"/>
                <a:gd name="connsiteX183" fmla="*/ 7787250 w 11002254"/>
                <a:gd name="connsiteY183" fmla="*/ 3323864 h 3400130"/>
                <a:gd name="connsiteX184" fmla="*/ 7726290 w 11002254"/>
                <a:gd name="connsiteY184" fmla="*/ 3311164 h 3400130"/>
                <a:gd name="connsiteX185" fmla="*/ 7715495 w 11002254"/>
                <a:gd name="connsiteY185" fmla="*/ 3307354 h 3400130"/>
                <a:gd name="connsiteX186" fmla="*/ 7801220 w 11002254"/>
                <a:gd name="connsiteY186" fmla="*/ 3320054 h 3400130"/>
                <a:gd name="connsiteX187" fmla="*/ 7961875 w 11002254"/>
                <a:gd name="connsiteY187" fmla="*/ 3341644 h 3400130"/>
                <a:gd name="connsiteX188" fmla="*/ 8113640 w 11002254"/>
                <a:gd name="connsiteY188" fmla="*/ 3357519 h 3400130"/>
                <a:gd name="connsiteX189" fmla="*/ 8356210 w 11002254"/>
                <a:gd name="connsiteY189" fmla="*/ 3384189 h 3400130"/>
                <a:gd name="connsiteX190" fmla="*/ 8799439 w 11002254"/>
                <a:gd name="connsiteY190" fmla="*/ 3390539 h 3400130"/>
                <a:gd name="connsiteX191" fmla="*/ 8859764 w 11002254"/>
                <a:gd name="connsiteY191" fmla="*/ 3392444 h 3400130"/>
                <a:gd name="connsiteX192" fmla="*/ 8894054 w 11002254"/>
                <a:gd name="connsiteY192" fmla="*/ 3394984 h 3400130"/>
                <a:gd name="connsiteX193" fmla="*/ 8973429 w 11002254"/>
                <a:gd name="connsiteY193" fmla="*/ 3392444 h 3400130"/>
                <a:gd name="connsiteX194" fmla="*/ 9011529 w 11002254"/>
                <a:gd name="connsiteY194" fmla="*/ 3391174 h 3400130"/>
                <a:gd name="connsiteX195" fmla="*/ 9048360 w 11002254"/>
                <a:gd name="connsiteY195" fmla="*/ 3388634 h 3400130"/>
                <a:gd name="connsiteX196" fmla="*/ 9184885 w 11002254"/>
                <a:gd name="connsiteY196" fmla="*/ 3377839 h 3400130"/>
                <a:gd name="connsiteX197" fmla="*/ 9247750 w 11002254"/>
                <a:gd name="connsiteY197" fmla="*/ 3372124 h 3400130"/>
                <a:gd name="connsiteX198" fmla="*/ 9306804 w 11002254"/>
                <a:gd name="connsiteY198" fmla="*/ 3366409 h 3400130"/>
                <a:gd name="connsiteX199" fmla="*/ 9362685 w 11002254"/>
                <a:gd name="connsiteY199" fmla="*/ 3361964 h 3400130"/>
                <a:gd name="connsiteX200" fmla="*/ 9389354 w 11002254"/>
                <a:gd name="connsiteY200" fmla="*/ 3360059 h 3400130"/>
                <a:gd name="connsiteX201" fmla="*/ 9415389 w 11002254"/>
                <a:gd name="connsiteY201" fmla="*/ 3358154 h 3400130"/>
                <a:gd name="connsiteX202" fmla="*/ 9565885 w 11002254"/>
                <a:gd name="connsiteY202" fmla="*/ 3346089 h 3400130"/>
                <a:gd name="connsiteX203" fmla="*/ 9706854 w 11002254"/>
                <a:gd name="connsiteY203" fmla="*/ 3332754 h 3400130"/>
                <a:gd name="connsiteX204" fmla="*/ 9794485 w 11002254"/>
                <a:gd name="connsiteY204" fmla="*/ 3323229 h 3400130"/>
                <a:gd name="connsiteX205" fmla="*/ 9884020 w 11002254"/>
                <a:gd name="connsiteY205" fmla="*/ 3311799 h 3400130"/>
                <a:gd name="connsiteX206" fmla="*/ 10000225 w 11002254"/>
                <a:gd name="connsiteY206" fmla="*/ 3294019 h 3400130"/>
                <a:gd name="connsiteX207" fmla="*/ 9946250 w 11002254"/>
                <a:gd name="connsiteY207" fmla="*/ 3291479 h 3400130"/>
                <a:gd name="connsiteX208" fmla="*/ 10042770 w 11002254"/>
                <a:gd name="connsiteY208" fmla="*/ 3279414 h 3400130"/>
                <a:gd name="connsiteX209" fmla="*/ 10139289 w 11002254"/>
                <a:gd name="connsiteY209" fmla="*/ 3266714 h 3400130"/>
                <a:gd name="connsiteX210" fmla="*/ 10042770 w 11002254"/>
                <a:gd name="connsiteY210" fmla="*/ 3279414 h 3400130"/>
                <a:gd name="connsiteX211" fmla="*/ 9946250 w 11002254"/>
                <a:gd name="connsiteY211" fmla="*/ 3291479 h 3400130"/>
                <a:gd name="connsiteX212" fmla="*/ 10000225 w 11002254"/>
                <a:gd name="connsiteY212" fmla="*/ 3294019 h 3400130"/>
                <a:gd name="connsiteX213" fmla="*/ 10903195 w 11002254"/>
                <a:gd name="connsiteY213" fmla="*/ 3126379 h 3400130"/>
                <a:gd name="connsiteX214" fmla="*/ 10898750 w 11002254"/>
                <a:gd name="connsiteY214" fmla="*/ 3126379 h 3400130"/>
                <a:gd name="connsiteX215" fmla="*/ 10369160 w 11002254"/>
                <a:gd name="connsiteY215" fmla="*/ 3217184 h 3400130"/>
                <a:gd name="connsiteX216" fmla="*/ 10422500 w 11002254"/>
                <a:gd name="connsiteY216" fmla="*/ 3211469 h 3400130"/>
                <a:gd name="connsiteX217" fmla="*/ 10348839 w 11002254"/>
                <a:gd name="connsiteY217" fmla="*/ 3226074 h 3400130"/>
                <a:gd name="connsiteX218" fmla="*/ 10278989 w 11002254"/>
                <a:gd name="connsiteY218" fmla="*/ 3232424 h 3400130"/>
                <a:gd name="connsiteX219" fmla="*/ 10396464 w 11002254"/>
                <a:gd name="connsiteY219" fmla="*/ 3211469 h 3400130"/>
                <a:gd name="connsiteX220" fmla="*/ 10512670 w 11002254"/>
                <a:gd name="connsiteY220" fmla="*/ 3190514 h 3400130"/>
                <a:gd name="connsiteX221" fmla="*/ 10740635 w 11002254"/>
                <a:gd name="connsiteY221" fmla="*/ 3153684 h 3400130"/>
                <a:gd name="connsiteX222" fmla="*/ 10778100 w 11002254"/>
                <a:gd name="connsiteY222" fmla="*/ 3145429 h 3400130"/>
                <a:gd name="connsiteX223" fmla="*/ 10840329 w 11002254"/>
                <a:gd name="connsiteY223" fmla="*/ 3131459 h 3400130"/>
                <a:gd name="connsiteX224" fmla="*/ 10899385 w 11002254"/>
                <a:gd name="connsiteY224" fmla="*/ 3126379 h 3400130"/>
                <a:gd name="connsiteX225" fmla="*/ 11002254 w 11002254"/>
                <a:gd name="connsiteY225" fmla="*/ 3105424 h 3400130"/>
                <a:gd name="connsiteX226" fmla="*/ 10822550 w 11002254"/>
                <a:gd name="connsiteY226" fmla="*/ 3133999 h 3400130"/>
                <a:gd name="connsiteX227" fmla="*/ 10734920 w 11002254"/>
                <a:gd name="connsiteY227" fmla="*/ 3147969 h 3400130"/>
                <a:gd name="connsiteX228" fmla="*/ 10698089 w 11002254"/>
                <a:gd name="connsiteY228" fmla="*/ 3153049 h 340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</a:cxnLst>
              <a:rect l="l" t="t" r="r" b="b"/>
              <a:pathLst>
                <a:path w="11002254" h="3400130">
                  <a:moveTo>
                    <a:pt x="10698089" y="3153049"/>
                  </a:moveTo>
                  <a:cubicBezTo>
                    <a:pt x="10587600" y="3174004"/>
                    <a:pt x="10477745" y="3192419"/>
                    <a:pt x="10369795" y="3211469"/>
                  </a:cubicBezTo>
                  <a:cubicBezTo>
                    <a:pt x="10315820" y="3220359"/>
                    <a:pt x="10261845" y="3228614"/>
                    <a:pt x="10208504" y="3236869"/>
                  </a:cubicBezTo>
                  <a:cubicBezTo>
                    <a:pt x="10181835" y="3241314"/>
                    <a:pt x="10155164" y="3245124"/>
                    <a:pt x="10128495" y="3248934"/>
                  </a:cubicBezTo>
                  <a:cubicBezTo>
                    <a:pt x="10101825" y="3252744"/>
                    <a:pt x="10075154" y="3256554"/>
                    <a:pt x="10049120" y="3260364"/>
                  </a:cubicBezTo>
                  <a:cubicBezTo>
                    <a:pt x="10022450" y="3264174"/>
                    <a:pt x="9996414" y="3267984"/>
                    <a:pt x="9969745" y="3271794"/>
                  </a:cubicBezTo>
                  <a:cubicBezTo>
                    <a:pt x="9943075" y="3274969"/>
                    <a:pt x="9917039" y="3278779"/>
                    <a:pt x="9891004" y="3281954"/>
                  </a:cubicBezTo>
                  <a:cubicBezTo>
                    <a:pt x="9838300" y="3288304"/>
                    <a:pt x="9786229" y="3295924"/>
                    <a:pt x="9734160" y="3301004"/>
                  </a:cubicBezTo>
                  <a:cubicBezTo>
                    <a:pt x="9682089" y="3306719"/>
                    <a:pt x="9630020" y="3312434"/>
                    <a:pt x="9577950" y="3318149"/>
                  </a:cubicBezTo>
                  <a:cubicBezTo>
                    <a:pt x="9525879" y="3322594"/>
                    <a:pt x="9474445" y="3327674"/>
                    <a:pt x="9423010" y="3332119"/>
                  </a:cubicBezTo>
                  <a:cubicBezTo>
                    <a:pt x="9391260" y="3337199"/>
                    <a:pt x="9369670" y="3340374"/>
                    <a:pt x="9326489" y="3342279"/>
                  </a:cubicBezTo>
                  <a:cubicBezTo>
                    <a:pt x="9294104" y="3342914"/>
                    <a:pt x="9261720" y="3344184"/>
                    <a:pt x="9229335" y="3346089"/>
                  </a:cubicBezTo>
                  <a:cubicBezTo>
                    <a:pt x="9199489" y="3348629"/>
                    <a:pt x="9169010" y="3349264"/>
                    <a:pt x="9139164" y="3350534"/>
                  </a:cubicBezTo>
                  <a:cubicBezTo>
                    <a:pt x="9109320" y="3351804"/>
                    <a:pt x="9078839" y="3353074"/>
                    <a:pt x="9048995" y="3354344"/>
                  </a:cubicBezTo>
                  <a:cubicBezTo>
                    <a:pt x="9038835" y="3354979"/>
                    <a:pt x="9028039" y="3355614"/>
                    <a:pt x="9017245" y="3356249"/>
                  </a:cubicBezTo>
                  <a:cubicBezTo>
                    <a:pt x="9006450" y="3356884"/>
                    <a:pt x="8995654" y="3356884"/>
                    <a:pt x="8985495" y="3357519"/>
                  </a:cubicBezTo>
                  <a:cubicBezTo>
                    <a:pt x="8985495" y="3357519"/>
                    <a:pt x="8984225" y="3357519"/>
                    <a:pt x="8983589" y="3357519"/>
                  </a:cubicBezTo>
                  <a:cubicBezTo>
                    <a:pt x="8949935" y="3359424"/>
                    <a:pt x="8960095" y="3360694"/>
                    <a:pt x="8981050" y="3361329"/>
                  </a:cubicBezTo>
                  <a:cubicBezTo>
                    <a:pt x="8992479" y="3361964"/>
                    <a:pt x="9003910" y="3361964"/>
                    <a:pt x="9014704" y="3361964"/>
                  </a:cubicBezTo>
                  <a:cubicBezTo>
                    <a:pt x="9025500" y="3361964"/>
                    <a:pt x="9035025" y="3361964"/>
                    <a:pt x="9044550" y="3362599"/>
                  </a:cubicBezTo>
                  <a:cubicBezTo>
                    <a:pt x="9038835" y="3362599"/>
                    <a:pt x="9028039" y="3362599"/>
                    <a:pt x="9015975" y="3362599"/>
                  </a:cubicBezTo>
                  <a:cubicBezTo>
                    <a:pt x="9003910" y="3361964"/>
                    <a:pt x="8991210" y="3361964"/>
                    <a:pt x="8981050" y="3361329"/>
                  </a:cubicBezTo>
                  <a:cubicBezTo>
                    <a:pt x="8952475" y="3360694"/>
                    <a:pt x="8920725" y="3360694"/>
                    <a:pt x="8883895" y="3360694"/>
                  </a:cubicBezTo>
                  <a:cubicBezTo>
                    <a:pt x="8869925" y="3361329"/>
                    <a:pt x="8855954" y="3361329"/>
                    <a:pt x="8841985" y="3361964"/>
                  </a:cubicBezTo>
                  <a:cubicBezTo>
                    <a:pt x="8828014" y="3361964"/>
                    <a:pt x="8813410" y="3361964"/>
                    <a:pt x="8799439" y="3361964"/>
                  </a:cubicBezTo>
                  <a:cubicBezTo>
                    <a:pt x="8770864" y="3361964"/>
                    <a:pt x="8741654" y="3361964"/>
                    <a:pt x="8711810" y="3361329"/>
                  </a:cubicBezTo>
                  <a:cubicBezTo>
                    <a:pt x="8744829" y="3361329"/>
                    <a:pt x="8775945" y="3361329"/>
                    <a:pt x="8804520" y="3360694"/>
                  </a:cubicBezTo>
                  <a:cubicBezTo>
                    <a:pt x="8833095" y="3360694"/>
                    <a:pt x="8859764" y="3360694"/>
                    <a:pt x="8883895" y="3360059"/>
                  </a:cubicBezTo>
                  <a:cubicBezTo>
                    <a:pt x="8918820" y="3358789"/>
                    <a:pt x="8952475" y="3358154"/>
                    <a:pt x="8985495" y="3356884"/>
                  </a:cubicBezTo>
                  <a:cubicBezTo>
                    <a:pt x="8995020" y="3356249"/>
                    <a:pt x="9004545" y="3356249"/>
                    <a:pt x="9014704" y="3355614"/>
                  </a:cubicBezTo>
                  <a:cubicBezTo>
                    <a:pt x="8980414" y="3356249"/>
                    <a:pt x="8945489" y="3356884"/>
                    <a:pt x="8911200" y="3357519"/>
                  </a:cubicBezTo>
                  <a:cubicBezTo>
                    <a:pt x="8876910" y="3358154"/>
                    <a:pt x="8842620" y="3358789"/>
                    <a:pt x="8808329" y="3358789"/>
                  </a:cubicBezTo>
                  <a:cubicBezTo>
                    <a:pt x="8739750" y="3358789"/>
                    <a:pt x="8671170" y="3357519"/>
                    <a:pt x="8602589" y="3355614"/>
                  </a:cubicBezTo>
                  <a:cubicBezTo>
                    <a:pt x="8570839" y="3354979"/>
                    <a:pt x="8540995" y="3354344"/>
                    <a:pt x="8516229" y="3353709"/>
                  </a:cubicBezTo>
                  <a:cubicBezTo>
                    <a:pt x="8416535" y="3351169"/>
                    <a:pt x="8317475" y="3346089"/>
                    <a:pt x="8256515" y="3336564"/>
                  </a:cubicBezTo>
                  <a:cubicBezTo>
                    <a:pt x="8232385" y="3334659"/>
                    <a:pt x="8207620" y="3332119"/>
                    <a:pt x="8182855" y="3329579"/>
                  </a:cubicBezTo>
                  <a:cubicBezTo>
                    <a:pt x="8187300" y="3330214"/>
                    <a:pt x="8192380" y="3330849"/>
                    <a:pt x="8196825" y="3331484"/>
                  </a:cubicBezTo>
                  <a:cubicBezTo>
                    <a:pt x="8186030" y="3330214"/>
                    <a:pt x="8176505" y="3328944"/>
                    <a:pt x="8169520" y="3327674"/>
                  </a:cubicBezTo>
                  <a:cubicBezTo>
                    <a:pt x="8118085" y="3322594"/>
                    <a:pt x="8066650" y="3316244"/>
                    <a:pt x="8015215" y="3309259"/>
                  </a:cubicBezTo>
                  <a:cubicBezTo>
                    <a:pt x="7963780" y="3302274"/>
                    <a:pt x="7912345" y="3294019"/>
                    <a:pt x="7860910" y="3285129"/>
                  </a:cubicBezTo>
                  <a:cubicBezTo>
                    <a:pt x="7794235" y="3275604"/>
                    <a:pt x="7725655" y="3263539"/>
                    <a:pt x="7657710" y="3248934"/>
                  </a:cubicBezTo>
                  <a:cubicBezTo>
                    <a:pt x="7657710" y="3248934"/>
                    <a:pt x="7646280" y="3245759"/>
                    <a:pt x="7632310" y="3241314"/>
                  </a:cubicBezTo>
                  <a:cubicBezTo>
                    <a:pt x="7618340" y="3236869"/>
                    <a:pt x="7601830" y="3231154"/>
                    <a:pt x="7591035" y="3227979"/>
                  </a:cubicBezTo>
                  <a:cubicBezTo>
                    <a:pt x="7563095" y="3222899"/>
                    <a:pt x="7523725" y="3214009"/>
                    <a:pt x="7478640" y="3200039"/>
                  </a:cubicBezTo>
                  <a:cubicBezTo>
                    <a:pt x="7531345" y="3219724"/>
                    <a:pt x="7580240" y="3235599"/>
                    <a:pt x="7625960" y="3249569"/>
                  </a:cubicBezTo>
                  <a:cubicBezTo>
                    <a:pt x="7693270" y="3271159"/>
                    <a:pt x="7780265" y="3275604"/>
                    <a:pt x="7860275" y="3297829"/>
                  </a:cubicBezTo>
                  <a:cubicBezTo>
                    <a:pt x="7780265" y="3275604"/>
                    <a:pt x="7693270" y="3271159"/>
                    <a:pt x="7625960" y="3249569"/>
                  </a:cubicBezTo>
                  <a:cubicBezTo>
                    <a:pt x="7580240" y="3236234"/>
                    <a:pt x="7531345" y="3219724"/>
                    <a:pt x="7478640" y="3200039"/>
                  </a:cubicBezTo>
                  <a:cubicBezTo>
                    <a:pt x="7431650" y="3186069"/>
                    <a:pt x="7378310" y="3167654"/>
                    <a:pt x="7325605" y="3145429"/>
                  </a:cubicBezTo>
                  <a:cubicBezTo>
                    <a:pt x="7272900" y="3123839"/>
                    <a:pt x="7221465" y="3098439"/>
                    <a:pt x="7177015" y="3072404"/>
                  </a:cubicBezTo>
                  <a:cubicBezTo>
                    <a:pt x="7234165" y="3099709"/>
                    <a:pt x="7287505" y="3123204"/>
                    <a:pt x="7337670" y="3144159"/>
                  </a:cubicBezTo>
                  <a:cubicBezTo>
                    <a:pt x="7387835" y="3165114"/>
                    <a:pt x="7434825" y="3183529"/>
                    <a:pt x="7478640" y="3199404"/>
                  </a:cubicBezTo>
                  <a:cubicBezTo>
                    <a:pt x="7523725" y="3212739"/>
                    <a:pt x="7563730" y="3222264"/>
                    <a:pt x="7591035" y="3227344"/>
                  </a:cubicBezTo>
                  <a:cubicBezTo>
                    <a:pt x="7601830" y="3231154"/>
                    <a:pt x="7618340" y="3236234"/>
                    <a:pt x="7632310" y="3240679"/>
                  </a:cubicBezTo>
                  <a:cubicBezTo>
                    <a:pt x="7646280" y="3245124"/>
                    <a:pt x="7657710" y="3248299"/>
                    <a:pt x="7657710" y="3248299"/>
                  </a:cubicBezTo>
                  <a:cubicBezTo>
                    <a:pt x="7725655" y="3262904"/>
                    <a:pt x="7794235" y="3274969"/>
                    <a:pt x="7860910" y="3284494"/>
                  </a:cubicBezTo>
                  <a:cubicBezTo>
                    <a:pt x="7760580" y="3266714"/>
                    <a:pt x="7660885" y="3245124"/>
                    <a:pt x="7561825" y="3217184"/>
                  </a:cubicBezTo>
                  <a:cubicBezTo>
                    <a:pt x="7462765" y="3189244"/>
                    <a:pt x="7364340" y="3155589"/>
                    <a:pt x="7269090" y="3113044"/>
                  </a:cubicBezTo>
                  <a:cubicBezTo>
                    <a:pt x="7192255" y="3078754"/>
                    <a:pt x="7118595" y="3039384"/>
                    <a:pt x="7049380" y="2993029"/>
                  </a:cubicBezTo>
                  <a:cubicBezTo>
                    <a:pt x="6980165" y="2946674"/>
                    <a:pt x="6916030" y="2893969"/>
                    <a:pt x="6859515" y="2834279"/>
                  </a:cubicBezTo>
                  <a:cubicBezTo>
                    <a:pt x="6803000" y="2774589"/>
                    <a:pt x="6754740" y="2707914"/>
                    <a:pt x="6715370" y="2636159"/>
                  </a:cubicBezTo>
                  <a:cubicBezTo>
                    <a:pt x="6676635" y="2564404"/>
                    <a:pt x="6646790" y="2488204"/>
                    <a:pt x="6625835" y="2409464"/>
                  </a:cubicBezTo>
                  <a:cubicBezTo>
                    <a:pt x="6604245" y="2330724"/>
                    <a:pt x="6591545" y="2250079"/>
                    <a:pt x="6582020" y="2169434"/>
                  </a:cubicBezTo>
                  <a:cubicBezTo>
                    <a:pt x="6572495" y="2088154"/>
                    <a:pt x="6567415" y="2006874"/>
                    <a:pt x="6557890" y="1924324"/>
                  </a:cubicBezTo>
                  <a:cubicBezTo>
                    <a:pt x="6552810" y="1883049"/>
                    <a:pt x="6547095" y="1841774"/>
                    <a:pt x="6535030" y="1801134"/>
                  </a:cubicBezTo>
                  <a:cubicBezTo>
                    <a:pt x="6529315" y="1780814"/>
                    <a:pt x="6521695" y="1760494"/>
                    <a:pt x="6511535" y="1740809"/>
                  </a:cubicBezTo>
                  <a:cubicBezTo>
                    <a:pt x="6506455" y="1731284"/>
                    <a:pt x="6500740" y="1721759"/>
                    <a:pt x="6493755" y="1712869"/>
                  </a:cubicBezTo>
                  <a:cubicBezTo>
                    <a:pt x="6486770" y="1703979"/>
                    <a:pt x="6479150" y="1695724"/>
                    <a:pt x="6470260" y="1688104"/>
                  </a:cubicBezTo>
                  <a:cubicBezTo>
                    <a:pt x="6453115" y="1672864"/>
                    <a:pt x="6432160" y="1662069"/>
                    <a:pt x="6411205" y="1655719"/>
                  </a:cubicBezTo>
                  <a:cubicBezTo>
                    <a:pt x="6389615" y="1648734"/>
                    <a:pt x="6367390" y="1646829"/>
                    <a:pt x="6345800" y="1646194"/>
                  </a:cubicBezTo>
                  <a:cubicBezTo>
                    <a:pt x="6303255" y="1645559"/>
                    <a:pt x="6261980" y="1650004"/>
                    <a:pt x="6220705" y="1655719"/>
                  </a:cubicBezTo>
                  <a:cubicBezTo>
                    <a:pt x="6138155" y="1667149"/>
                    <a:pt x="6057510" y="1683659"/>
                    <a:pt x="5976865" y="1702074"/>
                  </a:cubicBezTo>
                  <a:cubicBezTo>
                    <a:pt x="5896220" y="1720489"/>
                    <a:pt x="5816210" y="1740809"/>
                    <a:pt x="5735565" y="1761764"/>
                  </a:cubicBezTo>
                  <a:cubicBezTo>
                    <a:pt x="5574910" y="1803674"/>
                    <a:pt x="5414890" y="1849394"/>
                    <a:pt x="5253600" y="1896384"/>
                  </a:cubicBezTo>
                  <a:cubicBezTo>
                    <a:pt x="4931020" y="1989094"/>
                    <a:pt x="4603995" y="2087519"/>
                    <a:pt x="4266175" y="2182134"/>
                  </a:cubicBezTo>
                  <a:cubicBezTo>
                    <a:pt x="4083295" y="2232934"/>
                    <a:pt x="3901050" y="2281829"/>
                    <a:pt x="3720075" y="2324374"/>
                  </a:cubicBezTo>
                  <a:cubicBezTo>
                    <a:pt x="3629270" y="2345329"/>
                    <a:pt x="3539100" y="2365649"/>
                    <a:pt x="3448295" y="2382159"/>
                  </a:cubicBezTo>
                  <a:cubicBezTo>
                    <a:pt x="3357490" y="2398669"/>
                    <a:pt x="3267320" y="2413274"/>
                    <a:pt x="3177150" y="2420259"/>
                  </a:cubicBezTo>
                  <a:cubicBezTo>
                    <a:pt x="3132065" y="2423434"/>
                    <a:pt x="3086980" y="2425339"/>
                    <a:pt x="3043165" y="2422799"/>
                  </a:cubicBezTo>
                  <a:cubicBezTo>
                    <a:pt x="3021575" y="2421529"/>
                    <a:pt x="2999985" y="2418989"/>
                    <a:pt x="2979030" y="2414544"/>
                  </a:cubicBezTo>
                  <a:cubicBezTo>
                    <a:pt x="2958710" y="2410099"/>
                    <a:pt x="2939025" y="2403114"/>
                    <a:pt x="2924420" y="2393589"/>
                  </a:cubicBezTo>
                  <a:cubicBezTo>
                    <a:pt x="2909180" y="2383429"/>
                    <a:pt x="2900925" y="2371999"/>
                    <a:pt x="2897750" y="2356124"/>
                  </a:cubicBezTo>
                  <a:cubicBezTo>
                    <a:pt x="2894575" y="2340249"/>
                    <a:pt x="2896480" y="2321199"/>
                    <a:pt x="2901560" y="2301514"/>
                  </a:cubicBezTo>
                  <a:cubicBezTo>
                    <a:pt x="2906640" y="2281829"/>
                    <a:pt x="2914895" y="2262144"/>
                    <a:pt x="2924420" y="2243094"/>
                  </a:cubicBezTo>
                  <a:cubicBezTo>
                    <a:pt x="2933945" y="2224044"/>
                    <a:pt x="2944740" y="2204994"/>
                    <a:pt x="2956170" y="2185944"/>
                  </a:cubicBezTo>
                  <a:cubicBezTo>
                    <a:pt x="2979030" y="2148479"/>
                    <a:pt x="3005065" y="2112284"/>
                    <a:pt x="3032370" y="2077359"/>
                  </a:cubicBezTo>
                  <a:cubicBezTo>
                    <a:pt x="3059675" y="2041799"/>
                    <a:pt x="3087615" y="2007509"/>
                    <a:pt x="3116825" y="1973219"/>
                  </a:cubicBezTo>
                  <a:cubicBezTo>
                    <a:pt x="3174610" y="1905274"/>
                    <a:pt x="3234935" y="1839234"/>
                    <a:pt x="3296530" y="1773829"/>
                  </a:cubicBezTo>
                  <a:cubicBezTo>
                    <a:pt x="3541005" y="1514114"/>
                    <a:pt x="3791195" y="1269004"/>
                    <a:pt x="4022970" y="1010559"/>
                  </a:cubicBezTo>
                  <a:cubicBezTo>
                    <a:pt x="4080755" y="945789"/>
                    <a:pt x="4137905" y="880384"/>
                    <a:pt x="4193150" y="813074"/>
                  </a:cubicBezTo>
                  <a:cubicBezTo>
                    <a:pt x="4247760" y="745764"/>
                    <a:pt x="4301100" y="676549"/>
                    <a:pt x="4349360" y="603524"/>
                  </a:cubicBezTo>
                  <a:cubicBezTo>
                    <a:pt x="4373490" y="567329"/>
                    <a:pt x="4396985" y="529864"/>
                    <a:pt x="4417940" y="490494"/>
                  </a:cubicBezTo>
                  <a:cubicBezTo>
                    <a:pt x="4438895" y="451759"/>
                    <a:pt x="4458580" y="411119"/>
                    <a:pt x="4473185" y="367304"/>
                  </a:cubicBezTo>
                  <a:cubicBezTo>
                    <a:pt x="4487790" y="324124"/>
                    <a:pt x="4498585" y="277134"/>
                    <a:pt x="4496680" y="226969"/>
                  </a:cubicBezTo>
                  <a:cubicBezTo>
                    <a:pt x="4495410" y="202204"/>
                    <a:pt x="4490330" y="176169"/>
                    <a:pt x="4480170" y="152039"/>
                  </a:cubicBezTo>
                  <a:cubicBezTo>
                    <a:pt x="4470645" y="127274"/>
                    <a:pt x="4454770" y="105049"/>
                    <a:pt x="4436990" y="86634"/>
                  </a:cubicBezTo>
                  <a:cubicBezTo>
                    <a:pt x="4432545" y="81554"/>
                    <a:pt x="4427465" y="77744"/>
                    <a:pt x="4423020" y="73299"/>
                  </a:cubicBezTo>
                  <a:cubicBezTo>
                    <a:pt x="4417940" y="68854"/>
                    <a:pt x="4413495" y="65044"/>
                    <a:pt x="4408415" y="61234"/>
                  </a:cubicBezTo>
                  <a:cubicBezTo>
                    <a:pt x="4402700" y="57424"/>
                    <a:pt x="4397620" y="53614"/>
                    <a:pt x="4391905" y="50439"/>
                  </a:cubicBezTo>
                  <a:cubicBezTo>
                    <a:pt x="4386190" y="47264"/>
                    <a:pt x="4380475" y="44089"/>
                    <a:pt x="4375395" y="40914"/>
                  </a:cubicBezTo>
                  <a:cubicBezTo>
                    <a:pt x="4352535" y="29484"/>
                    <a:pt x="4329675" y="21864"/>
                    <a:pt x="4306815" y="16784"/>
                  </a:cubicBezTo>
                  <a:cubicBezTo>
                    <a:pt x="4283955" y="11069"/>
                    <a:pt x="4261095" y="7894"/>
                    <a:pt x="4238235" y="4719"/>
                  </a:cubicBezTo>
                  <a:cubicBezTo>
                    <a:pt x="4215375" y="2179"/>
                    <a:pt x="4193150" y="909"/>
                    <a:pt x="4170925" y="274"/>
                  </a:cubicBezTo>
                  <a:cubicBezTo>
                    <a:pt x="4081390" y="-1631"/>
                    <a:pt x="3994395" y="6624"/>
                    <a:pt x="3907400" y="18054"/>
                  </a:cubicBezTo>
                  <a:cubicBezTo>
                    <a:pt x="3734045" y="42184"/>
                    <a:pt x="3564500" y="79649"/>
                    <a:pt x="3394320" y="122194"/>
                  </a:cubicBezTo>
                  <a:cubicBezTo>
                    <a:pt x="3224775" y="164739"/>
                    <a:pt x="3055865" y="212999"/>
                    <a:pt x="2885685" y="263799"/>
                  </a:cubicBezTo>
                  <a:cubicBezTo>
                    <a:pt x="2716140" y="315234"/>
                    <a:pt x="2545325" y="369209"/>
                    <a:pt x="2373240" y="425724"/>
                  </a:cubicBezTo>
                  <a:cubicBezTo>
                    <a:pt x="2241160" y="469539"/>
                    <a:pt x="2081775" y="524784"/>
                    <a:pt x="1909690" y="587649"/>
                  </a:cubicBezTo>
                  <a:cubicBezTo>
                    <a:pt x="1737605" y="650514"/>
                    <a:pt x="1552820" y="720364"/>
                    <a:pt x="1369305" y="792119"/>
                  </a:cubicBezTo>
                  <a:cubicBezTo>
                    <a:pt x="1001640" y="936264"/>
                    <a:pt x="639690" y="1086759"/>
                    <a:pt x="393310" y="1192169"/>
                  </a:cubicBezTo>
                  <a:cubicBezTo>
                    <a:pt x="229480" y="1265829"/>
                    <a:pt x="129785" y="1315359"/>
                    <a:pt x="72000" y="1347744"/>
                  </a:cubicBezTo>
                  <a:cubicBezTo>
                    <a:pt x="43425" y="1364254"/>
                    <a:pt x="25010" y="1375684"/>
                    <a:pt x="14215" y="1384574"/>
                  </a:cubicBezTo>
                  <a:cubicBezTo>
                    <a:pt x="9135" y="1389019"/>
                    <a:pt x="5325" y="1392194"/>
                    <a:pt x="2785" y="1396004"/>
                  </a:cubicBezTo>
                  <a:cubicBezTo>
                    <a:pt x="-1660" y="1400449"/>
                    <a:pt x="245" y="1401719"/>
                    <a:pt x="1515" y="1402354"/>
                  </a:cubicBezTo>
                  <a:cubicBezTo>
                    <a:pt x="2785" y="1402354"/>
                    <a:pt x="4690" y="1401719"/>
                    <a:pt x="7230" y="1401719"/>
                  </a:cubicBezTo>
                  <a:cubicBezTo>
                    <a:pt x="8500" y="1401719"/>
                    <a:pt x="11040" y="1401084"/>
                    <a:pt x="12945" y="1401084"/>
                  </a:cubicBezTo>
                  <a:cubicBezTo>
                    <a:pt x="16755" y="1400449"/>
                    <a:pt x="21835" y="1399814"/>
                    <a:pt x="27550" y="1398544"/>
                  </a:cubicBezTo>
                  <a:cubicBezTo>
                    <a:pt x="38345" y="1396004"/>
                    <a:pt x="52315" y="1392829"/>
                    <a:pt x="66285" y="1388384"/>
                  </a:cubicBezTo>
                  <a:cubicBezTo>
                    <a:pt x="93590" y="1380129"/>
                    <a:pt x="122165" y="1371239"/>
                    <a:pt x="129785" y="1368064"/>
                  </a:cubicBezTo>
                  <a:cubicBezTo>
                    <a:pt x="233925" y="1331234"/>
                    <a:pt x="331080" y="1295039"/>
                    <a:pt x="432045" y="1255669"/>
                  </a:cubicBezTo>
                  <a:cubicBezTo>
                    <a:pt x="533010" y="1216299"/>
                    <a:pt x="637150" y="1174389"/>
                    <a:pt x="754625" y="1127399"/>
                  </a:cubicBezTo>
                  <a:cubicBezTo>
                    <a:pt x="872100" y="1080409"/>
                    <a:pt x="1002910" y="1027704"/>
                    <a:pt x="1156580" y="968014"/>
                  </a:cubicBezTo>
                  <a:cubicBezTo>
                    <a:pt x="1310885" y="908324"/>
                    <a:pt x="1488050" y="841649"/>
                    <a:pt x="1699505" y="766719"/>
                  </a:cubicBezTo>
                  <a:cubicBezTo>
                    <a:pt x="1555995" y="818154"/>
                    <a:pt x="1510275" y="833394"/>
                    <a:pt x="1530595" y="823234"/>
                  </a:cubicBezTo>
                  <a:cubicBezTo>
                    <a:pt x="1550915" y="813074"/>
                    <a:pt x="1637275" y="778149"/>
                    <a:pt x="1759195" y="731159"/>
                  </a:cubicBezTo>
                  <a:cubicBezTo>
                    <a:pt x="1881115" y="684804"/>
                    <a:pt x="2038595" y="627019"/>
                    <a:pt x="2200520" y="571774"/>
                  </a:cubicBezTo>
                  <a:cubicBezTo>
                    <a:pt x="2362445" y="515894"/>
                    <a:pt x="2528180" y="463189"/>
                    <a:pt x="2666610" y="423184"/>
                  </a:cubicBezTo>
                  <a:cubicBezTo>
                    <a:pt x="2867270" y="366034"/>
                    <a:pt x="3088250" y="301899"/>
                    <a:pt x="3324470" y="240304"/>
                  </a:cubicBezTo>
                  <a:cubicBezTo>
                    <a:pt x="3442580" y="209824"/>
                    <a:pt x="3563865" y="179979"/>
                    <a:pt x="3688325" y="153944"/>
                  </a:cubicBezTo>
                  <a:cubicBezTo>
                    <a:pt x="3750555" y="141244"/>
                    <a:pt x="3813420" y="129179"/>
                    <a:pt x="3876920" y="119019"/>
                  </a:cubicBezTo>
                  <a:cubicBezTo>
                    <a:pt x="3940420" y="109494"/>
                    <a:pt x="4004555" y="101239"/>
                    <a:pt x="4068690" y="96794"/>
                  </a:cubicBezTo>
                  <a:cubicBezTo>
                    <a:pt x="4132190" y="92984"/>
                    <a:pt x="4196960" y="92349"/>
                    <a:pt x="4256015" y="101874"/>
                  </a:cubicBezTo>
                  <a:cubicBezTo>
                    <a:pt x="4285860" y="106319"/>
                    <a:pt x="4313800" y="114574"/>
                    <a:pt x="4336025" y="126004"/>
                  </a:cubicBezTo>
                  <a:lnTo>
                    <a:pt x="4344280" y="130449"/>
                  </a:lnTo>
                  <a:lnTo>
                    <a:pt x="4351265" y="135529"/>
                  </a:lnTo>
                  <a:cubicBezTo>
                    <a:pt x="4356345" y="138704"/>
                    <a:pt x="4361425" y="143149"/>
                    <a:pt x="4365870" y="146959"/>
                  </a:cubicBezTo>
                  <a:cubicBezTo>
                    <a:pt x="4374760" y="155214"/>
                    <a:pt x="4382380" y="164104"/>
                    <a:pt x="4388095" y="174264"/>
                  </a:cubicBezTo>
                  <a:cubicBezTo>
                    <a:pt x="4400160" y="193949"/>
                    <a:pt x="4405240" y="217444"/>
                    <a:pt x="4405240" y="244114"/>
                  </a:cubicBezTo>
                  <a:cubicBezTo>
                    <a:pt x="4405240" y="270784"/>
                    <a:pt x="4399525" y="299994"/>
                    <a:pt x="4390635" y="328569"/>
                  </a:cubicBezTo>
                  <a:cubicBezTo>
                    <a:pt x="4372855" y="386354"/>
                    <a:pt x="4343010" y="444139"/>
                    <a:pt x="4309355" y="500019"/>
                  </a:cubicBezTo>
                  <a:cubicBezTo>
                    <a:pt x="4275700" y="555899"/>
                    <a:pt x="4238235" y="609874"/>
                    <a:pt x="4198865" y="662579"/>
                  </a:cubicBezTo>
                  <a:cubicBezTo>
                    <a:pt x="4159495" y="715284"/>
                    <a:pt x="4117585" y="766719"/>
                    <a:pt x="4075675" y="816884"/>
                  </a:cubicBezTo>
                  <a:cubicBezTo>
                    <a:pt x="3990585" y="917214"/>
                    <a:pt x="3902955" y="1013734"/>
                    <a:pt x="3814690" y="1106444"/>
                  </a:cubicBezTo>
                  <a:cubicBezTo>
                    <a:pt x="3726425" y="1199154"/>
                    <a:pt x="3634350" y="1295039"/>
                    <a:pt x="3537830" y="1395369"/>
                  </a:cubicBezTo>
                  <a:cubicBezTo>
                    <a:pt x="3441310" y="1495699"/>
                    <a:pt x="3340345" y="1600474"/>
                    <a:pt x="3234935" y="1714139"/>
                  </a:cubicBezTo>
                  <a:cubicBezTo>
                    <a:pt x="3166355" y="1787164"/>
                    <a:pt x="3099045" y="1861459"/>
                    <a:pt x="3034275" y="1938294"/>
                  </a:cubicBezTo>
                  <a:cubicBezTo>
                    <a:pt x="3001890" y="1977029"/>
                    <a:pt x="2970775" y="2016399"/>
                    <a:pt x="2940295" y="2057674"/>
                  </a:cubicBezTo>
                  <a:cubicBezTo>
                    <a:pt x="2910450" y="2098949"/>
                    <a:pt x="2881240" y="2141494"/>
                    <a:pt x="2856475" y="2189119"/>
                  </a:cubicBezTo>
                  <a:cubicBezTo>
                    <a:pt x="2843775" y="2212614"/>
                    <a:pt x="2832345" y="2238014"/>
                    <a:pt x="2823455" y="2265954"/>
                  </a:cubicBezTo>
                  <a:cubicBezTo>
                    <a:pt x="2819010" y="2279924"/>
                    <a:pt x="2815200" y="2294529"/>
                    <a:pt x="2812660" y="2311039"/>
                  </a:cubicBezTo>
                  <a:cubicBezTo>
                    <a:pt x="2810120" y="2326914"/>
                    <a:pt x="2809485" y="2344694"/>
                    <a:pt x="2812025" y="2363744"/>
                  </a:cubicBezTo>
                  <a:cubicBezTo>
                    <a:pt x="2814565" y="2382794"/>
                    <a:pt x="2820915" y="2402479"/>
                    <a:pt x="2832345" y="2420259"/>
                  </a:cubicBezTo>
                  <a:cubicBezTo>
                    <a:pt x="2843775" y="2438674"/>
                    <a:pt x="2859015" y="2452644"/>
                    <a:pt x="2873620" y="2463439"/>
                  </a:cubicBezTo>
                  <a:cubicBezTo>
                    <a:pt x="2888860" y="2474234"/>
                    <a:pt x="2904100" y="2481219"/>
                    <a:pt x="2918705" y="2486299"/>
                  </a:cubicBezTo>
                  <a:cubicBezTo>
                    <a:pt x="2933310" y="2492014"/>
                    <a:pt x="2947915" y="2495824"/>
                    <a:pt x="2961885" y="2498364"/>
                  </a:cubicBezTo>
                  <a:cubicBezTo>
                    <a:pt x="2990460" y="2504079"/>
                    <a:pt x="3017130" y="2506619"/>
                    <a:pt x="3043800" y="2508524"/>
                  </a:cubicBezTo>
                  <a:cubicBezTo>
                    <a:pt x="3070470" y="2509794"/>
                    <a:pt x="3096505" y="2509794"/>
                    <a:pt x="3121905" y="2508524"/>
                  </a:cubicBezTo>
                  <a:cubicBezTo>
                    <a:pt x="3173340" y="2506619"/>
                    <a:pt x="3223505" y="2501539"/>
                    <a:pt x="3273035" y="2495189"/>
                  </a:cubicBezTo>
                  <a:cubicBezTo>
                    <a:pt x="3372095" y="2482489"/>
                    <a:pt x="3468615" y="2464074"/>
                    <a:pt x="3565135" y="2443754"/>
                  </a:cubicBezTo>
                  <a:cubicBezTo>
                    <a:pt x="3661020" y="2423434"/>
                    <a:pt x="3756270" y="2400574"/>
                    <a:pt x="3850885" y="2376444"/>
                  </a:cubicBezTo>
                  <a:cubicBezTo>
                    <a:pt x="4040115" y="2328184"/>
                    <a:pt x="4228075" y="2275479"/>
                    <a:pt x="4415400" y="2221504"/>
                  </a:cubicBezTo>
                  <a:cubicBezTo>
                    <a:pt x="4790685" y="2112919"/>
                    <a:pt x="5165335" y="1996079"/>
                    <a:pt x="5549510" y="1886859"/>
                  </a:cubicBezTo>
                  <a:cubicBezTo>
                    <a:pt x="5645395" y="1859554"/>
                    <a:pt x="5741915" y="1833519"/>
                    <a:pt x="5839070" y="1808119"/>
                  </a:cubicBezTo>
                  <a:cubicBezTo>
                    <a:pt x="5936225" y="1783354"/>
                    <a:pt x="6034015" y="1759859"/>
                    <a:pt x="6133075" y="1741444"/>
                  </a:cubicBezTo>
                  <a:cubicBezTo>
                    <a:pt x="6181970" y="1732554"/>
                    <a:pt x="6231500" y="1724299"/>
                    <a:pt x="6280395" y="1719854"/>
                  </a:cubicBezTo>
                  <a:cubicBezTo>
                    <a:pt x="6292460" y="1718584"/>
                    <a:pt x="6304525" y="1717949"/>
                    <a:pt x="6316590" y="1717314"/>
                  </a:cubicBezTo>
                  <a:cubicBezTo>
                    <a:pt x="6328655" y="1716679"/>
                    <a:pt x="6340720" y="1716679"/>
                    <a:pt x="6350245" y="1716679"/>
                  </a:cubicBezTo>
                  <a:cubicBezTo>
                    <a:pt x="6360405" y="1717314"/>
                    <a:pt x="6370565" y="1718584"/>
                    <a:pt x="6379455" y="1720489"/>
                  </a:cubicBezTo>
                  <a:cubicBezTo>
                    <a:pt x="6388345" y="1722394"/>
                    <a:pt x="6397235" y="1725569"/>
                    <a:pt x="6404220" y="1728744"/>
                  </a:cubicBezTo>
                  <a:cubicBezTo>
                    <a:pt x="6419460" y="1735729"/>
                    <a:pt x="6430890" y="1746524"/>
                    <a:pt x="6441685" y="1761764"/>
                  </a:cubicBezTo>
                  <a:cubicBezTo>
                    <a:pt x="6451845" y="1777004"/>
                    <a:pt x="6460735" y="1796054"/>
                    <a:pt x="6467085" y="1817644"/>
                  </a:cubicBezTo>
                  <a:cubicBezTo>
                    <a:pt x="6480420" y="1860824"/>
                    <a:pt x="6486770" y="1910989"/>
                    <a:pt x="6491850" y="1961789"/>
                  </a:cubicBezTo>
                  <a:cubicBezTo>
                    <a:pt x="6496930" y="2017034"/>
                    <a:pt x="6502645" y="2071644"/>
                    <a:pt x="6507725" y="2124984"/>
                  </a:cubicBezTo>
                  <a:cubicBezTo>
                    <a:pt x="6513440" y="2179594"/>
                    <a:pt x="6520425" y="2233569"/>
                    <a:pt x="6529950" y="2286909"/>
                  </a:cubicBezTo>
                  <a:cubicBezTo>
                    <a:pt x="6549000" y="2393589"/>
                    <a:pt x="6578210" y="2497094"/>
                    <a:pt x="6622025" y="2592344"/>
                  </a:cubicBezTo>
                  <a:cubicBezTo>
                    <a:pt x="6665840" y="2687594"/>
                    <a:pt x="6723625" y="2773954"/>
                    <a:pt x="6791570" y="2848249"/>
                  </a:cubicBezTo>
                  <a:cubicBezTo>
                    <a:pt x="6859515" y="2922544"/>
                    <a:pt x="6936350" y="2984774"/>
                    <a:pt x="7017630" y="3037479"/>
                  </a:cubicBezTo>
                  <a:cubicBezTo>
                    <a:pt x="7135740" y="3114949"/>
                    <a:pt x="7267820" y="3175909"/>
                    <a:pt x="7397360" y="3221629"/>
                  </a:cubicBezTo>
                  <a:cubicBezTo>
                    <a:pt x="7526900" y="3267984"/>
                    <a:pt x="7653900" y="3299734"/>
                    <a:pt x="7764390" y="3321324"/>
                  </a:cubicBezTo>
                  <a:cubicBezTo>
                    <a:pt x="7938380" y="3355614"/>
                    <a:pt x="8101575" y="3374029"/>
                    <a:pt x="8257150" y="3385459"/>
                  </a:cubicBezTo>
                  <a:cubicBezTo>
                    <a:pt x="8412725" y="3396889"/>
                    <a:pt x="8561314" y="3400699"/>
                    <a:pt x="8706095" y="3400064"/>
                  </a:cubicBezTo>
                  <a:cubicBezTo>
                    <a:pt x="8544170" y="3398794"/>
                    <a:pt x="8403835" y="3393714"/>
                    <a:pt x="8259690" y="3383554"/>
                  </a:cubicBezTo>
                  <a:cubicBezTo>
                    <a:pt x="8187300" y="3378474"/>
                    <a:pt x="8113640" y="3371489"/>
                    <a:pt x="8036170" y="3361964"/>
                  </a:cubicBezTo>
                  <a:cubicBezTo>
                    <a:pt x="7958700" y="3352439"/>
                    <a:pt x="7876150" y="3341009"/>
                    <a:pt x="7787250" y="3323864"/>
                  </a:cubicBezTo>
                  <a:cubicBezTo>
                    <a:pt x="7757405" y="3318149"/>
                    <a:pt x="7737720" y="3313704"/>
                    <a:pt x="7726290" y="3311164"/>
                  </a:cubicBezTo>
                  <a:cubicBezTo>
                    <a:pt x="7714860" y="3308624"/>
                    <a:pt x="7711685" y="3307354"/>
                    <a:pt x="7715495" y="3307354"/>
                  </a:cubicBezTo>
                  <a:cubicBezTo>
                    <a:pt x="7722480" y="3307354"/>
                    <a:pt x="7755500" y="3313069"/>
                    <a:pt x="7801220" y="3320054"/>
                  </a:cubicBezTo>
                  <a:cubicBezTo>
                    <a:pt x="7846940" y="3327039"/>
                    <a:pt x="7904725" y="3334659"/>
                    <a:pt x="7961875" y="3341644"/>
                  </a:cubicBezTo>
                  <a:cubicBezTo>
                    <a:pt x="8018390" y="3347994"/>
                    <a:pt x="8073635" y="3353709"/>
                    <a:pt x="8113640" y="3357519"/>
                  </a:cubicBezTo>
                  <a:cubicBezTo>
                    <a:pt x="8181585" y="3363234"/>
                    <a:pt x="8287630" y="3382284"/>
                    <a:pt x="8356210" y="3384189"/>
                  </a:cubicBezTo>
                  <a:cubicBezTo>
                    <a:pt x="8504164" y="3393079"/>
                    <a:pt x="8640689" y="3393079"/>
                    <a:pt x="8799439" y="3390539"/>
                  </a:cubicBezTo>
                  <a:cubicBezTo>
                    <a:pt x="8833729" y="3389904"/>
                    <a:pt x="8848335" y="3391174"/>
                    <a:pt x="8859764" y="3392444"/>
                  </a:cubicBezTo>
                  <a:cubicBezTo>
                    <a:pt x="8870560" y="3394349"/>
                    <a:pt x="8876910" y="3396254"/>
                    <a:pt x="8894054" y="3394984"/>
                  </a:cubicBezTo>
                  <a:cubicBezTo>
                    <a:pt x="8921360" y="3394349"/>
                    <a:pt x="8947395" y="3393079"/>
                    <a:pt x="8973429" y="3392444"/>
                  </a:cubicBezTo>
                  <a:cubicBezTo>
                    <a:pt x="8986129" y="3391809"/>
                    <a:pt x="8998829" y="3391174"/>
                    <a:pt x="9011529" y="3391174"/>
                  </a:cubicBezTo>
                  <a:cubicBezTo>
                    <a:pt x="9024229" y="3390539"/>
                    <a:pt x="9036295" y="3389269"/>
                    <a:pt x="9048360" y="3388634"/>
                  </a:cubicBezTo>
                  <a:cubicBezTo>
                    <a:pt x="9096620" y="3384824"/>
                    <a:pt x="9141704" y="3381014"/>
                    <a:pt x="9184885" y="3377839"/>
                  </a:cubicBezTo>
                  <a:cubicBezTo>
                    <a:pt x="9206475" y="3376569"/>
                    <a:pt x="9227429" y="3374029"/>
                    <a:pt x="9247750" y="3372124"/>
                  </a:cubicBezTo>
                  <a:cubicBezTo>
                    <a:pt x="9268070" y="3370219"/>
                    <a:pt x="9287754" y="3368314"/>
                    <a:pt x="9306804" y="3366409"/>
                  </a:cubicBezTo>
                  <a:cubicBezTo>
                    <a:pt x="9325854" y="3364504"/>
                    <a:pt x="9344904" y="3363234"/>
                    <a:pt x="9362685" y="3361964"/>
                  </a:cubicBezTo>
                  <a:cubicBezTo>
                    <a:pt x="9371575" y="3361329"/>
                    <a:pt x="9380464" y="3360694"/>
                    <a:pt x="9389354" y="3360059"/>
                  </a:cubicBezTo>
                  <a:cubicBezTo>
                    <a:pt x="9398245" y="3359424"/>
                    <a:pt x="9407135" y="3358789"/>
                    <a:pt x="9415389" y="3358154"/>
                  </a:cubicBezTo>
                  <a:cubicBezTo>
                    <a:pt x="9467460" y="3354344"/>
                    <a:pt x="9517625" y="3349899"/>
                    <a:pt x="9565885" y="3346089"/>
                  </a:cubicBezTo>
                  <a:cubicBezTo>
                    <a:pt x="9614145" y="3342279"/>
                    <a:pt x="9660500" y="3337199"/>
                    <a:pt x="9706854" y="3332754"/>
                  </a:cubicBezTo>
                  <a:cubicBezTo>
                    <a:pt x="9736064" y="3329579"/>
                    <a:pt x="9764639" y="3327039"/>
                    <a:pt x="9794485" y="3323229"/>
                  </a:cubicBezTo>
                  <a:cubicBezTo>
                    <a:pt x="9823695" y="3319419"/>
                    <a:pt x="9853539" y="3315609"/>
                    <a:pt x="9884020" y="3311799"/>
                  </a:cubicBezTo>
                  <a:cubicBezTo>
                    <a:pt x="9922120" y="3306084"/>
                    <a:pt x="9961489" y="3300369"/>
                    <a:pt x="10000225" y="3294019"/>
                  </a:cubicBezTo>
                  <a:cubicBezTo>
                    <a:pt x="9968475" y="3295924"/>
                    <a:pt x="9957045" y="3293384"/>
                    <a:pt x="9946250" y="3291479"/>
                  </a:cubicBezTo>
                  <a:cubicBezTo>
                    <a:pt x="9974825" y="3288304"/>
                    <a:pt x="10008479" y="3283859"/>
                    <a:pt x="10042770" y="3279414"/>
                  </a:cubicBezTo>
                  <a:cubicBezTo>
                    <a:pt x="10077060" y="3274969"/>
                    <a:pt x="10111350" y="3270524"/>
                    <a:pt x="10139289" y="3266714"/>
                  </a:cubicBezTo>
                  <a:cubicBezTo>
                    <a:pt x="10110714" y="3270524"/>
                    <a:pt x="10077060" y="3274969"/>
                    <a:pt x="10042770" y="3279414"/>
                  </a:cubicBezTo>
                  <a:cubicBezTo>
                    <a:pt x="10008479" y="3283859"/>
                    <a:pt x="9974189" y="3288304"/>
                    <a:pt x="9946250" y="3291479"/>
                  </a:cubicBezTo>
                  <a:cubicBezTo>
                    <a:pt x="9957045" y="3293384"/>
                    <a:pt x="9969110" y="3295924"/>
                    <a:pt x="10000225" y="3294019"/>
                  </a:cubicBezTo>
                  <a:cubicBezTo>
                    <a:pt x="10281529" y="3249569"/>
                    <a:pt x="10604745" y="3189244"/>
                    <a:pt x="10903195" y="3126379"/>
                  </a:cubicBezTo>
                  <a:cubicBezTo>
                    <a:pt x="10901925" y="3126379"/>
                    <a:pt x="10900020" y="3126379"/>
                    <a:pt x="10898750" y="3126379"/>
                  </a:cubicBezTo>
                  <a:cubicBezTo>
                    <a:pt x="10724125" y="3162574"/>
                    <a:pt x="10552675" y="3191784"/>
                    <a:pt x="10369160" y="3217184"/>
                  </a:cubicBezTo>
                  <a:cubicBezTo>
                    <a:pt x="10408529" y="3211469"/>
                    <a:pt x="10426310" y="3209564"/>
                    <a:pt x="10422500" y="3211469"/>
                  </a:cubicBezTo>
                  <a:cubicBezTo>
                    <a:pt x="10418689" y="3212739"/>
                    <a:pt x="10393925" y="3218454"/>
                    <a:pt x="10348839" y="3226074"/>
                  </a:cubicBezTo>
                  <a:cubicBezTo>
                    <a:pt x="10325345" y="3227979"/>
                    <a:pt x="10301850" y="3230519"/>
                    <a:pt x="10278989" y="3232424"/>
                  </a:cubicBezTo>
                  <a:cubicBezTo>
                    <a:pt x="10318360" y="3225439"/>
                    <a:pt x="10357095" y="3218454"/>
                    <a:pt x="10396464" y="3211469"/>
                  </a:cubicBezTo>
                  <a:cubicBezTo>
                    <a:pt x="10435200" y="3204484"/>
                    <a:pt x="10473935" y="3196864"/>
                    <a:pt x="10512670" y="3190514"/>
                  </a:cubicBezTo>
                  <a:cubicBezTo>
                    <a:pt x="10590139" y="3177179"/>
                    <a:pt x="10665704" y="3163844"/>
                    <a:pt x="10740635" y="3153684"/>
                  </a:cubicBezTo>
                  <a:cubicBezTo>
                    <a:pt x="10740635" y="3153684"/>
                    <a:pt x="10757145" y="3149874"/>
                    <a:pt x="10778100" y="3145429"/>
                  </a:cubicBezTo>
                  <a:cubicBezTo>
                    <a:pt x="10799054" y="3140984"/>
                    <a:pt x="10823820" y="3135269"/>
                    <a:pt x="10840329" y="3131459"/>
                  </a:cubicBezTo>
                  <a:cubicBezTo>
                    <a:pt x="10889860" y="3123204"/>
                    <a:pt x="10888589" y="3126379"/>
                    <a:pt x="10899385" y="3126379"/>
                  </a:cubicBezTo>
                  <a:cubicBezTo>
                    <a:pt x="10933675" y="3119394"/>
                    <a:pt x="10967964" y="3112409"/>
                    <a:pt x="11002254" y="3105424"/>
                  </a:cubicBezTo>
                  <a:cubicBezTo>
                    <a:pt x="10965425" y="3110504"/>
                    <a:pt x="10889225" y="3122569"/>
                    <a:pt x="10822550" y="3133999"/>
                  </a:cubicBezTo>
                  <a:cubicBezTo>
                    <a:pt x="10788895" y="3139714"/>
                    <a:pt x="10757779" y="3144794"/>
                    <a:pt x="10734920" y="3147969"/>
                  </a:cubicBezTo>
                  <a:cubicBezTo>
                    <a:pt x="10712695" y="3150509"/>
                    <a:pt x="10698089" y="3153049"/>
                    <a:pt x="10698089" y="3153049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B93DCC5E-F133-244A-8CA8-3729A8E52111}"/>
                </a:ext>
              </a:extLst>
            </p:cNvPr>
            <p:cNvSpPr/>
            <p:nvPr/>
          </p:nvSpPr>
          <p:spPr>
            <a:xfrm>
              <a:off x="7929244" y="5638165"/>
              <a:ext cx="346075" cy="5075"/>
            </a:xfrm>
            <a:custGeom>
              <a:avLst/>
              <a:gdLst>
                <a:gd name="connsiteX0" fmla="*/ 260350 w 346075"/>
                <a:gd name="connsiteY0" fmla="*/ 3175 h 5075"/>
                <a:gd name="connsiteX1" fmla="*/ 346075 w 346075"/>
                <a:gd name="connsiteY1" fmla="*/ 635 h 5075"/>
                <a:gd name="connsiteX2" fmla="*/ 259715 w 346075"/>
                <a:gd name="connsiteY2" fmla="*/ 1905 h 5075"/>
                <a:gd name="connsiteX3" fmla="*/ 216536 w 346075"/>
                <a:gd name="connsiteY3" fmla="*/ 2540 h 5075"/>
                <a:gd name="connsiteX4" fmla="*/ 173355 w 346075"/>
                <a:gd name="connsiteY4" fmla="*/ 2540 h 5075"/>
                <a:gd name="connsiteX5" fmla="*/ 0 w 346075"/>
                <a:gd name="connsiteY5" fmla="*/ 0 h 5075"/>
                <a:gd name="connsiteX6" fmla="*/ 260350 w 346075"/>
                <a:gd name="connsiteY6" fmla="*/ 3175 h 5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6075" h="5075">
                  <a:moveTo>
                    <a:pt x="260350" y="3175"/>
                  </a:moveTo>
                  <a:cubicBezTo>
                    <a:pt x="284480" y="2540"/>
                    <a:pt x="314325" y="1905"/>
                    <a:pt x="346075" y="635"/>
                  </a:cubicBezTo>
                  <a:lnTo>
                    <a:pt x="259715" y="1905"/>
                  </a:lnTo>
                  <a:lnTo>
                    <a:pt x="216536" y="2540"/>
                  </a:lnTo>
                  <a:lnTo>
                    <a:pt x="173355" y="2540"/>
                  </a:lnTo>
                  <a:cubicBezTo>
                    <a:pt x="115570" y="2540"/>
                    <a:pt x="57786" y="1270"/>
                    <a:pt x="0" y="0"/>
                  </a:cubicBezTo>
                  <a:cubicBezTo>
                    <a:pt x="60961" y="5715"/>
                    <a:pt x="160655" y="6350"/>
                    <a:pt x="260350" y="3175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DCD67E2-2794-5947-BEEE-D52723BD1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778" y="2698467"/>
            <a:ext cx="4556243" cy="753983"/>
          </a:xfrm>
          <a:solidFill>
            <a:schemeClr val="bg1"/>
          </a:solidFill>
        </p:spPr>
        <p:txBody>
          <a:bodyPr/>
          <a:lstStyle/>
          <a:p>
            <a:r>
              <a:rPr lang="en-GB" dirty="0"/>
              <a:t>Click to edit Master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1011C5C-1596-5A44-AB00-A263C54E8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3522" y="3603247"/>
            <a:ext cx="1935260" cy="1190500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105">
                <a:solidFill>
                  <a:schemeClr val="accent2"/>
                </a:solidFill>
                <a:latin typeface="+mj-lt"/>
              </a:defRPr>
            </a:lvl1pPr>
            <a:lvl2pPr marL="400964" indent="0">
              <a:buNone/>
              <a:defRPr sz="1754">
                <a:solidFill>
                  <a:schemeClr val="accent2"/>
                </a:solidFill>
                <a:latin typeface="+mj-lt"/>
              </a:defRPr>
            </a:lvl2pPr>
            <a:lvl3pPr marL="801929" indent="0">
              <a:buNone/>
              <a:defRPr sz="1754">
                <a:solidFill>
                  <a:schemeClr val="accent2"/>
                </a:solidFill>
                <a:latin typeface="+mj-lt"/>
              </a:defRPr>
            </a:lvl3pPr>
            <a:lvl4pPr marL="1202893" indent="0">
              <a:buNone/>
              <a:defRPr sz="1754">
                <a:solidFill>
                  <a:schemeClr val="accent2"/>
                </a:solidFill>
                <a:latin typeface="+mj-lt"/>
              </a:defRPr>
            </a:lvl4pPr>
            <a:lvl5pPr marL="1603858" indent="0">
              <a:buNone/>
              <a:defRPr sz="1754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858DAA91-ECFF-8945-A41D-D8D6F503447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defTabSz="801929">
              <a:defRPr/>
            </a:pPr>
            <a:endParaRPr lang="en-GB">
              <a:solidFill>
                <a:srgbClr val="1E345E"/>
              </a:solidFill>
            </a:endParaRP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ECCB45B1-FCF2-4B4F-8998-DA8A3C54F4C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801929">
              <a:defRPr/>
            </a:pPr>
            <a:endParaRPr lang="en-GB">
              <a:solidFill>
                <a:srgbClr val="1E345E"/>
              </a:solidFill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3E9C48AE-E823-0B40-82B2-DA25648BEDB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801929">
              <a:defRPr/>
            </a:pPr>
            <a:fld id="{72502466-665A-3D45-9E9D-4950A8844361}" type="slidenum">
              <a:rPr lang="en-GB" smtClean="0"/>
              <a:pPr defTabSz="801929">
                <a:defRPr/>
              </a:pPr>
              <a:t>‹N°›</a:t>
            </a:fld>
            <a:endParaRPr lang="en-GB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19D89AF-9336-2F4D-8C2B-B5B5AA2E22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415" y="469572"/>
            <a:ext cx="1453418" cy="340472"/>
          </a:xfrm>
          <a:prstGeom prst="rect">
            <a:avLst/>
          </a:prstGeom>
        </p:spPr>
      </p:pic>
      <p:sp>
        <p:nvSpPr>
          <p:cNvPr id="50" name="Text Placeholder 16">
            <a:extLst>
              <a:ext uri="{FF2B5EF4-FFF2-40B4-BE49-F238E27FC236}">
                <a16:creationId xmlns:a16="http://schemas.microsoft.com/office/drawing/2014/main" id="{3E95EFB2-C66C-CD4D-B212-A054482338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81263" y="543662"/>
            <a:ext cx="1502747" cy="507947"/>
          </a:xfrm>
        </p:spPr>
        <p:txBody>
          <a:bodyPr lIns="9000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052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52" name="Text Placeholder 16">
            <a:extLst>
              <a:ext uri="{FF2B5EF4-FFF2-40B4-BE49-F238E27FC236}">
                <a16:creationId xmlns:a16="http://schemas.microsoft.com/office/drawing/2014/main" id="{A9D2A69A-B687-4944-8F0D-9E2A8A24652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82851" y="1347442"/>
            <a:ext cx="1301158" cy="507947"/>
          </a:xfrm>
        </p:spPr>
        <p:txBody>
          <a:bodyPr lIns="90000" t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052" b="0" i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53" name="Text Placeholder 16">
            <a:extLst>
              <a:ext uri="{FF2B5EF4-FFF2-40B4-BE49-F238E27FC236}">
                <a16:creationId xmlns:a16="http://schemas.microsoft.com/office/drawing/2014/main" id="{8AD7D207-A56F-0F4D-BCFE-4F66C50316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94260" y="543662"/>
            <a:ext cx="1502747" cy="507947"/>
          </a:xfrm>
        </p:spPr>
        <p:txBody>
          <a:bodyPr lIns="9000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052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55" name="Text Placeholder 16">
            <a:extLst>
              <a:ext uri="{FF2B5EF4-FFF2-40B4-BE49-F238E27FC236}">
                <a16:creationId xmlns:a16="http://schemas.microsoft.com/office/drawing/2014/main" id="{8898C365-9C35-7E49-9408-CD887310AA7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95848" y="1347442"/>
            <a:ext cx="1301158" cy="507947"/>
          </a:xfrm>
        </p:spPr>
        <p:txBody>
          <a:bodyPr lIns="90000" t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052" b="0" i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56" name="Text Placeholder 16">
            <a:extLst>
              <a:ext uri="{FF2B5EF4-FFF2-40B4-BE49-F238E27FC236}">
                <a16:creationId xmlns:a16="http://schemas.microsoft.com/office/drawing/2014/main" id="{01C6C572-91B0-1B44-97CB-54019DFD0EE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5670" y="543662"/>
            <a:ext cx="1502747" cy="507947"/>
          </a:xfrm>
        </p:spPr>
        <p:txBody>
          <a:bodyPr lIns="9000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052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58" name="Text Placeholder 16">
            <a:extLst>
              <a:ext uri="{FF2B5EF4-FFF2-40B4-BE49-F238E27FC236}">
                <a16:creationId xmlns:a16="http://schemas.microsoft.com/office/drawing/2014/main" id="{BADFDDF9-180C-7240-98C3-D76E2A89EEC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37259" y="1347442"/>
            <a:ext cx="1301158" cy="507947"/>
          </a:xfrm>
        </p:spPr>
        <p:txBody>
          <a:bodyPr lIns="90000" t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052" b="0" i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59" name="Text Placeholder 16">
            <a:extLst>
              <a:ext uri="{FF2B5EF4-FFF2-40B4-BE49-F238E27FC236}">
                <a16:creationId xmlns:a16="http://schemas.microsoft.com/office/drawing/2014/main" id="{A063EE98-B660-0E40-8F68-12C8C9AA506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081263" y="5745695"/>
            <a:ext cx="1502747" cy="507947"/>
          </a:xfrm>
        </p:spPr>
        <p:txBody>
          <a:bodyPr lIns="9000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052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61" name="Text Placeholder 16">
            <a:extLst>
              <a:ext uri="{FF2B5EF4-FFF2-40B4-BE49-F238E27FC236}">
                <a16:creationId xmlns:a16="http://schemas.microsoft.com/office/drawing/2014/main" id="{A906F3A7-9E66-A543-B972-78A1D8A9ECD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82851" y="6549475"/>
            <a:ext cx="1301158" cy="507947"/>
          </a:xfrm>
        </p:spPr>
        <p:txBody>
          <a:bodyPr lIns="90000" t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052" b="0" i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62" name="Text Placeholder 16">
            <a:extLst>
              <a:ext uri="{FF2B5EF4-FFF2-40B4-BE49-F238E27FC236}">
                <a16:creationId xmlns:a16="http://schemas.microsoft.com/office/drawing/2014/main" id="{941C1990-8458-9648-ABE2-D324E8CBF52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594260" y="5745695"/>
            <a:ext cx="1502747" cy="507947"/>
          </a:xfrm>
        </p:spPr>
        <p:txBody>
          <a:bodyPr lIns="9000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052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64" name="Text Placeholder 16">
            <a:extLst>
              <a:ext uri="{FF2B5EF4-FFF2-40B4-BE49-F238E27FC236}">
                <a16:creationId xmlns:a16="http://schemas.microsoft.com/office/drawing/2014/main" id="{A43D3930-193F-9E47-A0A4-68E7BD78AB6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95848" y="6549475"/>
            <a:ext cx="1301158" cy="507947"/>
          </a:xfrm>
        </p:spPr>
        <p:txBody>
          <a:bodyPr lIns="90000" t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052" b="0" i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65" name="Text Placeholder 16">
            <a:extLst>
              <a:ext uri="{FF2B5EF4-FFF2-40B4-BE49-F238E27FC236}">
                <a16:creationId xmlns:a16="http://schemas.microsoft.com/office/drawing/2014/main" id="{B5BF8290-1668-ED40-8198-8B4BCF2F38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35670" y="5745695"/>
            <a:ext cx="1502747" cy="507947"/>
          </a:xfrm>
        </p:spPr>
        <p:txBody>
          <a:bodyPr lIns="9000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052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67" name="Text Placeholder 16">
            <a:extLst>
              <a:ext uri="{FF2B5EF4-FFF2-40B4-BE49-F238E27FC236}">
                <a16:creationId xmlns:a16="http://schemas.microsoft.com/office/drawing/2014/main" id="{AFAA434B-5B36-E649-8430-3396E029C4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37259" y="6549475"/>
            <a:ext cx="1301158" cy="507947"/>
          </a:xfrm>
        </p:spPr>
        <p:txBody>
          <a:bodyPr lIns="90000" t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052" b="0" i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68" name="Text Placeholder 16">
            <a:extLst>
              <a:ext uri="{FF2B5EF4-FFF2-40B4-BE49-F238E27FC236}">
                <a16:creationId xmlns:a16="http://schemas.microsoft.com/office/drawing/2014/main" id="{89C1BBB9-BDCC-D844-BA61-8B7181C5EDD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04018" y="5745695"/>
            <a:ext cx="1502747" cy="507947"/>
          </a:xfrm>
        </p:spPr>
        <p:txBody>
          <a:bodyPr lIns="9000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052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70" name="Text Placeholder 16">
            <a:extLst>
              <a:ext uri="{FF2B5EF4-FFF2-40B4-BE49-F238E27FC236}">
                <a16:creationId xmlns:a16="http://schemas.microsoft.com/office/drawing/2014/main" id="{92DEFF87-51DB-4D45-8F10-4EB7FEB9F48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05607" y="6549475"/>
            <a:ext cx="1301158" cy="507947"/>
          </a:xfrm>
        </p:spPr>
        <p:txBody>
          <a:bodyPr lIns="90000" t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052" b="0" i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51" name="Text Placeholder 16">
            <a:extLst>
              <a:ext uri="{FF2B5EF4-FFF2-40B4-BE49-F238E27FC236}">
                <a16:creationId xmlns:a16="http://schemas.microsoft.com/office/drawing/2014/main" id="{9D8F76B9-8196-EA42-9ED7-94E7005EB4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81324" y="1096010"/>
            <a:ext cx="1402686" cy="356895"/>
          </a:xfrm>
        </p:spPr>
        <p:txBody>
          <a:bodyPr lIns="90000" tIns="0" bIns="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579" b="1" i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00</a:t>
            </a:r>
          </a:p>
        </p:txBody>
      </p:sp>
      <p:sp>
        <p:nvSpPr>
          <p:cNvPr id="54" name="Text Placeholder 16">
            <a:extLst>
              <a:ext uri="{FF2B5EF4-FFF2-40B4-BE49-F238E27FC236}">
                <a16:creationId xmlns:a16="http://schemas.microsoft.com/office/drawing/2014/main" id="{14BFCFE9-7A59-A946-A46D-F22FE2E69A8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94321" y="1096010"/>
            <a:ext cx="1402686" cy="356895"/>
          </a:xfrm>
        </p:spPr>
        <p:txBody>
          <a:bodyPr lIns="90000" tIns="0" bIns="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579" b="1" i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00</a:t>
            </a:r>
          </a:p>
        </p:txBody>
      </p:sp>
      <p:sp>
        <p:nvSpPr>
          <p:cNvPr id="57" name="Text Placeholder 16">
            <a:extLst>
              <a:ext uri="{FF2B5EF4-FFF2-40B4-BE49-F238E27FC236}">
                <a16:creationId xmlns:a16="http://schemas.microsoft.com/office/drawing/2014/main" id="{B900C9C4-31D6-404C-B490-C36F35C033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5731" y="1096010"/>
            <a:ext cx="1402686" cy="356895"/>
          </a:xfrm>
        </p:spPr>
        <p:txBody>
          <a:bodyPr lIns="90000" tIns="0" bIns="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579" b="1" i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00</a:t>
            </a:r>
          </a:p>
        </p:txBody>
      </p:sp>
      <p:sp>
        <p:nvSpPr>
          <p:cNvPr id="60" name="Text Placeholder 16">
            <a:extLst>
              <a:ext uri="{FF2B5EF4-FFF2-40B4-BE49-F238E27FC236}">
                <a16:creationId xmlns:a16="http://schemas.microsoft.com/office/drawing/2014/main" id="{E9654414-683A-014C-B666-D2F16FCB495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181324" y="6298043"/>
            <a:ext cx="1402686" cy="356895"/>
          </a:xfrm>
        </p:spPr>
        <p:txBody>
          <a:bodyPr lIns="90000" tIns="0" bIns="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579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00</a:t>
            </a:r>
          </a:p>
        </p:txBody>
      </p:sp>
      <p:sp>
        <p:nvSpPr>
          <p:cNvPr id="63" name="Text Placeholder 16">
            <a:extLst>
              <a:ext uri="{FF2B5EF4-FFF2-40B4-BE49-F238E27FC236}">
                <a16:creationId xmlns:a16="http://schemas.microsoft.com/office/drawing/2014/main" id="{08540E02-B85C-1B40-9B2F-E7668464A1D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94321" y="6298043"/>
            <a:ext cx="1402686" cy="356895"/>
          </a:xfrm>
        </p:spPr>
        <p:txBody>
          <a:bodyPr lIns="90000" tIns="0" bIns="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579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00</a:t>
            </a:r>
          </a:p>
        </p:txBody>
      </p:sp>
      <p:sp>
        <p:nvSpPr>
          <p:cNvPr id="66" name="Text Placeholder 16">
            <a:extLst>
              <a:ext uri="{FF2B5EF4-FFF2-40B4-BE49-F238E27FC236}">
                <a16:creationId xmlns:a16="http://schemas.microsoft.com/office/drawing/2014/main" id="{6C4CA89A-135F-B843-BF5D-E58C25E5286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235731" y="6298043"/>
            <a:ext cx="1402686" cy="356895"/>
          </a:xfrm>
        </p:spPr>
        <p:txBody>
          <a:bodyPr lIns="90000" tIns="0" bIns="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579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00</a:t>
            </a:r>
          </a:p>
        </p:txBody>
      </p:sp>
      <p:sp>
        <p:nvSpPr>
          <p:cNvPr id="69" name="Text Placeholder 16">
            <a:extLst>
              <a:ext uri="{FF2B5EF4-FFF2-40B4-BE49-F238E27FC236}">
                <a16:creationId xmlns:a16="http://schemas.microsoft.com/office/drawing/2014/main" id="{5E57A945-9D81-DB4D-8729-15D016AFD0D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4080" y="6298043"/>
            <a:ext cx="1402686" cy="356895"/>
          </a:xfrm>
        </p:spPr>
        <p:txBody>
          <a:bodyPr lIns="90000" tIns="0" bIns="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579" b="1" i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00</a:t>
            </a:r>
          </a:p>
        </p:txBody>
      </p:sp>
      <p:sp>
        <p:nvSpPr>
          <p:cNvPr id="71" name="Text Placeholder 16">
            <a:extLst>
              <a:ext uri="{FF2B5EF4-FFF2-40B4-BE49-F238E27FC236}">
                <a16:creationId xmlns:a16="http://schemas.microsoft.com/office/drawing/2014/main" id="{37E16B55-B97A-314B-99B9-FAB1A525FE0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135670" y="4000080"/>
            <a:ext cx="1502747" cy="507947"/>
          </a:xfrm>
        </p:spPr>
        <p:txBody>
          <a:bodyPr lIns="9000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052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72" name="Text Placeholder 16">
            <a:extLst>
              <a:ext uri="{FF2B5EF4-FFF2-40B4-BE49-F238E27FC236}">
                <a16:creationId xmlns:a16="http://schemas.microsoft.com/office/drawing/2014/main" id="{68220672-92A8-5948-B364-438CC87394B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337259" y="4803860"/>
            <a:ext cx="1301158" cy="507947"/>
          </a:xfrm>
        </p:spPr>
        <p:txBody>
          <a:bodyPr lIns="90000" t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052" b="0" i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73" name="Text Placeholder 16">
            <a:extLst>
              <a:ext uri="{FF2B5EF4-FFF2-40B4-BE49-F238E27FC236}">
                <a16:creationId xmlns:a16="http://schemas.microsoft.com/office/drawing/2014/main" id="{05E539AC-2573-4B45-BEE7-99A462A22F3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235731" y="4552429"/>
            <a:ext cx="1402686" cy="356895"/>
          </a:xfrm>
        </p:spPr>
        <p:txBody>
          <a:bodyPr lIns="90000" tIns="0" bIns="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579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00</a:t>
            </a:r>
          </a:p>
        </p:txBody>
      </p:sp>
      <p:sp>
        <p:nvSpPr>
          <p:cNvPr id="74" name="Text Placeholder 16">
            <a:extLst>
              <a:ext uri="{FF2B5EF4-FFF2-40B4-BE49-F238E27FC236}">
                <a16:creationId xmlns:a16="http://schemas.microsoft.com/office/drawing/2014/main" id="{57B766D0-5BE4-F042-91D8-FCD023F9B2E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135670" y="2281564"/>
            <a:ext cx="1502747" cy="507947"/>
          </a:xfrm>
        </p:spPr>
        <p:txBody>
          <a:bodyPr lIns="9000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052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75" name="Text Placeholder 16">
            <a:extLst>
              <a:ext uri="{FF2B5EF4-FFF2-40B4-BE49-F238E27FC236}">
                <a16:creationId xmlns:a16="http://schemas.microsoft.com/office/drawing/2014/main" id="{E0621BDA-EA5D-904D-95FC-F024576C539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337259" y="3085345"/>
            <a:ext cx="1301158" cy="507947"/>
          </a:xfrm>
        </p:spPr>
        <p:txBody>
          <a:bodyPr lIns="90000" t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052" b="0" i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76" name="Text Placeholder 16">
            <a:extLst>
              <a:ext uri="{FF2B5EF4-FFF2-40B4-BE49-F238E27FC236}">
                <a16:creationId xmlns:a16="http://schemas.microsoft.com/office/drawing/2014/main" id="{D7B1D2CB-BC5F-1F4D-9BB6-03E23B9FB72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35731" y="2833913"/>
            <a:ext cx="1402686" cy="356895"/>
          </a:xfrm>
        </p:spPr>
        <p:txBody>
          <a:bodyPr lIns="90000" tIns="0" bIns="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579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4792611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and l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AB3464E7-0859-354E-906E-D096FC26591D}"/>
              </a:ext>
            </a:extLst>
          </p:cNvPr>
          <p:cNvSpPr/>
          <p:nvPr userDrawn="1"/>
        </p:nvSpPr>
        <p:spPr>
          <a:xfrm flipV="1">
            <a:off x="-133" y="3248238"/>
            <a:ext cx="6864319" cy="4324941"/>
          </a:xfrm>
          <a:custGeom>
            <a:avLst/>
            <a:gdLst>
              <a:gd name="connsiteX0" fmla="*/ 32208 w 7715511"/>
              <a:gd name="connsiteY0" fmla="*/ 2533039 h 2847172"/>
              <a:gd name="connsiteX1" fmla="*/ 0 w 7715511"/>
              <a:gd name="connsiteY1" fmla="*/ 2504293 h 2847172"/>
              <a:gd name="connsiteX2" fmla="*/ 0 w 7715511"/>
              <a:gd name="connsiteY2" fmla="*/ 2507014 h 2847172"/>
              <a:gd name="connsiteX3" fmla="*/ 942565 w 7715511"/>
              <a:gd name="connsiteY3" fmla="*/ 2846963 h 2847172"/>
              <a:gd name="connsiteX4" fmla="*/ 1034907 w 7715511"/>
              <a:gd name="connsiteY4" fmla="*/ 2844867 h 2847172"/>
              <a:gd name="connsiteX5" fmla="*/ 1393632 w 7715511"/>
              <a:gd name="connsiteY5" fmla="*/ 2807434 h 2847172"/>
              <a:gd name="connsiteX6" fmla="*/ 2048936 w 7715511"/>
              <a:gd name="connsiteY6" fmla="*/ 2650271 h 2847172"/>
              <a:gd name="connsiteX7" fmla="*/ 2650226 w 7715511"/>
              <a:gd name="connsiteY7" fmla="*/ 2448532 h 2847172"/>
              <a:gd name="connsiteX8" fmla="*/ 3796476 w 7715511"/>
              <a:gd name="connsiteY8" fmla="*/ 2007239 h 2847172"/>
              <a:gd name="connsiteX9" fmla="*/ 4878646 w 7715511"/>
              <a:gd name="connsiteY9" fmla="*/ 1526988 h 2847172"/>
              <a:gd name="connsiteX10" fmla="*/ 5890933 w 7715511"/>
              <a:gd name="connsiteY10" fmla="*/ 1010447 h 2847172"/>
              <a:gd name="connsiteX11" fmla="*/ 6852107 w 7715511"/>
              <a:gd name="connsiteY11" fmla="*/ 470666 h 2847172"/>
              <a:gd name="connsiteX12" fmla="*/ 7332987 w 7715511"/>
              <a:gd name="connsiteY12" fmla="*/ 201394 h 2847172"/>
              <a:gd name="connsiteX13" fmla="*/ 7455530 w 7715511"/>
              <a:gd name="connsiteY13" fmla="*/ 134719 h 2847172"/>
              <a:gd name="connsiteX14" fmla="*/ 7579234 w 7715511"/>
              <a:gd name="connsiteY14" fmla="*/ 68996 h 2847172"/>
              <a:gd name="connsiteX15" fmla="*/ 7715511 w 7715511"/>
              <a:gd name="connsiteY15" fmla="*/ 0 h 2847172"/>
              <a:gd name="connsiteX16" fmla="*/ 7655999 w 7715511"/>
              <a:gd name="connsiteY16" fmla="*/ 0 h 2847172"/>
              <a:gd name="connsiteX17" fmla="*/ 7332987 w 7715511"/>
              <a:gd name="connsiteY17" fmla="*/ 170342 h 2847172"/>
              <a:gd name="connsiteX18" fmla="*/ 6677683 w 7715511"/>
              <a:gd name="connsiteY18" fmla="*/ 539055 h 2847172"/>
              <a:gd name="connsiteX19" fmla="*/ 6125756 w 7715511"/>
              <a:gd name="connsiteY19" fmla="*/ 851285 h 2847172"/>
              <a:gd name="connsiteX20" fmla="*/ 5837114 w 7715511"/>
              <a:gd name="connsiteY20" fmla="*/ 1010066 h 2847172"/>
              <a:gd name="connsiteX21" fmla="*/ 5538209 w 7715511"/>
              <a:gd name="connsiteY21" fmla="*/ 1168658 h 2847172"/>
              <a:gd name="connsiteX22" fmla="*/ 5385855 w 7715511"/>
              <a:gd name="connsiteY22" fmla="*/ 1248001 h 2847172"/>
              <a:gd name="connsiteX23" fmla="*/ 5230981 w 7715511"/>
              <a:gd name="connsiteY23" fmla="*/ 1326582 h 2847172"/>
              <a:gd name="connsiteX24" fmla="*/ 5153544 w 7715511"/>
              <a:gd name="connsiteY24" fmla="*/ 1365920 h 2847172"/>
              <a:gd name="connsiteX25" fmla="*/ 5074174 w 7715511"/>
              <a:gd name="connsiteY25" fmla="*/ 1404878 h 2847172"/>
              <a:gd name="connsiteX26" fmla="*/ 4914462 w 7715511"/>
              <a:gd name="connsiteY26" fmla="*/ 1482697 h 2847172"/>
              <a:gd name="connsiteX27" fmla="*/ 4752038 w 7715511"/>
              <a:gd name="connsiteY27" fmla="*/ 1559564 h 2847172"/>
              <a:gd name="connsiteX28" fmla="*/ 4588456 w 7715511"/>
              <a:gd name="connsiteY28" fmla="*/ 1635764 h 2847172"/>
              <a:gd name="connsiteX29" fmla="*/ 4422160 w 7715511"/>
              <a:gd name="connsiteY29" fmla="*/ 1711107 h 2847172"/>
              <a:gd name="connsiteX30" fmla="*/ 4338916 w 7715511"/>
              <a:gd name="connsiteY30" fmla="*/ 1749207 h 2847172"/>
              <a:gd name="connsiteX31" fmla="*/ 4254317 w 7715511"/>
              <a:gd name="connsiteY31" fmla="*/ 1786068 h 2847172"/>
              <a:gd name="connsiteX32" fmla="*/ 2866661 w 7715511"/>
              <a:gd name="connsiteY32" fmla="*/ 2344519 h 2847172"/>
              <a:gd name="connsiteX33" fmla="*/ 2161024 w 7715511"/>
              <a:gd name="connsiteY33" fmla="*/ 2592169 h 2847172"/>
              <a:gd name="connsiteX34" fmla="*/ 1427121 w 7715511"/>
              <a:gd name="connsiteY34" fmla="*/ 2781335 h 2847172"/>
              <a:gd name="connsiteX35" fmla="*/ 887585 w 7715511"/>
              <a:gd name="connsiteY35" fmla="*/ 2827341 h 2847172"/>
              <a:gd name="connsiteX36" fmla="*/ 592554 w 7715511"/>
              <a:gd name="connsiteY36" fmla="*/ 2796290 h 2847172"/>
              <a:gd name="connsiteX37" fmla="*/ 331595 w 7715511"/>
              <a:gd name="connsiteY37" fmla="*/ 2719232 h 2847172"/>
              <a:gd name="connsiteX38" fmla="*/ 130259 w 7715511"/>
              <a:gd name="connsiteY38" fmla="*/ 2612267 h 2847172"/>
              <a:gd name="connsiteX39" fmla="*/ 32208 w 7715511"/>
              <a:gd name="connsiteY39" fmla="*/ 2533039 h 2847172"/>
              <a:gd name="connsiteX40" fmla="*/ 96963 w 7715511"/>
              <a:gd name="connsiteY40" fmla="*/ 2590835 h 2847172"/>
              <a:gd name="connsiteX41" fmla="*/ 0 w 7715511"/>
              <a:gd name="connsiteY41" fmla="*/ 2508876 h 2847172"/>
              <a:gd name="connsiteX42" fmla="*/ 0 w 7715511"/>
              <a:gd name="connsiteY42" fmla="*/ 2539420 h 2847172"/>
              <a:gd name="connsiteX43" fmla="*/ 88251 w 7715511"/>
              <a:gd name="connsiteY43" fmla="*/ 2616077 h 2847172"/>
              <a:gd name="connsiteX44" fmla="*/ 204405 w 7715511"/>
              <a:gd name="connsiteY44" fmla="*/ 2686181 h 2847172"/>
              <a:gd name="connsiteX45" fmla="*/ 339917 w 7715511"/>
              <a:gd name="connsiteY45" fmla="*/ 2747236 h 2847172"/>
              <a:gd name="connsiteX46" fmla="*/ 496146 w 7715511"/>
              <a:gd name="connsiteY46" fmla="*/ 2795909 h 2847172"/>
              <a:gd name="connsiteX47" fmla="*/ 668440 w 7715511"/>
              <a:gd name="connsiteY47" fmla="*/ 2828960 h 2847172"/>
              <a:gd name="connsiteX48" fmla="*/ 850223 w 7715511"/>
              <a:gd name="connsiteY48" fmla="*/ 2844962 h 2847172"/>
              <a:gd name="connsiteX49" fmla="*/ 942565 w 7715511"/>
              <a:gd name="connsiteY49" fmla="*/ 2846963 h 284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715511" h="2847172">
                <a:moveTo>
                  <a:pt x="32208" y="2533039"/>
                </a:moveTo>
                <a:lnTo>
                  <a:pt x="0" y="2504293"/>
                </a:lnTo>
                <a:lnTo>
                  <a:pt x="0" y="2507014"/>
                </a:lnTo>
                <a:close/>
                <a:moveTo>
                  <a:pt x="942565" y="2846963"/>
                </a:moveTo>
                <a:cubicBezTo>
                  <a:pt x="973346" y="2846391"/>
                  <a:pt x="1004321" y="2846486"/>
                  <a:pt x="1034907" y="2844867"/>
                </a:cubicBezTo>
                <a:cubicBezTo>
                  <a:pt x="1157058" y="2839371"/>
                  <a:pt x="1277463" y="2826808"/>
                  <a:pt x="1393632" y="2807434"/>
                </a:cubicBezTo>
                <a:cubicBezTo>
                  <a:pt x="1625747" y="2769239"/>
                  <a:pt x="1841792" y="2712755"/>
                  <a:pt x="2048936" y="2650271"/>
                </a:cubicBezTo>
                <a:cubicBezTo>
                  <a:pt x="2256077" y="2587787"/>
                  <a:pt x="2454313" y="2518731"/>
                  <a:pt x="2650226" y="2448532"/>
                </a:cubicBezTo>
                <a:cubicBezTo>
                  <a:pt x="3041474" y="2307181"/>
                  <a:pt x="3423815" y="2160401"/>
                  <a:pt x="3796476" y="2007239"/>
                </a:cubicBezTo>
                <a:cubicBezTo>
                  <a:pt x="4169137" y="1854077"/>
                  <a:pt x="4529797" y="1693485"/>
                  <a:pt x="4878646" y="1526988"/>
                </a:cubicBezTo>
                <a:cubicBezTo>
                  <a:pt x="5227497" y="1360491"/>
                  <a:pt x="5564152" y="1187708"/>
                  <a:pt x="5890933" y="1010447"/>
                </a:cubicBezTo>
                <a:cubicBezTo>
                  <a:pt x="6217711" y="833187"/>
                  <a:pt x="6534426" y="651641"/>
                  <a:pt x="6852107" y="470666"/>
                </a:cubicBezTo>
                <a:cubicBezTo>
                  <a:pt x="7011433" y="380464"/>
                  <a:pt x="7170177" y="289881"/>
                  <a:pt x="7332987" y="201394"/>
                </a:cubicBezTo>
                <a:cubicBezTo>
                  <a:pt x="7373448" y="178629"/>
                  <a:pt x="7414293" y="156626"/>
                  <a:pt x="7455530" y="134719"/>
                </a:cubicBezTo>
                <a:cubicBezTo>
                  <a:pt x="7496765" y="112811"/>
                  <a:pt x="7537613" y="90713"/>
                  <a:pt x="7579234" y="68996"/>
                </a:cubicBezTo>
                <a:lnTo>
                  <a:pt x="7715511" y="0"/>
                </a:lnTo>
                <a:lnTo>
                  <a:pt x="7655999" y="0"/>
                </a:lnTo>
                <a:lnTo>
                  <a:pt x="7332987" y="170342"/>
                </a:lnTo>
                <a:cubicBezTo>
                  <a:pt x="7108421" y="292548"/>
                  <a:pt x="6891988" y="416564"/>
                  <a:pt x="6677683" y="539055"/>
                </a:cubicBezTo>
                <a:cubicBezTo>
                  <a:pt x="6498806" y="641068"/>
                  <a:pt x="6315668" y="745938"/>
                  <a:pt x="6125756" y="851285"/>
                </a:cubicBezTo>
                <a:cubicBezTo>
                  <a:pt x="6030704" y="904243"/>
                  <a:pt x="5936038" y="957584"/>
                  <a:pt x="5837114" y="1010066"/>
                </a:cubicBezTo>
                <a:cubicBezTo>
                  <a:pt x="5738189" y="1062549"/>
                  <a:pt x="5640231" y="1116270"/>
                  <a:pt x="5538209" y="1168658"/>
                </a:cubicBezTo>
                <a:lnTo>
                  <a:pt x="5385855" y="1248001"/>
                </a:lnTo>
                <a:cubicBezTo>
                  <a:pt x="5334224" y="1274099"/>
                  <a:pt x="5282611" y="1300293"/>
                  <a:pt x="5230981" y="1326582"/>
                </a:cubicBezTo>
                <a:lnTo>
                  <a:pt x="5153544" y="1365920"/>
                </a:lnTo>
                <a:lnTo>
                  <a:pt x="5074174" y="1404878"/>
                </a:lnTo>
                <a:lnTo>
                  <a:pt x="4914462" y="1482697"/>
                </a:lnTo>
                <a:cubicBezTo>
                  <a:pt x="4861223" y="1508700"/>
                  <a:pt x="4806632" y="1534418"/>
                  <a:pt x="4752038" y="1559564"/>
                </a:cubicBezTo>
                <a:cubicBezTo>
                  <a:pt x="4697445" y="1584710"/>
                  <a:pt x="4644016" y="1610713"/>
                  <a:pt x="4588456" y="1635764"/>
                </a:cubicBezTo>
                <a:lnTo>
                  <a:pt x="4422160" y="1711107"/>
                </a:lnTo>
                <a:lnTo>
                  <a:pt x="4338916" y="1749207"/>
                </a:lnTo>
                <a:lnTo>
                  <a:pt x="4254317" y="1786068"/>
                </a:lnTo>
                <a:cubicBezTo>
                  <a:pt x="3804414" y="1983807"/>
                  <a:pt x="3336505" y="2171069"/>
                  <a:pt x="2866661" y="2344519"/>
                </a:cubicBezTo>
                <a:cubicBezTo>
                  <a:pt x="2632224" y="2431387"/>
                  <a:pt x="2398560" y="2516159"/>
                  <a:pt x="2161024" y="2592169"/>
                </a:cubicBezTo>
                <a:cubicBezTo>
                  <a:pt x="1923488" y="2668178"/>
                  <a:pt x="1680531" y="2736282"/>
                  <a:pt x="1427121" y="2781335"/>
                </a:cubicBezTo>
                <a:cubicBezTo>
                  <a:pt x="1274185" y="2808672"/>
                  <a:pt x="1086597" y="2831913"/>
                  <a:pt x="887585" y="2827341"/>
                </a:cubicBezTo>
                <a:cubicBezTo>
                  <a:pt x="786497" y="2824836"/>
                  <a:pt x="686882" y="2814349"/>
                  <a:pt x="592554" y="2796290"/>
                </a:cubicBezTo>
                <a:cubicBezTo>
                  <a:pt x="497790" y="2777592"/>
                  <a:pt x="409697" y="2751579"/>
                  <a:pt x="331595" y="2719232"/>
                </a:cubicBezTo>
                <a:cubicBezTo>
                  <a:pt x="256075" y="2687647"/>
                  <a:pt x="188487" y="2651738"/>
                  <a:pt x="130259" y="2612267"/>
                </a:cubicBezTo>
                <a:lnTo>
                  <a:pt x="32208" y="2533039"/>
                </a:lnTo>
                <a:lnTo>
                  <a:pt x="96963" y="2590835"/>
                </a:lnTo>
                <a:lnTo>
                  <a:pt x="0" y="2508876"/>
                </a:lnTo>
                <a:lnTo>
                  <a:pt x="0" y="2539420"/>
                </a:lnTo>
                <a:lnTo>
                  <a:pt x="88251" y="2616077"/>
                </a:lnTo>
                <a:cubicBezTo>
                  <a:pt x="123650" y="2640727"/>
                  <a:pt x="162461" y="2664149"/>
                  <a:pt x="204405" y="2686181"/>
                </a:cubicBezTo>
                <a:cubicBezTo>
                  <a:pt x="245947" y="2708402"/>
                  <a:pt x="291284" y="2728824"/>
                  <a:pt x="339917" y="2747236"/>
                </a:cubicBezTo>
                <a:cubicBezTo>
                  <a:pt x="388624" y="2765943"/>
                  <a:pt x="440950" y="2782240"/>
                  <a:pt x="496146" y="2795909"/>
                </a:cubicBezTo>
                <a:cubicBezTo>
                  <a:pt x="551120" y="2809806"/>
                  <a:pt x="608855" y="2820883"/>
                  <a:pt x="668440" y="2828960"/>
                </a:cubicBezTo>
                <a:cubicBezTo>
                  <a:pt x="727822" y="2837219"/>
                  <a:pt x="788707" y="2842581"/>
                  <a:pt x="850223" y="2844962"/>
                </a:cubicBezTo>
                <a:cubicBezTo>
                  <a:pt x="881004" y="2846963"/>
                  <a:pt x="911784" y="2847534"/>
                  <a:pt x="942565" y="2846963"/>
                </a:cubicBezTo>
                <a:close/>
              </a:path>
            </a:pathLst>
          </a:custGeom>
          <a:solidFill>
            <a:srgbClr val="FFCF59"/>
          </a:solidFill>
          <a:ln w="951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9" b="0" i="0" u="none" strike="noStrike" kern="1200" cap="none" spc="0" normalizeH="0" baseline="0" noProof="0">
              <a:ln>
                <a:noFill/>
              </a:ln>
              <a:solidFill>
                <a:srgbClr val="1E345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6DB13E1-DAB8-E848-B152-0C6805E512EA}"/>
              </a:ext>
            </a:extLst>
          </p:cNvPr>
          <p:cNvSpPr/>
          <p:nvPr userDrawn="1"/>
        </p:nvSpPr>
        <p:spPr>
          <a:xfrm>
            <a:off x="1517" y="1348643"/>
            <a:ext cx="10690297" cy="5675708"/>
          </a:xfrm>
          <a:custGeom>
            <a:avLst/>
            <a:gdLst>
              <a:gd name="connsiteX0" fmla="*/ 186801 w 12190271"/>
              <a:gd name="connsiteY0" fmla="*/ 4812515 h 5148899"/>
              <a:gd name="connsiteX1" fmla="*/ 135274 w 12190271"/>
              <a:gd name="connsiteY1" fmla="*/ 4905268 h 5148899"/>
              <a:gd name="connsiteX2" fmla="*/ 43253 w 12190271"/>
              <a:gd name="connsiteY2" fmla="*/ 5070747 h 5148899"/>
              <a:gd name="connsiteX3" fmla="*/ 0 w 12190271"/>
              <a:gd name="connsiteY3" fmla="*/ 5148899 h 5148899"/>
              <a:gd name="connsiteX4" fmla="*/ 17193 w 12190271"/>
              <a:gd name="connsiteY4" fmla="*/ 5116516 h 5148899"/>
              <a:gd name="connsiteX5" fmla="*/ 108565 w 12190271"/>
              <a:gd name="connsiteY5" fmla="*/ 4952871 h 5148899"/>
              <a:gd name="connsiteX6" fmla="*/ 185339 w 12190271"/>
              <a:gd name="connsiteY6" fmla="*/ 4815026 h 5148899"/>
              <a:gd name="connsiteX7" fmla="*/ 229257 w 12190271"/>
              <a:gd name="connsiteY7" fmla="*/ 4739576 h 5148899"/>
              <a:gd name="connsiteX8" fmla="*/ 186801 w 12190271"/>
              <a:gd name="connsiteY8" fmla="*/ 4812515 h 5148899"/>
              <a:gd name="connsiteX9" fmla="*/ 195720 w 12190271"/>
              <a:gd name="connsiteY9" fmla="*/ 4796459 h 5148899"/>
              <a:gd name="connsiteX10" fmla="*/ 245705 w 12190271"/>
              <a:gd name="connsiteY10" fmla="*/ 4711678 h 5148899"/>
              <a:gd name="connsiteX11" fmla="*/ 229257 w 12190271"/>
              <a:gd name="connsiteY11" fmla="*/ 4739576 h 5148899"/>
              <a:gd name="connsiteX12" fmla="*/ 233783 w 12190271"/>
              <a:gd name="connsiteY12" fmla="*/ 4731800 h 5148899"/>
              <a:gd name="connsiteX13" fmla="*/ 5715694 w 12190271"/>
              <a:gd name="connsiteY13" fmla="*/ 4367968 h 5148899"/>
              <a:gd name="connsiteX14" fmla="*/ 5718427 w 12190271"/>
              <a:gd name="connsiteY14" fmla="*/ 4379458 h 5148899"/>
              <a:gd name="connsiteX15" fmla="*/ 5717243 w 12190271"/>
              <a:gd name="connsiteY15" fmla="*/ 4376190 h 5148899"/>
              <a:gd name="connsiteX16" fmla="*/ 549140 w 12190271"/>
              <a:gd name="connsiteY16" fmla="*/ 4211609 h 5148899"/>
              <a:gd name="connsiteX17" fmla="*/ 511900 w 12190271"/>
              <a:gd name="connsiteY17" fmla="*/ 4270768 h 5148899"/>
              <a:gd name="connsiteX18" fmla="*/ 445723 w 12190271"/>
              <a:gd name="connsiteY18" fmla="*/ 4375907 h 5148899"/>
              <a:gd name="connsiteX19" fmla="*/ 379870 w 12190271"/>
              <a:gd name="connsiteY19" fmla="*/ 4481369 h 5148899"/>
              <a:gd name="connsiteX20" fmla="*/ 287308 w 12190271"/>
              <a:gd name="connsiteY20" fmla="*/ 4637780 h 5148899"/>
              <a:gd name="connsiteX21" fmla="*/ 345376 w 12190271"/>
              <a:gd name="connsiteY21" fmla="*/ 4538903 h 5148899"/>
              <a:gd name="connsiteX22" fmla="*/ 526065 w 12190271"/>
              <a:gd name="connsiteY22" fmla="*/ 4246049 h 5148899"/>
              <a:gd name="connsiteX23" fmla="*/ 559743 w 12190271"/>
              <a:gd name="connsiteY23" fmla="*/ 4194938 h 5148899"/>
              <a:gd name="connsiteX24" fmla="*/ 551168 w 12190271"/>
              <a:gd name="connsiteY24" fmla="*/ 4208582 h 5148899"/>
              <a:gd name="connsiteX25" fmla="*/ 549140 w 12190271"/>
              <a:gd name="connsiteY25" fmla="*/ 4211609 h 5148899"/>
              <a:gd name="connsiteX26" fmla="*/ 554504 w 12190271"/>
              <a:gd name="connsiteY26" fmla="*/ 4203087 h 5148899"/>
              <a:gd name="connsiteX27" fmla="*/ 609327 w 12190271"/>
              <a:gd name="connsiteY27" fmla="*/ 4117811 h 5148899"/>
              <a:gd name="connsiteX28" fmla="*/ 559743 w 12190271"/>
              <a:gd name="connsiteY28" fmla="*/ 4194938 h 5148899"/>
              <a:gd name="connsiteX29" fmla="*/ 562830 w 12190271"/>
              <a:gd name="connsiteY29" fmla="*/ 4190026 h 5148899"/>
              <a:gd name="connsiteX30" fmla="*/ 609327 w 12190271"/>
              <a:gd name="connsiteY30" fmla="*/ 4117811 h 5148899"/>
              <a:gd name="connsiteX31" fmla="*/ 713023 w 12190271"/>
              <a:gd name="connsiteY31" fmla="*/ 3967005 h 5148899"/>
              <a:gd name="connsiteX32" fmla="*/ 690319 w 12190271"/>
              <a:gd name="connsiteY32" fmla="*/ 4001230 h 5148899"/>
              <a:gd name="connsiteX33" fmla="*/ 620465 w 12190271"/>
              <a:gd name="connsiteY33" fmla="*/ 4105613 h 5148899"/>
              <a:gd name="connsiteX34" fmla="*/ 585754 w 12190271"/>
              <a:gd name="connsiteY34" fmla="*/ 4157858 h 5148899"/>
              <a:gd name="connsiteX35" fmla="*/ 552342 w 12190271"/>
              <a:gd name="connsiteY35" fmla="*/ 4210967 h 5148899"/>
              <a:gd name="connsiteX36" fmla="*/ 417933 w 12190271"/>
              <a:gd name="connsiteY36" fmla="*/ 4423294 h 5148899"/>
              <a:gd name="connsiteX37" fmla="*/ 353053 w 12190271"/>
              <a:gd name="connsiteY37" fmla="*/ 4530591 h 5148899"/>
              <a:gd name="connsiteX38" fmla="*/ 289039 w 12190271"/>
              <a:gd name="connsiteY38" fmla="*/ 4638536 h 5148899"/>
              <a:gd name="connsiteX39" fmla="*/ 245705 w 12190271"/>
              <a:gd name="connsiteY39" fmla="*/ 4711678 h 5148899"/>
              <a:gd name="connsiteX40" fmla="*/ 266871 w 12190271"/>
              <a:gd name="connsiteY40" fmla="*/ 4675777 h 5148899"/>
              <a:gd name="connsiteX41" fmla="*/ 344619 w 12190271"/>
              <a:gd name="connsiteY41" fmla="*/ 4544300 h 5148899"/>
              <a:gd name="connsiteX42" fmla="*/ 385277 w 12190271"/>
              <a:gd name="connsiteY42" fmla="*/ 4475431 h 5148899"/>
              <a:gd name="connsiteX43" fmla="*/ 428530 w 12190271"/>
              <a:gd name="connsiteY43" fmla="*/ 4405807 h 5148899"/>
              <a:gd name="connsiteX44" fmla="*/ 517307 w 12190271"/>
              <a:gd name="connsiteY44" fmla="*/ 4262457 h 5148899"/>
              <a:gd name="connsiteX45" fmla="*/ 551168 w 12190271"/>
              <a:gd name="connsiteY45" fmla="*/ 4208582 h 5148899"/>
              <a:gd name="connsiteX46" fmla="*/ 800532 w 12190271"/>
              <a:gd name="connsiteY46" fmla="*/ 3836392 h 5148899"/>
              <a:gd name="connsiteX47" fmla="*/ 713023 w 12190271"/>
              <a:gd name="connsiteY47" fmla="*/ 3967005 h 5148899"/>
              <a:gd name="connsiteX48" fmla="*/ 759632 w 12190271"/>
              <a:gd name="connsiteY48" fmla="*/ 3896740 h 5148899"/>
              <a:gd name="connsiteX49" fmla="*/ 794667 w 12190271"/>
              <a:gd name="connsiteY49" fmla="*/ 3844710 h 5148899"/>
              <a:gd name="connsiteX50" fmla="*/ 798769 w 12190271"/>
              <a:gd name="connsiteY50" fmla="*/ 3823778 h 5148899"/>
              <a:gd name="connsiteX51" fmla="*/ 774338 w 12190271"/>
              <a:gd name="connsiteY51" fmla="*/ 3859822 h 5148899"/>
              <a:gd name="connsiteX52" fmla="*/ 790341 w 12190271"/>
              <a:gd name="connsiteY52" fmla="*/ 3835751 h 5148899"/>
              <a:gd name="connsiteX53" fmla="*/ 11020648 w 12190271"/>
              <a:gd name="connsiteY53" fmla="*/ 3612946 h 5148899"/>
              <a:gd name="connsiteX54" fmla="*/ 11040103 w 12190271"/>
              <a:gd name="connsiteY54" fmla="*/ 3626216 h 5148899"/>
              <a:gd name="connsiteX55" fmla="*/ 11000332 w 12190271"/>
              <a:gd name="connsiteY55" fmla="*/ 3666494 h 5148899"/>
              <a:gd name="connsiteX56" fmla="*/ 10909717 w 12190271"/>
              <a:gd name="connsiteY56" fmla="*/ 3756303 h 5148899"/>
              <a:gd name="connsiteX57" fmla="*/ 10816399 w 12190271"/>
              <a:gd name="connsiteY57" fmla="*/ 3843199 h 5148899"/>
              <a:gd name="connsiteX58" fmla="*/ 10793042 w 12190271"/>
              <a:gd name="connsiteY58" fmla="*/ 3864788 h 5148899"/>
              <a:gd name="connsiteX59" fmla="*/ 10769037 w 12190271"/>
              <a:gd name="connsiteY59" fmla="*/ 3885837 h 5148899"/>
              <a:gd name="connsiteX60" fmla="*/ 10720917 w 12190271"/>
              <a:gd name="connsiteY60" fmla="*/ 3927612 h 5148899"/>
              <a:gd name="connsiteX61" fmla="*/ 10672798 w 12190271"/>
              <a:gd name="connsiteY61" fmla="*/ 3969494 h 5148899"/>
              <a:gd name="connsiteX62" fmla="*/ 10623598 w 12190271"/>
              <a:gd name="connsiteY62" fmla="*/ 4010082 h 5148899"/>
              <a:gd name="connsiteX63" fmla="*/ 10213883 w 12190271"/>
              <a:gd name="connsiteY63" fmla="*/ 4313622 h 5148899"/>
              <a:gd name="connsiteX64" fmla="*/ 10160574 w 12190271"/>
              <a:gd name="connsiteY64" fmla="*/ 4348704 h 5148899"/>
              <a:gd name="connsiteX65" fmla="*/ 10106508 w 12190271"/>
              <a:gd name="connsiteY65" fmla="*/ 4383247 h 5148899"/>
              <a:gd name="connsiteX66" fmla="*/ 9997726 w 12190271"/>
              <a:gd name="connsiteY66" fmla="*/ 4449741 h 5148899"/>
              <a:gd name="connsiteX67" fmla="*/ 9886999 w 12190271"/>
              <a:gd name="connsiteY67" fmla="*/ 4513104 h 5148899"/>
              <a:gd name="connsiteX68" fmla="*/ 9831418 w 12190271"/>
              <a:gd name="connsiteY68" fmla="*/ 4544193 h 5148899"/>
              <a:gd name="connsiteX69" fmla="*/ 9774865 w 12190271"/>
              <a:gd name="connsiteY69" fmla="*/ 4573769 h 5148899"/>
              <a:gd name="connsiteX70" fmla="*/ 7824694 w 12190271"/>
              <a:gd name="connsiteY70" fmla="*/ 5118351 h 5148899"/>
              <a:gd name="connsiteX71" fmla="*/ 6809004 w 12190271"/>
              <a:gd name="connsiteY71" fmla="*/ 5056390 h 5148899"/>
              <a:gd name="connsiteX72" fmla="*/ 6746288 w 12190271"/>
              <a:gd name="connsiteY72" fmla="*/ 5045056 h 5148899"/>
              <a:gd name="connsiteX73" fmla="*/ 6714930 w 12190271"/>
              <a:gd name="connsiteY73" fmla="*/ 5039227 h 5148899"/>
              <a:gd name="connsiteX74" fmla="*/ 6683895 w 12190271"/>
              <a:gd name="connsiteY74" fmla="*/ 5032319 h 5148899"/>
              <a:gd name="connsiteX75" fmla="*/ 6559434 w 12190271"/>
              <a:gd name="connsiteY75" fmla="*/ 5004793 h 5148899"/>
              <a:gd name="connsiteX76" fmla="*/ 6313757 w 12190271"/>
              <a:gd name="connsiteY76" fmla="*/ 4937111 h 5148899"/>
              <a:gd name="connsiteX77" fmla="*/ 6078460 w 12190271"/>
              <a:gd name="connsiteY77" fmla="*/ 4838774 h 5148899"/>
              <a:gd name="connsiteX78" fmla="*/ 5970328 w 12190271"/>
              <a:gd name="connsiteY78" fmla="*/ 4770337 h 5148899"/>
              <a:gd name="connsiteX79" fmla="*/ 5920803 w 12190271"/>
              <a:gd name="connsiteY79" fmla="*/ 4729857 h 5148899"/>
              <a:gd name="connsiteX80" fmla="*/ 5874847 w 12190271"/>
              <a:gd name="connsiteY80" fmla="*/ 4685492 h 5148899"/>
              <a:gd name="connsiteX81" fmla="*/ 5853221 w 12190271"/>
              <a:gd name="connsiteY81" fmla="*/ 4661420 h 5148899"/>
              <a:gd name="connsiteX82" fmla="*/ 5832892 w 12190271"/>
              <a:gd name="connsiteY82" fmla="*/ 4636701 h 5148899"/>
              <a:gd name="connsiteX83" fmla="*/ 5796775 w 12190271"/>
              <a:gd name="connsiteY83" fmla="*/ 4584024 h 5148899"/>
              <a:gd name="connsiteX84" fmla="*/ 5739897 w 12190271"/>
              <a:gd name="connsiteY84" fmla="*/ 4469710 h 5148899"/>
              <a:gd name="connsiteX85" fmla="*/ 5718427 w 12190271"/>
              <a:gd name="connsiteY85" fmla="*/ 4379458 h 5148899"/>
              <a:gd name="connsiteX86" fmla="*/ 5770715 w 12190271"/>
              <a:gd name="connsiteY86" fmla="*/ 4523791 h 5148899"/>
              <a:gd name="connsiteX87" fmla="*/ 5856139 w 12190271"/>
              <a:gd name="connsiteY87" fmla="*/ 4654728 h 5148899"/>
              <a:gd name="connsiteX88" fmla="*/ 5969895 w 12190271"/>
              <a:gd name="connsiteY88" fmla="*/ 4762025 h 5148899"/>
              <a:gd name="connsiteX89" fmla="*/ 6102789 w 12190271"/>
              <a:gd name="connsiteY89" fmla="*/ 4844603 h 5148899"/>
              <a:gd name="connsiteX90" fmla="*/ 6248337 w 12190271"/>
              <a:gd name="connsiteY90" fmla="*/ 4906887 h 5148899"/>
              <a:gd name="connsiteX91" fmla="*/ 6397344 w 12190271"/>
              <a:gd name="connsiteY91" fmla="*/ 4954922 h 5148899"/>
              <a:gd name="connsiteX92" fmla="*/ 6548730 w 12190271"/>
              <a:gd name="connsiteY92" fmla="*/ 4994646 h 5148899"/>
              <a:gd name="connsiteX93" fmla="*/ 7161409 w 12190271"/>
              <a:gd name="connsiteY93" fmla="*/ 5097409 h 5148899"/>
              <a:gd name="connsiteX94" fmla="*/ 8376278 w 12190271"/>
              <a:gd name="connsiteY94" fmla="*/ 5044624 h 5148899"/>
              <a:gd name="connsiteX95" fmla="*/ 9494586 w 12190271"/>
              <a:gd name="connsiteY95" fmla="*/ 4695531 h 5148899"/>
              <a:gd name="connsiteX96" fmla="*/ 10662418 w 12190271"/>
              <a:gd name="connsiteY96" fmla="*/ 3953843 h 5148899"/>
              <a:gd name="connsiteX97" fmla="*/ 10921544 w 12190271"/>
              <a:gd name="connsiteY97" fmla="*/ 3716948 h 5148899"/>
              <a:gd name="connsiteX98" fmla="*/ 11058096 w 12190271"/>
              <a:gd name="connsiteY98" fmla="*/ 3607210 h 5148899"/>
              <a:gd name="connsiteX99" fmla="*/ 11075376 w 12190271"/>
              <a:gd name="connsiteY99" fmla="*/ 3618458 h 5148899"/>
              <a:gd name="connsiteX100" fmla="*/ 11113223 w 12190271"/>
              <a:gd name="connsiteY100" fmla="*/ 3641019 h 5148899"/>
              <a:gd name="connsiteX101" fmla="*/ 11151934 w 12190271"/>
              <a:gd name="connsiteY101" fmla="*/ 3662607 h 5148899"/>
              <a:gd name="connsiteX102" fmla="*/ 11191186 w 12190271"/>
              <a:gd name="connsiteY102" fmla="*/ 3682793 h 5148899"/>
              <a:gd name="connsiteX103" fmla="*/ 11271853 w 12190271"/>
              <a:gd name="connsiteY103" fmla="*/ 3719278 h 5148899"/>
              <a:gd name="connsiteX104" fmla="*/ 11354143 w 12190271"/>
              <a:gd name="connsiteY104" fmla="*/ 3751662 h 5148899"/>
              <a:gd name="connsiteX105" fmla="*/ 11437945 w 12190271"/>
              <a:gd name="connsiteY105" fmla="*/ 3780699 h 5148899"/>
              <a:gd name="connsiteX106" fmla="*/ 11779861 w 12190271"/>
              <a:gd name="connsiteY106" fmla="*/ 3877849 h 5148899"/>
              <a:gd name="connsiteX107" fmla="*/ 11866367 w 12190271"/>
              <a:gd name="connsiteY107" fmla="*/ 3900410 h 5148899"/>
              <a:gd name="connsiteX108" fmla="*/ 11952873 w 12190271"/>
              <a:gd name="connsiteY108" fmla="*/ 3920811 h 5148899"/>
              <a:gd name="connsiteX109" fmla="*/ 12125885 w 12190271"/>
              <a:gd name="connsiteY109" fmla="*/ 3961507 h 5148899"/>
              <a:gd name="connsiteX110" fmla="*/ 12190271 w 12190271"/>
              <a:gd name="connsiteY110" fmla="*/ 3974804 h 5148899"/>
              <a:gd name="connsiteX111" fmla="*/ 12190271 w 12190271"/>
              <a:gd name="connsiteY111" fmla="*/ 4000101 h 5148899"/>
              <a:gd name="connsiteX112" fmla="*/ 12044244 w 12190271"/>
              <a:gd name="connsiteY112" fmla="*/ 3971114 h 5148899"/>
              <a:gd name="connsiteX113" fmla="*/ 11920433 w 12190271"/>
              <a:gd name="connsiteY113" fmla="*/ 3941860 h 5148899"/>
              <a:gd name="connsiteX114" fmla="*/ 11797053 w 12190271"/>
              <a:gd name="connsiteY114" fmla="*/ 3911204 h 5148899"/>
              <a:gd name="connsiteX115" fmla="*/ 11551592 w 12190271"/>
              <a:gd name="connsiteY115" fmla="*/ 3844602 h 5148899"/>
              <a:gd name="connsiteX116" fmla="*/ 11079053 w 12190271"/>
              <a:gd name="connsiteY116" fmla="*/ 3652784 h 5148899"/>
              <a:gd name="connsiteX117" fmla="*/ 11040103 w 12190271"/>
              <a:gd name="connsiteY117" fmla="*/ 3626216 h 5148899"/>
              <a:gd name="connsiteX118" fmla="*/ 11045099 w 12190271"/>
              <a:gd name="connsiteY118" fmla="*/ 3621157 h 5148899"/>
              <a:gd name="connsiteX119" fmla="*/ 979400 w 12190271"/>
              <a:gd name="connsiteY119" fmla="*/ 3567688 h 5148899"/>
              <a:gd name="connsiteX120" fmla="*/ 913396 w 12190271"/>
              <a:gd name="connsiteY120" fmla="*/ 3661420 h 5148899"/>
              <a:gd name="connsiteX121" fmla="*/ 841704 w 12190271"/>
              <a:gd name="connsiteY121" fmla="*/ 3762780 h 5148899"/>
              <a:gd name="connsiteX122" fmla="*/ 807210 w 12190271"/>
              <a:gd name="connsiteY122" fmla="*/ 3811787 h 5148899"/>
              <a:gd name="connsiteX123" fmla="*/ 798769 w 12190271"/>
              <a:gd name="connsiteY123" fmla="*/ 3823778 h 5148899"/>
              <a:gd name="connsiteX124" fmla="*/ 804629 w 12190271"/>
              <a:gd name="connsiteY124" fmla="*/ 3815134 h 5148899"/>
              <a:gd name="connsiteX125" fmla="*/ 831756 w 12190271"/>
              <a:gd name="connsiteY125" fmla="*/ 3776597 h 5148899"/>
              <a:gd name="connsiteX126" fmla="*/ 875009 w 12190271"/>
              <a:gd name="connsiteY126" fmla="*/ 3714421 h 5148899"/>
              <a:gd name="connsiteX127" fmla="*/ 927237 w 12190271"/>
              <a:gd name="connsiteY127" fmla="*/ 3639939 h 5148899"/>
              <a:gd name="connsiteX128" fmla="*/ 946377 w 12190271"/>
              <a:gd name="connsiteY128" fmla="*/ 3612413 h 5148899"/>
              <a:gd name="connsiteX129" fmla="*/ 948756 w 12190271"/>
              <a:gd name="connsiteY129" fmla="*/ 3608311 h 5148899"/>
              <a:gd name="connsiteX130" fmla="*/ 1072427 w 12190271"/>
              <a:gd name="connsiteY130" fmla="*/ 3444366 h 5148899"/>
              <a:gd name="connsiteX131" fmla="*/ 1056131 w 12190271"/>
              <a:gd name="connsiteY131" fmla="*/ 3466148 h 5148899"/>
              <a:gd name="connsiteX132" fmla="*/ 1012878 w 12190271"/>
              <a:gd name="connsiteY132" fmla="*/ 3524114 h 5148899"/>
              <a:gd name="connsiteX133" fmla="*/ 968328 w 12190271"/>
              <a:gd name="connsiteY133" fmla="*/ 3586830 h 5148899"/>
              <a:gd name="connsiteX134" fmla="*/ 874144 w 12190271"/>
              <a:gd name="connsiteY134" fmla="*/ 3720574 h 5148899"/>
              <a:gd name="connsiteX135" fmla="*/ 825160 w 12190271"/>
              <a:gd name="connsiteY135" fmla="*/ 3790090 h 5148899"/>
              <a:gd name="connsiteX136" fmla="*/ 776284 w 12190271"/>
              <a:gd name="connsiteY136" fmla="*/ 3860686 h 5148899"/>
              <a:gd name="connsiteX137" fmla="*/ 590620 w 12190271"/>
              <a:gd name="connsiteY137" fmla="*/ 4139400 h 5148899"/>
              <a:gd name="connsiteX138" fmla="*/ 443452 w 12190271"/>
              <a:gd name="connsiteY138" fmla="*/ 4374072 h 5148899"/>
              <a:gd name="connsiteX139" fmla="*/ 562398 w 12190271"/>
              <a:gd name="connsiteY139" fmla="*/ 4183873 h 5148899"/>
              <a:gd name="connsiteX140" fmla="*/ 590620 w 12190271"/>
              <a:gd name="connsiteY140" fmla="*/ 4139183 h 5148899"/>
              <a:gd name="connsiteX141" fmla="*/ 618627 w 12190271"/>
              <a:gd name="connsiteY141" fmla="*/ 4097193 h 5148899"/>
              <a:gd name="connsiteX142" fmla="*/ 669882 w 12190271"/>
              <a:gd name="connsiteY142" fmla="*/ 4020013 h 5148899"/>
              <a:gd name="connsiteX143" fmla="*/ 775527 w 12190271"/>
              <a:gd name="connsiteY143" fmla="*/ 3860686 h 5148899"/>
              <a:gd name="connsiteX144" fmla="*/ 774770 w 12190271"/>
              <a:gd name="connsiteY144" fmla="*/ 3860686 h 5148899"/>
              <a:gd name="connsiteX145" fmla="*/ 790774 w 12190271"/>
              <a:gd name="connsiteY145" fmla="*/ 3836507 h 5148899"/>
              <a:gd name="connsiteX146" fmla="*/ 807643 w 12190271"/>
              <a:gd name="connsiteY146" fmla="*/ 3812543 h 5148899"/>
              <a:gd name="connsiteX147" fmla="*/ 842137 w 12190271"/>
              <a:gd name="connsiteY147" fmla="*/ 3763536 h 5148899"/>
              <a:gd name="connsiteX148" fmla="*/ 913829 w 12190271"/>
              <a:gd name="connsiteY148" fmla="*/ 3661852 h 5148899"/>
              <a:gd name="connsiteX149" fmla="*/ 988657 w 12190271"/>
              <a:gd name="connsiteY149" fmla="*/ 3555742 h 5148899"/>
              <a:gd name="connsiteX150" fmla="*/ 995258 w 12190271"/>
              <a:gd name="connsiteY150" fmla="*/ 3546667 h 5148899"/>
              <a:gd name="connsiteX151" fmla="*/ 1132689 w 12190271"/>
              <a:gd name="connsiteY151" fmla="*/ 3363816 h 5148899"/>
              <a:gd name="connsiteX152" fmla="*/ 1133022 w 12190271"/>
              <a:gd name="connsiteY152" fmla="*/ 3364038 h 5148899"/>
              <a:gd name="connsiteX153" fmla="*/ 1072427 w 12190271"/>
              <a:gd name="connsiteY153" fmla="*/ 3444366 h 5148899"/>
              <a:gd name="connsiteX154" fmla="*/ 1308542 w 12190271"/>
              <a:gd name="connsiteY154" fmla="*/ 3131358 h 5148899"/>
              <a:gd name="connsiteX155" fmla="*/ 1286305 w 12190271"/>
              <a:gd name="connsiteY155" fmla="*/ 3160838 h 5148899"/>
              <a:gd name="connsiteX156" fmla="*/ 1235523 w 12190271"/>
              <a:gd name="connsiteY156" fmla="*/ 3224999 h 5148899"/>
              <a:gd name="connsiteX157" fmla="*/ 1068459 w 12190271"/>
              <a:gd name="connsiteY157" fmla="*/ 3447797 h 5148899"/>
              <a:gd name="connsiteX158" fmla="*/ 1027909 w 12190271"/>
              <a:gd name="connsiteY158" fmla="*/ 3501770 h 5148899"/>
              <a:gd name="connsiteX159" fmla="*/ 995258 w 12190271"/>
              <a:gd name="connsiteY159" fmla="*/ 3546667 h 5148899"/>
              <a:gd name="connsiteX160" fmla="*/ 979400 w 12190271"/>
              <a:gd name="connsiteY160" fmla="*/ 3567688 h 5148899"/>
              <a:gd name="connsiteX161" fmla="*/ 988116 w 12190271"/>
              <a:gd name="connsiteY161" fmla="*/ 3555310 h 5148899"/>
              <a:gd name="connsiteX162" fmla="*/ 1027368 w 12190271"/>
              <a:gd name="connsiteY162" fmla="*/ 3501338 h 5148899"/>
              <a:gd name="connsiteX163" fmla="*/ 1067918 w 12190271"/>
              <a:gd name="connsiteY163" fmla="*/ 3447366 h 5148899"/>
              <a:gd name="connsiteX164" fmla="*/ 1234875 w 12190271"/>
              <a:gd name="connsiteY164" fmla="*/ 3224460 h 5148899"/>
              <a:gd name="connsiteX165" fmla="*/ 1408666 w 12190271"/>
              <a:gd name="connsiteY165" fmla="*/ 3004819 h 5148899"/>
              <a:gd name="connsiteX166" fmla="*/ 1308542 w 12190271"/>
              <a:gd name="connsiteY166" fmla="*/ 3131358 h 5148899"/>
              <a:gd name="connsiteX167" fmla="*/ 1363502 w 12190271"/>
              <a:gd name="connsiteY167" fmla="*/ 3058501 h 5148899"/>
              <a:gd name="connsiteX168" fmla="*/ 1763001 w 12190271"/>
              <a:gd name="connsiteY168" fmla="*/ 2583665 h 5148899"/>
              <a:gd name="connsiteX169" fmla="*/ 1737193 w 12190271"/>
              <a:gd name="connsiteY169" fmla="*/ 2614339 h 5148899"/>
              <a:gd name="connsiteX170" fmla="*/ 1685463 w 12190271"/>
              <a:gd name="connsiteY170" fmla="*/ 2672754 h 5148899"/>
              <a:gd name="connsiteX171" fmla="*/ 1595172 w 12190271"/>
              <a:gd name="connsiteY171" fmla="*/ 2780699 h 5148899"/>
              <a:gd name="connsiteX172" fmla="*/ 1503584 w 12190271"/>
              <a:gd name="connsiteY172" fmla="*/ 2889831 h 5148899"/>
              <a:gd name="connsiteX173" fmla="*/ 1457628 w 12190271"/>
              <a:gd name="connsiteY173" fmla="*/ 2944667 h 5148899"/>
              <a:gd name="connsiteX174" fmla="*/ 1428978 w 12190271"/>
              <a:gd name="connsiteY174" fmla="*/ 2980677 h 5148899"/>
              <a:gd name="connsiteX175" fmla="*/ 1408666 w 12190271"/>
              <a:gd name="connsiteY175" fmla="*/ 3004819 h 5148899"/>
              <a:gd name="connsiteX176" fmla="*/ 1412104 w 12190271"/>
              <a:gd name="connsiteY176" fmla="*/ 3000474 h 5148899"/>
              <a:gd name="connsiteX177" fmla="*/ 1456763 w 12190271"/>
              <a:gd name="connsiteY177" fmla="*/ 2944235 h 5148899"/>
              <a:gd name="connsiteX178" fmla="*/ 1502719 w 12190271"/>
              <a:gd name="connsiteY178" fmla="*/ 2889399 h 5148899"/>
              <a:gd name="connsiteX179" fmla="*/ 1594199 w 12190271"/>
              <a:gd name="connsiteY179" fmla="*/ 2780267 h 5148899"/>
              <a:gd name="connsiteX180" fmla="*/ 1684490 w 12190271"/>
              <a:gd name="connsiteY180" fmla="*/ 2672322 h 5148899"/>
              <a:gd name="connsiteX181" fmla="*/ 1846349 w 12190271"/>
              <a:gd name="connsiteY181" fmla="*/ 2489396 h 5148899"/>
              <a:gd name="connsiteX182" fmla="*/ 1775970 w 12190271"/>
              <a:gd name="connsiteY182" fmla="*/ 2569019 h 5148899"/>
              <a:gd name="connsiteX183" fmla="*/ 1763001 w 12190271"/>
              <a:gd name="connsiteY183" fmla="*/ 2583665 h 5148899"/>
              <a:gd name="connsiteX184" fmla="*/ 1806609 w 12190271"/>
              <a:gd name="connsiteY184" fmla="*/ 2531833 h 5148899"/>
              <a:gd name="connsiteX185" fmla="*/ 2118102 w 12190271"/>
              <a:gd name="connsiteY185" fmla="*/ 2194559 h 5148899"/>
              <a:gd name="connsiteX186" fmla="*/ 2118968 w 12190271"/>
              <a:gd name="connsiteY186" fmla="*/ 2195422 h 5148899"/>
              <a:gd name="connsiteX187" fmla="*/ 1952659 w 12190271"/>
              <a:gd name="connsiteY187" fmla="*/ 2372344 h 5148899"/>
              <a:gd name="connsiteX188" fmla="*/ 1909406 w 12190271"/>
              <a:gd name="connsiteY188" fmla="*/ 2419947 h 5148899"/>
              <a:gd name="connsiteX189" fmla="*/ 1876999 w 12190271"/>
              <a:gd name="connsiteY189" fmla="*/ 2456666 h 5148899"/>
              <a:gd name="connsiteX190" fmla="*/ 1846349 w 12190271"/>
              <a:gd name="connsiteY190" fmla="*/ 2489396 h 5148899"/>
              <a:gd name="connsiteX191" fmla="*/ 1865180 w 12190271"/>
              <a:gd name="connsiteY191" fmla="*/ 2468091 h 5148899"/>
              <a:gd name="connsiteX192" fmla="*/ 1908433 w 12190271"/>
              <a:gd name="connsiteY192" fmla="*/ 2419084 h 5148899"/>
              <a:gd name="connsiteX193" fmla="*/ 1951686 w 12190271"/>
              <a:gd name="connsiteY193" fmla="*/ 2371480 h 5148899"/>
              <a:gd name="connsiteX194" fmla="*/ 11502067 w 12190271"/>
              <a:gd name="connsiteY194" fmla="*/ 1353237 h 5148899"/>
              <a:gd name="connsiteX195" fmla="*/ 11631827 w 12190271"/>
              <a:gd name="connsiteY195" fmla="*/ 1368997 h 5148899"/>
              <a:gd name="connsiteX196" fmla="*/ 11750016 w 12190271"/>
              <a:gd name="connsiteY196" fmla="*/ 1424697 h 5148899"/>
              <a:gd name="connsiteX197" fmla="*/ 11840846 w 12190271"/>
              <a:gd name="connsiteY197" fmla="*/ 1518825 h 5148899"/>
              <a:gd name="connsiteX198" fmla="*/ 11857932 w 12190271"/>
              <a:gd name="connsiteY198" fmla="*/ 1546890 h 5148899"/>
              <a:gd name="connsiteX199" fmla="*/ 11872205 w 12190271"/>
              <a:gd name="connsiteY199" fmla="*/ 1576359 h 5148899"/>
              <a:gd name="connsiteX200" fmla="*/ 11893832 w 12190271"/>
              <a:gd name="connsiteY200" fmla="*/ 1637672 h 5148899"/>
              <a:gd name="connsiteX201" fmla="*/ 11917189 w 12190271"/>
              <a:gd name="connsiteY201" fmla="*/ 1893501 h 5148899"/>
              <a:gd name="connsiteX202" fmla="*/ 11828412 w 12190271"/>
              <a:gd name="connsiteY202" fmla="*/ 2395660 h 5148899"/>
              <a:gd name="connsiteX203" fmla="*/ 11624581 w 12190271"/>
              <a:gd name="connsiteY203" fmla="*/ 2863277 h 5148899"/>
              <a:gd name="connsiteX204" fmla="*/ 11339004 w 12190271"/>
              <a:gd name="connsiteY204" fmla="*/ 3285772 h 5148899"/>
              <a:gd name="connsiteX205" fmla="*/ 11299319 w 12190271"/>
              <a:gd name="connsiteY205" fmla="*/ 3335751 h 5148899"/>
              <a:gd name="connsiteX206" fmla="*/ 11258336 w 12190271"/>
              <a:gd name="connsiteY206" fmla="*/ 3384650 h 5148899"/>
              <a:gd name="connsiteX207" fmla="*/ 11174858 w 12190271"/>
              <a:gd name="connsiteY207" fmla="*/ 3481044 h 5148899"/>
              <a:gd name="connsiteX208" fmla="*/ 11153231 w 12190271"/>
              <a:gd name="connsiteY208" fmla="*/ 3504900 h 5148899"/>
              <a:gd name="connsiteX209" fmla="*/ 11131605 w 12190271"/>
              <a:gd name="connsiteY209" fmla="*/ 3528216 h 5148899"/>
              <a:gd name="connsiteX210" fmla="*/ 11088352 w 12190271"/>
              <a:gd name="connsiteY210" fmla="*/ 3574741 h 5148899"/>
              <a:gd name="connsiteX211" fmla="*/ 11058096 w 12190271"/>
              <a:gd name="connsiteY211" fmla="*/ 3607210 h 5148899"/>
              <a:gd name="connsiteX212" fmla="*/ 11038395 w 12190271"/>
              <a:gd name="connsiteY212" fmla="*/ 3594386 h 5148899"/>
              <a:gd name="connsiteX213" fmla="*/ 11038359 w 12190271"/>
              <a:gd name="connsiteY213" fmla="*/ 3594360 h 5148899"/>
              <a:gd name="connsiteX214" fmla="*/ 11163720 w 12190271"/>
              <a:gd name="connsiteY214" fmla="*/ 3462802 h 5148899"/>
              <a:gd name="connsiteX215" fmla="*/ 11221464 w 12190271"/>
              <a:gd name="connsiteY215" fmla="*/ 3396308 h 5148899"/>
              <a:gd name="connsiteX216" fmla="*/ 11278017 w 12190271"/>
              <a:gd name="connsiteY216" fmla="*/ 3328734 h 5148899"/>
              <a:gd name="connsiteX217" fmla="*/ 11386149 w 12190271"/>
              <a:gd name="connsiteY217" fmla="*/ 3189270 h 5148899"/>
              <a:gd name="connsiteX218" fmla="*/ 11580788 w 12190271"/>
              <a:gd name="connsiteY218" fmla="*/ 2894689 h 5148899"/>
              <a:gd name="connsiteX219" fmla="*/ 11603171 w 12190271"/>
              <a:gd name="connsiteY219" fmla="*/ 2856476 h 5148899"/>
              <a:gd name="connsiteX220" fmla="*/ 11624041 w 12190271"/>
              <a:gd name="connsiteY220" fmla="*/ 2817616 h 5148899"/>
              <a:gd name="connsiteX221" fmla="*/ 11665024 w 12190271"/>
              <a:gd name="connsiteY221" fmla="*/ 2739248 h 5148899"/>
              <a:gd name="connsiteX222" fmla="*/ 11703518 w 12190271"/>
              <a:gd name="connsiteY222" fmla="*/ 2659585 h 5148899"/>
              <a:gd name="connsiteX223" fmla="*/ 11738337 w 12190271"/>
              <a:gd name="connsiteY223" fmla="*/ 2578302 h 5148899"/>
              <a:gd name="connsiteX224" fmla="*/ 11846470 w 12190271"/>
              <a:gd name="connsiteY224" fmla="*/ 2241623 h 5148899"/>
              <a:gd name="connsiteX225" fmla="*/ 11893400 w 12190271"/>
              <a:gd name="connsiteY225" fmla="*/ 1890802 h 5148899"/>
              <a:gd name="connsiteX226" fmla="*/ 11885722 w 12190271"/>
              <a:gd name="connsiteY226" fmla="*/ 1714852 h 5148899"/>
              <a:gd name="connsiteX227" fmla="*/ 11831655 w 12190271"/>
              <a:gd name="connsiteY227" fmla="*/ 1550236 h 5148899"/>
              <a:gd name="connsiteX228" fmla="*/ 11711953 w 12190271"/>
              <a:gd name="connsiteY228" fmla="*/ 1428475 h 5148899"/>
              <a:gd name="connsiteX229" fmla="*/ 11547484 w 12190271"/>
              <a:gd name="connsiteY229" fmla="*/ 1378065 h 5148899"/>
              <a:gd name="connsiteX230" fmla="*/ 11504231 w 12190271"/>
              <a:gd name="connsiteY230" fmla="*/ 1376877 h 5148899"/>
              <a:gd name="connsiteX231" fmla="*/ 11460978 w 12190271"/>
              <a:gd name="connsiteY231" fmla="*/ 1380008 h 5148899"/>
              <a:gd name="connsiteX232" fmla="*/ 11417725 w 12190271"/>
              <a:gd name="connsiteY232" fmla="*/ 1387995 h 5148899"/>
              <a:gd name="connsiteX233" fmla="*/ 11375876 w 12190271"/>
              <a:gd name="connsiteY233" fmla="*/ 1400085 h 5148899"/>
              <a:gd name="connsiteX234" fmla="*/ 11224490 w 12190271"/>
              <a:gd name="connsiteY234" fmla="*/ 1485578 h 5148899"/>
              <a:gd name="connsiteX235" fmla="*/ 10995790 w 12190271"/>
              <a:gd name="connsiteY235" fmla="*/ 1753712 h 5148899"/>
              <a:gd name="connsiteX236" fmla="*/ 10907122 w 12190271"/>
              <a:gd name="connsiteY236" fmla="*/ 1908181 h 5148899"/>
              <a:gd name="connsiteX237" fmla="*/ 10829158 w 12190271"/>
              <a:gd name="connsiteY237" fmla="*/ 2068479 h 5148899"/>
              <a:gd name="connsiteX238" fmla="*/ 10710212 w 12190271"/>
              <a:gd name="connsiteY238" fmla="*/ 2403864 h 5148899"/>
              <a:gd name="connsiteX239" fmla="*/ 10653226 w 12190271"/>
              <a:gd name="connsiteY239" fmla="*/ 2753821 h 5148899"/>
              <a:gd name="connsiteX240" fmla="*/ 10687397 w 12190271"/>
              <a:gd name="connsiteY240" fmla="*/ 3104425 h 5148899"/>
              <a:gd name="connsiteX241" fmla="*/ 10844405 w 12190271"/>
              <a:gd name="connsiteY241" fmla="*/ 3416385 h 5148899"/>
              <a:gd name="connsiteX242" fmla="*/ 10858138 w 12190271"/>
              <a:gd name="connsiteY242" fmla="*/ 3433657 h 5148899"/>
              <a:gd name="connsiteX243" fmla="*/ 10872952 w 12190271"/>
              <a:gd name="connsiteY243" fmla="*/ 3449848 h 5148899"/>
              <a:gd name="connsiteX244" fmla="*/ 10902905 w 12190271"/>
              <a:gd name="connsiteY244" fmla="*/ 3482232 h 5148899"/>
              <a:gd name="connsiteX245" fmla="*/ 10934696 w 12190271"/>
              <a:gd name="connsiteY245" fmla="*/ 3512564 h 5148899"/>
              <a:gd name="connsiteX246" fmla="*/ 10968108 w 12190271"/>
              <a:gd name="connsiteY246" fmla="*/ 3541278 h 5148899"/>
              <a:gd name="connsiteX247" fmla="*/ 10985085 w 12190271"/>
              <a:gd name="connsiteY247" fmla="*/ 3555310 h 5148899"/>
              <a:gd name="connsiteX248" fmla="*/ 11002711 w 12190271"/>
              <a:gd name="connsiteY248" fmla="*/ 3568480 h 5148899"/>
              <a:gd name="connsiteX249" fmla="*/ 11038359 w 12190271"/>
              <a:gd name="connsiteY249" fmla="*/ 3594360 h 5148899"/>
              <a:gd name="connsiteX250" fmla="*/ 11020648 w 12190271"/>
              <a:gd name="connsiteY250" fmla="*/ 3612946 h 5148899"/>
              <a:gd name="connsiteX251" fmla="*/ 10972785 w 12190271"/>
              <a:gd name="connsiteY251" fmla="*/ 3580298 h 5148899"/>
              <a:gd name="connsiteX252" fmla="*/ 10876737 w 12190271"/>
              <a:gd name="connsiteY252" fmla="*/ 3494753 h 5148899"/>
              <a:gd name="connsiteX253" fmla="*/ 10727513 w 12190271"/>
              <a:gd name="connsiteY253" fmla="*/ 3285665 h 5148899"/>
              <a:gd name="connsiteX254" fmla="*/ 10645116 w 12190271"/>
              <a:gd name="connsiteY254" fmla="*/ 3042573 h 5148899"/>
              <a:gd name="connsiteX255" fmla="*/ 10625220 w 12190271"/>
              <a:gd name="connsiteY255" fmla="*/ 2787175 h 5148899"/>
              <a:gd name="connsiteX256" fmla="*/ 10717782 w 12190271"/>
              <a:gd name="connsiteY256" fmla="*/ 2285772 h 5148899"/>
              <a:gd name="connsiteX257" fmla="*/ 10926369 w 12190271"/>
              <a:gd name="connsiteY257" fmla="*/ 1820638 h 5148899"/>
              <a:gd name="connsiteX258" fmla="*/ 11068780 w 12190271"/>
              <a:gd name="connsiteY258" fmla="*/ 1608311 h 5148899"/>
              <a:gd name="connsiteX259" fmla="*/ 11257038 w 12190271"/>
              <a:gd name="connsiteY259" fmla="*/ 1433116 h 5148899"/>
              <a:gd name="connsiteX260" fmla="*/ 11502067 w 12190271"/>
              <a:gd name="connsiteY260" fmla="*/ 1353237 h 5148899"/>
              <a:gd name="connsiteX261" fmla="*/ 5467726 w 12190271"/>
              <a:gd name="connsiteY261" fmla="*/ 1445 h 5148899"/>
              <a:gd name="connsiteX262" fmla="*/ 5615545 w 12190271"/>
              <a:gd name="connsiteY262" fmla="*/ 31238 h 5148899"/>
              <a:gd name="connsiteX263" fmla="*/ 5746493 w 12190271"/>
              <a:gd name="connsiteY263" fmla="*/ 107879 h 5148899"/>
              <a:gd name="connsiteX264" fmla="*/ 5846083 w 12190271"/>
              <a:gd name="connsiteY264" fmla="*/ 222732 h 5148899"/>
              <a:gd name="connsiteX265" fmla="*/ 5960920 w 12190271"/>
              <a:gd name="connsiteY265" fmla="*/ 503388 h 5148899"/>
              <a:gd name="connsiteX266" fmla="*/ 5988819 w 12190271"/>
              <a:gd name="connsiteY266" fmla="*/ 653647 h 5148899"/>
              <a:gd name="connsiteX267" fmla="*/ 5997252 w 12190271"/>
              <a:gd name="connsiteY267" fmla="*/ 729209 h 5148899"/>
              <a:gd name="connsiteX268" fmla="*/ 6004065 w 12190271"/>
              <a:gd name="connsiteY268" fmla="*/ 805418 h 5148899"/>
              <a:gd name="connsiteX269" fmla="*/ 6008281 w 12190271"/>
              <a:gd name="connsiteY269" fmla="*/ 882058 h 5148899"/>
              <a:gd name="connsiteX270" fmla="*/ 6009364 w 12190271"/>
              <a:gd name="connsiteY270" fmla="*/ 901165 h 5148899"/>
              <a:gd name="connsiteX271" fmla="*/ 6009364 w 12190271"/>
              <a:gd name="connsiteY271" fmla="*/ 920379 h 5148899"/>
              <a:gd name="connsiteX272" fmla="*/ 6009364 w 12190271"/>
              <a:gd name="connsiteY272" fmla="*/ 958807 h 5148899"/>
              <a:gd name="connsiteX273" fmla="*/ 6009364 w 12190271"/>
              <a:gd name="connsiteY273" fmla="*/ 1035772 h 5148899"/>
              <a:gd name="connsiteX274" fmla="*/ 6006768 w 12190271"/>
              <a:gd name="connsiteY274" fmla="*/ 1112736 h 5148899"/>
              <a:gd name="connsiteX275" fmla="*/ 6002551 w 12190271"/>
              <a:gd name="connsiteY275" fmla="*/ 1189809 h 5148899"/>
              <a:gd name="connsiteX276" fmla="*/ 5996929 w 12190271"/>
              <a:gd name="connsiteY276" fmla="*/ 1266773 h 5148899"/>
              <a:gd name="connsiteX277" fmla="*/ 5989035 w 12190271"/>
              <a:gd name="connsiteY277" fmla="*/ 1343738 h 5148899"/>
              <a:gd name="connsiteX278" fmla="*/ 5985034 w 12190271"/>
              <a:gd name="connsiteY278" fmla="*/ 1382274 h 5148899"/>
              <a:gd name="connsiteX279" fmla="*/ 5979951 w 12190271"/>
              <a:gd name="connsiteY279" fmla="*/ 1420703 h 5148899"/>
              <a:gd name="connsiteX280" fmla="*/ 5969895 w 12190271"/>
              <a:gd name="connsiteY280" fmla="*/ 1497559 h 5148899"/>
              <a:gd name="connsiteX281" fmla="*/ 5958108 w 12190271"/>
              <a:gd name="connsiteY281" fmla="*/ 1574308 h 5148899"/>
              <a:gd name="connsiteX282" fmla="*/ 5932264 w 12190271"/>
              <a:gd name="connsiteY282" fmla="*/ 1727698 h 5148899"/>
              <a:gd name="connsiteX283" fmla="*/ 5810292 w 12190271"/>
              <a:gd name="connsiteY283" fmla="*/ 2340824 h 5148899"/>
              <a:gd name="connsiteX284" fmla="*/ 5754278 w 12190271"/>
              <a:gd name="connsiteY284" fmla="*/ 2649870 h 5148899"/>
              <a:gd name="connsiteX285" fmla="*/ 5711026 w 12190271"/>
              <a:gd name="connsiteY285" fmla="*/ 2961614 h 5148899"/>
              <a:gd name="connsiteX286" fmla="*/ 5668638 w 12190271"/>
              <a:gd name="connsiteY286" fmla="*/ 3591040 h 5148899"/>
              <a:gd name="connsiteX287" fmla="*/ 5668638 w 12190271"/>
              <a:gd name="connsiteY287" fmla="*/ 3906778 h 5148899"/>
              <a:gd name="connsiteX288" fmla="*/ 5688102 w 12190271"/>
              <a:gd name="connsiteY288" fmla="*/ 4221546 h 5148899"/>
              <a:gd name="connsiteX289" fmla="*/ 5715694 w 12190271"/>
              <a:gd name="connsiteY289" fmla="*/ 4367968 h 5148899"/>
              <a:gd name="connsiteX290" fmla="*/ 5680965 w 12190271"/>
              <a:gd name="connsiteY290" fmla="*/ 4221977 h 5148899"/>
              <a:gd name="connsiteX291" fmla="*/ 5663014 w 12190271"/>
              <a:gd name="connsiteY291" fmla="*/ 3968199 h 5148899"/>
              <a:gd name="connsiteX292" fmla="*/ 5658473 w 12190271"/>
              <a:gd name="connsiteY292" fmla="*/ 3714097 h 5148899"/>
              <a:gd name="connsiteX293" fmla="*/ 5734166 w 12190271"/>
              <a:gd name="connsiteY293" fmla="*/ 2701144 h 5148899"/>
              <a:gd name="connsiteX294" fmla="*/ 5920695 w 12190271"/>
              <a:gd name="connsiteY294" fmla="*/ 1703194 h 5148899"/>
              <a:gd name="connsiteX295" fmla="*/ 5984276 w 12190271"/>
              <a:gd name="connsiteY295" fmla="*/ 1201143 h 5148899"/>
              <a:gd name="connsiteX296" fmla="*/ 5974005 w 12190271"/>
              <a:gd name="connsiteY296" fmla="*/ 696933 h 5148899"/>
              <a:gd name="connsiteX297" fmla="*/ 5925345 w 12190271"/>
              <a:gd name="connsiteY297" fmla="*/ 450495 h 5148899"/>
              <a:gd name="connsiteX298" fmla="*/ 5882091 w 12190271"/>
              <a:gd name="connsiteY298" fmla="*/ 332943 h 5148899"/>
              <a:gd name="connsiteX299" fmla="*/ 5821862 w 12190271"/>
              <a:gd name="connsiteY299" fmla="*/ 223919 h 5148899"/>
              <a:gd name="connsiteX300" fmla="*/ 5638035 w 12190271"/>
              <a:gd name="connsiteY300" fmla="*/ 63189 h 5148899"/>
              <a:gd name="connsiteX301" fmla="*/ 5396360 w 12190271"/>
              <a:gd name="connsiteY301" fmla="*/ 21523 h 5148899"/>
              <a:gd name="connsiteX302" fmla="*/ 5271683 w 12190271"/>
              <a:gd name="connsiteY302" fmla="*/ 33397 h 5148899"/>
              <a:gd name="connsiteX303" fmla="*/ 5209723 w 12190271"/>
              <a:gd name="connsiteY303" fmla="*/ 44191 h 5148899"/>
              <a:gd name="connsiteX304" fmla="*/ 5147871 w 12190271"/>
              <a:gd name="connsiteY304" fmla="*/ 56389 h 5148899"/>
              <a:gd name="connsiteX305" fmla="*/ 5086559 w 12190271"/>
              <a:gd name="connsiteY305" fmla="*/ 71285 h 5148899"/>
              <a:gd name="connsiteX306" fmla="*/ 5055959 w 12190271"/>
              <a:gd name="connsiteY306" fmla="*/ 78841 h 5148899"/>
              <a:gd name="connsiteX307" fmla="*/ 5025681 w 12190271"/>
              <a:gd name="connsiteY307" fmla="*/ 87585 h 5148899"/>
              <a:gd name="connsiteX308" fmla="*/ 4965126 w 12190271"/>
              <a:gd name="connsiteY308" fmla="*/ 105288 h 5148899"/>
              <a:gd name="connsiteX309" fmla="*/ 4905329 w 12190271"/>
              <a:gd name="connsiteY309" fmla="*/ 125150 h 5148899"/>
              <a:gd name="connsiteX310" fmla="*/ 4444577 w 12190271"/>
              <a:gd name="connsiteY310" fmla="*/ 330245 h 5148899"/>
              <a:gd name="connsiteX311" fmla="*/ 4014100 w 12190271"/>
              <a:gd name="connsiteY311" fmla="*/ 594278 h 5148899"/>
              <a:gd name="connsiteX312" fmla="*/ 3807134 w 12190271"/>
              <a:gd name="connsiteY312" fmla="*/ 739247 h 5148899"/>
              <a:gd name="connsiteX313" fmla="*/ 3604060 w 12190271"/>
              <a:gd name="connsiteY313" fmla="*/ 890370 h 5148899"/>
              <a:gd name="connsiteX314" fmla="*/ 3404448 w 12190271"/>
              <a:gd name="connsiteY314" fmla="*/ 1044299 h 5148899"/>
              <a:gd name="connsiteX315" fmla="*/ 3305075 w 12190271"/>
              <a:gd name="connsiteY315" fmla="*/ 1122559 h 5148899"/>
              <a:gd name="connsiteX316" fmla="*/ 3255549 w 12190271"/>
              <a:gd name="connsiteY316" fmla="*/ 1161635 h 5148899"/>
              <a:gd name="connsiteX317" fmla="*/ 3207106 w 12190271"/>
              <a:gd name="connsiteY317" fmla="*/ 1202222 h 5148899"/>
              <a:gd name="connsiteX318" fmla="*/ 3013765 w 12190271"/>
              <a:gd name="connsiteY318" fmla="*/ 1364140 h 5148899"/>
              <a:gd name="connsiteX319" fmla="*/ 2918609 w 12190271"/>
              <a:gd name="connsiteY319" fmla="*/ 1447041 h 5148899"/>
              <a:gd name="connsiteX320" fmla="*/ 2824425 w 12190271"/>
              <a:gd name="connsiteY320" fmla="*/ 1531022 h 5148899"/>
              <a:gd name="connsiteX321" fmla="*/ 2730133 w 12190271"/>
              <a:gd name="connsiteY321" fmla="*/ 1614895 h 5148899"/>
              <a:gd name="connsiteX322" fmla="*/ 2683852 w 12190271"/>
              <a:gd name="connsiteY322" fmla="*/ 1658073 h 5148899"/>
              <a:gd name="connsiteX323" fmla="*/ 2638004 w 12190271"/>
              <a:gd name="connsiteY323" fmla="*/ 1701251 h 5148899"/>
              <a:gd name="connsiteX324" fmla="*/ 2454179 w 12190271"/>
              <a:gd name="connsiteY324" fmla="*/ 1873963 h 5148899"/>
              <a:gd name="connsiteX325" fmla="*/ 2275759 w 12190271"/>
              <a:gd name="connsiteY325" fmla="*/ 2052180 h 5148899"/>
              <a:gd name="connsiteX326" fmla="*/ 2186766 w 12190271"/>
              <a:gd name="connsiteY326" fmla="*/ 2141558 h 5148899"/>
              <a:gd name="connsiteX327" fmla="*/ 2100260 w 12190271"/>
              <a:gd name="connsiteY327" fmla="*/ 2233203 h 5148899"/>
              <a:gd name="connsiteX328" fmla="*/ 1927248 w 12190271"/>
              <a:gd name="connsiteY328" fmla="*/ 2416709 h 5148899"/>
              <a:gd name="connsiteX329" fmla="*/ 1760832 w 12190271"/>
              <a:gd name="connsiteY329" fmla="*/ 2605612 h 5148899"/>
              <a:gd name="connsiteX330" fmla="*/ 1596687 w 12190271"/>
              <a:gd name="connsiteY330" fmla="*/ 2796459 h 5148899"/>
              <a:gd name="connsiteX331" fmla="*/ 1515371 w 12190271"/>
              <a:gd name="connsiteY331" fmla="*/ 2892853 h 5148899"/>
              <a:gd name="connsiteX332" fmla="*/ 1435244 w 12190271"/>
              <a:gd name="connsiteY332" fmla="*/ 2990004 h 5148899"/>
              <a:gd name="connsiteX333" fmla="*/ 1278560 w 12190271"/>
              <a:gd name="connsiteY333" fmla="*/ 3186571 h 5148899"/>
              <a:gd name="connsiteX334" fmla="*/ 1239416 w 12190271"/>
              <a:gd name="connsiteY334" fmla="*/ 3235794 h 5148899"/>
              <a:gd name="connsiteX335" fmla="*/ 1201354 w 12190271"/>
              <a:gd name="connsiteY335" fmla="*/ 3285880 h 5148899"/>
              <a:gd name="connsiteX336" fmla="*/ 1125661 w 12190271"/>
              <a:gd name="connsiteY336" fmla="*/ 3386377 h 5148899"/>
              <a:gd name="connsiteX337" fmla="*/ 1049968 w 12190271"/>
              <a:gd name="connsiteY337" fmla="*/ 3486873 h 5148899"/>
              <a:gd name="connsiteX338" fmla="*/ 1012230 w 12190271"/>
              <a:gd name="connsiteY338" fmla="*/ 3537176 h 5148899"/>
              <a:gd name="connsiteX339" fmla="*/ 975789 w 12190271"/>
              <a:gd name="connsiteY339" fmla="*/ 3588341 h 5148899"/>
              <a:gd name="connsiteX340" fmla="*/ 830891 w 12190271"/>
              <a:gd name="connsiteY340" fmla="*/ 3793329 h 5148899"/>
              <a:gd name="connsiteX341" fmla="*/ 800532 w 12190271"/>
              <a:gd name="connsiteY341" fmla="*/ 3836392 h 5148899"/>
              <a:gd name="connsiteX342" fmla="*/ 905992 w 12190271"/>
              <a:gd name="connsiteY342" fmla="*/ 3678987 h 5148899"/>
              <a:gd name="connsiteX343" fmla="*/ 909179 w 12190271"/>
              <a:gd name="connsiteY343" fmla="*/ 3674481 h 5148899"/>
              <a:gd name="connsiteX344" fmla="*/ 912111 w 12190271"/>
              <a:gd name="connsiteY344" fmla="*/ 3670330 h 5148899"/>
              <a:gd name="connsiteX345" fmla="*/ 1321273 w 12190271"/>
              <a:gd name="connsiteY345" fmla="*/ 3123423 h 5148899"/>
              <a:gd name="connsiteX346" fmla="*/ 1042939 w 12190271"/>
              <a:gd name="connsiteY346" fmla="*/ 3488061 h 5148899"/>
              <a:gd name="connsiteX347" fmla="*/ 1008553 w 12190271"/>
              <a:gd name="connsiteY347" fmla="*/ 3533937 h 5148899"/>
              <a:gd name="connsiteX348" fmla="*/ 975356 w 12190271"/>
              <a:gd name="connsiteY348" fmla="*/ 3580785 h 5148899"/>
              <a:gd name="connsiteX349" fmla="*/ 912111 w 12190271"/>
              <a:gd name="connsiteY349" fmla="*/ 3670330 h 5148899"/>
              <a:gd name="connsiteX350" fmla="*/ 909053 w 12190271"/>
              <a:gd name="connsiteY350" fmla="*/ 3674418 h 5148899"/>
              <a:gd name="connsiteX351" fmla="*/ 905992 w 12190271"/>
              <a:gd name="connsiteY351" fmla="*/ 3678987 h 5148899"/>
              <a:gd name="connsiteX352" fmla="*/ 842894 w 12190271"/>
              <a:gd name="connsiteY352" fmla="*/ 3768177 h 5148899"/>
              <a:gd name="connsiteX353" fmla="*/ 809805 w 12190271"/>
              <a:gd name="connsiteY353" fmla="*/ 3815025 h 5148899"/>
              <a:gd name="connsiteX354" fmla="*/ 793261 w 12190271"/>
              <a:gd name="connsiteY354" fmla="*/ 3838450 h 5148899"/>
              <a:gd name="connsiteX355" fmla="*/ 777366 w 12190271"/>
              <a:gd name="connsiteY355" fmla="*/ 3862413 h 5148899"/>
              <a:gd name="connsiteX356" fmla="*/ 776392 w 12190271"/>
              <a:gd name="connsiteY356" fmla="*/ 3861766 h 5148899"/>
              <a:gd name="connsiteX357" fmla="*/ 792288 w 12190271"/>
              <a:gd name="connsiteY357" fmla="*/ 3837802 h 5148899"/>
              <a:gd name="connsiteX358" fmla="*/ 809265 w 12190271"/>
              <a:gd name="connsiteY358" fmla="*/ 3814162 h 5148899"/>
              <a:gd name="connsiteX359" fmla="*/ 841704 w 12190271"/>
              <a:gd name="connsiteY359" fmla="*/ 3767746 h 5148899"/>
              <a:gd name="connsiteX360" fmla="*/ 905503 w 12190271"/>
              <a:gd name="connsiteY360" fmla="*/ 3677396 h 5148899"/>
              <a:gd name="connsiteX361" fmla="*/ 1018934 w 12190271"/>
              <a:gd name="connsiteY361" fmla="*/ 3517638 h 5148899"/>
              <a:gd name="connsiteX362" fmla="*/ 1133663 w 12190271"/>
              <a:gd name="connsiteY362" fmla="*/ 3364464 h 5148899"/>
              <a:gd name="connsiteX363" fmla="*/ 1133022 w 12190271"/>
              <a:gd name="connsiteY363" fmla="*/ 3364038 h 5148899"/>
              <a:gd name="connsiteX364" fmla="*/ 1286305 w 12190271"/>
              <a:gd name="connsiteY364" fmla="*/ 3160838 h 5148899"/>
              <a:gd name="connsiteX365" fmla="*/ 1412969 w 12190271"/>
              <a:gd name="connsiteY365" fmla="*/ 3000798 h 5148899"/>
              <a:gd name="connsiteX366" fmla="*/ 1428978 w 12190271"/>
              <a:gd name="connsiteY366" fmla="*/ 2980677 h 5148899"/>
              <a:gd name="connsiteX367" fmla="*/ 1737193 w 12190271"/>
              <a:gd name="connsiteY367" fmla="*/ 2614339 h 5148899"/>
              <a:gd name="connsiteX368" fmla="*/ 1776944 w 12190271"/>
              <a:gd name="connsiteY368" fmla="*/ 2569451 h 5148899"/>
              <a:gd name="connsiteX369" fmla="*/ 1866153 w 12190271"/>
              <a:gd name="connsiteY369" fmla="*/ 2468954 h 5148899"/>
              <a:gd name="connsiteX370" fmla="*/ 1876999 w 12190271"/>
              <a:gd name="connsiteY370" fmla="*/ 2456666 h 5148899"/>
              <a:gd name="connsiteX371" fmla="*/ 2277109 w 12190271"/>
              <a:gd name="connsiteY371" fmla="*/ 2029399 h 5148899"/>
              <a:gd name="connsiteX372" fmla="*/ 2774035 w 12190271"/>
              <a:gd name="connsiteY372" fmla="*/ 1552287 h 5148899"/>
              <a:gd name="connsiteX373" fmla="*/ 2688718 w 12190271"/>
              <a:gd name="connsiteY373" fmla="*/ 1629144 h 5148899"/>
              <a:gd name="connsiteX374" fmla="*/ 2605456 w 12190271"/>
              <a:gd name="connsiteY374" fmla="*/ 1708052 h 5148899"/>
              <a:gd name="connsiteX375" fmla="*/ 2438933 w 12190271"/>
              <a:gd name="connsiteY375" fmla="*/ 1865975 h 5148899"/>
              <a:gd name="connsiteX376" fmla="*/ 2276733 w 12190271"/>
              <a:gd name="connsiteY376" fmla="*/ 2028648 h 5148899"/>
              <a:gd name="connsiteX377" fmla="*/ 2195741 w 12190271"/>
              <a:gd name="connsiteY377" fmla="*/ 2109930 h 5148899"/>
              <a:gd name="connsiteX378" fmla="*/ 2116805 w 12190271"/>
              <a:gd name="connsiteY378" fmla="*/ 2193155 h 5148899"/>
              <a:gd name="connsiteX379" fmla="*/ 2157788 w 12190271"/>
              <a:gd name="connsiteY379" fmla="*/ 2149222 h 5148899"/>
              <a:gd name="connsiteX380" fmla="*/ 2179413 w 12190271"/>
              <a:gd name="connsiteY380" fmla="*/ 2125906 h 5148899"/>
              <a:gd name="connsiteX381" fmla="*/ 2202662 w 12190271"/>
              <a:gd name="connsiteY381" fmla="*/ 2102374 h 5148899"/>
              <a:gd name="connsiteX382" fmla="*/ 2304415 w 12190271"/>
              <a:gd name="connsiteY382" fmla="*/ 1999718 h 5148899"/>
              <a:gd name="connsiteX383" fmla="*/ 2418170 w 12190271"/>
              <a:gd name="connsiteY383" fmla="*/ 1885189 h 5148899"/>
              <a:gd name="connsiteX384" fmla="*/ 2480347 w 12190271"/>
              <a:gd name="connsiteY384" fmla="*/ 1825064 h 5148899"/>
              <a:gd name="connsiteX385" fmla="*/ 2545227 w 12190271"/>
              <a:gd name="connsiteY385" fmla="*/ 1763212 h 5148899"/>
              <a:gd name="connsiteX386" fmla="*/ 2682230 w 12190271"/>
              <a:gd name="connsiteY386" fmla="*/ 1633678 h 5148899"/>
              <a:gd name="connsiteX387" fmla="*/ 2830263 w 12190271"/>
              <a:gd name="connsiteY387" fmla="*/ 1500366 h 5148899"/>
              <a:gd name="connsiteX388" fmla="*/ 2906930 w 12190271"/>
              <a:gd name="connsiteY388" fmla="*/ 1431929 h 5148899"/>
              <a:gd name="connsiteX389" fmla="*/ 2945750 w 12190271"/>
              <a:gd name="connsiteY389" fmla="*/ 1397171 h 5148899"/>
              <a:gd name="connsiteX390" fmla="*/ 2965214 w 12190271"/>
              <a:gd name="connsiteY390" fmla="*/ 1379792 h 5148899"/>
              <a:gd name="connsiteX391" fmla="*/ 2985326 w 12190271"/>
              <a:gd name="connsiteY391" fmla="*/ 1362844 h 5148899"/>
              <a:gd name="connsiteX392" fmla="*/ 3148390 w 12190271"/>
              <a:gd name="connsiteY392" fmla="*/ 1225539 h 5148899"/>
              <a:gd name="connsiteX393" fmla="*/ 3231111 w 12190271"/>
              <a:gd name="connsiteY393" fmla="*/ 1156022 h 5148899"/>
              <a:gd name="connsiteX394" fmla="*/ 3316104 w 12190271"/>
              <a:gd name="connsiteY394" fmla="*/ 1088341 h 5148899"/>
              <a:gd name="connsiteX395" fmla="*/ 3487710 w 12190271"/>
              <a:gd name="connsiteY395" fmla="*/ 952546 h 5148899"/>
              <a:gd name="connsiteX396" fmla="*/ 3574217 w 12190271"/>
              <a:gd name="connsiteY396" fmla="*/ 886592 h 5148899"/>
              <a:gd name="connsiteX397" fmla="*/ 3661263 w 12190271"/>
              <a:gd name="connsiteY397" fmla="*/ 821825 h 5148899"/>
              <a:gd name="connsiteX398" fmla="*/ 3747770 w 12190271"/>
              <a:gd name="connsiteY398" fmla="*/ 757706 h 5148899"/>
              <a:gd name="connsiteX399" fmla="*/ 3833627 w 12190271"/>
              <a:gd name="connsiteY399" fmla="*/ 694774 h 5148899"/>
              <a:gd name="connsiteX400" fmla="*/ 4173379 w 12190271"/>
              <a:gd name="connsiteY400" fmla="*/ 465176 h 5148899"/>
              <a:gd name="connsiteX401" fmla="*/ 4494318 w 12190271"/>
              <a:gd name="connsiteY401" fmla="*/ 279835 h 5148899"/>
              <a:gd name="connsiteX402" fmla="*/ 4754700 w 12190271"/>
              <a:gd name="connsiteY402" fmla="*/ 159152 h 5148899"/>
              <a:gd name="connsiteX403" fmla="*/ 4822068 w 12190271"/>
              <a:gd name="connsiteY403" fmla="*/ 132922 h 5148899"/>
              <a:gd name="connsiteX404" fmla="*/ 4856021 w 12190271"/>
              <a:gd name="connsiteY404" fmla="*/ 120076 h 5148899"/>
              <a:gd name="connsiteX405" fmla="*/ 4890408 w 12190271"/>
              <a:gd name="connsiteY405" fmla="*/ 108202 h 5148899"/>
              <a:gd name="connsiteX406" fmla="*/ 4959504 w 12190271"/>
              <a:gd name="connsiteY406" fmla="*/ 85210 h 5148899"/>
              <a:gd name="connsiteX407" fmla="*/ 5029682 w 12190271"/>
              <a:gd name="connsiteY407" fmla="*/ 64701 h 5148899"/>
              <a:gd name="connsiteX408" fmla="*/ 5100725 w 12190271"/>
              <a:gd name="connsiteY408" fmla="*/ 46458 h 5148899"/>
              <a:gd name="connsiteX409" fmla="*/ 5172526 w 12190271"/>
              <a:gd name="connsiteY409" fmla="*/ 30266 h 5148899"/>
              <a:gd name="connsiteX410" fmla="*/ 5244974 w 12190271"/>
              <a:gd name="connsiteY410" fmla="*/ 16233 h 5148899"/>
              <a:gd name="connsiteX411" fmla="*/ 5318396 w 12190271"/>
              <a:gd name="connsiteY411" fmla="*/ 5979 h 5148899"/>
              <a:gd name="connsiteX412" fmla="*/ 5467726 w 12190271"/>
              <a:gd name="connsiteY412" fmla="*/ 1445 h 514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</a:cxnLst>
            <a:rect l="l" t="t" r="r" b="b"/>
            <a:pathLst>
              <a:path w="12190271" h="5148899">
                <a:moveTo>
                  <a:pt x="186801" y="4812515"/>
                </a:moveTo>
                <a:lnTo>
                  <a:pt x="135274" y="4905268"/>
                </a:lnTo>
                <a:lnTo>
                  <a:pt x="43253" y="5070747"/>
                </a:lnTo>
                <a:cubicBezTo>
                  <a:pt x="19248" y="5112414"/>
                  <a:pt x="4758" y="5139940"/>
                  <a:pt x="0" y="5148899"/>
                </a:cubicBezTo>
                <a:cubicBezTo>
                  <a:pt x="6275" y="5138396"/>
                  <a:pt x="12013" y="5127591"/>
                  <a:pt x="17193" y="5116516"/>
                </a:cubicBezTo>
                <a:lnTo>
                  <a:pt x="108565" y="4952871"/>
                </a:lnTo>
                <a:lnTo>
                  <a:pt x="185339" y="4815026"/>
                </a:lnTo>
                <a:close/>
                <a:moveTo>
                  <a:pt x="229257" y="4739576"/>
                </a:moveTo>
                <a:lnTo>
                  <a:pt x="186801" y="4812515"/>
                </a:lnTo>
                <a:lnTo>
                  <a:pt x="195720" y="4796459"/>
                </a:lnTo>
                <a:close/>
                <a:moveTo>
                  <a:pt x="245705" y="4711678"/>
                </a:moveTo>
                <a:lnTo>
                  <a:pt x="229257" y="4739576"/>
                </a:lnTo>
                <a:lnTo>
                  <a:pt x="233783" y="4731800"/>
                </a:lnTo>
                <a:close/>
                <a:moveTo>
                  <a:pt x="5715694" y="4367968"/>
                </a:moveTo>
                <a:lnTo>
                  <a:pt x="5718427" y="4379458"/>
                </a:lnTo>
                <a:lnTo>
                  <a:pt x="5717243" y="4376190"/>
                </a:lnTo>
                <a:close/>
                <a:moveTo>
                  <a:pt x="549140" y="4211609"/>
                </a:moveTo>
                <a:lnTo>
                  <a:pt x="511900" y="4270768"/>
                </a:lnTo>
                <a:lnTo>
                  <a:pt x="445723" y="4375907"/>
                </a:lnTo>
                <a:cubicBezTo>
                  <a:pt x="425502" y="4408290"/>
                  <a:pt x="404416" y="4440674"/>
                  <a:pt x="379870" y="4481369"/>
                </a:cubicBezTo>
                <a:cubicBezTo>
                  <a:pt x="355324" y="4522064"/>
                  <a:pt x="326344" y="4571934"/>
                  <a:pt x="287308" y="4637780"/>
                </a:cubicBezTo>
                <a:lnTo>
                  <a:pt x="345376" y="4538903"/>
                </a:lnTo>
                <a:cubicBezTo>
                  <a:pt x="383114" y="4472301"/>
                  <a:pt x="445074" y="4375799"/>
                  <a:pt x="526065" y="4246049"/>
                </a:cubicBezTo>
                <a:close/>
                <a:moveTo>
                  <a:pt x="559743" y="4194938"/>
                </a:moveTo>
                <a:lnTo>
                  <a:pt x="551168" y="4208582"/>
                </a:lnTo>
                <a:lnTo>
                  <a:pt x="549140" y="4211609"/>
                </a:lnTo>
                <a:lnTo>
                  <a:pt x="554504" y="4203087"/>
                </a:lnTo>
                <a:close/>
                <a:moveTo>
                  <a:pt x="609327" y="4117811"/>
                </a:moveTo>
                <a:lnTo>
                  <a:pt x="559743" y="4194938"/>
                </a:lnTo>
                <a:lnTo>
                  <a:pt x="562830" y="4190026"/>
                </a:lnTo>
                <a:cubicBezTo>
                  <a:pt x="577861" y="4165738"/>
                  <a:pt x="593216" y="4141451"/>
                  <a:pt x="609327" y="4117811"/>
                </a:cubicBezTo>
                <a:close/>
                <a:moveTo>
                  <a:pt x="713023" y="3967005"/>
                </a:moveTo>
                <a:lnTo>
                  <a:pt x="690319" y="4001230"/>
                </a:lnTo>
                <a:lnTo>
                  <a:pt x="620465" y="4105613"/>
                </a:lnTo>
                <a:cubicBezTo>
                  <a:pt x="608895" y="4122992"/>
                  <a:pt x="596892" y="4140263"/>
                  <a:pt x="585754" y="4157858"/>
                </a:cubicBezTo>
                <a:lnTo>
                  <a:pt x="552342" y="4210967"/>
                </a:lnTo>
                <a:lnTo>
                  <a:pt x="417933" y="4423294"/>
                </a:lnTo>
                <a:cubicBezTo>
                  <a:pt x="395225" y="4458484"/>
                  <a:pt x="374031" y="4494538"/>
                  <a:pt x="353053" y="4530591"/>
                </a:cubicBezTo>
                <a:lnTo>
                  <a:pt x="289039" y="4638536"/>
                </a:lnTo>
                <a:lnTo>
                  <a:pt x="245705" y="4711678"/>
                </a:lnTo>
                <a:lnTo>
                  <a:pt x="266871" y="4675777"/>
                </a:lnTo>
                <a:cubicBezTo>
                  <a:pt x="291742" y="4633571"/>
                  <a:pt x="317802" y="4589421"/>
                  <a:pt x="344619" y="4544300"/>
                </a:cubicBezTo>
                <a:lnTo>
                  <a:pt x="385277" y="4475431"/>
                </a:lnTo>
                <a:cubicBezTo>
                  <a:pt x="399118" y="4452223"/>
                  <a:pt x="414148" y="4429339"/>
                  <a:pt x="428530" y="4405807"/>
                </a:cubicBezTo>
                <a:lnTo>
                  <a:pt x="517307" y="4262457"/>
                </a:lnTo>
                <a:lnTo>
                  <a:pt x="551168" y="4208582"/>
                </a:lnTo>
                <a:close/>
                <a:moveTo>
                  <a:pt x="800532" y="3836392"/>
                </a:moveTo>
                <a:lnTo>
                  <a:pt x="713023" y="3967005"/>
                </a:lnTo>
                <a:lnTo>
                  <a:pt x="759632" y="3896740"/>
                </a:lnTo>
                <a:lnTo>
                  <a:pt x="794667" y="3844710"/>
                </a:lnTo>
                <a:close/>
                <a:moveTo>
                  <a:pt x="798769" y="3823778"/>
                </a:moveTo>
                <a:lnTo>
                  <a:pt x="774338" y="3859822"/>
                </a:lnTo>
                <a:lnTo>
                  <a:pt x="790341" y="3835751"/>
                </a:lnTo>
                <a:close/>
                <a:moveTo>
                  <a:pt x="11020648" y="3612946"/>
                </a:moveTo>
                <a:lnTo>
                  <a:pt x="11040103" y="3626216"/>
                </a:lnTo>
                <a:lnTo>
                  <a:pt x="11000332" y="3666494"/>
                </a:lnTo>
                <a:cubicBezTo>
                  <a:pt x="10970055" y="3696394"/>
                  <a:pt x="10940211" y="3726619"/>
                  <a:pt x="10909717" y="3756303"/>
                </a:cubicBezTo>
                <a:lnTo>
                  <a:pt x="10816399" y="3843199"/>
                </a:lnTo>
                <a:lnTo>
                  <a:pt x="10793042" y="3864788"/>
                </a:lnTo>
                <a:cubicBezTo>
                  <a:pt x="10785148" y="3871912"/>
                  <a:pt x="10777038" y="3878821"/>
                  <a:pt x="10769037" y="3885837"/>
                </a:cubicBezTo>
                <a:lnTo>
                  <a:pt x="10720917" y="3927612"/>
                </a:lnTo>
                <a:lnTo>
                  <a:pt x="10672798" y="3969494"/>
                </a:lnTo>
                <a:cubicBezTo>
                  <a:pt x="10656903" y="3983527"/>
                  <a:pt x="10640358" y="3996481"/>
                  <a:pt x="10623598" y="4010082"/>
                </a:cubicBezTo>
                <a:cubicBezTo>
                  <a:pt x="10492465" y="4118383"/>
                  <a:pt x="10355699" y="4219700"/>
                  <a:pt x="10213883" y="4313622"/>
                </a:cubicBezTo>
                <a:lnTo>
                  <a:pt x="10160574" y="4348704"/>
                </a:lnTo>
                <a:cubicBezTo>
                  <a:pt x="10142840" y="4360363"/>
                  <a:pt x="10125323" y="4372344"/>
                  <a:pt x="10106508" y="4383247"/>
                </a:cubicBezTo>
                <a:lnTo>
                  <a:pt x="9997726" y="4449741"/>
                </a:lnTo>
                <a:cubicBezTo>
                  <a:pt x="9961286" y="4471330"/>
                  <a:pt x="9923872" y="4491947"/>
                  <a:pt x="9886999" y="4513104"/>
                </a:cubicBezTo>
                <a:cubicBezTo>
                  <a:pt x="9868508" y="4523899"/>
                  <a:pt x="9850126" y="4534693"/>
                  <a:pt x="9831418" y="4544193"/>
                </a:cubicBezTo>
                <a:lnTo>
                  <a:pt x="9774865" y="4573769"/>
                </a:lnTo>
                <a:cubicBezTo>
                  <a:pt x="9172999" y="4889832"/>
                  <a:pt x="8504090" y="5081434"/>
                  <a:pt x="7824694" y="5118351"/>
                </a:cubicBezTo>
                <a:cubicBezTo>
                  <a:pt x="7484865" y="5136906"/>
                  <a:pt x="7144031" y="5116116"/>
                  <a:pt x="6809004" y="5056390"/>
                </a:cubicBezTo>
                <a:lnTo>
                  <a:pt x="6746288" y="5045056"/>
                </a:lnTo>
                <a:lnTo>
                  <a:pt x="6714930" y="5039227"/>
                </a:lnTo>
                <a:lnTo>
                  <a:pt x="6683895" y="5032319"/>
                </a:lnTo>
                <a:lnTo>
                  <a:pt x="6559434" y="5004793"/>
                </a:lnTo>
                <a:cubicBezTo>
                  <a:pt x="6477362" y="4983204"/>
                  <a:pt x="6394641" y="4963558"/>
                  <a:pt x="6313757" y="4937111"/>
                </a:cubicBezTo>
                <a:cubicBezTo>
                  <a:pt x="6232462" y="4911636"/>
                  <a:pt x="6153688" y="4878713"/>
                  <a:pt x="6078460" y="4838774"/>
                </a:cubicBezTo>
                <a:cubicBezTo>
                  <a:pt x="6040808" y="4818599"/>
                  <a:pt x="6004671" y="4795725"/>
                  <a:pt x="5970328" y="4770337"/>
                </a:cubicBezTo>
                <a:cubicBezTo>
                  <a:pt x="5953567" y="4757275"/>
                  <a:pt x="5936374" y="4744538"/>
                  <a:pt x="5920803" y="4729857"/>
                </a:cubicBezTo>
                <a:cubicBezTo>
                  <a:pt x="5905232" y="4715177"/>
                  <a:pt x="5889768" y="4700712"/>
                  <a:pt x="5874847" y="4685492"/>
                </a:cubicBezTo>
                <a:cubicBezTo>
                  <a:pt x="5867168" y="4678044"/>
                  <a:pt x="5860788" y="4669408"/>
                  <a:pt x="5853221" y="4661420"/>
                </a:cubicBezTo>
                <a:cubicBezTo>
                  <a:pt x="5845651" y="4653433"/>
                  <a:pt x="5838947" y="4645553"/>
                  <a:pt x="5832892" y="4636701"/>
                </a:cubicBezTo>
                <a:cubicBezTo>
                  <a:pt x="5819937" y="4619786"/>
                  <a:pt x="5807881" y="4602202"/>
                  <a:pt x="5796775" y="4584024"/>
                </a:cubicBezTo>
                <a:cubicBezTo>
                  <a:pt x="5773926" y="4547970"/>
                  <a:pt x="5754862" y="4509672"/>
                  <a:pt x="5739897" y="4469710"/>
                </a:cubicBezTo>
                <a:lnTo>
                  <a:pt x="5718427" y="4379458"/>
                </a:lnTo>
                <a:lnTo>
                  <a:pt x="5770715" y="4523791"/>
                </a:lnTo>
                <a:cubicBezTo>
                  <a:pt x="5793693" y="4570779"/>
                  <a:pt x="5822381" y="4614756"/>
                  <a:pt x="5856139" y="4654728"/>
                </a:cubicBezTo>
                <a:cubicBezTo>
                  <a:pt x="5889758" y="4694786"/>
                  <a:pt x="5927928" y="4730797"/>
                  <a:pt x="5969895" y="4762025"/>
                </a:cubicBezTo>
                <a:cubicBezTo>
                  <a:pt x="6011819" y="4793189"/>
                  <a:pt x="6056272" y="4820812"/>
                  <a:pt x="6102789" y="4844603"/>
                </a:cubicBezTo>
                <a:cubicBezTo>
                  <a:pt x="6149991" y="4868297"/>
                  <a:pt x="6198596" y="4889098"/>
                  <a:pt x="6248337" y="4906887"/>
                </a:cubicBezTo>
                <a:cubicBezTo>
                  <a:pt x="6297321" y="4924914"/>
                  <a:pt x="6347170" y="4940782"/>
                  <a:pt x="6397344" y="4954922"/>
                </a:cubicBezTo>
                <a:cubicBezTo>
                  <a:pt x="6447517" y="4969063"/>
                  <a:pt x="6498231" y="4981369"/>
                  <a:pt x="6548730" y="4994646"/>
                </a:cubicBezTo>
                <a:cubicBezTo>
                  <a:pt x="6750191" y="5043685"/>
                  <a:pt x="6954962" y="5078033"/>
                  <a:pt x="7161409" y="5097409"/>
                </a:cubicBezTo>
                <a:cubicBezTo>
                  <a:pt x="7566883" y="5135007"/>
                  <a:pt x="7975605" y="5117250"/>
                  <a:pt x="8376278" y="5044624"/>
                </a:cubicBezTo>
                <a:cubicBezTo>
                  <a:pt x="8762160" y="4975216"/>
                  <a:pt x="9137834" y="4857945"/>
                  <a:pt x="9494586" y="4695531"/>
                </a:cubicBezTo>
                <a:cubicBezTo>
                  <a:pt x="9916865" y="4504361"/>
                  <a:pt x="10310013" y="4254663"/>
                  <a:pt x="10662418" y="3953843"/>
                </a:cubicBezTo>
                <a:cubicBezTo>
                  <a:pt x="10751519" y="3877850"/>
                  <a:pt x="10837944" y="3798837"/>
                  <a:pt x="10921544" y="3716948"/>
                </a:cubicBezTo>
                <a:close/>
                <a:moveTo>
                  <a:pt x="11058096" y="3607210"/>
                </a:moveTo>
                <a:lnTo>
                  <a:pt x="11075376" y="3618458"/>
                </a:lnTo>
                <a:cubicBezTo>
                  <a:pt x="11087487" y="3626662"/>
                  <a:pt x="11100679" y="3633462"/>
                  <a:pt x="11113223" y="3641019"/>
                </a:cubicBezTo>
                <a:cubicBezTo>
                  <a:pt x="11125767" y="3648575"/>
                  <a:pt x="11138634" y="3655915"/>
                  <a:pt x="11151934" y="3662607"/>
                </a:cubicBezTo>
                <a:cubicBezTo>
                  <a:pt x="11165234" y="3669300"/>
                  <a:pt x="11177994" y="3676209"/>
                  <a:pt x="11191186" y="3682793"/>
                </a:cubicBezTo>
                <a:cubicBezTo>
                  <a:pt x="11217894" y="3695315"/>
                  <a:pt x="11244496" y="3708160"/>
                  <a:pt x="11271853" y="3719278"/>
                </a:cubicBezTo>
                <a:cubicBezTo>
                  <a:pt x="11299210" y="3730397"/>
                  <a:pt x="11326677" y="3740867"/>
                  <a:pt x="11354143" y="3751662"/>
                </a:cubicBezTo>
                <a:cubicBezTo>
                  <a:pt x="11381607" y="3762456"/>
                  <a:pt x="11409722" y="3771740"/>
                  <a:pt x="11437945" y="3780699"/>
                </a:cubicBezTo>
                <a:cubicBezTo>
                  <a:pt x="11550079" y="3818372"/>
                  <a:pt x="11665672" y="3846761"/>
                  <a:pt x="11779861" y="3877849"/>
                </a:cubicBezTo>
                <a:cubicBezTo>
                  <a:pt x="11808515" y="3885298"/>
                  <a:pt x="11836954" y="3893825"/>
                  <a:pt x="11866367" y="3900410"/>
                </a:cubicBezTo>
                <a:lnTo>
                  <a:pt x="11952873" y="3920811"/>
                </a:lnTo>
                <a:cubicBezTo>
                  <a:pt x="12010507" y="3934412"/>
                  <a:pt x="12068033" y="3948445"/>
                  <a:pt x="12125885" y="3961507"/>
                </a:cubicBezTo>
                <a:lnTo>
                  <a:pt x="12190271" y="3974804"/>
                </a:lnTo>
                <a:lnTo>
                  <a:pt x="12190271" y="4000101"/>
                </a:lnTo>
                <a:lnTo>
                  <a:pt x="12044244" y="3971114"/>
                </a:lnTo>
                <a:lnTo>
                  <a:pt x="11920433" y="3941860"/>
                </a:lnTo>
                <a:cubicBezTo>
                  <a:pt x="11879234" y="3932037"/>
                  <a:pt x="11837928" y="3922754"/>
                  <a:pt x="11797053" y="3911204"/>
                </a:cubicBezTo>
                <a:cubicBezTo>
                  <a:pt x="11715305" y="3888968"/>
                  <a:pt x="11633232" y="3868026"/>
                  <a:pt x="11551592" y="3844602"/>
                </a:cubicBezTo>
                <a:cubicBezTo>
                  <a:pt x="11389393" y="3797215"/>
                  <a:pt x="11226221" y="3740975"/>
                  <a:pt x="11079053" y="3652784"/>
                </a:cubicBezTo>
                <a:lnTo>
                  <a:pt x="11040103" y="3626216"/>
                </a:lnTo>
                <a:lnTo>
                  <a:pt x="11045099" y="3621157"/>
                </a:lnTo>
                <a:close/>
                <a:moveTo>
                  <a:pt x="979400" y="3567688"/>
                </a:moveTo>
                <a:lnTo>
                  <a:pt x="913396" y="3661420"/>
                </a:lnTo>
                <a:lnTo>
                  <a:pt x="841704" y="3762780"/>
                </a:lnTo>
                <a:lnTo>
                  <a:pt x="807210" y="3811787"/>
                </a:lnTo>
                <a:lnTo>
                  <a:pt x="798769" y="3823778"/>
                </a:lnTo>
                <a:lnTo>
                  <a:pt x="804629" y="3815134"/>
                </a:lnTo>
                <a:cubicBezTo>
                  <a:pt x="814320" y="3801398"/>
                  <a:pt x="823484" y="3788687"/>
                  <a:pt x="831756" y="3776597"/>
                </a:cubicBezTo>
                <a:cubicBezTo>
                  <a:pt x="848300" y="3752418"/>
                  <a:pt x="863115" y="3732124"/>
                  <a:pt x="875009" y="3714421"/>
                </a:cubicBezTo>
                <a:cubicBezTo>
                  <a:pt x="899772" y="3679231"/>
                  <a:pt x="916208" y="3655699"/>
                  <a:pt x="927237" y="3639939"/>
                </a:cubicBezTo>
                <a:lnTo>
                  <a:pt x="946377" y="3612413"/>
                </a:lnTo>
                <a:cubicBezTo>
                  <a:pt x="948972" y="3608419"/>
                  <a:pt x="948864" y="3608419"/>
                  <a:pt x="948756" y="3608311"/>
                </a:cubicBezTo>
                <a:close/>
                <a:moveTo>
                  <a:pt x="1072427" y="3444366"/>
                </a:moveTo>
                <a:lnTo>
                  <a:pt x="1056131" y="3466148"/>
                </a:lnTo>
                <a:lnTo>
                  <a:pt x="1012878" y="3524114"/>
                </a:lnTo>
                <a:cubicBezTo>
                  <a:pt x="998064" y="3544192"/>
                  <a:pt x="983574" y="3565457"/>
                  <a:pt x="968328" y="3586830"/>
                </a:cubicBezTo>
                <a:lnTo>
                  <a:pt x="874144" y="3720574"/>
                </a:lnTo>
                <a:lnTo>
                  <a:pt x="825160" y="3790090"/>
                </a:lnTo>
                <a:cubicBezTo>
                  <a:pt x="808724" y="3813406"/>
                  <a:pt x="791855" y="3836614"/>
                  <a:pt x="776284" y="3860686"/>
                </a:cubicBezTo>
                <a:lnTo>
                  <a:pt x="590620" y="4139400"/>
                </a:lnTo>
                <a:lnTo>
                  <a:pt x="443452" y="4374072"/>
                </a:lnTo>
                <a:cubicBezTo>
                  <a:pt x="483894" y="4309305"/>
                  <a:pt x="524443" y="4244538"/>
                  <a:pt x="562398" y="4183873"/>
                </a:cubicBezTo>
                <a:cubicBezTo>
                  <a:pt x="572022" y="4168761"/>
                  <a:pt x="581105" y="4153648"/>
                  <a:pt x="590620" y="4139183"/>
                </a:cubicBezTo>
                <a:lnTo>
                  <a:pt x="618627" y="4097193"/>
                </a:lnTo>
                <a:lnTo>
                  <a:pt x="669882" y="4020013"/>
                </a:lnTo>
                <a:cubicBezTo>
                  <a:pt x="733247" y="3924589"/>
                  <a:pt x="774230" y="3862737"/>
                  <a:pt x="775527" y="3860686"/>
                </a:cubicBezTo>
                <a:lnTo>
                  <a:pt x="774770" y="3860686"/>
                </a:lnTo>
                <a:lnTo>
                  <a:pt x="790774" y="3836507"/>
                </a:lnTo>
                <a:lnTo>
                  <a:pt x="807643" y="3812543"/>
                </a:lnTo>
                <a:lnTo>
                  <a:pt x="842137" y="3763536"/>
                </a:lnTo>
                <a:lnTo>
                  <a:pt x="913829" y="3661852"/>
                </a:lnTo>
                <a:lnTo>
                  <a:pt x="988657" y="3555742"/>
                </a:lnTo>
                <a:lnTo>
                  <a:pt x="995258" y="3546667"/>
                </a:lnTo>
                <a:close/>
                <a:moveTo>
                  <a:pt x="1132689" y="3363816"/>
                </a:moveTo>
                <a:lnTo>
                  <a:pt x="1133022" y="3364038"/>
                </a:lnTo>
                <a:lnTo>
                  <a:pt x="1072427" y="3444366"/>
                </a:lnTo>
                <a:close/>
                <a:moveTo>
                  <a:pt x="1308542" y="3131358"/>
                </a:moveTo>
                <a:lnTo>
                  <a:pt x="1286305" y="3160838"/>
                </a:lnTo>
                <a:lnTo>
                  <a:pt x="1235523" y="3224999"/>
                </a:lnTo>
                <a:cubicBezTo>
                  <a:pt x="1178321" y="3300021"/>
                  <a:pt x="1122525" y="3375151"/>
                  <a:pt x="1068459" y="3447797"/>
                </a:cubicBezTo>
                <a:lnTo>
                  <a:pt x="1027909" y="3501770"/>
                </a:lnTo>
                <a:lnTo>
                  <a:pt x="995258" y="3546667"/>
                </a:lnTo>
                <a:lnTo>
                  <a:pt x="979400" y="3567688"/>
                </a:lnTo>
                <a:lnTo>
                  <a:pt x="988116" y="3555310"/>
                </a:lnTo>
                <a:cubicBezTo>
                  <a:pt x="1000659" y="3536960"/>
                  <a:pt x="1013960" y="3519149"/>
                  <a:pt x="1027368" y="3501338"/>
                </a:cubicBezTo>
                <a:lnTo>
                  <a:pt x="1067918" y="3447366"/>
                </a:lnTo>
                <a:cubicBezTo>
                  <a:pt x="1122417" y="3374719"/>
                  <a:pt x="1177672" y="3300021"/>
                  <a:pt x="1234875" y="3224460"/>
                </a:cubicBezTo>
                <a:close/>
                <a:moveTo>
                  <a:pt x="1408666" y="3004819"/>
                </a:moveTo>
                <a:lnTo>
                  <a:pt x="1308542" y="3131358"/>
                </a:lnTo>
                <a:lnTo>
                  <a:pt x="1363502" y="3058501"/>
                </a:lnTo>
                <a:close/>
                <a:moveTo>
                  <a:pt x="1763001" y="2583665"/>
                </a:moveTo>
                <a:lnTo>
                  <a:pt x="1737193" y="2614339"/>
                </a:lnTo>
                <a:lnTo>
                  <a:pt x="1685463" y="2672754"/>
                </a:lnTo>
                <a:lnTo>
                  <a:pt x="1595172" y="2780699"/>
                </a:lnTo>
                <a:cubicBezTo>
                  <a:pt x="1564679" y="2816893"/>
                  <a:pt x="1534153" y="2853270"/>
                  <a:pt x="1503584" y="2889831"/>
                </a:cubicBezTo>
                <a:lnTo>
                  <a:pt x="1457628" y="2944667"/>
                </a:lnTo>
                <a:lnTo>
                  <a:pt x="1428978" y="2980677"/>
                </a:lnTo>
                <a:lnTo>
                  <a:pt x="1408666" y="3004819"/>
                </a:lnTo>
                <a:lnTo>
                  <a:pt x="1412104" y="3000474"/>
                </a:lnTo>
                <a:lnTo>
                  <a:pt x="1456763" y="2944235"/>
                </a:lnTo>
                <a:lnTo>
                  <a:pt x="1502719" y="2889399"/>
                </a:lnTo>
                <a:lnTo>
                  <a:pt x="1594199" y="2780267"/>
                </a:lnTo>
                <a:cubicBezTo>
                  <a:pt x="1624477" y="2743890"/>
                  <a:pt x="1653997" y="2707404"/>
                  <a:pt x="1684490" y="2672322"/>
                </a:cubicBezTo>
                <a:close/>
                <a:moveTo>
                  <a:pt x="1846349" y="2489396"/>
                </a:moveTo>
                <a:lnTo>
                  <a:pt x="1775970" y="2569019"/>
                </a:lnTo>
                <a:lnTo>
                  <a:pt x="1763001" y="2583665"/>
                </a:lnTo>
                <a:lnTo>
                  <a:pt x="1806609" y="2531833"/>
                </a:lnTo>
                <a:close/>
                <a:moveTo>
                  <a:pt x="2118102" y="2194559"/>
                </a:moveTo>
                <a:lnTo>
                  <a:pt x="2118968" y="2195422"/>
                </a:lnTo>
                <a:lnTo>
                  <a:pt x="1952659" y="2372344"/>
                </a:lnTo>
                <a:cubicBezTo>
                  <a:pt x="1937953" y="2387564"/>
                  <a:pt x="1923679" y="2403648"/>
                  <a:pt x="1909406" y="2419947"/>
                </a:cubicBezTo>
                <a:lnTo>
                  <a:pt x="1876999" y="2456666"/>
                </a:lnTo>
                <a:lnTo>
                  <a:pt x="1846349" y="2489396"/>
                </a:lnTo>
                <a:lnTo>
                  <a:pt x="1865180" y="2468091"/>
                </a:lnTo>
                <a:lnTo>
                  <a:pt x="1908433" y="2419084"/>
                </a:lnTo>
                <a:cubicBezTo>
                  <a:pt x="1922706" y="2402784"/>
                  <a:pt x="1936980" y="2386808"/>
                  <a:pt x="1951686" y="2371480"/>
                </a:cubicBezTo>
                <a:close/>
                <a:moveTo>
                  <a:pt x="11502067" y="1353237"/>
                </a:moveTo>
                <a:cubicBezTo>
                  <a:pt x="11545862" y="1351812"/>
                  <a:pt x="11589655" y="1357123"/>
                  <a:pt x="11631827" y="1368997"/>
                </a:cubicBezTo>
                <a:cubicBezTo>
                  <a:pt x="11674215" y="1380569"/>
                  <a:pt x="11714115" y="1399416"/>
                  <a:pt x="11750016" y="1424697"/>
                </a:cubicBezTo>
                <a:cubicBezTo>
                  <a:pt x="11785699" y="1450420"/>
                  <a:pt x="11816410" y="1482296"/>
                  <a:pt x="11840846" y="1518825"/>
                </a:cubicBezTo>
                <a:lnTo>
                  <a:pt x="11857932" y="1546890"/>
                </a:lnTo>
                <a:cubicBezTo>
                  <a:pt x="11862906" y="1556605"/>
                  <a:pt x="11868096" y="1566212"/>
                  <a:pt x="11872205" y="1576359"/>
                </a:cubicBezTo>
                <a:cubicBezTo>
                  <a:pt x="11880856" y="1596243"/>
                  <a:pt x="11888102" y="1616741"/>
                  <a:pt x="11893832" y="1637672"/>
                </a:cubicBezTo>
                <a:cubicBezTo>
                  <a:pt x="11917189" y="1721437"/>
                  <a:pt x="11920217" y="1808332"/>
                  <a:pt x="11917189" y="1893501"/>
                </a:cubicBezTo>
                <a:cubicBezTo>
                  <a:pt x="11909728" y="2064043"/>
                  <a:pt x="11879883" y="2232858"/>
                  <a:pt x="11828412" y="2395660"/>
                </a:cubicBezTo>
                <a:cubicBezTo>
                  <a:pt x="11776941" y="2558171"/>
                  <a:pt x="11708600" y="2714885"/>
                  <a:pt x="11624581" y="2863277"/>
                </a:cubicBezTo>
                <a:cubicBezTo>
                  <a:pt x="11540563" y="3011323"/>
                  <a:pt x="11445081" y="3152579"/>
                  <a:pt x="11339004" y="3285772"/>
                </a:cubicBezTo>
                <a:lnTo>
                  <a:pt x="11299319" y="3335751"/>
                </a:lnTo>
                <a:lnTo>
                  <a:pt x="11258336" y="3384650"/>
                </a:lnTo>
                <a:cubicBezTo>
                  <a:pt x="11231303" y="3417573"/>
                  <a:pt x="11203080" y="3449417"/>
                  <a:pt x="11174858" y="3481044"/>
                </a:cubicBezTo>
                <a:lnTo>
                  <a:pt x="11153231" y="3504900"/>
                </a:lnTo>
                <a:lnTo>
                  <a:pt x="11131605" y="3528216"/>
                </a:lnTo>
                <a:lnTo>
                  <a:pt x="11088352" y="3574741"/>
                </a:lnTo>
                <a:lnTo>
                  <a:pt x="11058096" y="3607210"/>
                </a:lnTo>
                <a:lnTo>
                  <a:pt x="11038395" y="3594386"/>
                </a:lnTo>
                <a:lnTo>
                  <a:pt x="11038359" y="3594360"/>
                </a:lnTo>
                <a:lnTo>
                  <a:pt x="11163720" y="3462802"/>
                </a:lnTo>
                <a:cubicBezTo>
                  <a:pt x="11182860" y="3440565"/>
                  <a:pt x="11202757" y="3418976"/>
                  <a:pt x="11221464" y="3396308"/>
                </a:cubicBezTo>
                <a:lnTo>
                  <a:pt x="11278017" y="3328734"/>
                </a:lnTo>
                <a:cubicBezTo>
                  <a:pt x="11314458" y="3282642"/>
                  <a:pt x="11351439" y="3236873"/>
                  <a:pt x="11386149" y="3189270"/>
                </a:cubicBezTo>
                <a:cubicBezTo>
                  <a:pt x="11456544" y="3094861"/>
                  <a:pt x="11521532" y="2996502"/>
                  <a:pt x="11580788" y="2894689"/>
                </a:cubicBezTo>
                <a:cubicBezTo>
                  <a:pt x="11588249" y="2881951"/>
                  <a:pt x="11596035" y="2869429"/>
                  <a:pt x="11603171" y="2856476"/>
                </a:cubicBezTo>
                <a:lnTo>
                  <a:pt x="11624041" y="2817616"/>
                </a:lnTo>
                <a:cubicBezTo>
                  <a:pt x="11637774" y="2791493"/>
                  <a:pt x="11652697" y="2766018"/>
                  <a:pt x="11665024" y="2739248"/>
                </a:cubicBezTo>
                <a:lnTo>
                  <a:pt x="11703518" y="2659585"/>
                </a:lnTo>
                <a:lnTo>
                  <a:pt x="11738337" y="2578302"/>
                </a:lnTo>
                <a:cubicBezTo>
                  <a:pt x="11783212" y="2469105"/>
                  <a:pt x="11819436" y="2356530"/>
                  <a:pt x="11846470" y="2241623"/>
                </a:cubicBezTo>
                <a:cubicBezTo>
                  <a:pt x="11872205" y="2126262"/>
                  <a:pt x="11887993" y="2008883"/>
                  <a:pt x="11893400" y="1890802"/>
                </a:cubicBezTo>
                <a:cubicBezTo>
                  <a:pt x="11896212" y="1832037"/>
                  <a:pt x="11893615" y="1773153"/>
                  <a:pt x="11885722" y="1714852"/>
                </a:cubicBezTo>
                <a:cubicBezTo>
                  <a:pt x="11878261" y="1657069"/>
                  <a:pt x="11859878" y="1601208"/>
                  <a:pt x="11831655" y="1550236"/>
                </a:cubicBezTo>
                <a:cubicBezTo>
                  <a:pt x="11802785" y="1500107"/>
                  <a:pt x="11761586" y="1458181"/>
                  <a:pt x="11711953" y="1428475"/>
                </a:cubicBezTo>
                <a:cubicBezTo>
                  <a:pt x="11661779" y="1399286"/>
                  <a:pt x="11605443" y="1382037"/>
                  <a:pt x="11547484" y="1378065"/>
                </a:cubicBezTo>
                <a:cubicBezTo>
                  <a:pt x="11533101" y="1376920"/>
                  <a:pt x="11518612" y="1376521"/>
                  <a:pt x="11504231" y="1376877"/>
                </a:cubicBezTo>
                <a:cubicBezTo>
                  <a:pt x="11489740" y="1376877"/>
                  <a:pt x="11475359" y="1379036"/>
                  <a:pt x="11460978" y="1380008"/>
                </a:cubicBezTo>
                <a:cubicBezTo>
                  <a:pt x="11446703" y="1382814"/>
                  <a:pt x="11432214" y="1384433"/>
                  <a:pt x="11417725" y="1387995"/>
                </a:cubicBezTo>
                <a:cubicBezTo>
                  <a:pt x="11403559" y="1391320"/>
                  <a:pt x="11389609" y="1395357"/>
                  <a:pt x="11375876" y="1400085"/>
                </a:cubicBezTo>
                <a:cubicBezTo>
                  <a:pt x="11321053" y="1420120"/>
                  <a:pt x="11269907" y="1448995"/>
                  <a:pt x="11224490" y="1485578"/>
                </a:cubicBezTo>
                <a:cubicBezTo>
                  <a:pt x="11132254" y="1558656"/>
                  <a:pt x="11059048" y="1653647"/>
                  <a:pt x="10995790" y="1753712"/>
                </a:cubicBezTo>
                <a:cubicBezTo>
                  <a:pt x="10964216" y="1803799"/>
                  <a:pt x="10935020" y="1855720"/>
                  <a:pt x="10907122" y="1908181"/>
                </a:cubicBezTo>
                <a:cubicBezTo>
                  <a:pt x="10879224" y="1960642"/>
                  <a:pt x="10853056" y="2014183"/>
                  <a:pt x="10829158" y="2068479"/>
                </a:cubicBezTo>
                <a:cubicBezTo>
                  <a:pt x="10780856" y="2177029"/>
                  <a:pt x="10741084" y="2289162"/>
                  <a:pt x="10710212" y="2403864"/>
                </a:cubicBezTo>
                <a:cubicBezTo>
                  <a:pt x="10678767" y="2518155"/>
                  <a:pt x="10659660" y="2635470"/>
                  <a:pt x="10653226" y="2753821"/>
                </a:cubicBezTo>
                <a:cubicBezTo>
                  <a:pt x="10646284" y="2871750"/>
                  <a:pt x="10657822" y="2990036"/>
                  <a:pt x="10687397" y="3104425"/>
                </a:cubicBezTo>
                <a:cubicBezTo>
                  <a:pt x="10717360" y="3218210"/>
                  <a:pt x="10770842" y="3324470"/>
                  <a:pt x="10844405" y="3416385"/>
                </a:cubicBezTo>
                <a:cubicBezTo>
                  <a:pt x="10849054" y="3422107"/>
                  <a:pt x="10853380" y="3428043"/>
                  <a:pt x="10858138" y="3433657"/>
                </a:cubicBezTo>
                <a:lnTo>
                  <a:pt x="10872952" y="3449848"/>
                </a:lnTo>
                <a:cubicBezTo>
                  <a:pt x="10882900" y="3460643"/>
                  <a:pt x="10892307" y="3471977"/>
                  <a:pt x="10902905" y="3482232"/>
                </a:cubicBezTo>
                <a:lnTo>
                  <a:pt x="10934696" y="3512564"/>
                </a:lnTo>
                <a:cubicBezTo>
                  <a:pt x="10945509" y="3522819"/>
                  <a:pt x="10957079" y="3531670"/>
                  <a:pt x="10968108" y="3541278"/>
                </a:cubicBezTo>
                <a:lnTo>
                  <a:pt x="10985085" y="3555310"/>
                </a:lnTo>
                <a:cubicBezTo>
                  <a:pt x="10990817" y="3559844"/>
                  <a:pt x="10996872" y="3564054"/>
                  <a:pt x="11002711" y="3568480"/>
                </a:cubicBezTo>
                <a:lnTo>
                  <a:pt x="11038359" y="3594360"/>
                </a:lnTo>
                <a:lnTo>
                  <a:pt x="11020648" y="3612946"/>
                </a:lnTo>
                <a:lnTo>
                  <a:pt x="10972785" y="3580298"/>
                </a:lnTo>
                <a:cubicBezTo>
                  <a:pt x="10938994" y="3553905"/>
                  <a:pt x="10906905" y="3525334"/>
                  <a:pt x="10876737" y="3494753"/>
                </a:cubicBezTo>
                <a:cubicBezTo>
                  <a:pt x="10816614" y="3433085"/>
                  <a:pt x="10766257" y="3362564"/>
                  <a:pt x="10727513" y="3285665"/>
                </a:cubicBezTo>
                <a:cubicBezTo>
                  <a:pt x="10688910" y="3208829"/>
                  <a:pt x="10661174" y="3127018"/>
                  <a:pt x="10645116" y="3042573"/>
                </a:cubicBezTo>
                <a:cubicBezTo>
                  <a:pt x="10629264" y="2958408"/>
                  <a:pt x="10622592" y="2872776"/>
                  <a:pt x="10625220" y="2787175"/>
                </a:cubicBezTo>
                <a:cubicBezTo>
                  <a:pt x="10629545" y="2616083"/>
                  <a:pt x="10665229" y="2447581"/>
                  <a:pt x="10717782" y="2285772"/>
                </a:cubicBezTo>
                <a:cubicBezTo>
                  <a:pt x="10771480" y="2124125"/>
                  <a:pt x="10841377" y="1968296"/>
                  <a:pt x="10926369" y="1820638"/>
                </a:cubicBezTo>
                <a:cubicBezTo>
                  <a:pt x="10968325" y="1746297"/>
                  <a:pt x="11015903" y="1675312"/>
                  <a:pt x="11068780" y="1608311"/>
                </a:cubicBezTo>
                <a:cubicBezTo>
                  <a:pt x="11121873" y="1540349"/>
                  <a:pt x="11185455" y="1481217"/>
                  <a:pt x="11257038" y="1433116"/>
                </a:cubicBezTo>
                <a:cubicBezTo>
                  <a:pt x="11329488" y="1383926"/>
                  <a:pt x="11414480" y="1356227"/>
                  <a:pt x="11502067" y="1353237"/>
                </a:cubicBezTo>
                <a:close/>
                <a:moveTo>
                  <a:pt x="5467726" y="1445"/>
                </a:moveTo>
                <a:cubicBezTo>
                  <a:pt x="5518170" y="4322"/>
                  <a:pt x="5567933" y="14354"/>
                  <a:pt x="5615545" y="31238"/>
                </a:cubicBezTo>
                <a:cubicBezTo>
                  <a:pt x="5663437" y="48760"/>
                  <a:pt x="5707782" y="74718"/>
                  <a:pt x="5746493" y="107879"/>
                </a:cubicBezTo>
                <a:cubicBezTo>
                  <a:pt x="5785054" y="141181"/>
                  <a:pt x="5818595" y="179864"/>
                  <a:pt x="5846083" y="222732"/>
                </a:cubicBezTo>
                <a:cubicBezTo>
                  <a:pt x="5901771" y="308116"/>
                  <a:pt x="5936374" y="405158"/>
                  <a:pt x="5960920" y="503388"/>
                </a:cubicBezTo>
                <a:cubicBezTo>
                  <a:pt x="5972880" y="552947"/>
                  <a:pt x="5982190" y="603103"/>
                  <a:pt x="5988819" y="653647"/>
                </a:cubicBezTo>
                <a:cubicBezTo>
                  <a:pt x="5992061" y="678906"/>
                  <a:pt x="5994442" y="704273"/>
                  <a:pt x="5997252" y="729209"/>
                </a:cubicBezTo>
                <a:cubicBezTo>
                  <a:pt x="6000064" y="754144"/>
                  <a:pt x="6003200" y="779835"/>
                  <a:pt x="6004065" y="805418"/>
                </a:cubicBezTo>
                <a:lnTo>
                  <a:pt x="6008281" y="882058"/>
                </a:lnTo>
                <a:lnTo>
                  <a:pt x="6009364" y="901165"/>
                </a:lnTo>
                <a:lnTo>
                  <a:pt x="6009364" y="920379"/>
                </a:lnTo>
                <a:lnTo>
                  <a:pt x="6009364" y="958807"/>
                </a:lnTo>
                <a:cubicBezTo>
                  <a:pt x="6009364" y="984390"/>
                  <a:pt x="6010336" y="1010081"/>
                  <a:pt x="6009364" y="1035772"/>
                </a:cubicBezTo>
                <a:lnTo>
                  <a:pt x="6006768" y="1112736"/>
                </a:lnTo>
                <a:cubicBezTo>
                  <a:pt x="6006768" y="1138427"/>
                  <a:pt x="6004390" y="1164118"/>
                  <a:pt x="6002551" y="1189809"/>
                </a:cubicBezTo>
                <a:cubicBezTo>
                  <a:pt x="6000712" y="1215500"/>
                  <a:pt x="5998767" y="1241083"/>
                  <a:pt x="5996929" y="1266773"/>
                </a:cubicBezTo>
                <a:cubicBezTo>
                  <a:pt x="5995091" y="1292464"/>
                  <a:pt x="5991630" y="1318047"/>
                  <a:pt x="5989035" y="1343738"/>
                </a:cubicBezTo>
                <a:lnTo>
                  <a:pt x="5985034" y="1382274"/>
                </a:lnTo>
                <a:lnTo>
                  <a:pt x="5979951" y="1420703"/>
                </a:lnTo>
                <a:lnTo>
                  <a:pt x="5969895" y="1497559"/>
                </a:lnTo>
                <a:lnTo>
                  <a:pt x="5958108" y="1574308"/>
                </a:lnTo>
                <a:cubicBezTo>
                  <a:pt x="5950539" y="1625582"/>
                  <a:pt x="5941132" y="1676532"/>
                  <a:pt x="5932264" y="1727698"/>
                </a:cubicBezTo>
                <a:cubicBezTo>
                  <a:pt x="5895500" y="1932037"/>
                  <a:pt x="5850950" y="2135729"/>
                  <a:pt x="5810292" y="2340824"/>
                </a:cubicBezTo>
                <a:cubicBezTo>
                  <a:pt x="5790396" y="2443479"/>
                  <a:pt x="5770715" y="2545919"/>
                  <a:pt x="5754278" y="2649870"/>
                </a:cubicBezTo>
                <a:cubicBezTo>
                  <a:pt x="5737842" y="2753821"/>
                  <a:pt x="5723353" y="2857339"/>
                  <a:pt x="5711026" y="2961614"/>
                </a:cubicBezTo>
                <a:cubicBezTo>
                  <a:pt x="5687021" y="3170304"/>
                  <a:pt x="5672888" y="3380116"/>
                  <a:pt x="5668638" y="3591040"/>
                </a:cubicBezTo>
                <a:cubicBezTo>
                  <a:pt x="5666399" y="3696319"/>
                  <a:pt x="5666399" y="3801565"/>
                  <a:pt x="5668638" y="3906778"/>
                </a:cubicBezTo>
                <a:cubicBezTo>
                  <a:pt x="5671665" y="4012025"/>
                  <a:pt x="5674801" y="4117379"/>
                  <a:pt x="5688102" y="4221546"/>
                </a:cubicBezTo>
                <a:lnTo>
                  <a:pt x="5715694" y="4367968"/>
                </a:lnTo>
                <a:lnTo>
                  <a:pt x="5680965" y="4221977"/>
                </a:lnTo>
                <a:cubicBezTo>
                  <a:pt x="5670152" y="4137672"/>
                  <a:pt x="5665718" y="4052936"/>
                  <a:pt x="5663014" y="3968199"/>
                </a:cubicBezTo>
                <a:cubicBezTo>
                  <a:pt x="5660312" y="3883462"/>
                  <a:pt x="5658581" y="3798834"/>
                  <a:pt x="5658473" y="3714097"/>
                </a:cubicBezTo>
                <a:cubicBezTo>
                  <a:pt x="5658733" y="3375043"/>
                  <a:pt x="5684036" y="3036485"/>
                  <a:pt x="5734166" y="2701144"/>
                </a:cubicBezTo>
                <a:cubicBezTo>
                  <a:pt x="5783799" y="2365759"/>
                  <a:pt x="5863060" y="2036096"/>
                  <a:pt x="5920695" y="1703194"/>
                </a:cubicBezTo>
                <a:cubicBezTo>
                  <a:pt x="5950659" y="1537067"/>
                  <a:pt x="5971874" y="1369483"/>
                  <a:pt x="5984276" y="1201143"/>
                </a:cubicBezTo>
                <a:cubicBezTo>
                  <a:pt x="5996593" y="1033121"/>
                  <a:pt x="5993155" y="864317"/>
                  <a:pt x="5974005" y="696933"/>
                </a:cubicBezTo>
                <a:cubicBezTo>
                  <a:pt x="5965322" y="613482"/>
                  <a:pt x="5949026" y="530995"/>
                  <a:pt x="5925345" y="450495"/>
                </a:cubicBezTo>
                <a:cubicBezTo>
                  <a:pt x="5913189" y="410518"/>
                  <a:pt x="5898744" y="371270"/>
                  <a:pt x="5882091" y="332943"/>
                </a:cubicBezTo>
                <a:cubicBezTo>
                  <a:pt x="5864953" y="295060"/>
                  <a:pt x="5844808" y="258603"/>
                  <a:pt x="5821862" y="223919"/>
                </a:cubicBezTo>
                <a:cubicBezTo>
                  <a:pt x="5775148" y="155806"/>
                  <a:pt x="5713729" y="97084"/>
                  <a:pt x="5638035" y="63189"/>
                </a:cubicBezTo>
                <a:cubicBezTo>
                  <a:pt x="5562344" y="29295"/>
                  <a:pt x="5479405" y="18716"/>
                  <a:pt x="5396360" y="21523"/>
                </a:cubicBezTo>
                <a:cubicBezTo>
                  <a:pt x="5354599" y="22954"/>
                  <a:pt x="5312956" y="26919"/>
                  <a:pt x="5271683" y="33397"/>
                </a:cubicBezTo>
                <a:cubicBezTo>
                  <a:pt x="5250922" y="36527"/>
                  <a:pt x="5230268" y="40521"/>
                  <a:pt x="5209723" y="44191"/>
                </a:cubicBezTo>
                <a:lnTo>
                  <a:pt x="5147871" y="56389"/>
                </a:lnTo>
                <a:lnTo>
                  <a:pt x="5086559" y="71285"/>
                </a:lnTo>
                <a:lnTo>
                  <a:pt x="5055959" y="78841"/>
                </a:lnTo>
                <a:lnTo>
                  <a:pt x="5025681" y="87585"/>
                </a:lnTo>
                <a:lnTo>
                  <a:pt x="4965126" y="105288"/>
                </a:lnTo>
                <a:cubicBezTo>
                  <a:pt x="4945123" y="111657"/>
                  <a:pt x="4925334" y="118565"/>
                  <a:pt x="4905329" y="125150"/>
                </a:cubicBezTo>
                <a:cubicBezTo>
                  <a:pt x="4746267" y="180512"/>
                  <a:pt x="4592134" y="249118"/>
                  <a:pt x="4444577" y="330245"/>
                </a:cubicBezTo>
                <a:cubicBezTo>
                  <a:pt x="4296716" y="410960"/>
                  <a:pt x="4153039" y="499083"/>
                  <a:pt x="4014100" y="594278"/>
                </a:cubicBezTo>
                <a:cubicBezTo>
                  <a:pt x="3944247" y="641414"/>
                  <a:pt x="3875257" y="689736"/>
                  <a:pt x="3807134" y="739247"/>
                </a:cubicBezTo>
                <a:lnTo>
                  <a:pt x="3604060" y="890370"/>
                </a:lnTo>
                <a:cubicBezTo>
                  <a:pt x="3535721" y="939053"/>
                  <a:pt x="3470409" y="992270"/>
                  <a:pt x="3404448" y="1044299"/>
                </a:cubicBezTo>
                <a:lnTo>
                  <a:pt x="3305075" y="1122559"/>
                </a:lnTo>
                <a:lnTo>
                  <a:pt x="3255549" y="1161635"/>
                </a:lnTo>
                <a:lnTo>
                  <a:pt x="3207106" y="1202222"/>
                </a:lnTo>
                <a:lnTo>
                  <a:pt x="3013765" y="1364140"/>
                </a:lnTo>
                <a:cubicBezTo>
                  <a:pt x="2981325" y="1390694"/>
                  <a:pt x="2950076" y="1419084"/>
                  <a:pt x="2918609" y="1447041"/>
                </a:cubicBezTo>
                <a:lnTo>
                  <a:pt x="2824425" y="1531022"/>
                </a:lnTo>
                <a:lnTo>
                  <a:pt x="2730133" y="1614895"/>
                </a:lnTo>
                <a:cubicBezTo>
                  <a:pt x="2714345" y="1628712"/>
                  <a:pt x="2699099" y="1643177"/>
                  <a:pt x="2683852" y="1658073"/>
                </a:cubicBezTo>
                <a:lnTo>
                  <a:pt x="2638004" y="1701251"/>
                </a:lnTo>
                <a:lnTo>
                  <a:pt x="2454179" y="1873963"/>
                </a:lnTo>
                <a:lnTo>
                  <a:pt x="2275759" y="2052180"/>
                </a:lnTo>
                <a:cubicBezTo>
                  <a:pt x="2246131" y="2081972"/>
                  <a:pt x="2216178" y="2111549"/>
                  <a:pt x="2186766" y="2141558"/>
                </a:cubicBezTo>
                <a:lnTo>
                  <a:pt x="2100260" y="2233203"/>
                </a:lnTo>
                <a:cubicBezTo>
                  <a:pt x="2042842" y="2294408"/>
                  <a:pt x="1984558" y="2354965"/>
                  <a:pt x="1927248" y="2416709"/>
                </a:cubicBezTo>
                <a:lnTo>
                  <a:pt x="1760832" y="2605612"/>
                </a:lnTo>
                <a:cubicBezTo>
                  <a:pt x="1704170" y="2667573"/>
                  <a:pt x="1650753" y="2732340"/>
                  <a:pt x="1596687" y="2796459"/>
                </a:cubicBezTo>
                <a:lnTo>
                  <a:pt x="1515371" y="2892853"/>
                </a:lnTo>
                <a:cubicBezTo>
                  <a:pt x="1488338" y="2925237"/>
                  <a:pt x="1461304" y="2956757"/>
                  <a:pt x="1435244" y="2990004"/>
                </a:cubicBezTo>
                <a:lnTo>
                  <a:pt x="1278560" y="3186571"/>
                </a:lnTo>
                <a:lnTo>
                  <a:pt x="1239416" y="3235794"/>
                </a:lnTo>
                <a:cubicBezTo>
                  <a:pt x="1226440" y="3252309"/>
                  <a:pt x="1214113" y="3269257"/>
                  <a:pt x="1201354" y="3285880"/>
                </a:cubicBezTo>
                <a:lnTo>
                  <a:pt x="1125661" y="3386377"/>
                </a:lnTo>
                <a:lnTo>
                  <a:pt x="1049968" y="3486873"/>
                </a:lnTo>
                <a:lnTo>
                  <a:pt x="1012230" y="3537176"/>
                </a:lnTo>
                <a:lnTo>
                  <a:pt x="975789" y="3588341"/>
                </a:lnTo>
                <a:lnTo>
                  <a:pt x="830891" y="3793329"/>
                </a:lnTo>
                <a:lnTo>
                  <a:pt x="800532" y="3836392"/>
                </a:lnTo>
                <a:lnTo>
                  <a:pt x="905992" y="3678987"/>
                </a:lnTo>
                <a:lnTo>
                  <a:pt x="909179" y="3674481"/>
                </a:lnTo>
                <a:lnTo>
                  <a:pt x="912111" y="3670330"/>
                </a:lnTo>
                <a:lnTo>
                  <a:pt x="1321273" y="3123423"/>
                </a:lnTo>
                <a:cubicBezTo>
                  <a:pt x="1224602" y="3242162"/>
                  <a:pt x="1135068" y="3366083"/>
                  <a:pt x="1042939" y="3488061"/>
                </a:cubicBezTo>
                <a:lnTo>
                  <a:pt x="1008553" y="3533937"/>
                </a:lnTo>
                <a:lnTo>
                  <a:pt x="975356" y="3580785"/>
                </a:lnTo>
                <a:lnTo>
                  <a:pt x="912111" y="3670330"/>
                </a:lnTo>
                <a:lnTo>
                  <a:pt x="909053" y="3674418"/>
                </a:lnTo>
                <a:lnTo>
                  <a:pt x="905992" y="3678987"/>
                </a:lnTo>
                <a:lnTo>
                  <a:pt x="842894" y="3768177"/>
                </a:lnTo>
                <a:lnTo>
                  <a:pt x="809805" y="3815025"/>
                </a:lnTo>
                <a:lnTo>
                  <a:pt x="793261" y="3838450"/>
                </a:lnTo>
                <a:lnTo>
                  <a:pt x="777366" y="3862413"/>
                </a:lnTo>
                <a:cubicBezTo>
                  <a:pt x="607489" y="4116839"/>
                  <a:pt x="776717" y="3862413"/>
                  <a:pt x="776392" y="3861766"/>
                </a:cubicBezTo>
                <a:lnTo>
                  <a:pt x="792288" y="3837802"/>
                </a:lnTo>
                <a:lnTo>
                  <a:pt x="809265" y="3814162"/>
                </a:lnTo>
                <a:lnTo>
                  <a:pt x="841704" y="3767746"/>
                </a:lnTo>
                <a:lnTo>
                  <a:pt x="905503" y="3677396"/>
                </a:lnTo>
                <a:cubicBezTo>
                  <a:pt x="947026" y="3618998"/>
                  <a:pt x="984980" y="3563838"/>
                  <a:pt x="1018934" y="3517638"/>
                </a:cubicBezTo>
                <a:lnTo>
                  <a:pt x="1133663" y="3364464"/>
                </a:lnTo>
                <a:lnTo>
                  <a:pt x="1133022" y="3364038"/>
                </a:lnTo>
                <a:lnTo>
                  <a:pt x="1286305" y="3160838"/>
                </a:lnTo>
                <a:lnTo>
                  <a:pt x="1412969" y="3000798"/>
                </a:lnTo>
                <a:lnTo>
                  <a:pt x="1428978" y="2980677"/>
                </a:lnTo>
                <a:lnTo>
                  <a:pt x="1737193" y="2614339"/>
                </a:lnTo>
                <a:lnTo>
                  <a:pt x="1776944" y="2569451"/>
                </a:lnTo>
                <a:lnTo>
                  <a:pt x="1866153" y="2468954"/>
                </a:lnTo>
                <a:lnTo>
                  <a:pt x="1876999" y="2456666"/>
                </a:lnTo>
                <a:lnTo>
                  <a:pt x="2277109" y="2029399"/>
                </a:lnTo>
                <a:cubicBezTo>
                  <a:pt x="2438401" y="1866081"/>
                  <a:pt x="2604097" y="1706983"/>
                  <a:pt x="2774035" y="1552287"/>
                </a:cubicBezTo>
                <a:cubicBezTo>
                  <a:pt x="2745704" y="1577978"/>
                  <a:pt x="2716724" y="1603021"/>
                  <a:pt x="2688718" y="1629144"/>
                </a:cubicBezTo>
                <a:lnTo>
                  <a:pt x="2605456" y="1708052"/>
                </a:lnTo>
                <a:lnTo>
                  <a:pt x="2438933" y="1865975"/>
                </a:lnTo>
                <a:lnTo>
                  <a:pt x="2276733" y="2028648"/>
                </a:lnTo>
                <a:lnTo>
                  <a:pt x="2195741" y="2109930"/>
                </a:lnTo>
                <a:cubicBezTo>
                  <a:pt x="2168709" y="2136916"/>
                  <a:pt x="2143189" y="2165414"/>
                  <a:pt x="2116805" y="2193155"/>
                </a:cubicBezTo>
                <a:lnTo>
                  <a:pt x="2157788" y="2149222"/>
                </a:lnTo>
                <a:lnTo>
                  <a:pt x="2179413" y="2125906"/>
                </a:lnTo>
                <a:lnTo>
                  <a:pt x="2202662" y="2102374"/>
                </a:lnTo>
                <a:lnTo>
                  <a:pt x="2304415" y="1999718"/>
                </a:lnTo>
                <a:lnTo>
                  <a:pt x="2418170" y="1885189"/>
                </a:lnTo>
                <a:cubicBezTo>
                  <a:pt x="2437742" y="1864895"/>
                  <a:pt x="2459152" y="1845465"/>
                  <a:pt x="2480347" y="1825064"/>
                </a:cubicBezTo>
                <a:lnTo>
                  <a:pt x="2545227" y="1763212"/>
                </a:lnTo>
                <a:lnTo>
                  <a:pt x="2682230" y="1633678"/>
                </a:lnTo>
                <a:cubicBezTo>
                  <a:pt x="2729700" y="1589528"/>
                  <a:pt x="2779549" y="1545811"/>
                  <a:pt x="2830263" y="1500366"/>
                </a:cubicBezTo>
                <a:lnTo>
                  <a:pt x="2906930" y="1431929"/>
                </a:lnTo>
                <a:lnTo>
                  <a:pt x="2945750" y="1397171"/>
                </a:lnTo>
                <a:lnTo>
                  <a:pt x="2965214" y="1379792"/>
                </a:lnTo>
                <a:lnTo>
                  <a:pt x="2985326" y="1362844"/>
                </a:lnTo>
                <a:lnTo>
                  <a:pt x="3148390" y="1225539"/>
                </a:lnTo>
                <a:lnTo>
                  <a:pt x="3231111" y="1156022"/>
                </a:lnTo>
                <a:cubicBezTo>
                  <a:pt x="3258901" y="1133030"/>
                  <a:pt x="3287665" y="1110901"/>
                  <a:pt x="3316104" y="1088341"/>
                </a:cubicBezTo>
                <a:lnTo>
                  <a:pt x="3487710" y="952546"/>
                </a:lnTo>
                <a:cubicBezTo>
                  <a:pt x="3515932" y="929662"/>
                  <a:pt x="3545236" y="908181"/>
                  <a:pt x="3574217" y="886592"/>
                </a:cubicBezTo>
                <a:lnTo>
                  <a:pt x="3661263" y="821825"/>
                </a:lnTo>
                <a:lnTo>
                  <a:pt x="3747770" y="757706"/>
                </a:lnTo>
                <a:cubicBezTo>
                  <a:pt x="3776532" y="736117"/>
                  <a:pt x="3804755" y="714528"/>
                  <a:pt x="3833627" y="694774"/>
                </a:cubicBezTo>
                <a:cubicBezTo>
                  <a:pt x="3948572" y="612736"/>
                  <a:pt x="4062436" y="535124"/>
                  <a:pt x="4173379" y="465176"/>
                </a:cubicBezTo>
                <a:cubicBezTo>
                  <a:pt x="4284324" y="395227"/>
                  <a:pt x="4392131" y="332943"/>
                  <a:pt x="4494318" y="279835"/>
                </a:cubicBezTo>
                <a:cubicBezTo>
                  <a:pt x="4578984" y="236657"/>
                  <a:pt x="4665383" y="195422"/>
                  <a:pt x="4754700" y="159152"/>
                </a:cubicBezTo>
                <a:cubicBezTo>
                  <a:pt x="4776326" y="149653"/>
                  <a:pt x="4799576" y="141773"/>
                  <a:pt x="4822068" y="132922"/>
                </a:cubicBezTo>
                <a:lnTo>
                  <a:pt x="4856021" y="120076"/>
                </a:lnTo>
                <a:cubicBezTo>
                  <a:pt x="4867374" y="115758"/>
                  <a:pt x="4878945" y="112196"/>
                  <a:pt x="4890408" y="108202"/>
                </a:cubicBezTo>
                <a:cubicBezTo>
                  <a:pt x="4913440" y="100538"/>
                  <a:pt x="4936364" y="92550"/>
                  <a:pt x="4959504" y="85210"/>
                </a:cubicBezTo>
                <a:lnTo>
                  <a:pt x="5029682" y="64701"/>
                </a:lnTo>
                <a:cubicBezTo>
                  <a:pt x="5053038" y="57360"/>
                  <a:pt x="5077043" y="52503"/>
                  <a:pt x="5100725" y="46458"/>
                </a:cubicBezTo>
                <a:cubicBezTo>
                  <a:pt x="5124406" y="40413"/>
                  <a:pt x="5148304" y="34476"/>
                  <a:pt x="5172526" y="30266"/>
                </a:cubicBezTo>
                <a:lnTo>
                  <a:pt x="5244974" y="16233"/>
                </a:lnTo>
                <a:cubicBezTo>
                  <a:pt x="5269304" y="12347"/>
                  <a:pt x="5293742" y="8461"/>
                  <a:pt x="5318396" y="5979"/>
                </a:cubicBezTo>
                <a:cubicBezTo>
                  <a:pt x="5367943" y="37"/>
                  <a:pt x="5417911" y="-1480"/>
                  <a:pt x="5467726" y="1445"/>
                </a:cubicBezTo>
                <a:close/>
              </a:path>
            </a:pathLst>
          </a:custGeom>
          <a:solidFill>
            <a:srgbClr val="F2F6F9"/>
          </a:solidFill>
          <a:ln w="1080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9" b="0" i="0" u="none" strike="noStrike" kern="1200" cap="none" spc="0" normalizeH="0" baseline="0" noProof="0">
              <a:ln>
                <a:noFill/>
              </a:ln>
              <a:solidFill>
                <a:srgbClr val="1E345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Rectángulo 36">
            <a:extLst>
              <a:ext uri="{FF2B5EF4-FFF2-40B4-BE49-F238E27FC236}">
                <a16:creationId xmlns:a16="http://schemas.microsoft.com/office/drawing/2014/main" id="{20416CB3-9668-A045-83A8-5C2BBC4B0A55}"/>
              </a:ext>
            </a:extLst>
          </p:cNvPr>
          <p:cNvSpPr/>
          <p:nvPr userDrawn="1"/>
        </p:nvSpPr>
        <p:spPr>
          <a:xfrm>
            <a:off x="4711128" y="707382"/>
            <a:ext cx="5165354" cy="6845375"/>
          </a:xfrm>
          <a:prstGeom prst="rect">
            <a:avLst/>
          </a:prstGeom>
          <a:solidFill>
            <a:srgbClr val="F2F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D4B792-8E25-4D48-9B53-40049612F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415" y="4373636"/>
            <a:ext cx="1921185" cy="783163"/>
          </a:xfrm>
          <a:solidFill>
            <a:schemeClr val="bg1"/>
          </a:solidFill>
        </p:spPr>
        <p:txBody>
          <a:bodyPr wrap="square" anchor="b">
            <a:spAutoFit/>
          </a:bodyPr>
          <a:lstStyle>
            <a:lvl1pPr>
              <a:lnSpc>
                <a:spcPct val="80000"/>
              </a:lnSpc>
              <a:defRPr sz="2806"/>
            </a:lvl1pPr>
          </a:lstStyle>
          <a:p>
            <a:r>
              <a:rPr lang="en-GB" dirty="0"/>
              <a:t>Click to edit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0556EB-7683-B345-BE3A-F86066C30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1929">
              <a:defRPr/>
            </a:pPr>
            <a:fld id="{72502466-665A-3D45-9E9D-4950A8844361}" type="slidenum">
              <a:rPr lang="en-GB" smtClean="0"/>
              <a:pPr defTabSz="801929">
                <a:defRPr/>
              </a:pPr>
              <a:t>‹N°›</a:t>
            </a:fld>
            <a:endParaRPr lang="en-GB" dirty="0"/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34AA8866-A286-4B4A-A303-657F63E9BCEE}"/>
              </a:ext>
            </a:extLst>
          </p:cNvPr>
          <p:cNvSpPr txBox="1">
            <a:spLocks/>
          </p:cNvSpPr>
          <p:nvPr userDrawn="1"/>
        </p:nvSpPr>
        <p:spPr>
          <a:xfrm>
            <a:off x="9342539" y="7006699"/>
            <a:ext cx="307105" cy="402483"/>
          </a:xfrm>
          <a:prstGeom prst="rect">
            <a:avLst/>
          </a:prstGeom>
        </p:spPr>
        <p:txBody>
          <a:bodyPr vert="horz" lIns="80189" tIns="40094" rIns="80189" bIns="40094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rgbClr val="313C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2" b="0" i="0" u="none" strike="noStrike" kern="1200" cap="none" spc="0" normalizeH="0" baseline="0" noProof="0" dirty="0">
                <a:ln>
                  <a:noFill/>
                </a:ln>
                <a:solidFill>
                  <a:srgbClr val="313C4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—</a:t>
            </a:r>
          </a:p>
        </p:txBody>
      </p:sp>
      <p:sp>
        <p:nvSpPr>
          <p:cNvPr id="11" name="Elipse 318">
            <a:extLst>
              <a:ext uri="{FF2B5EF4-FFF2-40B4-BE49-F238E27FC236}">
                <a16:creationId xmlns:a16="http://schemas.microsoft.com/office/drawing/2014/main" id="{0ABC1186-C1BF-A544-9A8C-EFE7715779D7}"/>
              </a:ext>
            </a:extLst>
          </p:cNvPr>
          <p:cNvSpPr/>
          <p:nvPr userDrawn="1"/>
        </p:nvSpPr>
        <p:spPr>
          <a:xfrm>
            <a:off x="9971801" y="953028"/>
            <a:ext cx="144713" cy="181902"/>
          </a:xfrm>
          <a:prstGeom prst="ellipse">
            <a:avLst/>
          </a:prstGeom>
          <a:solidFill>
            <a:srgbClr val="FFC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Elipse 317">
            <a:extLst>
              <a:ext uri="{FF2B5EF4-FFF2-40B4-BE49-F238E27FC236}">
                <a16:creationId xmlns:a16="http://schemas.microsoft.com/office/drawing/2014/main" id="{57C2AF09-1E74-084D-8052-9D9B7BB66E33}"/>
              </a:ext>
            </a:extLst>
          </p:cNvPr>
          <p:cNvSpPr>
            <a:spLocks noChangeAspect="1"/>
          </p:cNvSpPr>
          <p:nvPr userDrawn="1"/>
        </p:nvSpPr>
        <p:spPr>
          <a:xfrm>
            <a:off x="10477052" y="662955"/>
            <a:ext cx="63141" cy="79367"/>
          </a:xfrm>
          <a:prstGeom prst="ellipse">
            <a:avLst/>
          </a:prstGeom>
          <a:solidFill>
            <a:srgbClr val="FFC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Elipse 317">
            <a:extLst>
              <a:ext uri="{FF2B5EF4-FFF2-40B4-BE49-F238E27FC236}">
                <a16:creationId xmlns:a16="http://schemas.microsoft.com/office/drawing/2014/main" id="{FF84C7C2-56DB-EB42-ADD4-C9621C09AA41}"/>
              </a:ext>
            </a:extLst>
          </p:cNvPr>
          <p:cNvSpPr>
            <a:spLocks noChangeAspect="1"/>
          </p:cNvSpPr>
          <p:nvPr userDrawn="1"/>
        </p:nvSpPr>
        <p:spPr>
          <a:xfrm>
            <a:off x="9971391" y="451032"/>
            <a:ext cx="63141" cy="79367"/>
          </a:xfrm>
          <a:prstGeom prst="ellipse">
            <a:avLst/>
          </a:prstGeom>
          <a:solidFill>
            <a:srgbClr val="FFC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099D2B0-B60B-864C-9F2F-187483B308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1794" y="4661570"/>
            <a:ext cx="3217289" cy="495228"/>
          </a:xfrm>
        </p:spPr>
        <p:txBody>
          <a:bodyPr anchor="b"/>
          <a:lstStyle>
            <a:lvl1pPr marL="0" indent="0" algn="ctr">
              <a:lnSpc>
                <a:spcPct val="80000"/>
              </a:lnSpc>
              <a:buNone/>
              <a:defRPr sz="2105" i="0">
                <a:solidFill>
                  <a:srgbClr val="5C73B6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 subtitle</a:t>
            </a:r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3099F97F-B03C-A844-AF33-7766C40034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1794" y="5414344"/>
            <a:ext cx="957604" cy="416140"/>
          </a:xfrm>
        </p:spPr>
        <p:txBody>
          <a:bodyPr anchor="b">
            <a:spAutoFit/>
          </a:bodyPr>
          <a:lstStyle>
            <a:lvl1pPr marL="0" indent="0" algn="ctr">
              <a:lnSpc>
                <a:spcPct val="100000"/>
              </a:lnSpc>
              <a:buNone/>
              <a:defRPr sz="1052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4C70A6CF-87FE-D14B-B707-68CBA8D569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31794" y="6255316"/>
            <a:ext cx="957604" cy="416140"/>
          </a:xfrm>
        </p:spPr>
        <p:txBody>
          <a:bodyPr anchor="t">
            <a:spAutoFit/>
          </a:bodyPr>
          <a:lstStyle>
            <a:lvl1pPr marL="0" indent="0" algn="ctr">
              <a:lnSpc>
                <a:spcPct val="100000"/>
              </a:lnSpc>
              <a:buNone/>
              <a:defRPr sz="1052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34" name="Text Placeholder 16">
            <a:extLst>
              <a:ext uri="{FF2B5EF4-FFF2-40B4-BE49-F238E27FC236}">
                <a16:creationId xmlns:a16="http://schemas.microsoft.com/office/drawing/2014/main" id="{8E0B6D05-83E6-F44F-938C-6548706043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91480" y="5414344"/>
            <a:ext cx="957604" cy="416140"/>
          </a:xfrm>
        </p:spPr>
        <p:txBody>
          <a:bodyPr anchor="b">
            <a:spAutoFit/>
          </a:bodyPr>
          <a:lstStyle>
            <a:lvl1pPr marL="0" indent="0" algn="ctr">
              <a:lnSpc>
                <a:spcPct val="100000"/>
              </a:lnSpc>
              <a:buNone/>
              <a:defRPr sz="1052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35" name="Text Placeholder 16">
            <a:extLst>
              <a:ext uri="{FF2B5EF4-FFF2-40B4-BE49-F238E27FC236}">
                <a16:creationId xmlns:a16="http://schemas.microsoft.com/office/drawing/2014/main" id="{398B06B9-899E-2D41-9678-59D5D24FE2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91480" y="6255316"/>
            <a:ext cx="957604" cy="416140"/>
          </a:xfrm>
        </p:spPr>
        <p:txBody>
          <a:bodyPr anchor="t">
            <a:spAutoFit/>
          </a:bodyPr>
          <a:lstStyle>
            <a:lvl1pPr marL="0" indent="0" algn="ctr">
              <a:lnSpc>
                <a:spcPct val="100000"/>
              </a:lnSpc>
              <a:buNone/>
              <a:defRPr sz="1052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36" name="Text Placeholder 16">
            <a:extLst>
              <a:ext uri="{FF2B5EF4-FFF2-40B4-BE49-F238E27FC236}">
                <a16:creationId xmlns:a16="http://schemas.microsoft.com/office/drawing/2014/main" id="{8A602926-A092-4B46-A691-6752876869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61637" y="5414344"/>
            <a:ext cx="957604" cy="416140"/>
          </a:xfrm>
        </p:spPr>
        <p:txBody>
          <a:bodyPr anchor="b">
            <a:spAutoFit/>
          </a:bodyPr>
          <a:lstStyle>
            <a:lvl1pPr marL="0" indent="0" algn="ctr">
              <a:lnSpc>
                <a:spcPct val="100000"/>
              </a:lnSpc>
              <a:buNone/>
              <a:defRPr sz="1052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37" name="Text Placeholder 16">
            <a:extLst>
              <a:ext uri="{FF2B5EF4-FFF2-40B4-BE49-F238E27FC236}">
                <a16:creationId xmlns:a16="http://schemas.microsoft.com/office/drawing/2014/main" id="{933DFCFE-CD42-734C-91F7-8627959544E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61637" y="6255316"/>
            <a:ext cx="957604" cy="416140"/>
          </a:xfrm>
        </p:spPr>
        <p:txBody>
          <a:bodyPr anchor="t">
            <a:spAutoFit/>
          </a:bodyPr>
          <a:lstStyle>
            <a:lvl1pPr marL="0" indent="0" algn="ctr">
              <a:lnSpc>
                <a:spcPct val="100000"/>
              </a:lnSpc>
              <a:buNone/>
              <a:defRPr sz="1052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B651BEC7-2D09-4444-AB8A-5B87C88D38C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902678" y="714300"/>
            <a:ext cx="3333825" cy="6845375"/>
          </a:xfrm>
          <a:pattFill prst="pct10">
            <a:fgClr>
              <a:srgbClr val="A7B3BF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GB"/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E5EAD208-AE41-4D48-9CEB-DE69FC44B8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3100" y="1112002"/>
            <a:ext cx="4385117" cy="573861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3"/>
            </a:solidFill>
          </a:ln>
          <a:effectLst>
            <a:outerShdw blurRad="152400" dist="38100" dir="5400000" algn="ctr" rotWithShape="0">
              <a:schemeClr val="accent6">
                <a:lumMod val="10000"/>
                <a:alpha val="11000"/>
              </a:schemeClr>
            </a:outerShdw>
          </a:effectLst>
        </p:spPr>
        <p:txBody>
          <a:bodyPr lIns="90000" tIns="216000" rIns="648000" bIns="180000" anchor="ctr">
            <a:spAutoFit/>
          </a:bodyPr>
          <a:lstStyle>
            <a:lvl1pPr marL="0" indent="0" algn="ctr">
              <a:lnSpc>
                <a:spcPct val="80000"/>
              </a:lnSpc>
              <a:buNone/>
              <a:defRPr sz="965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insert link</a:t>
            </a:r>
          </a:p>
        </p:txBody>
      </p:sp>
    </p:spTree>
    <p:extLst>
      <p:ext uri="{BB962C8B-B14F-4D97-AF65-F5344CB8AC3E}">
        <p14:creationId xmlns:p14="http://schemas.microsoft.com/office/powerpoint/2010/main" val="2794501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2 pictures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7B4C947F-465E-F64C-9EC5-E479459CABC6}"/>
              </a:ext>
            </a:extLst>
          </p:cNvPr>
          <p:cNvSpPr/>
          <p:nvPr userDrawn="1"/>
        </p:nvSpPr>
        <p:spPr>
          <a:xfrm>
            <a:off x="3575685" y="3307369"/>
            <a:ext cx="7125169" cy="4598774"/>
          </a:xfrm>
          <a:custGeom>
            <a:avLst/>
            <a:gdLst>
              <a:gd name="connsiteX0" fmla="*/ 6171301 w 8124914"/>
              <a:gd name="connsiteY0" fmla="*/ 808 h 4171924"/>
              <a:gd name="connsiteX1" fmla="*/ 6634979 w 8124914"/>
              <a:gd name="connsiteY1" fmla="*/ 15382 h 4171924"/>
              <a:gd name="connsiteX2" fmla="*/ 7090314 w 8124914"/>
              <a:gd name="connsiteY2" fmla="*/ 86474 h 4171924"/>
              <a:gd name="connsiteX3" fmla="*/ 7201617 w 8124914"/>
              <a:gd name="connsiteY3" fmla="*/ 114022 h 4171924"/>
              <a:gd name="connsiteX4" fmla="*/ 7257003 w 8124914"/>
              <a:gd name="connsiteY4" fmla="*/ 128063 h 4171924"/>
              <a:gd name="connsiteX5" fmla="*/ 7311679 w 8124914"/>
              <a:gd name="connsiteY5" fmla="*/ 144769 h 4171924"/>
              <a:gd name="connsiteX6" fmla="*/ 7420675 w 8124914"/>
              <a:gd name="connsiteY6" fmla="*/ 178893 h 4171924"/>
              <a:gd name="connsiteX7" fmla="*/ 7527186 w 8124914"/>
              <a:gd name="connsiteY7" fmla="*/ 218349 h 4171924"/>
              <a:gd name="connsiteX8" fmla="*/ 7525410 w 8124914"/>
              <a:gd name="connsiteY8" fmla="*/ 222793 h 4171924"/>
              <a:gd name="connsiteX9" fmla="*/ 7560914 w 8124914"/>
              <a:gd name="connsiteY9" fmla="*/ 235767 h 4171924"/>
              <a:gd name="connsiteX10" fmla="*/ 7594110 w 8124914"/>
              <a:gd name="connsiteY10" fmla="*/ 249985 h 4171924"/>
              <a:gd name="connsiteX11" fmla="*/ 7657129 w 8124914"/>
              <a:gd name="connsiteY11" fmla="*/ 277711 h 4171924"/>
              <a:gd name="connsiteX12" fmla="*/ 7715888 w 8124914"/>
              <a:gd name="connsiteY12" fmla="*/ 302949 h 4171924"/>
              <a:gd name="connsiteX13" fmla="*/ 7769143 w 8124914"/>
              <a:gd name="connsiteY13" fmla="*/ 330319 h 4171924"/>
              <a:gd name="connsiteX14" fmla="*/ 7865180 w 8124914"/>
              <a:gd name="connsiteY14" fmla="*/ 379372 h 4171924"/>
              <a:gd name="connsiteX15" fmla="*/ 7945064 w 8124914"/>
              <a:gd name="connsiteY15" fmla="*/ 427359 h 4171924"/>
              <a:gd name="connsiteX16" fmla="*/ 8012343 w 8124914"/>
              <a:gd name="connsiteY16" fmla="*/ 467349 h 4171924"/>
              <a:gd name="connsiteX17" fmla="*/ 8065598 w 8124914"/>
              <a:gd name="connsiteY17" fmla="*/ 504139 h 4171924"/>
              <a:gd name="connsiteX18" fmla="*/ 8124914 w 8124914"/>
              <a:gd name="connsiteY18" fmla="*/ 543992 h 4171924"/>
              <a:gd name="connsiteX19" fmla="*/ 8124914 w 8124914"/>
              <a:gd name="connsiteY19" fmla="*/ 550028 h 4171924"/>
              <a:gd name="connsiteX20" fmla="*/ 8075983 w 8124914"/>
              <a:gd name="connsiteY20" fmla="*/ 517291 h 4171924"/>
              <a:gd name="connsiteX21" fmla="*/ 7995479 w 8124914"/>
              <a:gd name="connsiteY21" fmla="*/ 464505 h 4171924"/>
              <a:gd name="connsiteX22" fmla="*/ 7867666 w 8124914"/>
              <a:gd name="connsiteY22" fmla="*/ 391813 h 4171924"/>
              <a:gd name="connsiteX23" fmla="*/ 7851334 w 8124914"/>
              <a:gd name="connsiteY23" fmla="*/ 383282 h 4171924"/>
              <a:gd name="connsiteX24" fmla="*/ 7886838 w 8124914"/>
              <a:gd name="connsiteY24" fmla="*/ 403544 h 4171924"/>
              <a:gd name="connsiteX25" fmla="*/ 7848401 w 8124914"/>
              <a:gd name="connsiteY25" fmla="*/ 384333 h 4171924"/>
              <a:gd name="connsiteX26" fmla="*/ 7846897 w 8124914"/>
              <a:gd name="connsiteY26" fmla="*/ 383460 h 4171924"/>
              <a:gd name="connsiteX27" fmla="*/ 7772693 w 8124914"/>
              <a:gd name="connsiteY27" fmla="*/ 345782 h 4171924"/>
              <a:gd name="connsiteX28" fmla="*/ 7733640 w 8124914"/>
              <a:gd name="connsiteY28" fmla="*/ 326054 h 4171924"/>
              <a:gd name="connsiteX29" fmla="*/ 7697523 w 8124914"/>
              <a:gd name="connsiteY29" fmla="*/ 308926 h 4171924"/>
              <a:gd name="connsiteX30" fmla="*/ 7664741 w 8124914"/>
              <a:gd name="connsiteY30" fmla="*/ 292542 h 4171924"/>
              <a:gd name="connsiteX31" fmla="*/ 7614150 w 8124914"/>
              <a:gd name="connsiteY31" fmla="*/ 272457 h 4171924"/>
              <a:gd name="connsiteX32" fmla="*/ 7608666 w 8124914"/>
              <a:gd name="connsiteY32" fmla="*/ 270069 h 4171924"/>
              <a:gd name="connsiteX33" fmla="*/ 7565707 w 8124914"/>
              <a:gd name="connsiteY33" fmla="*/ 252296 h 4171924"/>
              <a:gd name="connsiteX34" fmla="*/ 7521683 w 8124914"/>
              <a:gd name="connsiteY34" fmla="*/ 235589 h 4171924"/>
              <a:gd name="connsiteX35" fmla="*/ 7516285 w 8124914"/>
              <a:gd name="connsiteY35" fmla="*/ 233604 h 4171924"/>
              <a:gd name="connsiteX36" fmla="*/ 7433989 w 8124914"/>
              <a:gd name="connsiteY36" fmla="*/ 200932 h 4171924"/>
              <a:gd name="connsiteX37" fmla="*/ 7373810 w 8124914"/>
              <a:gd name="connsiteY37" fmla="*/ 181026 h 4171924"/>
              <a:gd name="connsiteX38" fmla="*/ 7314342 w 8124914"/>
              <a:gd name="connsiteY38" fmla="*/ 163253 h 4171924"/>
              <a:gd name="connsiteX39" fmla="*/ 7255938 w 8124914"/>
              <a:gd name="connsiteY39" fmla="*/ 145480 h 4171924"/>
              <a:gd name="connsiteX40" fmla="*/ 7198422 w 8124914"/>
              <a:gd name="connsiteY40" fmla="*/ 131084 h 4171924"/>
              <a:gd name="connsiteX41" fmla="*/ 7089603 w 8124914"/>
              <a:gd name="connsiteY41" fmla="*/ 104069 h 4171924"/>
              <a:gd name="connsiteX42" fmla="*/ 6990193 w 8124914"/>
              <a:gd name="connsiteY42" fmla="*/ 82564 h 4171924"/>
              <a:gd name="connsiteX43" fmla="*/ 6945636 w 8124914"/>
              <a:gd name="connsiteY43" fmla="*/ 73678 h 4171924"/>
              <a:gd name="connsiteX44" fmla="*/ 6904807 w 8124914"/>
              <a:gd name="connsiteY44" fmla="*/ 67279 h 4171924"/>
              <a:gd name="connsiteX45" fmla="*/ 6835930 w 8124914"/>
              <a:gd name="connsiteY45" fmla="*/ 56793 h 4171924"/>
              <a:gd name="connsiteX46" fmla="*/ 6786935 w 8124914"/>
              <a:gd name="connsiteY46" fmla="*/ 49506 h 4171924"/>
              <a:gd name="connsiteX47" fmla="*/ 6761372 w 8124914"/>
              <a:gd name="connsiteY47" fmla="*/ 46840 h 4171924"/>
              <a:gd name="connsiteX48" fmla="*/ 6788709 w 8124914"/>
              <a:gd name="connsiteY48" fmla="*/ 50395 h 4171924"/>
              <a:gd name="connsiteX49" fmla="*/ 6941553 w 8124914"/>
              <a:gd name="connsiteY49" fmla="*/ 74566 h 4171924"/>
              <a:gd name="connsiteX50" fmla="*/ 7040786 w 8124914"/>
              <a:gd name="connsiteY50" fmla="*/ 94827 h 4171924"/>
              <a:gd name="connsiteX51" fmla="*/ 7106823 w 8124914"/>
              <a:gd name="connsiteY51" fmla="*/ 108690 h 4171924"/>
              <a:gd name="connsiteX52" fmla="*/ 7180670 w 8124914"/>
              <a:gd name="connsiteY52" fmla="*/ 127530 h 4171924"/>
              <a:gd name="connsiteX53" fmla="*/ 7261263 w 8124914"/>
              <a:gd name="connsiteY53" fmla="*/ 148324 h 4171924"/>
              <a:gd name="connsiteX54" fmla="*/ 7345939 w 8124914"/>
              <a:gd name="connsiteY54" fmla="*/ 174628 h 4171924"/>
              <a:gd name="connsiteX55" fmla="*/ 7433545 w 8124914"/>
              <a:gd name="connsiteY55" fmla="*/ 203176 h 4171924"/>
              <a:gd name="connsiteX56" fmla="*/ 7516285 w 8124914"/>
              <a:gd name="connsiteY56" fmla="*/ 233604 h 4171924"/>
              <a:gd name="connsiteX57" fmla="*/ 7614150 w 8124914"/>
              <a:gd name="connsiteY57" fmla="*/ 272457 h 4171924"/>
              <a:gd name="connsiteX58" fmla="*/ 7693165 w 8124914"/>
              <a:gd name="connsiteY58" fmla="*/ 306859 h 4171924"/>
              <a:gd name="connsiteX59" fmla="*/ 7697523 w 8124914"/>
              <a:gd name="connsiteY59" fmla="*/ 308926 h 4171924"/>
              <a:gd name="connsiteX60" fmla="*/ 7848401 w 8124914"/>
              <a:gd name="connsiteY60" fmla="*/ 384333 h 4171924"/>
              <a:gd name="connsiteX61" fmla="*/ 7971181 w 8124914"/>
              <a:gd name="connsiteY61" fmla="*/ 455641 h 4171924"/>
              <a:gd name="connsiteX62" fmla="*/ 8056190 w 8124914"/>
              <a:gd name="connsiteY62" fmla="*/ 510359 h 4171924"/>
              <a:gd name="connsiteX63" fmla="*/ 8052284 w 8124914"/>
              <a:gd name="connsiteY63" fmla="*/ 516402 h 4171924"/>
              <a:gd name="connsiteX64" fmla="*/ 8124914 w 8124914"/>
              <a:gd name="connsiteY64" fmla="*/ 568031 h 4171924"/>
              <a:gd name="connsiteX65" fmla="*/ 8124914 w 8124914"/>
              <a:gd name="connsiteY65" fmla="*/ 580956 h 4171924"/>
              <a:gd name="connsiteX66" fmla="*/ 8046928 w 8124914"/>
              <a:gd name="connsiteY66" fmla="*/ 526596 h 4171924"/>
              <a:gd name="connsiteX67" fmla="*/ 7611507 w 8124914"/>
              <a:gd name="connsiteY67" fmla="*/ 293529 h 4171924"/>
              <a:gd name="connsiteX68" fmla="*/ 6980252 w 8124914"/>
              <a:gd name="connsiteY68" fmla="*/ 103181 h 4171924"/>
              <a:gd name="connsiteX69" fmla="*/ 6322370 w 8124914"/>
              <a:gd name="connsiteY69" fmla="*/ 39020 h 4171924"/>
              <a:gd name="connsiteX70" fmla="*/ 5660759 w 8124914"/>
              <a:gd name="connsiteY70" fmla="*/ 80076 h 4171924"/>
              <a:gd name="connsiteX71" fmla="*/ 5332883 w 8124914"/>
              <a:gd name="connsiteY71" fmla="*/ 133395 h 4171924"/>
              <a:gd name="connsiteX72" fmla="*/ 5008379 w 8124914"/>
              <a:gd name="connsiteY72" fmla="*/ 204487 h 4171924"/>
              <a:gd name="connsiteX73" fmla="*/ 4687781 w 8124914"/>
              <a:gd name="connsiteY73" fmla="*/ 293351 h 4171924"/>
              <a:gd name="connsiteX74" fmla="*/ 4371977 w 8124914"/>
              <a:gd name="connsiteY74" fmla="*/ 397679 h 4171924"/>
              <a:gd name="connsiteX75" fmla="*/ 4062029 w 8124914"/>
              <a:gd name="connsiteY75" fmla="*/ 516224 h 4171924"/>
              <a:gd name="connsiteX76" fmla="*/ 3908653 w 8124914"/>
              <a:gd name="connsiteY76" fmla="*/ 580918 h 4171924"/>
              <a:gd name="connsiteX77" fmla="*/ 3758118 w 8124914"/>
              <a:gd name="connsiteY77" fmla="*/ 652010 h 4171924"/>
              <a:gd name="connsiteX78" fmla="*/ 3609713 w 8124914"/>
              <a:gd name="connsiteY78" fmla="*/ 727189 h 4171924"/>
              <a:gd name="connsiteX79" fmla="*/ 3536220 w 8124914"/>
              <a:gd name="connsiteY79" fmla="*/ 765934 h 4171924"/>
              <a:gd name="connsiteX80" fmla="*/ 3499296 w 8124914"/>
              <a:gd name="connsiteY80" fmla="*/ 785307 h 4171924"/>
              <a:gd name="connsiteX81" fmla="*/ 3463793 w 8124914"/>
              <a:gd name="connsiteY81" fmla="*/ 806101 h 4171924"/>
              <a:gd name="connsiteX82" fmla="*/ 3320181 w 8124914"/>
              <a:gd name="connsiteY82" fmla="*/ 890167 h 4171924"/>
              <a:gd name="connsiteX83" fmla="*/ 3249173 w 8124914"/>
              <a:gd name="connsiteY83" fmla="*/ 934422 h 4171924"/>
              <a:gd name="connsiteX84" fmla="*/ 3179231 w 8124914"/>
              <a:gd name="connsiteY84" fmla="*/ 979565 h 4171924"/>
              <a:gd name="connsiteX85" fmla="*/ 3109466 w 8124914"/>
              <a:gd name="connsiteY85" fmla="*/ 1024709 h 4171924"/>
              <a:gd name="connsiteX86" fmla="*/ 3041300 w 8124914"/>
              <a:gd name="connsiteY86" fmla="*/ 1072696 h 4171924"/>
              <a:gd name="connsiteX87" fmla="*/ 2905853 w 8124914"/>
              <a:gd name="connsiteY87" fmla="*/ 1169380 h 4171924"/>
              <a:gd name="connsiteX88" fmla="*/ 2773957 w 8124914"/>
              <a:gd name="connsiteY88" fmla="*/ 1271220 h 4171924"/>
              <a:gd name="connsiteX89" fmla="*/ 2741116 w 8124914"/>
              <a:gd name="connsiteY89" fmla="*/ 1296635 h 4171924"/>
              <a:gd name="connsiteX90" fmla="*/ 2708986 w 8124914"/>
              <a:gd name="connsiteY90" fmla="*/ 1323294 h 4171924"/>
              <a:gd name="connsiteX91" fmla="*/ 2645079 w 8124914"/>
              <a:gd name="connsiteY91" fmla="*/ 1376613 h 4171924"/>
              <a:gd name="connsiteX92" fmla="*/ 2394246 w 8124914"/>
              <a:gd name="connsiteY92" fmla="*/ 1596109 h 4171924"/>
              <a:gd name="connsiteX93" fmla="*/ 2154419 w 8124914"/>
              <a:gd name="connsiteY93" fmla="*/ 1827158 h 4171924"/>
              <a:gd name="connsiteX94" fmla="*/ 1921871 w 8124914"/>
              <a:gd name="connsiteY94" fmla="*/ 2066737 h 4171924"/>
              <a:gd name="connsiteX95" fmla="*/ 1808435 w 8124914"/>
              <a:gd name="connsiteY95" fmla="*/ 2189371 h 4171924"/>
              <a:gd name="connsiteX96" fmla="*/ 1696067 w 8124914"/>
              <a:gd name="connsiteY96" fmla="*/ 2313781 h 4171924"/>
              <a:gd name="connsiteX97" fmla="*/ 1255112 w 8124914"/>
              <a:gd name="connsiteY97" fmla="*/ 2816223 h 4171924"/>
              <a:gd name="connsiteX98" fmla="*/ 373733 w 8124914"/>
              <a:gd name="connsiteY98" fmla="*/ 3823416 h 4171924"/>
              <a:gd name="connsiteX99" fmla="*/ 48661 w 8124914"/>
              <a:gd name="connsiteY99" fmla="*/ 4171924 h 4171924"/>
              <a:gd name="connsiteX100" fmla="*/ 0 w 8124914"/>
              <a:gd name="connsiteY100" fmla="*/ 4171924 h 4171924"/>
              <a:gd name="connsiteX101" fmla="*/ 50295 w 8124914"/>
              <a:gd name="connsiteY101" fmla="*/ 4118625 h 4171924"/>
              <a:gd name="connsiteX102" fmla="*/ 324383 w 8124914"/>
              <a:gd name="connsiteY102" fmla="*/ 3822705 h 4171924"/>
              <a:gd name="connsiteX103" fmla="*/ 589063 w 8124914"/>
              <a:gd name="connsiteY103" fmla="*/ 3526430 h 4171924"/>
              <a:gd name="connsiteX104" fmla="*/ 1095167 w 8124914"/>
              <a:gd name="connsiteY104" fmla="*/ 2943833 h 4171924"/>
              <a:gd name="connsiteX105" fmla="*/ 1696067 w 8124914"/>
              <a:gd name="connsiteY105" fmla="*/ 2255841 h 4171924"/>
              <a:gd name="connsiteX106" fmla="*/ 2343476 w 8124914"/>
              <a:gd name="connsiteY106" fmla="*/ 1590422 h 4171924"/>
              <a:gd name="connsiteX107" fmla="*/ 3073963 w 8124914"/>
              <a:gd name="connsiteY107" fmla="*/ 1001248 h 4171924"/>
              <a:gd name="connsiteX108" fmla="*/ 3898357 w 8124914"/>
              <a:gd name="connsiteY108" fmla="*/ 542706 h 4171924"/>
              <a:gd name="connsiteX109" fmla="*/ 4785948 w 8124914"/>
              <a:gd name="connsiteY109" fmla="*/ 222793 h 4171924"/>
              <a:gd name="connsiteX110" fmla="*/ 5706026 w 8124914"/>
              <a:gd name="connsiteY110" fmla="*/ 36354 h 4171924"/>
              <a:gd name="connsiteX111" fmla="*/ 6171301 w 8124914"/>
              <a:gd name="connsiteY111" fmla="*/ 808 h 4171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8124914" h="4171924">
                <a:moveTo>
                  <a:pt x="6171301" y="808"/>
                </a:moveTo>
                <a:cubicBezTo>
                  <a:pt x="6326008" y="-2083"/>
                  <a:pt x="6480769" y="2781"/>
                  <a:pt x="6634979" y="15382"/>
                </a:cubicBezTo>
                <a:cubicBezTo>
                  <a:pt x="6788017" y="30082"/>
                  <a:pt x="6940061" y="53821"/>
                  <a:pt x="7090314" y="86474"/>
                </a:cubicBezTo>
                <a:cubicBezTo>
                  <a:pt x="7127592" y="94650"/>
                  <a:pt x="7164516" y="104247"/>
                  <a:pt x="7201617" y="114022"/>
                </a:cubicBezTo>
                <a:lnTo>
                  <a:pt x="7257003" y="128063"/>
                </a:lnTo>
                <a:lnTo>
                  <a:pt x="7311679" y="144769"/>
                </a:lnTo>
                <a:cubicBezTo>
                  <a:pt x="7347182" y="156322"/>
                  <a:pt x="7384638" y="166808"/>
                  <a:pt x="7420675" y="178893"/>
                </a:cubicBezTo>
                <a:lnTo>
                  <a:pt x="7527186" y="218349"/>
                </a:lnTo>
                <a:cubicBezTo>
                  <a:pt x="7527186" y="219771"/>
                  <a:pt x="7336176" y="152234"/>
                  <a:pt x="7525410" y="222793"/>
                </a:cubicBezTo>
                <a:lnTo>
                  <a:pt x="7560914" y="235767"/>
                </a:lnTo>
                <a:cubicBezTo>
                  <a:pt x="7572275" y="240210"/>
                  <a:pt x="7583281" y="245364"/>
                  <a:pt x="7594110" y="249985"/>
                </a:cubicBezTo>
                <a:lnTo>
                  <a:pt x="7657129" y="277711"/>
                </a:lnTo>
                <a:lnTo>
                  <a:pt x="7715888" y="302949"/>
                </a:lnTo>
                <a:lnTo>
                  <a:pt x="7769143" y="330319"/>
                </a:lnTo>
                <a:lnTo>
                  <a:pt x="7865180" y="379372"/>
                </a:lnTo>
                <a:lnTo>
                  <a:pt x="7945064" y="427359"/>
                </a:lnTo>
                <a:lnTo>
                  <a:pt x="8012343" y="467349"/>
                </a:lnTo>
                <a:lnTo>
                  <a:pt x="8065598" y="504139"/>
                </a:lnTo>
                <a:lnTo>
                  <a:pt x="8124914" y="543992"/>
                </a:lnTo>
                <a:lnTo>
                  <a:pt x="8124914" y="550028"/>
                </a:lnTo>
                <a:lnTo>
                  <a:pt x="8075983" y="517291"/>
                </a:lnTo>
                <a:cubicBezTo>
                  <a:pt x="8049533" y="499563"/>
                  <a:pt x="8022018" y="481301"/>
                  <a:pt x="7995479" y="464505"/>
                </a:cubicBezTo>
                <a:lnTo>
                  <a:pt x="7867666" y="391813"/>
                </a:lnTo>
                <a:cubicBezTo>
                  <a:pt x="7862482" y="388485"/>
                  <a:pt x="7857014" y="385629"/>
                  <a:pt x="7851334" y="383282"/>
                </a:cubicBezTo>
                <a:cubicBezTo>
                  <a:pt x="7853819" y="384349"/>
                  <a:pt x="7864825" y="390392"/>
                  <a:pt x="7886838" y="403544"/>
                </a:cubicBezTo>
                <a:lnTo>
                  <a:pt x="7848401" y="384333"/>
                </a:lnTo>
                <a:lnTo>
                  <a:pt x="7846897" y="383460"/>
                </a:lnTo>
                <a:lnTo>
                  <a:pt x="7772693" y="345782"/>
                </a:lnTo>
                <a:lnTo>
                  <a:pt x="7733640" y="326054"/>
                </a:lnTo>
                <a:lnTo>
                  <a:pt x="7697523" y="308926"/>
                </a:lnTo>
                <a:lnTo>
                  <a:pt x="7664741" y="292542"/>
                </a:lnTo>
                <a:lnTo>
                  <a:pt x="7614150" y="272457"/>
                </a:lnTo>
                <a:lnTo>
                  <a:pt x="7608666" y="270069"/>
                </a:lnTo>
                <a:lnTo>
                  <a:pt x="7565707" y="252296"/>
                </a:lnTo>
                <a:cubicBezTo>
                  <a:pt x="7551150" y="246253"/>
                  <a:pt x="7536240" y="241277"/>
                  <a:pt x="7521683" y="235589"/>
                </a:cubicBezTo>
                <a:lnTo>
                  <a:pt x="7516285" y="233604"/>
                </a:lnTo>
                <a:lnTo>
                  <a:pt x="7433989" y="200932"/>
                </a:lnTo>
                <a:cubicBezTo>
                  <a:pt x="7414107" y="193290"/>
                  <a:pt x="7393870" y="187069"/>
                  <a:pt x="7373810" y="181026"/>
                </a:cubicBezTo>
                <a:lnTo>
                  <a:pt x="7314342" y="163253"/>
                </a:lnTo>
                <a:lnTo>
                  <a:pt x="7255938" y="145480"/>
                </a:lnTo>
                <a:lnTo>
                  <a:pt x="7198422" y="131084"/>
                </a:lnTo>
                <a:cubicBezTo>
                  <a:pt x="7160610" y="121665"/>
                  <a:pt x="7124397" y="111889"/>
                  <a:pt x="7089603" y="104069"/>
                </a:cubicBezTo>
                <a:lnTo>
                  <a:pt x="6990193" y="82564"/>
                </a:lnTo>
                <a:lnTo>
                  <a:pt x="6945636" y="73678"/>
                </a:lnTo>
                <a:lnTo>
                  <a:pt x="6904807" y="67279"/>
                </a:lnTo>
                <a:lnTo>
                  <a:pt x="6835930" y="56793"/>
                </a:lnTo>
                <a:lnTo>
                  <a:pt x="6786935" y="49506"/>
                </a:lnTo>
                <a:lnTo>
                  <a:pt x="6761372" y="46840"/>
                </a:lnTo>
                <a:cubicBezTo>
                  <a:pt x="6751963" y="46840"/>
                  <a:pt x="6759774" y="46840"/>
                  <a:pt x="6788709" y="50395"/>
                </a:cubicBezTo>
                <a:lnTo>
                  <a:pt x="6941553" y="74566"/>
                </a:lnTo>
                <a:lnTo>
                  <a:pt x="7040786" y="94827"/>
                </a:lnTo>
                <a:cubicBezTo>
                  <a:pt x="7061201" y="99271"/>
                  <a:pt x="7083390" y="103181"/>
                  <a:pt x="7106823" y="108690"/>
                </a:cubicBezTo>
                <a:lnTo>
                  <a:pt x="7180670" y="127530"/>
                </a:lnTo>
                <a:cubicBezTo>
                  <a:pt x="7206588" y="134283"/>
                  <a:pt x="7233925" y="140682"/>
                  <a:pt x="7261263" y="148324"/>
                </a:cubicBezTo>
                <a:lnTo>
                  <a:pt x="7345939" y="174628"/>
                </a:lnTo>
                <a:cubicBezTo>
                  <a:pt x="7375053" y="182804"/>
                  <a:pt x="7404255" y="192668"/>
                  <a:pt x="7433545" y="203176"/>
                </a:cubicBezTo>
                <a:lnTo>
                  <a:pt x="7516285" y="233604"/>
                </a:lnTo>
                <a:lnTo>
                  <a:pt x="7614150" y="272457"/>
                </a:lnTo>
                <a:lnTo>
                  <a:pt x="7693165" y="306859"/>
                </a:lnTo>
                <a:lnTo>
                  <a:pt x="7697523" y="308926"/>
                </a:lnTo>
                <a:lnTo>
                  <a:pt x="7848401" y="384333"/>
                </a:lnTo>
                <a:lnTo>
                  <a:pt x="7971181" y="455641"/>
                </a:lnTo>
                <a:cubicBezTo>
                  <a:pt x="8006839" y="476946"/>
                  <a:pt x="8035952" y="495341"/>
                  <a:pt x="8056190" y="510359"/>
                </a:cubicBezTo>
                <a:cubicBezTo>
                  <a:pt x="8221815" y="624284"/>
                  <a:pt x="7887015" y="403721"/>
                  <a:pt x="8052284" y="516402"/>
                </a:cubicBezTo>
                <a:lnTo>
                  <a:pt x="8124914" y="568031"/>
                </a:lnTo>
                <a:lnTo>
                  <a:pt x="8124914" y="580956"/>
                </a:lnTo>
                <a:lnTo>
                  <a:pt x="8046928" y="526596"/>
                </a:lnTo>
                <a:cubicBezTo>
                  <a:pt x="7908982" y="436335"/>
                  <a:pt x="7763285" y="358329"/>
                  <a:pt x="7611507" y="293529"/>
                </a:cubicBezTo>
                <a:cubicBezTo>
                  <a:pt x="7408515" y="207606"/>
                  <a:pt x="7196878" y="143789"/>
                  <a:pt x="6980252" y="103181"/>
                </a:cubicBezTo>
                <a:cubicBezTo>
                  <a:pt x="6763254" y="62517"/>
                  <a:pt x="6543114" y="41047"/>
                  <a:pt x="6322370" y="39020"/>
                </a:cubicBezTo>
                <a:cubicBezTo>
                  <a:pt x="6101146" y="37494"/>
                  <a:pt x="5880101" y="51211"/>
                  <a:pt x="5660759" y="80076"/>
                </a:cubicBezTo>
                <a:cubicBezTo>
                  <a:pt x="5550875" y="93761"/>
                  <a:pt x="5441701" y="112423"/>
                  <a:pt x="5332883" y="133395"/>
                </a:cubicBezTo>
                <a:cubicBezTo>
                  <a:pt x="5224064" y="154367"/>
                  <a:pt x="5115778" y="177649"/>
                  <a:pt x="5008379" y="204487"/>
                </a:cubicBezTo>
                <a:cubicBezTo>
                  <a:pt x="4900981" y="231324"/>
                  <a:pt x="4793937" y="260471"/>
                  <a:pt x="4687781" y="293351"/>
                </a:cubicBezTo>
                <a:cubicBezTo>
                  <a:pt x="4581626" y="326231"/>
                  <a:pt x="4476358" y="360178"/>
                  <a:pt x="4371977" y="397679"/>
                </a:cubicBezTo>
                <a:cubicBezTo>
                  <a:pt x="4267596" y="435180"/>
                  <a:pt x="4163925" y="473569"/>
                  <a:pt x="4062029" y="516224"/>
                </a:cubicBezTo>
                <a:cubicBezTo>
                  <a:pt x="4010904" y="537907"/>
                  <a:pt x="3959069" y="557991"/>
                  <a:pt x="3908653" y="580918"/>
                </a:cubicBezTo>
                <a:lnTo>
                  <a:pt x="3758118" y="652010"/>
                </a:lnTo>
                <a:cubicBezTo>
                  <a:pt x="3707525" y="674581"/>
                  <a:pt x="3658885" y="701596"/>
                  <a:pt x="3609713" y="727189"/>
                </a:cubicBezTo>
                <a:lnTo>
                  <a:pt x="3536220" y="765934"/>
                </a:lnTo>
                <a:lnTo>
                  <a:pt x="3499296" y="785307"/>
                </a:lnTo>
                <a:cubicBezTo>
                  <a:pt x="3487225" y="792061"/>
                  <a:pt x="3475332" y="799170"/>
                  <a:pt x="3463793" y="806101"/>
                </a:cubicBezTo>
                <a:lnTo>
                  <a:pt x="3320181" y="890167"/>
                </a:lnTo>
                <a:cubicBezTo>
                  <a:pt x="3296038" y="903852"/>
                  <a:pt x="3272961" y="919315"/>
                  <a:pt x="3249173" y="934422"/>
                </a:cubicBezTo>
                <a:lnTo>
                  <a:pt x="3179231" y="979565"/>
                </a:lnTo>
                <a:lnTo>
                  <a:pt x="3109466" y="1024709"/>
                </a:lnTo>
                <a:cubicBezTo>
                  <a:pt x="3086389" y="1040171"/>
                  <a:pt x="3064022" y="1056700"/>
                  <a:pt x="3041300" y="1072696"/>
                </a:cubicBezTo>
                <a:cubicBezTo>
                  <a:pt x="2996210" y="1105042"/>
                  <a:pt x="2950411" y="1136323"/>
                  <a:pt x="2905853" y="1169380"/>
                </a:cubicBezTo>
                <a:lnTo>
                  <a:pt x="2773957" y="1271220"/>
                </a:lnTo>
                <a:lnTo>
                  <a:pt x="2741116" y="1296635"/>
                </a:lnTo>
                <a:lnTo>
                  <a:pt x="2708986" y="1323294"/>
                </a:lnTo>
                <a:lnTo>
                  <a:pt x="2645079" y="1376613"/>
                </a:lnTo>
                <a:cubicBezTo>
                  <a:pt x="2558628" y="1446461"/>
                  <a:pt x="2477324" y="1522351"/>
                  <a:pt x="2394246" y="1596109"/>
                </a:cubicBezTo>
                <a:cubicBezTo>
                  <a:pt x="2313830" y="1672888"/>
                  <a:pt x="2232171" y="1748246"/>
                  <a:pt x="2154419" y="1827158"/>
                </a:cubicBezTo>
                <a:cubicBezTo>
                  <a:pt x="2076666" y="1906070"/>
                  <a:pt x="1998913" y="1987114"/>
                  <a:pt x="1921871" y="2066737"/>
                </a:cubicBezTo>
                <a:cubicBezTo>
                  <a:pt x="1883703" y="2107259"/>
                  <a:pt x="1846248" y="2148493"/>
                  <a:pt x="1808435" y="2189371"/>
                </a:cubicBezTo>
                <a:cubicBezTo>
                  <a:pt x="1770625" y="2230248"/>
                  <a:pt x="1733169" y="2271304"/>
                  <a:pt x="1696067" y="2313781"/>
                </a:cubicBezTo>
                <a:cubicBezTo>
                  <a:pt x="1546774" y="2478892"/>
                  <a:pt x="1401208" y="2647913"/>
                  <a:pt x="1255112" y="2816223"/>
                </a:cubicBezTo>
                <a:cubicBezTo>
                  <a:pt x="963804" y="3153909"/>
                  <a:pt x="673385" y="3492662"/>
                  <a:pt x="373733" y="3823416"/>
                </a:cubicBezTo>
                <a:lnTo>
                  <a:pt x="48661" y="4171924"/>
                </a:lnTo>
                <a:lnTo>
                  <a:pt x="0" y="4171924"/>
                </a:lnTo>
                <a:lnTo>
                  <a:pt x="50295" y="4118625"/>
                </a:lnTo>
                <a:cubicBezTo>
                  <a:pt x="143848" y="4020874"/>
                  <a:pt x="233671" y="3920635"/>
                  <a:pt x="324383" y="3822705"/>
                </a:cubicBezTo>
                <a:cubicBezTo>
                  <a:pt x="415096" y="3724776"/>
                  <a:pt x="501902" y="3625248"/>
                  <a:pt x="589063" y="3526430"/>
                </a:cubicBezTo>
                <a:cubicBezTo>
                  <a:pt x="763208" y="3329861"/>
                  <a:pt x="931141" y="3134181"/>
                  <a:pt x="1095167" y="2943833"/>
                </a:cubicBezTo>
                <a:cubicBezTo>
                  <a:pt x="1291680" y="2715272"/>
                  <a:pt x="1490146" y="2483869"/>
                  <a:pt x="1696067" y="2255841"/>
                </a:cubicBezTo>
                <a:cubicBezTo>
                  <a:pt x="1901988" y="2027814"/>
                  <a:pt x="2115542" y="1802986"/>
                  <a:pt x="2343476" y="1590422"/>
                </a:cubicBezTo>
                <a:cubicBezTo>
                  <a:pt x="2571604" y="1375671"/>
                  <a:pt x="2815816" y="1178706"/>
                  <a:pt x="3073963" y="1001248"/>
                </a:cubicBezTo>
                <a:cubicBezTo>
                  <a:pt x="3334329" y="823734"/>
                  <a:pt x="3610263" y="670257"/>
                  <a:pt x="3898357" y="542706"/>
                </a:cubicBezTo>
                <a:cubicBezTo>
                  <a:pt x="4186612" y="415999"/>
                  <a:pt x="4483174" y="309112"/>
                  <a:pt x="4785948" y="222793"/>
                </a:cubicBezTo>
                <a:cubicBezTo>
                  <a:pt x="5087286" y="136586"/>
                  <a:pt x="5394926" y="74247"/>
                  <a:pt x="5706026" y="36354"/>
                </a:cubicBezTo>
                <a:cubicBezTo>
                  <a:pt x="5861053" y="17633"/>
                  <a:pt x="6016151" y="5785"/>
                  <a:pt x="6171301" y="808"/>
                </a:cubicBezTo>
                <a:close/>
              </a:path>
            </a:pathLst>
          </a:custGeom>
          <a:solidFill>
            <a:srgbClr val="F2F6F9"/>
          </a:solidFill>
          <a:ln w="1774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9" b="0" i="0" u="none" strike="noStrike" kern="1200" cap="none" spc="0" normalizeH="0" baseline="0" noProof="0">
              <a:ln>
                <a:noFill/>
              </a:ln>
              <a:solidFill>
                <a:srgbClr val="1E345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ángulo 311">
            <a:extLst>
              <a:ext uri="{FF2B5EF4-FFF2-40B4-BE49-F238E27FC236}">
                <a16:creationId xmlns:a16="http://schemas.microsoft.com/office/drawing/2014/main" id="{4CCD1241-5430-F44A-8D05-3DA1320818E3}"/>
              </a:ext>
            </a:extLst>
          </p:cNvPr>
          <p:cNvSpPr/>
          <p:nvPr userDrawn="1"/>
        </p:nvSpPr>
        <p:spPr>
          <a:xfrm>
            <a:off x="2976701" y="0"/>
            <a:ext cx="4182780" cy="7568199"/>
          </a:xfrm>
          <a:prstGeom prst="rect">
            <a:avLst/>
          </a:prstGeom>
          <a:solidFill>
            <a:srgbClr val="F2F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3B25A0A-07AF-D549-8E83-3F6914BC4670}"/>
              </a:ext>
            </a:extLst>
          </p:cNvPr>
          <p:cNvGrpSpPr/>
          <p:nvPr userDrawn="1"/>
        </p:nvGrpSpPr>
        <p:grpSpPr>
          <a:xfrm>
            <a:off x="744430" y="4747264"/>
            <a:ext cx="371811" cy="370940"/>
            <a:chOff x="778647" y="2313656"/>
            <a:chExt cx="423980" cy="336510"/>
          </a:xfrm>
        </p:grpSpPr>
        <p:sp>
          <p:nvSpPr>
            <p:cNvPr id="9" name="Elipse 79">
              <a:extLst>
                <a:ext uri="{FF2B5EF4-FFF2-40B4-BE49-F238E27FC236}">
                  <a16:creationId xmlns:a16="http://schemas.microsoft.com/office/drawing/2014/main" id="{3C02C0B3-ECD3-AC4C-BC2B-5017E3302C27}"/>
                </a:ext>
              </a:extLst>
            </p:cNvPr>
            <p:cNvSpPr/>
            <p:nvPr/>
          </p:nvSpPr>
          <p:spPr>
            <a:xfrm>
              <a:off x="961184" y="2408723"/>
              <a:ext cx="241443" cy="241443"/>
            </a:xfrm>
            <a:prstGeom prst="ellipse">
              <a:avLst/>
            </a:prstGeom>
            <a:solidFill>
              <a:srgbClr val="FFC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7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" name="Elipse 80">
              <a:extLst>
                <a:ext uri="{FF2B5EF4-FFF2-40B4-BE49-F238E27FC236}">
                  <a16:creationId xmlns:a16="http://schemas.microsoft.com/office/drawing/2014/main" id="{33F006FA-BAC4-BF46-B175-263E7B62C800}"/>
                </a:ext>
              </a:extLst>
            </p:cNvPr>
            <p:cNvSpPr/>
            <p:nvPr/>
          </p:nvSpPr>
          <p:spPr>
            <a:xfrm>
              <a:off x="778647" y="2313656"/>
              <a:ext cx="72650" cy="72650"/>
            </a:xfrm>
            <a:prstGeom prst="ellipse">
              <a:avLst/>
            </a:prstGeom>
            <a:solidFill>
              <a:srgbClr val="FFC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7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11" name="Freeform 10">
            <a:extLst>
              <a:ext uri="{FF2B5EF4-FFF2-40B4-BE49-F238E27FC236}">
                <a16:creationId xmlns:a16="http://schemas.microsoft.com/office/drawing/2014/main" id="{38D13298-5B51-3B46-8E02-1AF5DE656ECB}"/>
              </a:ext>
            </a:extLst>
          </p:cNvPr>
          <p:cNvSpPr/>
          <p:nvPr userDrawn="1"/>
        </p:nvSpPr>
        <p:spPr>
          <a:xfrm flipV="1">
            <a:off x="1" y="4421195"/>
            <a:ext cx="6766142" cy="3138480"/>
          </a:xfrm>
          <a:custGeom>
            <a:avLst/>
            <a:gdLst>
              <a:gd name="connsiteX0" fmla="*/ 32208 w 7715511"/>
              <a:gd name="connsiteY0" fmla="*/ 2533039 h 2847172"/>
              <a:gd name="connsiteX1" fmla="*/ 0 w 7715511"/>
              <a:gd name="connsiteY1" fmla="*/ 2504293 h 2847172"/>
              <a:gd name="connsiteX2" fmla="*/ 0 w 7715511"/>
              <a:gd name="connsiteY2" fmla="*/ 2507014 h 2847172"/>
              <a:gd name="connsiteX3" fmla="*/ 942565 w 7715511"/>
              <a:gd name="connsiteY3" fmla="*/ 2846963 h 2847172"/>
              <a:gd name="connsiteX4" fmla="*/ 1034907 w 7715511"/>
              <a:gd name="connsiteY4" fmla="*/ 2844867 h 2847172"/>
              <a:gd name="connsiteX5" fmla="*/ 1393632 w 7715511"/>
              <a:gd name="connsiteY5" fmla="*/ 2807434 h 2847172"/>
              <a:gd name="connsiteX6" fmla="*/ 2048936 w 7715511"/>
              <a:gd name="connsiteY6" fmla="*/ 2650271 h 2847172"/>
              <a:gd name="connsiteX7" fmla="*/ 2650226 w 7715511"/>
              <a:gd name="connsiteY7" fmla="*/ 2448532 h 2847172"/>
              <a:gd name="connsiteX8" fmla="*/ 3796476 w 7715511"/>
              <a:gd name="connsiteY8" fmla="*/ 2007239 h 2847172"/>
              <a:gd name="connsiteX9" fmla="*/ 4878646 w 7715511"/>
              <a:gd name="connsiteY9" fmla="*/ 1526988 h 2847172"/>
              <a:gd name="connsiteX10" fmla="*/ 5890933 w 7715511"/>
              <a:gd name="connsiteY10" fmla="*/ 1010447 h 2847172"/>
              <a:gd name="connsiteX11" fmla="*/ 6852107 w 7715511"/>
              <a:gd name="connsiteY11" fmla="*/ 470666 h 2847172"/>
              <a:gd name="connsiteX12" fmla="*/ 7332987 w 7715511"/>
              <a:gd name="connsiteY12" fmla="*/ 201394 h 2847172"/>
              <a:gd name="connsiteX13" fmla="*/ 7455530 w 7715511"/>
              <a:gd name="connsiteY13" fmla="*/ 134719 h 2847172"/>
              <a:gd name="connsiteX14" fmla="*/ 7579234 w 7715511"/>
              <a:gd name="connsiteY14" fmla="*/ 68996 h 2847172"/>
              <a:gd name="connsiteX15" fmla="*/ 7715511 w 7715511"/>
              <a:gd name="connsiteY15" fmla="*/ 0 h 2847172"/>
              <a:gd name="connsiteX16" fmla="*/ 7655999 w 7715511"/>
              <a:gd name="connsiteY16" fmla="*/ 0 h 2847172"/>
              <a:gd name="connsiteX17" fmla="*/ 7332987 w 7715511"/>
              <a:gd name="connsiteY17" fmla="*/ 170342 h 2847172"/>
              <a:gd name="connsiteX18" fmla="*/ 6677683 w 7715511"/>
              <a:gd name="connsiteY18" fmla="*/ 539055 h 2847172"/>
              <a:gd name="connsiteX19" fmla="*/ 6125756 w 7715511"/>
              <a:gd name="connsiteY19" fmla="*/ 851285 h 2847172"/>
              <a:gd name="connsiteX20" fmla="*/ 5837114 w 7715511"/>
              <a:gd name="connsiteY20" fmla="*/ 1010066 h 2847172"/>
              <a:gd name="connsiteX21" fmla="*/ 5538209 w 7715511"/>
              <a:gd name="connsiteY21" fmla="*/ 1168658 h 2847172"/>
              <a:gd name="connsiteX22" fmla="*/ 5385855 w 7715511"/>
              <a:gd name="connsiteY22" fmla="*/ 1248001 h 2847172"/>
              <a:gd name="connsiteX23" fmla="*/ 5230981 w 7715511"/>
              <a:gd name="connsiteY23" fmla="*/ 1326582 h 2847172"/>
              <a:gd name="connsiteX24" fmla="*/ 5153544 w 7715511"/>
              <a:gd name="connsiteY24" fmla="*/ 1365920 h 2847172"/>
              <a:gd name="connsiteX25" fmla="*/ 5074174 w 7715511"/>
              <a:gd name="connsiteY25" fmla="*/ 1404878 h 2847172"/>
              <a:gd name="connsiteX26" fmla="*/ 4914462 w 7715511"/>
              <a:gd name="connsiteY26" fmla="*/ 1482697 h 2847172"/>
              <a:gd name="connsiteX27" fmla="*/ 4752038 w 7715511"/>
              <a:gd name="connsiteY27" fmla="*/ 1559564 h 2847172"/>
              <a:gd name="connsiteX28" fmla="*/ 4588456 w 7715511"/>
              <a:gd name="connsiteY28" fmla="*/ 1635764 h 2847172"/>
              <a:gd name="connsiteX29" fmla="*/ 4422160 w 7715511"/>
              <a:gd name="connsiteY29" fmla="*/ 1711107 h 2847172"/>
              <a:gd name="connsiteX30" fmla="*/ 4338916 w 7715511"/>
              <a:gd name="connsiteY30" fmla="*/ 1749207 h 2847172"/>
              <a:gd name="connsiteX31" fmla="*/ 4254317 w 7715511"/>
              <a:gd name="connsiteY31" fmla="*/ 1786068 h 2847172"/>
              <a:gd name="connsiteX32" fmla="*/ 2866661 w 7715511"/>
              <a:gd name="connsiteY32" fmla="*/ 2344519 h 2847172"/>
              <a:gd name="connsiteX33" fmla="*/ 2161024 w 7715511"/>
              <a:gd name="connsiteY33" fmla="*/ 2592169 h 2847172"/>
              <a:gd name="connsiteX34" fmla="*/ 1427121 w 7715511"/>
              <a:gd name="connsiteY34" fmla="*/ 2781335 h 2847172"/>
              <a:gd name="connsiteX35" fmla="*/ 887585 w 7715511"/>
              <a:gd name="connsiteY35" fmla="*/ 2827341 h 2847172"/>
              <a:gd name="connsiteX36" fmla="*/ 592554 w 7715511"/>
              <a:gd name="connsiteY36" fmla="*/ 2796290 h 2847172"/>
              <a:gd name="connsiteX37" fmla="*/ 331595 w 7715511"/>
              <a:gd name="connsiteY37" fmla="*/ 2719232 h 2847172"/>
              <a:gd name="connsiteX38" fmla="*/ 130259 w 7715511"/>
              <a:gd name="connsiteY38" fmla="*/ 2612267 h 2847172"/>
              <a:gd name="connsiteX39" fmla="*/ 32208 w 7715511"/>
              <a:gd name="connsiteY39" fmla="*/ 2533039 h 2847172"/>
              <a:gd name="connsiteX40" fmla="*/ 96963 w 7715511"/>
              <a:gd name="connsiteY40" fmla="*/ 2590835 h 2847172"/>
              <a:gd name="connsiteX41" fmla="*/ 0 w 7715511"/>
              <a:gd name="connsiteY41" fmla="*/ 2508876 h 2847172"/>
              <a:gd name="connsiteX42" fmla="*/ 0 w 7715511"/>
              <a:gd name="connsiteY42" fmla="*/ 2539420 h 2847172"/>
              <a:gd name="connsiteX43" fmla="*/ 88251 w 7715511"/>
              <a:gd name="connsiteY43" fmla="*/ 2616077 h 2847172"/>
              <a:gd name="connsiteX44" fmla="*/ 204405 w 7715511"/>
              <a:gd name="connsiteY44" fmla="*/ 2686181 h 2847172"/>
              <a:gd name="connsiteX45" fmla="*/ 339917 w 7715511"/>
              <a:gd name="connsiteY45" fmla="*/ 2747236 h 2847172"/>
              <a:gd name="connsiteX46" fmla="*/ 496146 w 7715511"/>
              <a:gd name="connsiteY46" fmla="*/ 2795909 h 2847172"/>
              <a:gd name="connsiteX47" fmla="*/ 668440 w 7715511"/>
              <a:gd name="connsiteY47" fmla="*/ 2828960 h 2847172"/>
              <a:gd name="connsiteX48" fmla="*/ 850223 w 7715511"/>
              <a:gd name="connsiteY48" fmla="*/ 2844962 h 2847172"/>
              <a:gd name="connsiteX49" fmla="*/ 942565 w 7715511"/>
              <a:gd name="connsiteY49" fmla="*/ 2846963 h 284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715511" h="2847172">
                <a:moveTo>
                  <a:pt x="32208" y="2533039"/>
                </a:moveTo>
                <a:lnTo>
                  <a:pt x="0" y="2504293"/>
                </a:lnTo>
                <a:lnTo>
                  <a:pt x="0" y="2507014"/>
                </a:lnTo>
                <a:close/>
                <a:moveTo>
                  <a:pt x="942565" y="2846963"/>
                </a:moveTo>
                <a:cubicBezTo>
                  <a:pt x="973346" y="2846391"/>
                  <a:pt x="1004321" y="2846486"/>
                  <a:pt x="1034907" y="2844867"/>
                </a:cubicBezTo>
                <a:cubicBezTo>
                  <a:pt x="1157058" y="2839371"/>
                  <a:pt x="1277463" y="2826808"/>
                  <a:pt x="1393632" y="2807434"/>
                </a:cubicBezTo>
                <a:cubicBezTo>
                  <a:pt x="1625747" y="2769239"/>
                  <a:pt x="1841792" y="2712755"/>
                  <a:pt x="2048936" y="2650271"/>
                </a:cubicBezTo>
                <a:cubicBezTo>
                  <a:pt x="2256077" y="2587787"/>
                  <a:pt x="2454313" y="2518731"/>
                  <a:pt x="2650226" y="2448532"/>
                </a:cubicBezTo>
                <a:cubicBezTo>
                  <a:pt x="3041474" y="2307181"/>
                  <a:pt x="3423815" y="2160401"/>
                  <a:pt x="3796476" y="2007239"/>
                </a:cubicBezTo>
                <a:cubicBezTo>
                  <a:pt x="4169137" y="1854077"/>
                  <a:pt x="4529797" y="1693485"/>
                  <a:pt x="4878646" y="1526988"/>
                </a:cubicBezTo>
                <a:cubicBezTo>
                  <a:pt x="5227497" y="1360491"/>
                  <a:pt x="5564152" y="1187708"/>
                  <a:pt x="5890933" y="1010447"/>
                </a:cubicBezTo>
                <a:cubicBezTo>
                  <a:pt x="6217711" y="833187"/>
                  <a:pt x="6534426" y="651641"/>
                  <a:pt x="6852107" y="470666"/>
                </a:cubicBezTo>
                <a:cubicBezTo>
                  <a:pt x="7011433" y="380464"/>
                  <a:pt x="7170177" y="289881"/>
                  <a:pt x="7332987" y="201394"/>
                </a:cubicBezTo>
                <a:cubicBezTo>
                  <a:pt x="7373448" y="178629"/>
                  <a:pt x="7414293" y="156626"/>
                  <a:pt x="7455530" y="134719"/>
                </a:cubicBezTo>
                <a:cubicBezTo>
                  <a:pt x="7496765" y="112811"/>
                  <a:pt x="7537613" y="90713"/>
                  <a:pt x="7579234" y="68996"/>
                </a:cubicBezTo>
                <a:lnTo>
                  <a:pt x="7715511" y="0"/>
                </a:lnTo>
                <a:lnTo>
                  <a:pt x="7655999" y="0"/>
                </a:lnTo>
                <a:lnTo>
                  <a:pt x="7332987" y="170342"/>
                </a:lnTo>
                <a:cubicBezTo>
                  <a:pt x="7108421" y="292548"/>
                  <a:pt x="6891988" y="416564"/>
                  <a:pt x="6677683" y="539055"/>
                </a:cubicBezTo>
                <a:cubicBezTo>
                  <a:pt x="6498806" y="641068"/>
                  <a:pt x="6315668" y="745938"/>
                  <a:pt x="6125756" y="851285"/>
                </a:cubicBezTo>
                <a:cubicBezTo>
                  <a:pt x="6030704" y="904243"/>
                  <a:pt x="5936038" y="957584"/>
                  <a:pt x="5837114" y="1010066"/>
                </a:cubicBezTo>
                <a:cubicBezTo>
                  <a:pt x="5738189" y="1062549"/>
                  <a:pt x="5640231" y="1116270"/>
                  <a:pt x="5538209" y="1168658"/>
                </a:cubicBezTo>
                <a:lnTo>
                  <a:pt x="5385855" y="1248001"/>
                </a:lnTo>
                <a:cubicBezTo>
                  <a:pt x="5334224" y="1274099"/>
                  <a:pt x="5282611" y="1300293"/>
                  <a:pt x="5230981" y="1326582"/>
                </a:cubicBezTo>
                <a:lnTo>
                  <a:pt x="5153544" y="1365920"/>
                </a:lnTo>
                <a:lnTo>
                  <a:pt x="5074174" y="1404878"/>
                </a:lnTo>
                <a:lnTo>
                  <a:pt x="4914462" y="1482697"/>
                </a:lnTo>
                <a:cubicBezTo>
                  <a:pt x="4861223" y="1508700"/>
                  <a:pt x="4806632" y="1534418"/>
                  <a:pt x="4752038" y="1559564"/>
                </a:cubicBezTo>
                <a:cubicBezTo>
                  <a:pt x="4697445" y="1584710"/>
                  <a:pt x="4644016" y="1610713"/>
                  <a:pt x="4588456" y="1635764"/>
                </a:cubicBezTo>
                <a:lnTo>
                  <a:pt x="4422160" y="1711107"/>
                </a:lnTo>
                <a:lnTo>
                  <a:pt x="4338916" y="1749207"/>
                </a:lnTo>
                <a:lnTo>
                  <a:pt x="4254317" y="1786068"/>
                </a:lnTo>
                <a:cubicBezTo>
                  <a:pt x="3804414" y="1983807"/>
                  <a:pt x="3336505" y="2171069"/>
                  <a:pt x="2866661" y="2344519"/>
                </a:cubicBezTo>
                <a:cubicBezTo>
                  <a:pt x="2632224" y="2431387"/>
                  <a:pt x="2398560" y="2516159"/>
                  <a:pt x="2161024" y="2592169"/>
                </a:cubicBezTo>
                <a:cubicBezTo>
                  <a:pt x="1923488" y="2668178"/>
                  <a:pt x="1680531" y="2736282"/>
                  <a:pt x="1427121" y="2781335"/>
                </a:cubicBezTo>
                <a:cubicBezTo>
                  <a:pt x="1274185" y="2808672"/>
                  <a:pt x="1086597" y="2831913"/>
                  <a:pt x="887585" y="2827341"/>
                </a:cubicBezTo>
                <a:cubicBezTo>
                  <a:pt x="786497" y="2824836"/>
                  <a:pt x="686882" y="2814349"/>
                  <a:pt x="592554" y="2796290"/>
                </a:cubicBezTo>
                <a:cubicBezTo>
                  <a:pt x="497790" y="2777592"/>
                  <a:pt x="409697" y="2751579"/>
                  <a:pt x="331595" y="2719232"/>
                </a:cubicBezTo>
                <a:cubicBezTo>
                  <a:pt x="256075" y="2687647"/>
                  <a:pt x="188487" y="2651738"/>
                  <a:pt x="130259" y="2612267"/>
                </a:cubicBezTo>
                <a:lnTo>
                  <a:pt x="32208" y="2533039"/>
                </a:lnTo>
                <a:lnTo>
                  <a:pt x="96963" y="2590835"/>
                </a:lnTo>
                <a:lnTo>
                  <a:pt x="0" y="2508876"/>
                </a:lnTo>
                <a:lnTo>
                  <a:pt x="0" y="2539420"/>
                </a:lnTo>
                <a:lnTo>
                  <a:pt x="88251" y="2616077"/>
                </a:lnTo>
                <a:cubicBezTo>
                  <a:pt x="123650" y="2640727"/>
                  <a:pt x="162461" y="2664149"/>
                  <a:pt x="204405" y="2686181"/>
                </a:cubicBezTo>
                <a:cubicBezTo>
                  <a:pt x="245947" y="2708402"/>
                  <a:pt x="291284" y="2728824"/>
                  <a:pt x="339917" y="2747236"/>
                </a:cubicBezTo>
                <a:cubicBezTo>
                  <a:pt x="388624" y="2765943"/>
                  <a:pt x="440950" y="2782240"/>
                  <a:pt x="496146" y="2795909"/>
                </a:cubicBezTo>
                <a:cubicBezTo>
                  <a:pt x="551120" y="2809806"/>
                  <a:pt x="608855" y="2820883"/>
                  <a:pt x="668440" y="2828960"/>
                </a:cubicBezTo>
                <a:cubicBezTo>
                  <a:pt x="727822" y="2837219"/>
                  <a:pt x="788707" y="2842581"/>
                  <a:pt x="850223" y="2844962"/>
                </a:cubicBezTo>
                <a:cubicBezTo>
                  <a:pt x="881004" y="2846963"/>
                  <a:pt x="911784" y="2847534"/>
                  <a:pt x="942565" y="2846963"/>
                </a:cubicBezTo>
                <a:close/>
              </a:path>
            </a:pathLst>
          </a:custGeom>
          <a:solidFill>
            <a:srgbClr val="FFCF59"/>
          </a:solidFill>
          <a:ln w="951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9" b="0" i="0" u="none" strike="noStrike" kern="1200" cap="none" spc="0" normalizeH="0" baseline="0" noProof="0">
              <a:ln>
                <a:noFill/>
              </a:ln>
              <a:solidFill>
                <a:srgbClr val="1E345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88E8BD-97F7-364E-A2C6-D9CBAFEBD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134" y="1591302"/>
            <a:ext cx="2241492" cy="2817517"/>
          </a:xfrm>
        </p:spPr>
        <p:txBody>
          <a:bodyPr lIns="90000"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2534977-CD00-574A-B0CD-0DDAF39AF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01929">
              <a:defRPr/>
            </a:pPr>
            <a:endParaRPr lang="en-GB">
              <a:solidFill>
                <a:srgbClr val="1E345E"/>
              </a:solidFill>
            </a:endParaRP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97506DD-7ACA-E546-9AAB-56A6B3B95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01929">
              <a:defRPr/>
            </a:pPr>
            <a:endParaRPr lang="en-GB">
              <a:solidFill>
                <a:srgbClr val="1E345E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ACAA8E2-351A-6243-B0AC-8AC4F209F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1929">
              <a:defRPr/>
            </a:pPr>
            <a:fld id="{72502466-665A-3D45-9E9D-4950A8844361}" type="slidenum">
              <a:rPr lang="en-GB" smtClean="0"/>
              <a:pPr defTabSz="801929">
                <a:defRPr/>
              </a:pPr>
              <a:t>‹N°›</a:t>
            </a:fld>
            <a:endParaRPr lang="en-GB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60FD222C-25E7-2944-9492-68E533CE81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56826" y="1146847"/>
            <a:ext cx="2295162" cy="1835592"/>
          </a:xfrm>
        </p:spPr>
        <p:txBody>
          <a:bodyPr lIns="90000" anchor="t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52">
                <a:solidFill>
                  <a:srgbClr val="313C4A"/>
                </a:solidFill>
              </a:defRPr>
            </a:lvl1pPr>
            <a:lvl2pPr marL="400964" indent="0" algn="ctr">
              <a:lnSpc>
                <a:spcPct val="120000"/>
              </a:lnSpc>
              <a:spcBef>
                <a:spcPts val="0"/>
              </a:spcBef>
              <a:buNone/>
              <a:defRPr sz="1052"/>
            </a:lvl2pPr>
            <a:lvl3pPr marL="801929" indent="0" algn="ctr">
              <a:lnSpc>
                <a:spcPct val="120000"/>
              </a:lnSpc>
              <a:spcBef>
                <a:spcPts val="0"/>
              </a:spcBef>
              <a:buNone/>
              <a:defRPr sz="1052"/>
            </a:lvl3pPr>
            <a:lvl4pPr marL="1202893" indent="0" algn="ctr">
              <a:lnSpc>
                <a:spcPct val="120000"/>
              </a:lnSpc>
              <a:spcBef>
                <a:spcPts val="0"/>
              </a:spcBef>
              <a:buNone/>
              <a:defRPr sz="1052"/>
            </a:lvl4pPr>
            <a:lvl5pPr marL="1603858" indent="0" algn="ctr">
              <a:lnSpc>
                <a:spcPct val="120000"/>
              </a:lnSpc>
              <a:spcBef>
                <a:spcPts val="0"/>
              </a:spcBef>
              <a:buNone/>
              <a:defRPr sz="1052"/>
            </a:lvl5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ADD10A6-86A9-B74B-80D4-EC933DCD45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53669" y="4511993"/>
            <a:ext cx="2295162" cy="1614802"/>
          </a:xfrm>
        </p:spPr>
        <p:txBody>
          <a:bodyPr lIns="90000" anchor="t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52">
                <a:solidFill>
                  <a:srgbClr val="313C4A"/>
                </a:solidFill>
              </a:defRPr>
            </a:lvl1pPr>
            <a:lvl2pPr marL="400964" indent="0" algn="ctr">
              <a:lnSpc>
                <a:spcPct val="120000"/>
              </a:lnSpc>
              <a:spcBef>
                <a:spcPts val="0"/>
              </a:spcBef>
              <a:buNone/>
              <a:defRPr sz="1052"/>
            </a:lvl2pPr>
            <a:lvl3pPr marL="801929" indent="0" algn="ctr">
              <a:lnSpc>
                <a:spcPct val="120000"/>
              </a:lnSpc>
              <a:spcBef>
                <a:spcPts val="0"/>
              </a:spcBef>
              <a:buNone/>
              <a:defRPr sz="1052"/>
            </a:lvl3pPr>
            <a:lvl4pPr marL="1202893" indent="0" algn="ctr">
              <a:lnSpc>
                <a:spcPct val="120000"/>
              </a:lnSpc>
              <a:spcBef>
                <a:spcPts val="0"/>
              </a:spcBef>
              <a:buNone/>
              <a:defRPr sz="1052"/>
            </a:lvl4pPr>
            <a:lvl5pPr marL="1603858" indent="0" algn="ctr">
              <a:lnSpc>
                <a:spcPct val="120000"/>
              </a:lnSpc>
              <a:spcBef>
                <a:spcPts val="0"/>
              </a:spcBef>
              <a:buNone/>
              <a:defRPr sz="1052"/>
            </a:lvl5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8EB4703-0AEF-C74C-B377-81931BCD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94916" y="670649"/>
            <a:ext cx="4277778" cy="307545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4094D030-B0AE-3146-AE8E-C297006E47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194916" y="3709202"/>
            <a:ext cx="4277778" cy="313848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6518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2 pictures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7B4C947F-465E-F64C-9EC5-E479459CABC6}"/>
              </a:ext>
            </a:extLst>
          </p:cNvPr>
          <p:cNvSpPr/>
          <p:nvPr userDrawn="1"/>
        </p:nvSpPr>
        <p:spPr>
          <a:xfrm>
            <a:off x="3575685" y="3307369"/>
            <a:ext cx="7125169" cy="4598774"/>
          </a:xfrm>
          <a:custGeom>
            <a:avLst/>
            <a:gdLst>
              <a:gd name="connsiteX0" fmla="*/ 6171301 w 8124914"/>
              <a:gd name="connsiteY0" fmla="*/ 808 h 4171924"/>
              <a:gd name="connsiteX1" fmla="*/ 6634979 w 8124914"/>
              <a:gd name="connsiteY1" fmla="*/ 15382 h 4171924"/>
              <a:gd name="connsiteX2" fmla="*/ 7090314 w 8124914"/>
              <a:gd name="connsiteY2" fmla="*/ 86474 h 4171924"/>
              <a:gd name="connsiteX3" fmla="*/ 7201617 w 8124914"/>
              <a:gd name="connsiteY3" fmla="*/ 114022 h 4171924"/>
              <a:gd name="connsiteX4" fmla="*/ 7257003 w 8124914"/>
              <a:gd name="connsiteY4" fmla="*/ 128063 h 4171924"/>
              <a:gd name="connsiteX5" fmla="*/ 7311679 w 8124914"/>
              <a:gd name="connsiteY5" fmla="*/ 144769 h 4171924"/>
              <a:gd name="connsiteX6" fmla="*/ 7420675 w 8124914"/>
              <a:gd name="connsiteY6" fmla="*/ 178893 h 4171924"/>
              <a:gd name="connsiteX7" fmla="*/ 7527186 w 8124914"/>
              <a:gd name="connsiteY7" fmla="*/ 218349 h 4171924"/>
              <a:gd name="connsiteX8" fmla="*/ 7525410 w 8124914"/>
              <a:gd name="connsiteY8" fmla="*/ 222793 h 4171924"/>
              <a:gd name="connsiteX9" fmla="*/ 7560914 w 8124914"/>
              <a:gd name="connsiteY9" fmla="*/ 235767 h 4171924"/>
              <a:gd name="connsiteX10" fmla="*/ 7594110 w 8124914"/>
              <a:gd name="connsiteY10" fmla="*/ 249985 h 4171924"/>
              <a:gd name="connsiteX11" fmla="*/ 7657129 w 8124914"/>
              <a:gd name="connsiteY11" fmla="*/ 277711 h 4171924"/>
              <a:gd name="connsiteX12" fmla="*/ 7715888 w 8124914"/>
              <a:gd name="connsiteY12" fmla="*/ 302949 h 4171924"/>
              <a:gd name="connsiteX13" fmla="*/ 7769143 w 8124914"/>
              <a:gd name="connsiteY13" fmla="*/ 330319 h 4171924"/>
              <a:gd name="connsiteX14" fmla="*/ 7865180 w 8124914"/>
              <a:gd name="connsiteY14" fmla="*/ 379372 h 4171924"/>
              <a:gd name="connsiteX15" fmla="*/ 7945064 w 8124914"/>
              <a:gd name="connsiteY15" fmla="*/ 427359 h 4171924"/>
              <a:gd name="connsiteX16" fmla="*/ 8012343 w 8124914"/>
              <a:gd name="connsiteY16" fmla="*/ 467349 h 4171924"/>
              <a:gd name="connsiteX17" fmla="*/ 8065598 w 8124914"/>
              <a:gd name="connsiteY17" fmla="*/ 504139 h 4171924"/>
              <a:gd name="connsiteX18" fmla="*/ 8124914 w 8124914"/>
              <a:gd name="connsiteY18" fmla="*/ 543992 h 4171924"/>
              <a:gd name="connsiteX19" fmla="*/ 8124914 w 8124914"/>
              <a:gd name="connsiteY19" fmla="*/ 550028 h 4171924"/>
              <a:gd name="connsiteX20" fmla="*/ 8075983 w 8124914"/>
              <a:gd name="connsiteY20" fmla="*/ 517291 h 4171924"/>
              <a:gd name="connsiteX21" fmla="*/ 7995479 w 8124914"/>
              <a:gd name="connsiteY21" fmla="*/ 464505 h 4171924"/>
              <a:gd name="connsiteX22" fmla="*/ 7867666 w 8124914"/>
              <a:gd name="connsiteY22" fmla="*/ 391813 h 4171924"/>
              <a:gd name="connsiteX23" fmla="*/ 7851334 w 8124914"/>
              <a:gd name="connsiteY23" fmla="*/ 383282 h 4171924"/>
              <a:gd name="connsiteX24" fmla="*/ 7886838 w 8124914"/>
              <a:gd name="connsiteY24" fmla="*/ 403544 h 4171924"/>
              <a:gd name="connsiteX25" fmla="*/ 7848401 w 8124914"/>
              <a:gd name="connsiteY25" fmla="*/ 384333 h 4171924"/>
              <a:gd name="connsiteX26" fmla="*/ 7846897 w 8124914"/>
              <a:gd name="connsiteY26" fmla="*/ 383460 h 4171924"/>
              <a:gd name="connsiteX27" fmla="*/ 7772693 w 8124914"/>
              <a:gd name="connsiteY27" fmla="*/ 345782 h 4171924"/>
              <a:gd name="connsiteX28" fmla="*/ 7733640 w 8124914"/>
              <a:gd name="connsiteY28" fmla="*/ 326054 h 4171924"/>
              <a:gd name="connsiteX29" fmla="*/ 7697523 w 8124914"/>
              <a:gd name="connsiteY29" fmla="*/ 308926 h 4171924"/>
              <a:gd name="connsiteX30" fmla="*/ 7664741 w 8124914"/>
              <a:gd name="connsiteY30" fmla="*/ 292542 h 4171924"/>
              <a:gd name="connsiteX31" fmla="*/ 7614150 w 8124914"/>
              <a:gd name="connsiteY31" fmla="*/ 272457 h 4171924"/>
              <a:gd name="connsiteX32" fmla="*/ 7608666 w 8124914"/>
              <a:gd name="connsiteY32" fmla="*/ 270069 h 4171924"/>
              <a:gd name="connsiteX33" fmla="*/ 7565707 w 8124914"/>
              <a:gd name="connsiteY33" fmla="*/ 252296 h 4171924"/>
              <a:gd name="connsiteX34" fmla="*/ 7521683 w 8124914"/>
              <a:gd name="connsiteY34" fmla="*/ 235589 h 4171924"/>
              <a:gd name="connsiteX35" fmla="*/ 7516285 w 8124914"/>
              <a:gd name="connsiteY35" fmla="*/ 233604 h 4171924"/>
              <a:gd name="connsiteX36" fmla="*/ 7433989 w 8124914"/>
              <a:gd name="connsiteY36" fmla="*/ 200932 h 4171924"/>
              <a:gd name="connsiteX37" fmla="*/ 7373810 w 8124914"/>
              <a:gd name="connsiteY37" fmla="*/ 181026 h 4171924"/>
              <a:gd name="connsiteX38" fmla="*/ 7314342 w 8124914"/>
              <a:gd name="connsiteY38" fmla="*/ 163253 h 4171924"/>
              <a:gd name="connsiteX39" fmla="*/ 7255938 w 8124914"/>
              <a:gd name="connsiteY39" fmla="*/ 145480 h 4171924"/>
              <a:gd name="connsiteX40" fmla="*/ 7198422 w 8124914"/>
              <a:gd name="connsiteY40" fmla="*/ 131084 h 4171924"/>
              <a:gd name="connsiteX41" fmla="*/ 7089603 w 8124914"/>
              <a:gd name="connsiteY41" fmla="*/ 104069 h 4171924"/>
              <a:gd name="connsiteX42" fmla="*/ 6990193 w 8124914"/>
              <a:gd name="connsiteY42" fmla="*/ 82564 h 4171924"/>
              <a:gd name="connsiteX43" fmla="*/ 6945636 w 8124914"/>
              <a:gd name="connsiteY43" fmla="*/ 73678 h 4171924"/>
              <a:gd name="connsiteX44" fmla="*/ 6904807 w 8124914"/>
              <a:gd name="connsiteY44" fmla="*/ 67279 h 4171924"/>
              <a:gd name="connsiteX45" fmla="*/ 6835930 w 8124914"/>
              <a:gd name="connsiteY45" fmla="*/ 56793 h 4171924"/>
              <a:gd name="connsiteX46" fmla="*/ 6786935 w 8124914"/>
              <a:gd name="connsiteY46" fmla="*/ 49506 h 4171924"/>
              <a:gd name="connsiteX47" fmla="*/ 6761372 w 8124914"/>
              <a:gd name="connsiteY47" fmla="*/ 46840 h 4171924"/>
              <a:gd name="connsiteX48" fmla="*/ 6788709 w 8124914"/>
              <a:gd name="connsiteY48" fmla="*/ 50395 h 4171924"/>
              <a:gd name="connsiteX49" fmla="*/ 6941553 w 8124914"/>
              <a:gd name="connsiteY49" fmla="*/ 74566 h 4171924"/>
              <a:gd name="connsiteX50" fmla="*/ 7040786 w 8124914"/>
              <a:gd name="connsiteY50" fmla="*/ 94827 h 4171924"/>
              <a:gd name="connsiteX51" fmla="*/ 7106823 w 8124914"/>
              <a:gd name="connsiteY51" fmla="*/ 108690 h 4171924"/>
              <a:gd name="connsiteX52" fmla="*/ 7180670 w 8124914"/>
              <a:gd name="connsiteY52" fmla="*/ 127530 h 4171924"/>
              <a:gd name="connsiteX53" fmla="*/ 7261263 w 8124914"/>
              <a:gd name="connsiteY53" fmla="*/ 148324 h 4171924"/>
              <a:gd name="connsiteX54" fmla="*/ 7345939 w 8124914"/>
              <a:gd name="connsiteY54" fmla="*/ 174628 h 4171924"/>
              <a:gd name="connsiteX55" fmla="*/ 7433545 w 8124914"/>
              <a:gd name="connsiteY55" fmla="*/ 203176 h 4171924"/>
              <a:gd name="connsiteX56" fmla="*/ 7516285 w 8124914"/>
              <a:gd name="connsiteY56" fmla="*/ 233604 h 4171924"/>
              <a:gd name="connsiteX57" fmla="*/ 7614150 w 8124914"/>
              <a:gd name="connsiteY57" fmla="*/ 272457 h 4171924"/>
              <a:gd name="connsiteX58" fmla="*/ 7693165 w 8124914"/>
              <a:gd name="connsiteY58" fmla="*/ 306859 h 4171924"/>
              <a:gd name="connsiteX59" fmla="*/ 7697523 w 8124914"/>
              <a:gd name="connsiteY59" fmla="*/ 308926 h 4171924"/>
              <a:gd name="connsiteX60" fmla="*/ 7848401 w 8124914"/>
              <a:gd name="connsiteY60" fmla="*/ 384333 h 4171924"/>
              <a:gd name="connsiteX61" fmla="*/ 7971181 w 8124914"/>
              <a:gd name="connsiteY61" fmla="*/ 455641 h 4171924"/>
              <a:gd name="connsiteX62" fmla="*/ 8056190 w 8124914"/>
              <a:gd name="connsiteY62" fmla="*/ 510359 h 4171924"/>
              <a:gd name="connsiteX63" fmla="*/ 8052284 w 8124914"/>
              <a:gd name="connsiteY63" fmla="*/ 516402 h 4171924"/>
              <a:gd name="connsiteX64" fmla="*/ 8124914 w 8124914"/>
              <a:gd name="connsiteY64" fmla="*/ 568031 h 4171924"/>
              <a:gd name="connsiteX65" fmla="*/ 8124914 w 8124914"/>
              <a:gd name="connsiteY65" fmla="*/ 580956 h 4171924"/>
              <a:gd name="connsiteX66" fmla="*/ 8046928 w 8124914"/>
              <a:gd name="connsiteY66" fmla="*/ 526596 h 4171924"/>
              <a:gd name="connsiteX67" fmla="*/ 7611507 w 8124914"/>
              <a:gd name="connsiteY67" fmla="*/ 293529 h 4171924"/>
              <a:gd name="connsiteX68" fmla="*/ 6980252 w 8124914"/>
              <a:gd name="connsiteY68" fmla="*/ 103181 h 4171924"/>
              <a:gd name="connsiteX69" fmla="*/ 6322370 w 8124914"/>
              <a:gd name="connsiteY69" fmla="*/ 39020 h 4171924"/>
              <a:gd name="connsiteX70" fmla="*/ 5660759 w 8124914"/>
              <a:gd name="connsiteY70" fmla="*/ 80076 h 4171924"/>
              <a:gd name="connsiteX71" fmla="*/ 5332883 w 8124914"/>
              <a:gd name="connsiteY71" fmla="*/ 133395 h 4171924"/>
              <a:gd name="connsiteX72" fmla="*/ 5008379 w 8124914"/>
              <a:gd name="connsiteY72" fmla="*/ 204487 h 4171924"/>
              <a:gd name="connsiteX73" fmla="*/ 4687781 w 8124914"/>
              <a:gd name="connsiteY73" fmla="*/ 293351 h 4171924"/>
              <a:gd name="connsiteX74" fmla="*/ 4371977 w 8124914"/>
              <a:gd name="connsiteY74" fmla="*/ 397679 h 4171924"/>
              <a:gd name="connsiteX75" fmla="*/ 4062029 w 8124914"/>
              <a:gd name="connsiteY75" fmla="*/ 516224 h 4171924"/>
              <a:gd name="connsiteX76" fmla="*/ 3908653 w 8124914"/>
              <a:gd name="connsiteY76" fmla="*/ 580918 h 4171924"/>
              <a:gd name="connsiteX77" fmla="*/ 3758118 w 8124914"/>
              <a:gd name="connsiteY77" fmla="*/ 652010 h 4171924"/>
              <a:gd name="connsiteX78" fmla="*/ 3609713 w 8124914"/>
              <a:gd name="connsiteY78" fmla="*/ 727189 h 4171924"/>
              <a:gd name="connsiteX79" fmla="*/ 3536220 w 8124914"/>
              <a:gd name="connsiteY79" fmla="*/ 765934 h 4171924"/>
              <a:gd name="connsiteX80" fmla="*/ 3499296 w 8124914"/>
              <a:gd name="connsiteY80" fmla="*/ 785307 h 4171924"/>
              <a:gd name="connsiteX81" fmla="*/ 3463793 w 8124914"/>
              <a:gd name="connsiteY81" fmla="*/ 806101 h 4171924"/>
              <a:gd name="connsiteX82" fmla="*/ 3320181 w 8124914"/>
              <a:gd name="connsiteY82" fmla="*/ 890167 h 4171924"/>
              <a:gd name="connsiteX83" fmla="*/ 3249173 w 8124914"/>
              <a:gd name="connsiteY83" fmla="*/ 934422 h 4171924"/>
              <a:gd name="connsiteX84" fmla="*/ 3179231 w 8124914"/>
              <a:gd name="connsiteY84" fmla="*/ 979565 h 4171924"/>
              <a:gd name="connsiteX85" fmla="*/ 3109466 w 8124914"/>
              <a:gd name="connsiteY85" fmla="*/ 1024709 h 4171924"/>
              <a:gd name="connsiteX86" fmla="*/ 3041300 w 8124914"/>
              <a:gd name="connsiteY86" fmla="*/ 1072696 h 4171924"/>
              <a:gd name="connsiteX87" fmla="*/ 2905853 w 8124914"/>
              <a:gd name="connsiteY87" fmla="*/ 1169380 h 4171924"/>
              <a:gd name="connsiteX88" fmla="*/ 2773957 w 8124914"/>
              <a:gd name="connsiteY88" fmla="*/ 1271220 h 4171924"/>
              <a:gd name="connsiteX89" fmla="*/ 2741116 w 8124914"/>
              <a:gd name="connsiteY89" fmla="*/ 1296635 h 4171924"/>
              <a:gd name="connsiteX90" fmla="*/ 2708986 w 8124914"/>
              <a:gd name="connsiteY90" fmla="*/ 1323294 h 4171924"/>
              <a:gd name="connsiteX91" fmla="*/ 2645079 w 8124914"/>
              <a:gd name="connsiteY91" fmla="*/ 1376613 h 4171924"/>
              <a:gd name="connsiteX92" fmla="*/ 2394246 w 8124914"/>
              <a:gd name="connsiteY92" fmla="*/ 1596109 h 4171924"/>
              <a:gd name="connsiteX93" fmla="*/ 2154419 w 8124914"/>
              <a:gd name="connsiteY93" fmla="*/ 1827158 h 4171924"/>
              <a:gd name="connsiteX94" fmla="*/ 1921871 w 8124914"/>
              <a:gd name="connsiteY94" fmla="*/ 2066737 h 4171924"/>
              <a:gd name="connsiteX95" fmla="*/ 1808435 w 8124914"/>
              <a:gd name="connsiteY95" fmla="*/ 2189371 h 4171924"/>
              <a:gd name="connsiteX96" fmla="*/ 1696067 w 8124914"/>
              <a:gd name="connsiteY96" fmla="*/ 2313781 h 4171924"/>
              <a:gd name="connsiteX97" fmla="*/ 1255112 w 8124914"/>
              <a:gd name="connsiteY97" fmla="*/ 2816223 h 4171924"/>
              <a:gd name="connsiteX98" fmla="*/ 373733 w 8124914"/>
              <a:gd name="connsiteY98" fmla="*/ 3823416 h 4171924"/>
              <a:gd name="connsiteX99" fmla="*/ 48661 w 8124914"/>
              <a:gd name="connsiteY99" fmla="*/ 4171924 h 4171924"/>
              <a:gd name="connsiteX100" fmla="*/ 0 w 8124914"/>
              <a:gd name="connsiteY100" fmla="*/ 4171924 h 4171924"/>
              <a:gd name="connsiteX101" fmla="*/ 50295 w 8124914"/>
              <a:gd name="connsiteY101" fmla="*/ 4118625 h 4171924"/>
              <a:gd name="connsiteX102" fmla="*/ 324383 w 8124914"/>
              <a:gd name="connsiteY102" fmla="*/ 3822705 h 4171924"/>
              <a:gd name="connsiteX103" fmla="*/ 589063 w 8124914"/>
              <a:gd name="connsiteY103" fmla="*/ 3526430 h 4171924"/>
              <a:gd name="connsiteX104" fmla="*/ 1095167 w 8124914"/>
              <a:gd name="connsiteY104" fmla="*/ 2943833 h 4171924"/>
              <a:gd name="connsiteX105" fmla="*/ 1696067 w 8124914"/>
              <a:gd name="connsiteY105" fmla="*/ 2255841 h 4171924"/>
              <a:gd name="connsiteX106" fmla="*/ 2343476 w 8124914"/>
              <a:gd name="connsiteY106" fmla="*/ 1590422 h 4171924"/>
              <a:gd name="connsiteX107" fmla="*/ 3073963 w 8124914"/>
              <a:gd name="connsiteY107" fmla="*/ 1001248 h 4171924"/>
              <a:gd name="connsiteX108" fmla="*/ 3898357 w 8124914"/>
              <a:gd name="connsiteY108" fmla="*/ 542706 h 4171924"/>
              <a:gd name="connsiteX109" fmla="*/ 4785948 w 8124914"/>
              <a:gd name="connsiteY109" fmla="*/ 222793 h 4171924"/>
              <a:gd name="connsiteX110" fmla="*/ 5706026 w 8124914"/>
              <a:gd name="connsiteY110" fmla="*/ 36354 h 4171924"/>
              <a:gd name="connsiteX111" fmla="*/ 6171301 w 8124914"/>
              <a:gd name="connsiteY111" fmla="*/ 808 h 4171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8124914" h="4171924">
                <a:moveTo>
                  <a:pt x="6171301" y="808"/>
                </a:moveTo>
                <a:cubicBezTo>
                  <a:pt x="6326008" y="-2083"/>
                  <a:pt x="6480769" y="2781"/>
                  <a:pt x="6634979" y="15382"/>
                </a:cubicBezTo>
                <a:cubicBezTo>
                  <a:pt x="6788017" y="30082"/>
                  <a:pt x="6940061" y="53821"/>
                  <a:pt x="7090314" y="86474"/>
                </a:cubicBezTo>
                <a:cubicBezTo>
                  <a:pt x="7127592" y="94650"/>
                  <a:pt x="7164516" y="104247"/>
                  <a:pt x="7201617" y="114022"/>
                </a:cubicBezTo>
                <a:lnTo>
                  <a:pt x="7257003" y="128063"/>
                </a:lnTo>
                <a:lnTo>
                  <a:pt x="7311679" y="144769"/>
                </a:lnTo>
                <a:cubicBezTo>
                  <a:pt x="7347182" y="156322"/>
                  <a:pt x="7384638" y="166808"/>
                  <a:pt x="7420675" y="178893"/>
                </a:cubicBezTo>
                <a:lnTo>
                  <a:pt x="7527186" y="218349"/>
                </a:lnTo>
                <a:cubicBezTo>
                  <a:pt x="7527186" y="219771"/>
                  <a:pt x="7336176" y="152234"/>
                  <a:pt x="7525410" y="222793"/>
                </a:cubicBezTo>
                <a:lnTo>
                  <a:pt x="7560914" y="235767"/>
                </a:lnTo>
                <a:cubicBezTo>
                  <a:pt x="7572275" y="240210"/>
                  <a:pt x="7583281" y="245364"/>
                  <a:pt x="7594110" y="249985"/>
                </a:cubicBezTo>
                <a:lnTo>
                  <a:pt x="7657129" y="277711"/>
                </a:lnTo>
                <a:lnTo>
                  <a:pt x="7715888" y="302949"/>
                </a:lnTo>
                <a:lnTo>
                  <a:pt x="7769143" y="330319"/>
                </a:lnTo>
                <a:lnTo>
                  <a:pt x="7865180" y="379372"/>
                </a:lnTo>
                <a:lnTo>
                  <a:pt x="7945064" y="427359"/>
                </a:lnTo>
                <a:lnTo>
                  <a:pt x="8012343" y="467349"/>
                </a:lnTo>
                <a:lnTo>
                  <a:pt x="8065598" y="504139"/>
                </a:lnTo>
                <a:lnTo>
                  <a:pt x="8124914" y="543992"/>
                </a:lnTo>
                <a:lnTo>
                  <a:pt x="8124914" y="550028"/>
                </a:lnTo>
                <a:lnTo>
                  <a:pt x="8075983" y="517291"/>
                </a:lnTo>
                <a:cubicBezTo>
                  <a:pt x="8049533" y="499563"/>
                  <a:pt x="8022018" y="481301"/>
                  <a:pt x="7995479" y="464505"/>
                </a:cubicBezTo>
                <a:lnTo>
                  <a:pt x="7867666" y="391813"/>
                </a:lnTo>
                <a:cubicBezTo>
                  <a:pt x="7862482" y="388485"/>
                  <a:pt x="7857014" y="385629"/>
                  <a:pt x="7851334" y="383282"/>
                </a:cubicBezTo>
                <a:cubicBezTo>
                  <a:pt x="7853819" y="384349"/>
                  <a:pt x="7864825" y="390392"/>
                  <a:pt x="7886838" y="403544"/>
                </a:cubicBezTo>
                <a:lnTo>
                  <a:pt x="7848401" y="384333"/>
                </a:lnTo>
                <a:lnTo>
                  <a:pt x="7846897" y="383460"/>
                </a:lnTo>
                <a:lnTo>
                  <a:pt x="7772693" y="345782"/>
                </a:lnTo>
                <a:lnTo>
                  <a:pt x="7733640" y="326054"/>
                </a:lnTo>
                <a:lnTo>
                  <a:pt x="7697523" y="308926"/>
                </a:lnTo>
                <a:lnTo>
                  <a:pt x="7664741" y="292542"/>
                </a:lnTo>
                <a:lnTo>
                  <a:pt x="7614150" y="272457"/>
                </a:lnTo>
                <a:lnTo>
                  <a:pt x="7608666" y="270069"/>
                </a:lnTo>
                <a:lnTo>
                  <a:pt x="7565707" y="252296"/>
                </a:lnTo>
                <a:cubicBezTo>
                  <a:pt x="7551150" y="246253"/>
                  <a:pt x="7536240" y="241277"/>
                  <a:pt x="7521683" y="235589"/>
                </a:cubicBezTo>
                <a:lnTo>
                  <a:pt x="7516285" y="233604"/>
                </a:lnTo>
                <a:lnTo>
                  <a:pt x="7433989" y="200932"/>
                </a:lnTo>
                <a:cubicBezTo>
                  <a:pt x="7414107" y="193290"/>
                  <a:pt x="7393870" y="187069"/>
                  <a:pt x="7373810" y="181026"/>
                </a:cubicBezTo>
                <a:lnTo>
                  <a:pt x="7314342" y="163253"/>
                </a:lnTo>
                <a:lnTo>
                  <a:pt x="7255938" y="145480"/>
                </a:lnTo>
                <a:lnTo>
                  <a:pt x="7198422" y="131084"/>
                </a:lnTo>
                <a:cubicBezTo>
                  <a:pt x="7160610" y="121665"/>
                  <a:pt x="7124397" y="111889"/>
                  <a:pt x="7089603" y="104069"/>
                </a:cubicBezTo>
                <a:lnTo>
                  <a:pt x="6990193" y="82564"/>
                </a:lnTo>
                <a:lnTo>
                  <a:pt x="6945636" y="73678"/>
                </a:lnTo>
                <a:lnTo>
                  <a:pt x="6904807" y="67279"/>
                </a:lnTo>
                <a:lnTo>
                  <a:pt x="6835930" y="56793"/>
                </a:lnTo>
                <a:lnTo>
                  <a:pt x="6786935" y="49506"/>
                </a:lnTo>
                <a:lnTo>
                  <a:pt x="6761372" y="46840"/>
                </a:lnTo>
                <a:cubicBezTo>
                  <a:pt x="6751963" y="46840"/>
                  <a:pt x="6759774" y="46840"/>
                  <a:pt x="6788709" y="50395"/>
                </a:cubicBezTo>
                <a:lnTo>
                  <a:pt x="6941553" y="74566"/>
                </a:lnTo>
                <a:lnTo>
                  <a:pt x="7040786" y="94827"/>
                </a:lnTo>
                <a:cubicBezTo>
                  <a:pt x="7061201" y="99271"/>
                  <a:pt x="7083390" y="103181"/>
                  <a:pt x="7106823" y="108690"/>
                </a:cubicBezTo>
                <a:lnTo>
                  <a:pt x="7180670" y="127530"/>
                </a:lnTo>
                <a:cubicBezTo>
                  <a:pt x="7206588" y="134283"/>
                  <a:pt x="7233925" y="140682"/>
                  <a:pt x="7261263" y="148324"/>
                </a:cubicBezTo>
                <a:lnTo>
                  <a:pt x="7345939" y="174628"/>
                </a:lnTo>
                <a:cubicBezTo>
                  <a:pt x="7375053" y="182804"/>
                  <a:pt x="7404255" y="192668"/>
                  <a:pt x="7433545" y="203176"/>
                </a:cubicBezTo>
                <a:lnTo>
                  <a:pt x="7516285" y="233604"/>
                </a:lnTo>
                <a:lnTo>
                  <a:pt x="7614150" y="272457"/>
                </a:lnTo>
                <a:lnTo>
                  <a:pt x="7693165" y="306859"/>
                </a:lnTo>
                <a:lnTo>
                  <a:pt x="7697523" y="308926"/>
                </a:lnTo>
                <a:lnTo>
                  <a:pt x="7848401" y="384333"/>
                </a:lnTo>
                <a:lnTo>
                  <a:pt x="7971181" y="455641"/>
                </a:lnTo>
                <a:cubicBezTo>
                  <a:pt x="8006839" y="476946"/>
                  <a:pt x="8035952" y="495341"/>
                  <a:pt x="8056190" y="510359"/>
                </a:cubicBezTo>
                <a:cubicBezTo>
                  <a:pt x="8221815" y="624284"/>
                  <a:pt x="7887015" y="403721"/>
                  <a:pt x="8052284" y="516402"/>
                </a:cubicBezTo>
                <a:lnTo>
                  <a:pt x="8124914" y="568031"/>
                </a:lnTo>
                <a:lnTo>
                  <a:pt x="8124914" y="580956"/>
                </a:lnTo>
                <a:lnTo>
                  <a:pt x="8046928" y="526596"/>
                </a:lnTo>
                <a:cubicBezTo>
                  <a:pt x="7908982" y="436335"/>
                  <a:pt x="7763285" y="358329"/>
                  <a:pt x="7611507" y="293529"/>
                </a:cubicBezTo>
                <a:cubicBezTo>
                  <a:pt x="7408515" y="207606"/>
                  <a:pt x="7196878" y="143789"/>
                  <a:pt x="6980252" y="103181"/>
                </a:cubicBezTo>
                <a:cubicBezTo>
                  <a:pt x="6763254" y="62517"/>
                  <a:pt x="6543114" y="41047"/>
                  <a:pt x="6322370" y="39020"/>
                </a:cubicBezTo>
                <a:cubicBezTo>
                  <a:pt x="6101146" y="37494"/>
                  <a:pt x="5880101" y="51211"/>
                  <a:pt x="5660759" y="80076"/>
                </a:cubicBezTo>
                <a:cubicBezTo>
                  <a:pt x="5550875" y="93761"/>
                  <a:pt x="5441701" y="112423"/>
                  <a:pt x="5332883" y="133395"/>
                </a:cubicBezTo>
                <a:cubicBezTo>
                  <a:pt x="5224064" y="154367"/>
                  <a:pt x="5115778" y="177649"/>
                  <a:pt x="5008379" y="204487"/>
                </a:cubicBezTo>
                <a:cubicBezTo>
                  <a:pt x="4900981" y="231324"/>
                  <a:pt x="4793937" y="260471"/>
                  <a:pt x="4687781" y="293351"/>
                </a:cubicBezTo>
                <a:cubicBezTo>
                  <a:pt x="4581626" y="326231"/>
                  <a:pt x="4476358" y="360178"/>
                  <a:pt x="4371977" y="397679"/>
                </a:cubicBezTo>
                <a:cubicBezTo>
                  <a:pt x="4267596" y="435180"/>
                  <a:pt x="4163925" y="473569"/>
                  <a:pt x="4062029" y="516224"/>
                </a:cubicBezTo>
                <a:cubicBezTo>
                  <a:pt x="4010904" y="537907"/>
                  <a:pt x="3959069" y="557991"/>
                  <a:pt x="3908653" y="580918"/>
                </a:cubicBezTo>
                <a:lnTo>
                  <a:pt x="3758118" y="652010"/>
                </a:lnTo>
                <a:cubicBezTo>
                  <a:pt x="3707525" y="674581"/>
                  <a:pt x="3658885" y="701596"/>
                  <a:pt x="3609713" y="727189"/>
                </a:cubicBezTo>
                <a:lnTo>
                  <a:pt x="3536220" y="765934"/>
                </a:lnTo>
                <a:lnTo>
                  <a:pt x="3499296" y="785307"/>
                </a:lnTo>
                <a:cubicBezTo>
                  <a:pt x="3487225" y="792061"/>
                  <a:pt x="3475332" y="799170"/>
                  <a:pt x="3463793" y="806101"/>
                </a:cubicBezTo>
                <a:lnTo>
                  <a:pt x="3320181" y="890167"/>
                </a:lnTo>
                <a:cubicBezTo>
                  <a:pt x="3296038" y="903852"/>
                  <a:pt x="3272961" y="919315"/>
                  <a:pt x="3249173" y="934422"/>
                </a:cubicBezTo>
                <a:lnTo>
                  <a:pt x="3179231" y="979565"/>
                </a:lnTo>
                <a:lnTo>
                  <a:pt x="3109466" y="1024709"/>
                </a:lnTo>
                <a:cubicBezTo>
                  <a:pt x="3086389" y="1040171"/>
                  <a:pt x="3064022" y="1056700"/>
                  <a:pt x="3041300" y="1072696"/>
                </a:cubicBezTo>
                <a:cubicBezTo>
                  <a:pt x="2996210" y="1105042"/>
                  <a:pt x="2950411" y="1136323"/>
                  <a:pt x="2905853" y="1169380"/>
                </a:cubicBezTo>
                <a:lnTo>
                  <a:pt x="2773957" y="1271220"/>
                </a:lnTo>
                <a:lnTo>
                  <a:pt x="2741116" y="1296635"/>
                </a:lnTo>
                <a:lnTo>
                  <a:pt x="2708986" y="1323294"/>
                </a:lnTo>
                <a:lnTo>
                  <a:pt x="2645079" y="1376613"/>
                </a:lnTo>
                <a:cubicBezTo>
                  <a:pt x="2558628" y="1446461"/>
                  <a:pt x="2477324" y="1522351"/>
                  <a:pt x="2394246" y="1596109"/>
                </a:cubicBezTo>
                <a:cubicBezTo>
                  <a:pt x="2313830" y="1672888"/>
                  <a:pt x="2232171" y="1748246"/>
                  <a:pt x="2154419" y="1827158"/>
                </a:cubicBezTo>
                <a:cubicBezTo>
                  <a:pt x="2076666" y="1906070"/>
                  <a:pt x="1998913" y="1987114"/>
                  <a:pt x="1921871" y="2066737"/>
                </a:cubicBezTo>
                <a:cubicBezTo>
                  <a:pt x="1883703" y="2107259"/>
                  <a:pt x="1846248" y="2148493"/>
                  <a:pt x="1808435" y="2189371"/>
                </a:cubicBezTo>
                <a:cubicBezTo>
                  <a:pt x="1770625" y="2230248"/>
                  <a:pt x="1733169" y="2271304"/>
                  <a:pt x="1696067" y="2313781"/>
                </a:cubicBezTo>
                <a:cubicBezTo>
                  <a:pt x="1546774" y="2478892"/>
                  <a:pt x="1401208" y="2647913"/>
                  <a:pt x="1255112" y="2816223"/>
                </a:cubicBezTo>
                <a:cubicBezTo>
                  <a:pt x="963804" y="3153909"/>
                  <a:pt x="673385" y="3492662"/>
                  <a:pt x="373733" y="3823416"/>
                </a:cubicBezTo>
                <a:lnTo>
                  <a:pt x="48661" y="4171924"/>
                </a:lnTo>
                <a:lnTo>
                  <a:pt x="0" y="4171924"/>
                </a:lnTo>
                <a:lnTo>
                  <a:pt x="50295" y="4118625"/>
                </a:lnTo>
                <a:cubicBezTo>
                  <a:pt x="143848" y="4020874"/>
                  <a:pt x="233671" y="3920635"/>
                  <a:pt x="324383" y="3822705"/>
                </a:cubicBezTo>
                <a:cubicBezTo>
                  <a:pt x="415096" y="3724776"/>
                  <a:pt x="501902" y="3625248"/>
                  <a:pt x="589063" y="3526430"/>
                </a:cubicBezTo>
                <a:cubicBezTo>
                  <a:pt x="763208" y="3329861"/>
                  <a:pt x="931141" y="3134181"/>
                  <a:pt x="1095167" y="2943833"/>
                </a:cubicBezTo>
                <a:cubicBezTo>
                  <a:pt x="1291680" y="2715272"/>
                  <a:pt x="1490146" y="2483869"/>
                  <a:pt x="1696067" y="2255841"/>
                </a:cubicBezTo>
                <a:cubicBezTo>
                  <a:pt x="1901988" y="2027814"/>
                  <a:pt x="2115542" y="1802986"/>
                  <a:pt x="2343476" y="1590422"/>
                </a:cubicBezTo>
                <a:cubicBezTo>
                  <a:pt x="2571604" y="1375671"/>
                  <a:pt x="2815816" y="1178706"/>
                  <a:pt x="3073963" y="1001248"/>
                </a:cubicBezTo>
                <a:cubicBezTo>
                  <a:pt x="3334329" y="823734"/>
                  <a:pt x="3610263" y="670257"/>
                  <a:pt x="3898357" y="542706"/>
                </a:cubicBezTo>
                <a:cubicBezTo>
                  <a:pt x="4186612" y="415999"/>
                  <a:pt x="4483174" y="309112"/>
                  <a:pt x="4785948" y="222793"/>
                </a:cubicBezTo>
                <a:cubicBezTo>
                  <a:pt x="5087286" y="136586"/>
                  <a:pt x="5394926" y="74247"/>
                  <a:pt x="5706026" y="36354"/>
                </a:cubicBezTo>
                <a:cubicBezTo>
                  <a:pt x="5861053" y="17633"/>
                  <a:pt x="6016151" y="5785"/>
                  <a:pt x="6171301" y="808"/>
                </a:cubicBezTo>
                <a:close/>
              </a:path>
            </a:pathLst>
          </a:custGeom>
          <a:solidFill>
            <a:srgbClr val="F2F6F9"/>
          </a:solidFill>
          <a:ln w="1774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9" b="0" i="0" u="none" strike="noStrike" kern="1200" cap="none" spc="0" normalizeH="0" baseline="0" noProof="0">
              <a:ln>
                <a:noFill/>
              </a:ln>
              <a:solidFill>
                <a:srgbClr val="1E345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ángulo 311">
            <a:extLst>
              <a:ext uri="{FF2B5EF4-FFF2-40B4-BE49-F238E27FC236}">
                <a16:creationId xmlns:a16="http://schemas.microsoft.com/office/drawing/2014/main" id="{4CCD1241-5430-F44A-8D05-3DA1320818E3}"/>
              </a:ext>
            </a:extLst>
          </p:cNvPr>
          <p:cNvSpPr/>
          <p:nvPr userDrawn="1"/>
        </p:nvSpPr>
        <p:spPr>
          <a:xfrm>
            <a:off x="2976701" y="0"/>
            <a:ext cx="4182780" cy="7568199"/>
          </a:xfrm>
          <a:prstGeom prst="rect">
            <a:avLst/>
          </a:prstGeom>
          <a:solidFill>
            <a:srgbClr val="F2F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3B25A0A-07AF-D549-8E83-3F6914BC4670}"/>
              </a:ext>
            </a:extLst>
          </p:cNvPr>
          <p:cNvGrpSpPr/>
          <p:nvPr userDrawn="1"/>
        </p:nvGrpSpPr>
        <p:grpSpPr>
          <a:xfrm>
            <a:off x="744430" y="4747264"/>
            <a:ext cx="371811" cy="370940"/>
            <a:chOff x="778647" y="2313656"/>
            <a:chExt cx="423980" cy="336510"/>
          </a:xfrm>
        </p:grpSpPr>
        <p:sp>
          <p:nvSpPr>
            <p:cNvPr id="9" name="Elipse 79">
              <a:extLst>
                <a:ext uri="{FF2B5EF4-FFF2-40B4-BE49-F238E27FC236}">
                  <a16:creationId xmlns:a16="http://schemas.microsoft.com/office/drawing/2014/main" id="{3C02C0B3-ECD3-AC4C-BC2B-5017E3302C27}"/>
                </a:ext>
              </a:extLst>
            </p:cNvPr>
            <p:cNvSpPr/>
            <p:nvPr/>
          </p:nvSpPr>
          <p:spPr>
            <a:xfrm>
              <a:off x="961184" y="2408723"/>
              <a:ext cx="241443" cy="241443"/>
            </a:xfrm>
            <a:prstGeom prst="ellipse">
              <a:avLst/>
            </a:prstGeom>
            <a:solidFill>
              <a:srgbClr val="FFC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7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" name="Elipse 80">
              <a:extLst>
                <a:ext uri="{FF2B5EF4-FFF2-40B4-BE49-F238E27FC236}">
                  <a16:creationId xmlns:a16="http://schemas.microsoft.com/office/drawing/2014/main" id="{33F006FA-BAC4-BF46-B175-263E7B62C800}"/>
                </a:ext>
              </a:extLst>
            </p:cNvPr>
            <p:cNvSpPr/>
            <p:nvPr/>
          </p:nvSpPr>
          <p:spPr>
            <a:xfrm>
              <a:off x="778647" y="2313656"/>
              <a:ext cx="72650" cy="72650"/>
            </a:xfrm>
            <a:prstGeom prst="ellipse">
              <a:avLst/>
            </a:prstGeom>
            <a:solidFill>
              <a:srgbClr val="FFC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7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11" name="Freeform 10">
            <a:extLst>
              <a:ext uri="{FF2B5EF4-FFF2-40B4-BE49-F238E27FC236}">
                <a16:creationId xmlns:a16="http://schemas.microsoft.com/office/drawing/2014/main" id="{38D13298-5B51-3B46-8E02-1AF5DE656ECB}"/>
              </a:ext>
            </a:extLst>
          </p:cNvPr>
          <p:cNvSpPr/>
          <p:nvPr userDrawn="1"/>
        </p:nvSpPr>
        <p:spPr>
          <a:xfrm flipV="1">
            <a:off x="1" y="4421195"/>
            <a:ext cx="6766142" cy="3138480"/>
          </a:xfrm>
          <a:custGeom>
            <a:avLst/>
            <a:gdLst>
              <a:gd name="connsiteX0" fmla="*/ 32208 w 7715511"/>
              <a:gd name="connsiteY0" fmla="*/ 2533039 h 2847172"/>
              <a:gd name="connsiteX1" fmla="*/ 0 w 7715511"/>
              <a:gd name="connsiteY1" fmla="*/ 2504293 h 2847172"/>
              <a:gd name="connsiteX2" fmla="*/ 0 w 7715511"/>
              <a:gd name="connsiteY2" fmla="*/ 2507014 h 2847172"/>
              <a:gd name="connsiteX3" fmla="*/ 942565 w 7715511"/>
              <a:gd name="connsiteY3" fmla="*/ 2846963 h 2847172"/>
              <a:gd name="connsiteX4" fmla="*/ 1034907 w 7715511"/>
              <a:gd name="connsiteY4" fmla="*/ 2844867 h 2847172"/>
              <a:gd name="connsiteX5" fmla="*/ 1393632 w 7715511"/>
              <a:gd name="connsiteY5" fmla="*/ 2807434 h 2847172"/>
              <a:gd name="connsiteX6" fmla="*/ 2048936 w 7715511"/>
              <a:gd name="connsiteY6" fmla="*/ 2650271 h 2847172"/>
              <a:gd name="connsiteX7" fmla="*/ 2650226 w 7715511"/>
              <a:gd name="connsiteY7" fmla="*/ 2448532 h 2847172"/>
              <a:gd name="connsiteX8" fmla="*/ 3796476 w 7715511"/>
              <a:gd name="connsiteY8" fmla="*/ 2007239 h 2847172"/>
              <a:gd name="connsiteX9" fmla="*/ 4878646 w 7715511"/>
              <a:gd name="connsiteY9" fmla="*/ 1526988 h 2847172"/>
              <a:gd name="connsiteX10" fmla="*/ 5890933 w 7715511"/>
              <a:gd name="connsiteY10" fmla="*/ 1010447 h 2847172"/>
              <a:gd name="connsiteX11" fmla="*/ 6852107 w 7715511"/>
              <a:gd name="connsiteY11" fmla="*/ 470666 h 2847172"/>
              <a:gd name="connsiteX12" fmla="*/ 7332987 w 7715511"/>
              <a:gd name="connsiteY12" fmla="*/ 201394 h 2847172"/>
              <a:gd name="connsiteX13" fmla="*/ 7455530 w 7715511"/>
              <a:gd name="connsiteY13" fmla="*/ 134719 h 2847172"/>
              <a:gd name="connsiteX14" fmla="*/ 7579234 w 7715511"/>
              <a:gd name="connsiteY14" fmla="*/ 68996 h 2847172"/>
              <a:gd name="connsiteX15" fmla="*/ 7715511 w 7715511"/>
              <a:gd name="connsiteY15" fmla="*/ 0 h 2847172"/>
              <a:gd name="connsiteX16" fmla="*/ 7655999 w 7715511"/>
              <a:gd name="connsiteY16" fmla="*/ 0 h 2847172"/>
              <a:gd name="connsiteX17" fmla="*/ 7332987 w 7715511"/>
              <a:gd name="connsiteY17" fmla="*/ 170342 h 2847172"/>
              <a:gd name="connsiteX18" fmla="*/ 6677683 w 7715511"/>
              <a:gd name="connsiteY18" fmla="*/ 539055 h 2847172"/>
              <a:gd name="connsiteX19" fmla="*/ 6125756 w 7715511"/>
              <a:gd name="connsiteY19" fmla="*/ 851285 h 2847172"/>
              <a:gd name="connsiteX20" fmla="*/ 5837114 w 7715511"/>
              <a:gd name="connsiteY20" fmla="*/ 1010066 h 2847172"/>
              <a:gd name="connsiteX21" fmla="*/ 5538209 w 7715511"/>
              <a:gd name="connsiteY21" fmla="*/ 1168658 h 2847172"/>
              <a:gd name="connsiteX22" fmla="*/ 5385855 w 7715511"/>
              <a:gd name="connsiteY22" fmla="*/ 1248001 h 2847172"/>
              <a:gd name="connsiteX23" fmla="*/ 5230981 w 7715511"/>
              <a:gd name="connsiteY23" fmla="*/ 1326582 h 2847172"/>
              <a:gd name="connsiteX24" fmla="*/ 5153544 w 7715511"/>
              <a:gd name="connsiteY24" fmla="*/ 1365920 h 2847172"/>
              <a:gd name="connsiteX25" fmla="*/ 5074174 w 7715511"/>
              <a:gd name="connsiteY25" fmla="*/ 1404878 h 2847172"/>
              <a:gd name="connsiteX26" fmla="*/ 4914462 w 7715511"/>
              <a:gd name="connsiteY26" fmla="*/ 1482697 h 2847172"/>
              <a:gd name="connsiteX27" fmla="*/ 4752038 w 7715511"/>
              <a:gd name="connsiteY27" fmla="*/ 1559564 h 2847172"/>
              <a:gd name="connsiteX28" fmla="*/ 4588456 w 7715511"/>
              <a:gd name="connsiteY28" fmla="*/ 1635764 h 2847172"/>
              <a:gd name="connsiteX29" fmla="*/ 4422160 w 7715511"/>
              <a:gd name="connsiteY29" fmla="*/ 1711107 h 2847172"/>
              <a:gd name="connsiteX30" fmla="*/ 4338916 w 7715511"/>
              <a:gd name="connsiteY30" fmla="*/ 1749207 h 2847172"/>
              <a:gd name="connsiteX31" fmla="*/ 4254317 w 7715511"/>
              <a:gd name="connsiteY31" fmla="*/ 1786068 h 2847172"/>
              <a:gd name="connsiteX32" fmla="*/ 2866661 w 7715511"/>
              <a:gd name="connsiteY32" fmla="*/ 2344519 h 2847172"/>
              <a:gd name="connsiteX33" fmla="*/ 2161024 w 7715511"/>
              <a:gd name="connsiteY33" fmla="*/ 2592169 h 2847172"/>
              <a:gd name="connsiteX34" fmla="*/ 1427121 w 7715511"/>
              <a:gd name="connsiteY34" fmla="*/ 2781335 h 2847172"/>
              <a:gd name="connsiteX35" fmla="*/ 887585 w 7715511"/>
              <a:gd name="connsiteY35" fmla="*/ 2827341 h 2847172"/>
              <a:gd name="connsiteX36" fmla="*/ 592554 w 7715511"/>
              <a:gd name="connsiteY36" fmla="*/ 2796290 h 2847172"/>
              <a:gd name="connsiteX37" fmla="*/ 331595 w 7715511"/>
              <a:gd name="connsiteY37" fmla="*/ 2719232 h 2847172"/>
              <a:gd name="connsiteX38" fmla="*/ 130259 w 7715511"/>
              <a:gd name="connsiteY38" fmla="*/ 2612267 h 2847172"/>
              <a:gd name="connsiteX39" fmla="*/ 32208 w 7715511"/>
              <a:gd name="connsiteY39" fmla="*/ 2533039 h 2847172"/>
              <a:gd name="connsiteX40" fmla="*/ 96963 w 7715511"/>
              <a:gd name="connsiteY40" fmla="*/ 2590835 h 2847172"/>
              <a:gd name="connsiteX41" fmla="*/ 0 w 7715511"/>
              <a:gd name="connsiteY41" fmla="*/ 2508876 h 2847172"/>
              <a:gd name="connsiteX42" fmla="*/ 0 w 7715511"/>
              <a:gd name="connsiteY42" fmla="*/ 2539420 h 2847172"/>
              <a:gd name="connsiteX43" fmla="*/ 88251 w 7715511"/>
              <a:gd name="connsiteY43" fmla="*/ 2616077 h 2847172"/>
              <a:gd name="connsiteX44" fmla="*/ 204405 w 7715511"/>
              <a:gd name="connsiteY44" fmla="*/ 2686181 h 2847172"/>
              <a:gd name="connsiteX45" fmla="*/ 339917 w 7715511"/>
              <a:gd name="connsiteY45" fmla="*/ 2747236 h 2847172"/>
              <a:gd name="connsiteX46" fmla="*/ 496146 w 7715511"/>
              <a:gd name="connsiteY46" fmla="*/ 2795909 h 2847172"/>
              <a:gd name="connsiteX47" fmla="*/ 668440 w 7715511"/>
              <a:gd name="connsiteY47" fmla="*/ 2828960 h 2847172"/>
              <a:gd name="connsiteX48" fmla="*/ 850223 w 7715511"/>
              <a:gd name="connsiteY48" fmla="*/ 2844962 h 2847172"/>
              <a:gd name="connsiteX49" fmla="*/ 942565 w 7715511"/>
              <a:gd name="connsiteY49" fmla="*/ 2846963 h 284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715511" h="2847172">
                <a:moveTo>
                  <a:pt x="32208" y="2533039"/>
                </a:moveTo>
                <a:lnTo>
                  <a:pt x="0" y="2504293"/>
                </a:lnTo>
                <a:lnTo>
                  <a:pt x="0" y="2507014"/>
                </a:lnTo>
                <a:close/>
                <a:moveTo>
                  <a:pt x="942565" y="2846963"/>
                </a:moveTo>
                <a:cubicBezTo>
                  <a:pt x="973346" y="2846391"/>
                  <a:pt x="1004321" y="2846486"/>
                  <a:pt x="1034907" y="2844867"/>
                </a:cubicBezTo>
                <a:cubicBezTo>
                  <a:pt x="1157058" y="2839371"/>
                  <a:pt x="1277463" y="2826808"/>
                  <a:pt x="1393632" y="2807434"/>
                </a:cubicBezTo>
                <a:cubicBezTo>
                  <a:pt x="1625747" y="2769239"/>
                  <a:pt x="1841792" y="2712755"/>
                  <a:pt x="2048936" y="2650271"/>
                </a:cubicBezTo>
                <a:cubicBezTo>
                  <a:pt x="2256077" y="2587787"/>
                  <a:pt x="2454313" y="2518731"/>
                  <a:pt x="2650226" y="2448532"/>
                </a:cubicBezTo>
                <a:cubicBezTo>
                  <a:pt x="3041474" y="2307181"/>
                  <a:pt x="3423815" y="2160401"/>
                  <a:pt x="3796476" y="2007239"/>
                </a:cubicBezTo>
                <a:cubicBezTo>
                  <a:pt x="4169137" y="1854077"/>
                  <a:pt x="4529797" y="1693485"/>
                  <a:pt x="4878646" y="1526988"/>
                </a:cubicBezTo>
                <a:cubicBezTo>
                  <a:pt x="5227497" y="1360491"/>
                  <a:pt x="5564152" y="1187708"/>
                  <a:pt x="5890933" y="1010447"/>
                </a:cubicBezTo>
                <a:cubicBezTo>
                  <a:pt x="6217711" y="833187"/>
                  <a:pt x="6534426" y="651641"/>
                  <a:pt x="6852107" y="470666"/>
                </a:cubicBezTo>
                <a:cubicBezTo>
                  <a:pt x="7011433" y="380464"/>
                  <a:pt x="7170177" y="289881"/>
                  <a:pt x="7332987" y="201394"/>
                </a:cubicBezTo>
                <a:cubicBezTo>
                  <a:pt x="7373448" y="178629"/>
                  <a:pt x="7414293" y="156626"/>
                  <a:pt x="7455530" y="134719"/>
                </a:cubicBezTo>
                <a:cubicBezTo>
                  <a:pt x="7496765" y="112811"/>
                  <a:pt x="7537613" y="90713"/>
                  <a:pt x="7579234" y="68996"/>
                </a:cubicBezTo>
                <a:lnTo>
                  <a:pt x="7715511" y="0"/>
                </a:lnTo>
                <a:lnTo>
                  <a:pt x="7655999" y="0"/>
                </a:lnTo>
                <a:lnTo>
                  <a:pt x="7332987" y="170342"/>
                </a:lnTo>
                <a:cubicBezTo>
                  <a:pt x="7108421" y="292548"/>
                  <a:pt x="6891988" y="416564"/>
                  <a:pt x="6677683" y="539055"/>
                </a:cubicBezTo>
                <a:cubicBezTo>
                  <a:pt x="6498806" y="641068"/>
                  <a:pt x="6315668" y="745938"/>
                  <a:pt x="6125756" y="851285"/>
                </a:cubicBezTo>
                <a:cubicBezTo>
                  <a:pt x="6030704" y="904243"/>
                  <a:pt x="5936038" y="957584"/>
                  <a:pt x="5837114" y="1010066"/>
                </a:cubicBezTo>
                <a:cubicBezTo>
                  <a:pt x="5738189" y="1062549"/>
                  <a:pt x="5640231" y="1116270"/>
                  <a:pt x="5538209" y="1168658"/>
                </a:cubicBezTo>
                <a:lnTo>
                  <a:pt x="5385855" y="1248001"/>
                </a:lnTo>
                <a:cubicBezTo>
                  <a:pt x="5334224" y="1274099"/>
                  <a:pt x="5282611" y="1300293"/>
                  <a:pt x="5230981" y="1326582"/>
                </a:cubicBezTo>
                <a:lnTo>
                  <a:pt x="5153544" y="1365920"/>
                </a:lnTo>
                <a:lnTo>
                  <a:pt x="5074174" y="1404878"/>
                </a:lnTo>
                <a:lnTo>
                  <a:pt x="4914462" y="1482697"/>
                </a:lnTo>
                <a:cubicBezTo>
                  <a:pt x="4861223" y="1508700"/>
                  <a:pt x="4806632" y="1534418"/>
                  <a:pt x="4752038" y="1559564"/>
                </a:cubicBezTo>
                <a:cubicBezTo>
                  <a:pt x="4697445" y="1584710"/>
                  <a:pt x="4644016" y="1610713"/>
                  <a:pt x="4588456" y="1635764"/>
                </a:cubicBezTo>
                <a:lnTo>
                  <a:pt x="4422160" y="1711107"/>
                </a:lnTo>
                <a:lnTo>
                  <a:pt x="4338916" y="1749207"/>
                </a:lnTo>
                <a:lnTo>
                  <a:pt x="4254317" y="1786068"/>
                </a:lnTo>
                <a:cubicBezTo>
                  <a:pt x="3804414" y="1983807"/>
                  <a:pt x="3336505" y="2171069"/>
                  <a:pt x="2866661" y="2344519"/>
                </a:cubicBezTo>
                <a:cubicBezTo>
                  <a:pt x="2632224" y="2431387"/>
                  <a:pt x="2398560" y="2516159"/>
                  <a:pt x="2161024" y="2592169"/>
                </a:cubicBezTo>
                <a:cubicBezTo>
                  <a:pt x="1923488" y="2668178"/>
                  <a:pt x="1680531" y="2736282"/>
                  <a:pt x="1427121" y="2781335"/>
                </a:cubicBezTo>
                <a:cubicBezTo>
                  <a:pt x="1274185" y="2808672"/>
                  <a:pt x="1086597" y="2831913"/>
                  <a:pt x="887585" y="2827341"/>
                </a:cubicBezTo>
                <a:cubicBezTo>
                  <a:pt x="786497" y="2824836"/>
                  <a:pt x="686882" y="2814349"/>
                  <a:pt x="592554" y="2796290"/>
                </a:cubicBezTo>
                <a:cubicBezTo>
                  <a:pt x="497790" y="2777592"/>
                  <a:pt x="409697" y="2751579"/>
                  <a:pt x="331595" y="2719232"/>
                </a:cubicBezTo>
                <a:cubicBezTo>
                  <a:pt x="256075" y="2687647"/>
                  <a:pt x="188487" y="2651738"/>
                  <a:pt x="130259" y="2612267"/>
                </a:cubicBezTo>
                <a:lnTo>
                  <a:pt x="32208" y="2533039"/>
                </a:lnTo>
                <a:lnTo>
                  <a:pt x="96963" y="2590835"/>
                </a:lnTo>
                <a:lnTo>
                  <a:pt x="0" y="2508876"/>
                </a:lnTo>
                <a:lnTo>
                  <a:pt x="0" y="2539420"/>
                </a:lnTo>
                <a:lnTo>
                  <a:pt x="88251" y="2616077"/>
                </a:lnTo>
                <a:cubicBezTo>
                  <a:pt x="123650" y="2640727"/>
                  <a:pt x="162461" y="2664149"/>
                  <a:pt x="204405" y="2686181"/>
                </a:cubicBezTo>
                <a:cubicBezTo>
                  <a:pt x="245947" y="2708402"/>
                  <a:pt x="291284" y="2728824"/>
                  <a:pt x="339917" y="2747236"/>
                </a:cubicBezTo>
                <a:cubicBezTo>
                  <a:pt x="388624" y="2765943"/>
                  <a:pt x="440950" y="2782240"/>
                  <a:pt x="496146" y="2795909"/>
                </a:cubicBezTo>
                <a:cubicBezTo>
                  <a:pt x="551120" y="2809806"/>
                  <a:pt x="608855" y="2820883"/>
                  <a:pt x="668440" y="2828960"/>
                </a:cubicBezTo>
                <a:cubicBezTo>
                  <a:pt x="727822" y="2837219"/>
                  <a:pt x="788707" y="2842581"/>
                  <a:pt x="850223" y="2844962"/>
                </a:cubicBezTo>
                <a:cubicBezTo>
                  <a:pt x="881004" y="2846963"/>
                  <a:pt x="911784" y="2847534"/>
                  <a:pt x="942565" y="2846963"/>
                </a:cubicBezTo>
                <a:close/>
              </a:path>
            </a:pathLst>
          </a:custGeom>
          <a:solidFill>
            <a:srgbClr val="FFCF59"/>
          </a:solidFill>
          <a:ln w="951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9" b="0" i="0" u="none" strike="noStrike" kern="1200" cap="none" spc="0" normalizeH="0" baseline="0" noProof="0">
              <a:ln>
                <a:noFill/>
              </a:ln>
              <a:solidFill>
                <a:srgbClr val="1E345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88E8BD-97F7-364E-A2C6-D9CBAFEBD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134" y="1591302"/>
            <a:ext cx="2241492" cy="2817517"/>
          </a:xfrm>
        </p:spPr>
        <p:txBody>
          <a:bodyPr lIns="90000"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2534977-CD00-574A-B0CD-0DDAF39AF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01929">
              <a:defRPr/>
            </a:pPr>
            <a:endParaRPr lang="en-GB">
              <a:solidFill>
                <a:srgbClr val="1E345E"/>
              </a:solidFill>
            </a:endParaRP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97506DD-7ACA-E546-9AAB-56A6B3B95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01929">
              <a:defRPr/>
            </a:pPr>
            <a:endParaRPr lang="en-GB">
              <a:solidFill>
                <a:srgbClr val="1E345E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ACAA8E2-351A-6243-B0AC-8AC4F209F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1929">
              <a:defRPr/>
            </a:pPr>
            <a:fld id="{72502466-665A-3D45-9E9D-4950A8844361}" type="slidenum">
              <a:rPr lang="en-GB" smtClean="0"/>
              <a:pPr defTabSz="801929">
                <a:defRPr/>
              </a:pPr>
              <a:t>‹N°›</a:t>
            </a:fld>
            <a:endParaRPr lang="en-GB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8EB4703-0AEF-C74C-B377-81931BCD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94916" y="475071"/>
            <a:ext cx="7496897" cy="307545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4094D030-B0AE-3146-AE8E-C297006E47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194916" y="3709202"/>
            <a:ext cx="7496896" cy="313848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83F8B6E8-439D-4F27-87CC-F079A6E703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6133" y="5359567"/>
            <a:ext cx="2241493" cy="1228603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754">
                <a:solidFill>
                  <a:schemeClr val="accent2"/>
                </a:solidFill>
                <a:latin typeface="+mj-lt"/>
              </a:defRPr>
            </a:lvl1pPr>
            <a:lvl2pPr marL="400964" indent="0">
              <a:buNone/>
              <a:defRPr sz="1754">
                <a:solidFill>
                  <a:schemeClr val="accent2"/>
                </a:solidFill>
                <a:latin typeface="+mj-lt"/>
              </a:defRPr>
            </a:lvl2pPr>
            <a:lvl3pPr marL="801929" indent="0">
              <a:buNone/>
              <a:defRPr sz="1754">
                <a:solidFill>
                  <a:schemeClr val="accent2"/>
                </a:solidFill>
                <a:latin typeface="+mj-lt"/>
              </a:defRPr>
            </a:lvl3pPr>
            <a:lvl4pPr marL="1202893" indent="0">
              <a:buNone/>
              <a:defRPr sz="1754">
                <a:solidFill>
                  <a:schemeClr val="accent2"/>
                </a:solidFill>
                <a:latin typeface="+mj-lt"/>
              </a:defRPr>
            </a:lvl4pPr>
            <a:lvl5pPr marL="1603858" indent="0">
              <a:buNone/>
              <a:defRPr sz="1754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80073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s and 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ADBD5C90-964C-9540-89E3-37C3C537E2EC}"/>
              </a:ext>
            </a:extLst>
          </p:cNvPr>
          <p:cNvSpPr/>
          <p:nvPr userDrawn="1"/>
        </p:nvSpPr>
        <p:spPr>
          <a:xfrm rot="18180989">
            <a:off x="-2757986" y="1636259"/>
            <a:ext cx="10291662" cy="1909383"/>
          </a:xfrm>
          <a:custGeom>
            <a:avLst/>
            <a:gdLst>
              <a:gd name="connsiteX0" fmla="*/ 423481 w 11899551"/>
              <a:gd name="connsiteY0" fmla="*/ 2974175 h 3565832"/>
              <a:gd name="connsiteX1" fmla="*/ 368510 w 11899551"/>
              <a:gd name="connsiteY1" fmla="*/ 3041677 h 3565832"/>
              <a:gd name="connsiteX2" fmla="*/ 419968 w 11899551"/>
              <a:gd name="connsiteY2" fmla="*/ 2978344 h 3565832"/>
              <a:gd name="connsiteX3" fmla="*/ 470824 w 11899551"/>
              <a:gd name="connsiteY3" fmla="*/ 2917985 h 3565832"/>
              <a:gd name="connsiteX4" fmla="*/ 423481 w 11899551"/>
              <a:gd name="connsiteY4" fmla="*/ 2974175 h 3565832"/>
              <a:gd name="connsiteX5" fmla="*/ 426186 w 11899551"/>
              <a:gd name="connsiteY5" fmla="*/ 2970853 h 3565832"/>
              <a:gd name="connsiteX6" fmla="*/ 459629 w 11899551"/>
              <a:gd name="connsiteY6" fmla="*/ 2931064 h 3565832"/>
              <a:gd name="connsiteX7" fmla="*/ 2204276 w 11899551"/>
              <a:gd name="connsiteY7" fmla="*/ 1434213 h 3565832"/>
              <a:gd name="connsiteX8" fmla="*/ 2147944 w 11899551"/>
              <a:gd name="connsiteY8" fmla="*/ 1468292 h 3565832"/>
              <a:gd name="connsiteX9" fmla="*/ 2140582 w 11899551"/>
              <a:gd name="connsiteY9" fmla="*/ 1472466 h 3565832"/>
              <a:gd name="connsiteX10" fmla="*/ 2126090 w 11899551"/>
              <a:gd name="connsiteY10" fmla="*/ 1481514 h 3565832"/>
              <a:gd name="connsiteX11" fmla="*/ 2070592 w 11899551"/>
              <a:gd name="connsiteY11" fmla="*/ 1515089 h 3565832"/>
              <a:gd name="connsiteX12" fmla="*/ 2036116 w 11899551"/>
              <a:gd name="connsiteY12" fmla="*/ 1537022 h 3565832"/>
              <a:gd name="connsiteX13" fmla="*/ 2001885 w 11899551"/>
              <a:gd name="connsiteY13" fmla="*/ 1559553 h 3565832"/>
              <a:gd name="connsiteX14" fmla="*/ 1933472 w 11899551"/>
              <a:gd name="connsiteY14" fmla="*/ 1604563 h 3565832"/>
              <a:gd name="connsiteX15" fmla="*/ 1892599 w 11899551"/>
              <a:gd name="connsiteY15" fmla="*/ 1632505 h 3565832"/>
              <a:gd name="connsiteX16" fmla="*/ 1882545 w 11899551"/>
              <a:gd name="connsiteY16" fmla="*/ 1639179 h 3565832"/>
              <a:gd name="connsiteX17" fmla="*/ 1866737 w 11899551"/>
              <a:gd name="connsiteY17" fmla="*/ 1650185 h 3565832"/>
              <a:gd name="connsiteX18" fmla="*/ 1798224 w 11899551"/>
              <a:gd name="connsiteY18" fmla="*/ 1697021 h 3565832"/>
              <a:gd name="connsiteX19" fmla="*/ 1871315 w 11899551"/>
              <a:gd name="connsiteY19" fmla="*/ 1645595 h 3565832"/>
              <a:gd name="connsiteX20" fmla="*/ 1891461 w 11899551"/>
              <a:gd name="connsiteY20" fmla="*/ 1631520 h 3565832"/>
              <a:gd name="connsiteX21" fmla="*/ 1912588 w 11899551"/>
              <a:gd name="connsiteY21" fmla="*/ 1617495 h 3565832"/>
              <a:gd name="connsiteX22" fmla="*/ 1956917 w 11899551"/>
              <a:gd name="connsiteY22" fmla="*/ 1588150 h 3565832"/>
              <a:gd name="connsiteX23" fmla="*/ 2003805 w 11899551"/>
              <a:gd name="connsiteY23" fmla="*/ 1557116 h 3565832"/>
              <a:gd name="connsiteX24" fmla="*/ 2053058 w 11899551"/>
              <a:gd name="connsiteY24" fmla="*/ 1524787 h 3565832"/>
              <a:gd name="connsiteX25" fmla="*/ 2160134 w 11899551"/>
              <a:gd name="connsiteY25" fmla="*/ 1458539 h 3565832"/>
              <a:gd name="connsiteX26" fmla="*/ 2354437 w 11899551"/>
              <a:gd name="connsiteY26" fmla="*/ 1351259 h 3565832"/>
              <a:gd name="connsiteX27" fmla="*/ 2341569 w 11899551"/>
              <a:gd name="connsiteY27" fmla="*/ 1358553 h 3565832"/>
              <a:gd name="connsiteX28" fmla="*/ 2204276 w 11899551"/>
              <a:gd name="connsiteY28" fmla="*/ 1434213 h 3565832"/>
              <a:gd name="connsiteX29" fmla="*/ 2210834 w 11899551"/>
              <a:gd name="connsiteY29" fmla="*/ 1430245 h 3565832"/>
              <a:gd name="connsiteX30" fmla="*/ 2354437 w 11899551"/>
              <a:gd name="connsiteY30" fmla="*/ 1351259 h 3565832"/>
              <a:gd name="connsiteX31" fmla="*/ 11899551 w 11899551"/>
              <a:gd name="connsiteY31" fmla="*/ 0 h 3565832"/>
              <a:gd name="connsiteX32" fmla="*/ 11899551 w 11899551"/>
              <a:gd name="connsiteY32" fmla="*/ 25407 h 3565832"/>
              <a:gd name="connsiteX33" fmla="*/ 11885709 w 11899551"/>
              <a:gd name="connsiteY33" fmla="*/ 29383 h 3565832"/>
              <a:gd name="connsiteX34" fmla="*/ 11864037 w 11899551"/>
              <a:gd name="connsiteY34" fmla="*/ 35551 h 3565832"/>
              <a:gd name="connsiteX35" fmla="*/ 11842515 w 11899551"/>
              <a:gd name="connsiteY35" fmla="*/ 42265 h 3565832"/>
              <a:gd name="connsiteX36" fmla="*/ 11799516 w 11899551"/>
              <a:gd name="connsiteY36" fmla="*/ 55743 h 3565832"/>
              <a:gd name="connsiteX37" fmla="*/ 11756815 w 11899551"/>
              <a:gd name="connsiteY37" fmla="*/ 70117 h 3565832"/>
              <a:gd name="connsiteX38" fmla="*/ 11671854 w 11899551"/>
              <a:gd name="connsiteY38" fmla="*/ 100356 h 3565832"/>
              <a:gd name="connsiteX39" fmla="*/ 11629694 w 11899551"/>
              <a:gd name="connsiteY39" fmla="*/ 116520 h 3565832"/>
              <a:gd name="connsiteX40" fmla="*/ 11587730 w 11899551"/>
              <a:gd name="connsiteY40" fmla="*/ 132982 h 3565832"/>
              <a:gd name="connsiteX41" fmla="*/ 11546013 w 11899551"/>
              <a:gd name="connsiteY41" fmla="*/ 150241 h 3565832"/>
              <a:gd name="connsiteX42" fmla="*/ 11525080 w 11899551"/>
              <a:gd name="connsiteY42" fmla="*/ 158944 h 3565832"/>
              <a:gd name="connsiteX43" fmla="*/ 11504395 w 11899551"/>
              <a:gd name="connsiteY43" fmla="*/ 167997 h 3565832"/>
              <a:gd name="connsiteX44" fmla="*/ 11463070 w 11899551"/>
              <a:gd name="connsiteY44" fmla="*/ 186051 h 3565832"/>
              <a:gd name="connsiteX45" fmla="*/ 11421649 w 11899551"/>
              <a:gd name="connsiteY45" fmla="*/ 204900 h 3565832"/>
              <a:gd name="connsiteX46" fmla="*/ 11100175 w 11899551"/>
              <a:gd name="connsiteY46" fmla="*/ 370272 h 3565832"/>
              <a:gd name="connsiteX47" fmla="*/ 10790177 w 11899551"/>
              <a:gd name="connsiteY47" fmla="*/ 557477 h 3565832"/>
              <a:gd name="connsiteX48" fmla="*/ 10488700 w 11899551"/>
              <a:gd name="connsiteY48" fmla="*/ 758956 h 3565832"/>
              <a:gd name="connsiteX49" fmla="*/ 10192050 w 11899551"/>
              <a:gd name="connsiteY49" fmla="*/ 968195 h 3565832"/>
              <a:gd name="connsiteX50" fmla="*/ 9601016 w 11899551"/>
              <a:gd name="connsiteY50" fmla="*/ 1390948 h 3565832"/>
              <a:gd name="connsiteX51" fmla="*/ 8418947 w 11899551"/>
              <a:gd name="connsiteY51" fmla="*/ 2236008 h 3565832"/>
              <a:gd name="connsiteX52" fmla="*/ 7827912 w 11899551"/>
              <a:gd name="connsiteY52" fmla="*/ 2658413 h 3565832"/>
              <a:gd name="connsiteX53" fmla="*/ 7532396 w 11899551"/>
              <a:gd name="connsiteY53" fmla="*/ 2869392 h 3565832"/>
              <a:gd name="connsiteX54" fmla="*/ 7229341 w 11899551"/>
              <a:gd name="connsiteY54" fmla="*/ 3070623 h 3565832"/>
              <a:gd name="connsiteX55" fmla="*/ 6905798 w 11899551"/>
              <a:gd name="connsiteY55" fmla="*/ 3237983 h 3565832"/>
              <a:gd name="connsiteX56" fmla="*/ 6555463 w 11899551"/>
              <a:gd name="connsiteY56" fmla="*/ 3337902 h 3565832"/>
              <a:gd name="connsiteX57" fmla="*/ 6373228 w 11899551"/>
              <a:gd name="connsiteY57" fmla="*/ 3350187 h 3565832"/>
              <a:gd name="connsiteX58" fmla="*/ 6350325 w 11899551"/>
              <a:gd name="connsiteY58" fmla="*/ 3349839 h 3565832"/>
              <a:gd name="connsiteX59" fmla="*/ 6327520 w 11899551"/>
              <a:gd name="connsiteY59" fmla="*/ 3348994 h 3565832"/>
              <a:gd name="connsiteX60" fmla="*/ 6281864 w 11899551"/>
              <a:gd name="connsiteY60" fmla="*/ 3345910 h 3565832"/>
              <a:gd name="connsiteX61" fmla="*/ 6259108 w 11899551"/>
              <a:gd name="connsiteY61" fmla="*/ 3343473 h 3565832"/>
              <a:gd name="connsiteX62" fmla="*/ 6236403 w 11899551"/>
              <a:gd name="connsiteY62" fmla="*/ 3340738 h 3565832"/>
              <a:gd name="connsiteX63" fmla="*/ 6213698 w 11899551"/>
              <a:gd name="connsiteY63" fmla="*/ 3337952 h 3565832"/>
              <a:gd name="connsiteX64" fmla="*/ 6190993 w 11899551"/>
              <a:gd name="connsiteY64" fmla="*/ 3333924 h 3565832"/>
              <a:gd name="connsiteX65" fmla="*/ 6168434 w 11899551"/>
              <a:gd name="connsiteY65" fmla="*/ 3330044 h 3565832"/>
              <a:gd name="connsiteX66" fmla="*/ 6157204 w 11899551"/>
              <a:gd name="connsiteY66" fmla="*/ 3328105 h 3565832"/>
              <a:gd name="connsiteX67" fmla="*/ 6146024 w 11899551"/>
              <a:gd name="connsiteY67" fmla="*/ 3325668 h 3565832"/>
              <a:gd name="connsiteX68" fmla="*/ 6101401 w 11899551"/>
              <a:gd name="connsiteY68" fmla="*/ 3315721 h 3565832"/>
              <a:gd name="connsiteX69" fmla="*/ 6057074 w 11899551"/>
              <a:gd name="connsiteY69" fmla="*/ 3303734 h 3565832"/>
              <a:gd name="connsiteX70" fmla="*/ 6035106 w 11899551"/>
              <a:gd name="connsiteY70" fmla="*/ 3297418 h 3565832"/>
              <a:gd name="connsiteX71" fmla="*/ 6013386 w 11899551"/>
              <a:gd name="connsiteY71" fmla="*/ 3290306 h 3565832"/>
              <a:gd name="connsiteX72" fmla="*/ 5927390 w 11899551"/>
              <a:gd name="connsiteY72" fmla="*/ 3259370 h 3565832"/>
              <a:gd name="connsiteX73" fmla="*/ 5843660 w 11899551"/>
              <a:gd name="connsiteY73" fmla="*/ 3222317 h 3565832"/>
              <a:gd name="connsiteX74" fmla="*/ 5762345 w 11899551"/>
              <a:gd name="connsiteY74" fmla="*/ 3180788 h 3565832"/>
              <a:gd name="connsiteX75" fmla="*/ 5683539 w 11899551"/>
              <a:gd name="connsiteY75" fmla="*/ 3134335 h 3565832"/>
              <a:gd name="connsiteX76" fmla="*/ 5607147 w 11899551"/>
              <a:gd name="connsiteY76" fmla="*/ 3084598 h 3565832"/>
              <a:gd name="connsiteX77" fmla="*/ 5533270 w 11899551"/>
              <a:gd name="connsiteY77" fmla="*/ 3030835 h 3565832"/>
              <a:gd name="connsiteX78" fmla="*/ 5461607 w 11899551"/>
              <a:gd name="connsiteY78" fmla="*/ 2974384 h 3565832"/>
              <a:gd name="connsiteX79" fmla="*/ 5426784 w 11899551"/>
              <a:gd name="connsiteY79" fmla="*/ 2944990 h 3565832"/>
              <a:gd name="connsiteX80" fmla="*/ 5409447 w 11899551"/>
              <a:gd name="connsiteY80" fmla="*/ 2930070 h 3565832"/>
              <a:gd name="connsiteX81" fmla="*/ 5392405 w 11899551"/>
              <a:gd name="connsiteY81" fmla="*/ 2915149 h 3565832"/>
              <a:gd name="connsiteX82" fmla="*/ 5259816 w 11899551"/>
              <a:gd name="connsiteY82" fmla="*/ 2790113 h 3565832"/>
              <a:gd name="connsiteX83" fmla="*/ 4790583 w 11899551"/>
              <a:gd name="connsiteY83" fmla="*/ 2234267 h 3565832"/>
              <a:gd name="connsiteX84" fmla="*/ 4334158 w 11899551"/>
              <a:gd name="connsiteY84" fmla="*/ 1673049 h 3565832"/>
              <a:gd name="connsiteX85" fmla="*/ 4070259 w 11899551"/>
              <a:gd name="connsiteY85" fmla="*/ 1429046 h 3565832"/>
              <a:gd name="connsiteX86" fmla="*/ 3923930 w 11899551"/>
              <a:gd name="connsiteY86" fmla="*/ 1325745 h 3565832"/>
              <a:gd name="connsiteX87" fmla="*/ 3904917 w 11899551"/>
              <a:gd name="connsiteY87" fmla="*/ 1313908 h 3565832"/>
              <a:gd name="connsiteX88" fmla="*/ 3885758 w 11899551"/>
              <a:gd name="connsiteY88" fmla="*/ 1302370 h 3565832"/>
              <a:gd name="connsiteX89" fmla="*/ 3846998 w 11899551"/>
              <a:gd name="connsiteY89" fmla="*/ 1279839 h 3565832"/>
              <a:gd name="connsiteX90" fmla="*/ 3807595 w 11899551"/>
              <a:gd name="connsiteY90" fmla="*/ 1259049 h 3565832"/>
              <a:gd name="connsiteX91" fmla="*/ 3787599 w 11899551"/>
              <a:gd name="connsiteY91" fmla="*/ 1249103 h 3565832"/>
              <a:gd name="connsiteX92" fmla="*/ 3767454 w 11899551"/>
              <a:gd name="connsiteY92" fmla="*/ 1239453 h 3565832"/>
              <a:gd name="connsiteX93" fmla="*/ 3601423 w 11899551"/>
              <a:gd name="connsiteY93" fmla="*/ 1174797 h 3565832"/>
              <a:gd name="connsiteX94" fmla="*/ 3427904 w 11899551"/>
              <a:gd name="connsiteY94" fmla="*/ 1135605 h 3565832"/>
              <a:gd name="connsiteX95" fmla="*/ 3073284 w 11899551"/>
              <a:gd name="connsiteY95" fmla="*/ 1132720 h 3565832"/>
              <a:gd name="connsiteX96" fmla="*/ 2726445 w 11899551"/>
              <a:gd name="connsiteY96" fmla="*/ 1215182 h 3565832"/>
              <a:gd name="connsiteX97" fmla="*/ 2397483 w 11899551"/>
              <a:gd name="connsiteY97" fmla="*/ 1355536 h 3565832"/>
              <a:gd name="connsiteX98" fmla="*/ 2086009 w 11899551"/>
              <a:gd name="connsiteY98" fmla="*/ 1533093 h 3565832"/>
              <a:gd name="connsiteX99" fmla="*/ 2048132 w 11899551"/>
              <a:gd name="connsiteY99" fmla="*/ 1557165 h 3565832"/>
              <a:gd name="connsiteX100" fmla="*/ 2010602 w 11899551"/>
              <a:gd name="connsiteY100" fmla="*/ 1582032 h 3565832"/>
              <a:gd name="connsiteX101" fmla="*/ 1935541 w 11899551"/>
              <a:gd name="connsiteY101" fmla="*/ 1631222 h 3565832"/>
              <a:gd name="connsiteX102" fmla="*/ 1898109 w 11899551"/>
              <a:gd name="connsiteY102" fmla="*/ 1656090 h 3565832"/>
              <a:gd name="connsiteX103" fmla="*/ 1861268 w 11899551"/>
              <a:gd name="connsiteY103" fmla="*/ 1681753 h 3565832"/>
              <a:gd name="connsiteX104" fmla="*/ 1787783 w 11899551"/>
              <a:gd name="connsiteY104" fmla="*/ 1732931 h 3565832"/>
              <a:gd name="connsiteX105" fmla="*/ 245525 w 11899551"/>
              <a:gd name="connsiteY105" fmla="*/ 3223710 h 3565832"/>
              <a:gd name="connsiteX106" fmla="*/ 221294 w 11899551"/>
              <a:gd name="connsiteY106" fmla="*/ 3255342 h 3565832"/>
              <a:gd name="connsiteX107" fmla="*/ 199081 w 11899551"/>
              <a:gd name="connsiteY107" fmla="*/ 3285730 h 3565832"/>
              <a:gd name="connsiteX108" fmla="*/ 158399 w 11899551"/>
              <a:gd name="connsiteY108" fmla="*/ 3341235 h 3565832"/>
              <a:gd name="connsiteX109" fmla="*/ 122640 w 11899551"/>
              <a:gd name="connsiteY109" fmla="*/ 3389976 h 3565832"/>
              <a:gd name="connsiteX110" fmla="*/ 92645 w 11899551"/>
              <a:gd name="connsiteY110" fmla="*/ 3432848 h 3565832"/>
              <a:gd name="connsiteX111" fmla="*/ 16255 w 11899551"/>
              <a:gd name="connsiteY111" fmla="*/ 3542266 h 3565832"/>
              <a:gd name="connsiteX112" fmla="*/ 1478 w 11899551"/>
              <a:gd name="connsiteY112" fmla="*/ 3563603 h 3565832"/>
              <a:gd name="connsiteX113" fmla="*/ 36990 w 11899551"/>
              <a:gd name="connsiteY113" fmla="*/ 3510684 h 3565832"/>
              <a:gd name="connsiteX114" fmla="*/ 113185 w 11899551"/>
              <a:gd name="connsiteY114" fmla="*/ 3399177 h 3565832"/>
              <a:gd name="connsiteX115" fmla="*/ 224249 w 11899551"/>
              <a:gd name="connsiteY115" fmla="*/ 3246041 h 3565832"/>
              <a:gd name="connsiteX116" fmla="*/ 290642 w 11899551"/>
              <a:gd name="connsiteY116" fmla="*/ 3159401 h 3565832"/>
              <a:gd name="connsiteX117" fmla="*/ 325464 w 11899551"/>
              <a:gd name="connsiteY117" fmla="*/ 3113992 h 3565832"/>
              <a:gd name="connsiteX118" fmla="*/ 362108 w 11899551"/>
              <a:gd name="connsiteY118" fmla="*/ 3068236 h 3565832"/>
              <a:gd name="connsiteX119" fmla="*/ 437760 w 11899551"/>
              <a:gd name="connsiteY119" fmla="*/ 2974633 h 3565832"/>
              <a:gd name="connsiteX120" fmla="*/ 517008 w 11899551"/>
              <a:gd name="connsiteY120" fmla="*/ 2881179 h 3565832"/>
              <a:gd name="connsiteX121" fmla="*/ 469923 w 11899551"/>
              <a:gd name="connsiteY121" fmla="*/ 2936337 h 3565832"/>
              <a:gd name="connsiteX122" fmla="*/ 433081 w 11899551"/>
              <a:gd name="connsiteY122" fmla="*/ 2980005 h 3565832"/>
              <a:gd name="connsiteX123" fmla="*/ 376933 w 11899551"/>
              <a:gd name="connsiteY123" fmla="*/ 3048689 h 3565832"/>
              <a:gd name="connsiteX124" fmla="*/ 350337 w 11899551"/>
              <a:gd name="connsiteY124" fmla="*/ 3081017 h 3565832"/>
              <a:gd name="connsiteX125" fmla="*/ 320784 w 11899551"/>
              <a:gd name="connsiteY125" fmla="*/ 3117673 h 3565832"/>
              <a:gd name="connsiteX126" fmla="*/ 241438 w 11899551"/>
              <a:gd name="connsiteY126" fmla="*/ 3220626 h 3565832"/>
              <a:gd name="connsiteX127" fmla="*/ 244344 w 11899551"/>
              <a:gd name="connsiteY127" fmla="*/ 3216398 h 3565832"/>
              <a:gd name="connsiteX128" fmla="*/ 253457 w 11899551"/>
              <a:gd name="connsiteY128" fmla="*/ 3203965 h 3565832"/>
              <a:gd name="connsiteX129" fmla="*/ 290495 w 11899551"/>
              <a:gd name="connsiteY129" fmla="*/ 3154875 h 3565832"/>
              <a:gd name="connsiteX130" fmla="*/ 443179 w 11899551"/>
              <a:gd name="connsiteY130" fmla="*/ 2962000 h 3565832"/>
              <a:gd name="connsiteX131" fmla="*/ 562814 w 11899551"/>
              <a:gd name="connsiteY131" fmla="*/ 2821496 h 3565832"/>
              <a:gd name="connsiteX132" fmla="*/ 634625 w 11899551"/>
              <a:gd name="connsiteY132" fmla="*/ 2741323 h 3565832"/>
              <a:gd name="connsiteX133" fmla="*/ 672407 w 11899551"/>
              <a:gd name="connsiteY133" fmla="*/ 2699164 h 3565832"/>
              <a:gd name="connsiteX134" fmla="*/ 871416 w 11899551"/>
              <a:gd name="connsiteY134" fmla="*/ 2492330 h 3565832"/>
              <a:gd name="connsiteX135" fmla="*/ 893843 w 11899551"/>
              <a:gd name="connsiteY135" fmla="*/ 2469786 h 3565832"/>
              <a:gd name="connsiteX136" fmla="*/ 1123214 w 11899551"/>
              <a:gd name="connsiteY136" fmla="*/ 2252321 h 3565832"/>
              <a:gd name="connsiteX137" fmla="*/ 1063471 w 11899551"/>
              <a:gd name="connsiteY137" fmla="*/ 2306484 h 3565832"/>
              <a:gd name="connsiteX138" fmla="*/ 1006827 w 11899551"/>
              <a:gd name="connsiteY138" fmla="*/ 2360248 h 3565832"/>
              <a:gd name="connsiteX139" fmla="*/ 952158 w 11899551"/>
              <a:gd name="connsiteY139" fmla="*/ 2412420 h 3565832"/>
              <a:gd name="connsiteX140" fmla="*/ 925562 w 11899551"/>
              <a:gd name="connsiteY140" fmla="*/ 2437886 h 3565832"/>
              <a:gd name="connsiteX141" fmla="*/ 900048 w 11899551"/>
              <a:gd name="connsiteY141" fmla="*/ 2463548 h 3565832"/>
              <a:gd name="connsiteX142" fmla="*/ 893843 w 11899551"/>
              <a:gd name="connsiteY142" fmla="*/ 2469786 h 3565832"/>
              <a:gd name="connsiteX143" fmla="*/ 885458 w 11899551"/>
              <a:gd name="connsiteY143" fmla="*/ 2477736 h 3565832"/>
              <a:gd name="connsiteX144" fmla="*/ 871416 w 11899551"/>
              <a:gd name="connsiteY144" fmla="*/ 2492330 h 3565832"/>
              <a:gd name="connsiteX145" fmla="*/ 802725 w 11899551"/>
              <a:gd name="connsiteY145" fmla="*/ 2561379 h 3565832"/>
              <a:gd name="connsiteX146" fmla="*/ 714315 w 11899551"/>
              <a:gd name="connsiteY146" fmla="*/ 2654484 h 3565832"/>
              <a:gd name="connsiteX147" fmla="*/ 673092 w 11899551"/>
              <a:gd name="connsiteY147" fmla="*/ 2698400 h 3565832"/>
              <a:gd name="connsiteX148" fmla="*/ 672407 w 11899551"/>
              <a:gd name="connsiteY148" fmla="*/ 2699164 h 3565832"/>
              <a:gd name="connsiteX149" fmla="*/ 658020 w 11899551"/>
              <a:gd name="connsiteY149" fmla="*/ 2714117 h 3565832"/>
              <a:gd name="connsiteX150" fmla="*/ 655950 w 11899551"/>
              <a:gd name="connsiteY150" fmla="*/ 2712227 h 3565832"/>
              <a:gd name="connsiteX151" fmla="*/ 864093 w 11899551"/>
              <a:gd name="connsiteY151" fmla="*/ 2495032 h 3565832"/>
              <a:gd name="connsiteX152" fmla="*/ 903496 w 11899551"/>
              <a:gd name="connsiteY152" fmla="*/ 2455243 h 3565832"/>
              <a:gd name="connsiteX153" fmla="*/ 934131 w 11899551"/>
              <a:gd name="connsiteY153" fmla="*/ 2424904 h 3565832"/>
              <a:gd name="connsiteX154" fmla="*/ 954127 w 11899551"/>
              <a:gd name="connsiteY154" fmla="*/ 2405657 h 3565832"/>
              <a:gd name="connsiteX155" fmla="*/ 959348 w 11899551"/>
              <a:gd name="connsiteY155" fmla="*/ 2400682 h 3565832"/>
              <a:gd name="connsiteX156" fmla="*/ 961072 w 11899551"/>
              <a:gd name="connsiteY156" fmla="*/ 2398893 h 3565832"/>
              <a:gd name="connsiteX157" fmla="*/ 959546 w 11899551"/>
              <a:gd name="connsiteY157" fmla="*/ 2397250 h 3565832"/>
              <a:gd name="connsiteX158" fmla="*/ 928124 w 11899551"/>
              <a:gd name="connsiteY158" fmla="*/ 2427093 h 3565832"/>
              <a:gd name="connsiteX159" fmla="*/ 894138 w 11899551"/>
              <a:gd name="connsiteY159" fmla="*/ 2460913 h 3565832"/>
              <a:gd name="connsiteX160" fmla="*/ 818682 w 11899551"/>
              <a:gd name="connsiteY160" fmla="*/ 2536511 h 3565832"/>
              <a:gd name="connsiteX161" fmla="*/ 798589 w 11899551"/>
              <a:gd name="connsiteY161" fmla="*/ 2556654 h 3565832"/>
              <a:gd name="connsiteX162" fmla="*/ 778493 w 11899551"/>
              <a:gd name="connsiteY162" fmla="*/ 2577692 h 3565832"/>
              <a:gd name="connsiteX163" fmla="*/ 737563 w 11899551"/>
              <a:gd name="connsiteY163" fmla="*/ 2620863 h 3565832"/>
              <a:gd name="connsiteX164" fmla="*/ 695698 w 11899551"/>
              <a:gd name="connsiteY164" fmla="*/ 2664978 h 3565832"/>
              <a:gd name="connsiteX165" fmla="*/ 674668 w 11899551"/>
              <a:gd name="connsiteY165" fmla="*/ 2687359 h 3565832"/>
              <a:gd name="connsiteX166" fmla="*/ 653982 w 11899551"/>
              <a:gd name="connsiteY166" fmla="*/ 2710139 h 3565832"/>
              <a:gd name="connsiteX167" fmla="*/ 572171 w 11899551"/>
              <a:gd name="connsiteY167" fmla="*/ 2800757 h 3565832"/>
              <a:gd name="connsiteX168" fmla="*/ 552125 w 11899551"/>
              <a:gd name="connsiteY168" fmla="*/ 2823039 h 3565832"/>
              <a:gd name="connsiteX169" fmla="*/ 532867 w 11899551"/>
              <a:gd name="connsiteY169" fmla="*/ 2845519 h 3565832"/>
              <a:gd name="connsiteX170" fmla="*/ 495386 w 11899551"/>
              <a:gd name="connsiteY170" fmla="*/ 2889286 h 3565832"/>
              <a:gd name="connsiteX171" fmla="*/ 470824 w 11899551"/>
              <a:gd name="connsiteY171" fmla="*/ 2917985 h 3565832"/>
              <a:gd name="connsiteX172" fmla="*/ 470908 w 11899551"/>
              <a:gd name="connsiteY172" fmla="*/ 2917884 h 3565832"/>
              <a:gd name="connsiteX173" fmla="*/ 518978 w 11899551"/>
              <a:gd name="connsiteY173" fmla="*/ 2861684 h 3565832"/>
              <a:gd name="connsiteX174" fmla="*/ 541241 w 11899551"/>
              <a:gd name="connsiteY174" fmla="*/ 2835671 h 3565832"/>
              <a:gd name="connsiteX175" fmla="*/ 551830 w 11899551"/>
              <a:gd name="connsiteY175" fmla="*/ 2823288 h 3565832"/>
              <a:gd name="connsiteX176" fmla="*/ 562321 w 11899551"/>
              <a:gd name="connsiteY176" fmla="*/ 2811599 h 3565832"/>
              <a:gd name="connsiteX177" fmla="*/ 628567 w 11899551"/>
              <a:gd name="connsiteY177" fmla="*/ 2737841 h 3565832"/>
              <a:gd name="connsiteX178" fmla="*/ 647085 w 11899551"/>
              <a:gd name="connsiteY178" fmla="*/ 2717201 h 3565832"/>
              <a:gd name="connsiteX179" fmla="*/ 652011 w 11899551"/>
              <a:gd name="connsiteY179" fmla="*/ 2711680 h 3565832"/>
              <a:gd name="connsiteX180" fmla="*/ 653586 w 11899551"/>
              <a:gd name="connsiteY180" fmla="*/ 2709741 h 3565832"/>
              <a:gd name="connsiteX181" fmla="*/ 651962 w 11899551"/>
              <a:gd name="connsiteY181" fmla="*/ 2708198 h 3565832"/>
              <a:gd name="connsiteX182" fmla="*/ 1198963 w 11899551"/>
              <a:gd name="connsiteY182" fmla="*/ 2172794 h 3565832"/>
              <a:gd name="connsiteX183" fmla="*/ 1509749 w 11899551"/>
              <a:gd name="connsiteY183" fmla="*/ 1916108 h 3565832"/>
              <a:gd name="connsiteX184" fmla="*/ 1585845 w 11899551"/>
              <a:gd name="connsiteY184" fmla="*/ 1857320 h 3565832"/>
              <a:gd name="connsiteX185" fmla="*/ 1623278 w 11899551"/>
              <a:gd name="connsiteY185" fmla="*/ 1829220 h 3565832"/>
              <a:gd name="connsiteX186" fmla="*/ 1660267 w 11899551"/>
              <a:gd name="connsiteY186" fmla="*/ 1802014 h 3565832"/>
              <a:gd name="connsiteX187" fmla="*/ 1731634 w 11899551"/>
              <a:gd name="connsiteY187" fmla="*/ 1749344 h 3565832"/>
              <a:gd name="connsiteX188" fmla="*/ 1766555 w 11899551"/>
              <a:gd name="connsiteY188" fmla="*/ 1724476 h 3565832"/>
              <a:gd name="connsiteX189" fmla="*/ 1800686 w 11899551"/>
              <a:gd name="connsiteY189" fmla="*/ 1700653 h 3565832"/>
              <a:gd name="connsiteX190" fmla="*/ 1799702 w 11899551"/>
              <a:gd name="connsiteY190" fmla="*/ 1699260 h 3565832"/>
              <a:gd name="connsiteX191" fmla="*/ 1765521 w 11899551"/>
              <a:gd name="connsiteY191" fmla="*/ 1722984 h 3565832"/>
              <a:gd name="connsiteX192" fmla="*/ 1730599 w 11899551"/>
              <a:gd name="connsiteY192" fmla="*/ 1747852 h 3565832"/>
              <a:gd name="connsiteX193" fmla="*/ 1658839 w 11899551"/>
              <a:gd name="connsiteY193" fmla="*/ 1800472 h 3565832"/>
              <a:gd name="connsiteX194" fmla="*/ 1621799 w 11899551"/>
              <a:gd name="connsiteY194" fmla="*/ 1827628 h 3565832"/>
              <a:gd name="connsiteX195" fmla="*/ 1584368 w 11899551"/>
              <a:gd name="connsiteY195" fmla="*/ 1855729 h 3565832"/>
              <a:gd name="connsiteX196" fmla="*/ 1508469 w 11899551"/>
              <a:gd name="connsiteY196" fmla="*/ 1914467 h 3565832"/>
              <a:gd name="connsiteX197" fmla="*/ 1197733 w 11899551"/>
              <a:gd name="connsiteY197" fmla="*/ 2171352 h 3565832"/>
              <a:gd name="connsiteX198" fmla="*/ 650633 w 11899551"/>
              <a:gd name="connsiteY198" fmla="*/ 2706956 h 3565832"/>
              <a:gd name="connsiteX199" fmla="*/ 699885 w 11899551"/>
              <a:gd name="connsiteY199" fmla="*/ 2653837 h 3565832"/>
              <a:gd name="connsiteX200" fmla="*/ 737120 w 11899551"/>
              <a:gd name="connsiteY200" fmla="*/ 2614050 h 3565832"/>
              <a:gd name="connsiteX201" fmla="*/ 781447 w 11899551"/>
              <a:gd name="connsiteY201" fmla="*/ 2566452 h 3565832"/>
              <a:gd name="connsiteX202" fmla="*/ 797701 w 11899551"/>
              <a:gd name="connsiteY202" fmla="*/ 2548795 h 3565832"/>
              <a:gd name="connsiteX203" fmla="*/ 799572 w 11899551"/>
              <a:gd name="connsiteY203" fmla="*/ 2545861 h 3565832"/>
              <a:gd name="connsiteX204" fmla="*/ 974814 w 11899551"/>
              <a:gd name="connsiteY204" fmla="*/ 2372880 h 3565832"/>
              <a:gd name="connsiteX205" fmla="*/ 1019388 w 11899551"/>
              <a:gd name="connsiteY205" fmla="*/ 2330406 h 3565832"/>
              <a:gd name="connsiteX206" fmla="*/ 1064308 w 11899551"/>
              <a:gd name="connsiteY206" fmla="*/ 2288380 h 3565832"/>
              <a:gd name="connsiteX207" fmla="*/ 1155572 w 11899551"/>
              <a:gd name="connsiteY207" fmla="*/ 2205768 h 3565832"/>
              <a:gd name="connsiteX208" fmla="*/ 1178425 w 11899551"/>
              <a:gd name="connsiteY208" fmla="*/ 2185128 h 3565832"/>
              <a:gd name="connsiteX209" fmla="*/ 1201672 w 11899551"/>
              <a:gd name="connsiteY209" fmla="*/ 2165234 h 3565832"/>
              <a:gd name="connsiteX210" fmla="*/ 1248364 w 11899551"/>
              <a:gd name="connsiteY210" fmla="*/ 2125097 h 3565832"/>
              <a:gd name="connsiteX211" fmla="*/ 1295008 w 11899551"/>
              <a:gd name="connsiteY211" fmla="*/ 2085011 h 3565832"/>
              <a:gd name="connsiteX212" fmla="*/ 1318354 w 11899551"/>
              <a:gd name="connsiteY212" fmla="*/ 2065117 h 3565832"/>
              <a:gd name="connsiteX213" fmla="*/ 1342192 w 11899551"/>
              <a:gd name="connsiteY213" fmla="*/ 2045720 h 3565832"/>
              <a:gd name="connsiteX214" fmla="*/ 1437545 w 11899551"/>
              <a:gd name="connsiteY214" fmla="*/ 1967933 h 3565832"/>
              <a:gd name="connsiteX215" fmla="*/ 1485763 w 11899551"/>
              <a:gd name="connsiteY215" fmla="*/ 1929785 h 3565832"/>
              <a:gd name="connsiteX216" fmla="*/ 1534376 w 11899551"/>
              <a:gd name="connsiteY216" fmla="*/ 1892135 h 3565832"/>
              <a:gd name="connsiteX217" fmla="*/ 1731388 w 11899551"/>
              <a:gd name="connsiteY217" fmla="*/ 1744967 h 3565832"/>
              <a:gd name="connsiteX218" fmla="*/ 1756408 w 11899551"/>
              <a:gd name="connsiteY218" fmla="*/ 1727112 h 3565832"/>
              <a:gd name="connsiteX219" fmla="*/ 1781626 w 11899551"/>
              <a:gd name="connsiteY219" fmla="*/ 1709556 h 3565832"/>
              <a:gd name="connsiteX220" fmla="*/ 1832110 w 11899551"/>
              <a:gd name="connsiteY220" fmla="*/ 1674293 h 3565832"/>
              <a:gd name="connsiteX221" fmla="*/ 1866737 w 11899551"/>
              <a:gd name="connsiteY221" fmla="*/ 1650185 h 3565832"/>
              <a:gd name="connsiteX222" fmla="*/ 1892599 w 11899551"/>
              <a:gd name="connsiteY222" fmla="*/ 1632505 h 3565832"/>
              <a:gd name="connsiteX223" fmla="*/ 1933719 w 11899551"/>
              <a:gd name="connsiteY223" fmla="*/ 1605209 h 3565832"/>
              <a:gd name="connsiteX224" fmla="*/ 2036312 w 11899551"/>
              <a:gd name="connsiteY224" fmla="*/ 1537570 h 3565832"/>
              <a:gd name="connsiteX225" fmla="*/ 2126090 w 11899551"/>
              <a:gd name="connsiteY225" fmla="*/ 1481514 h 3565832"/>
              <a:gd name="connsiteX226" fmla="*/ 2147944 w 11899551"/>
              <a:gd name="connsiteY226" fmla="*/ 1468292 h 3565832"/>
              <a:gd name="connsiteX227" fmla="*/ 2341569 w 11899551"/>
              <a:gd name="connsiteY227" fmla="*/ 1358553 h 3565832"/>
              <a:gd name="connsiteX228" fmla="*/ 2402840 w 11899551"/>
              <a:gd name="connsiteY228" fmla="*/ 1324788 h 3565832"/>
              <a:gd name="connsiteX229" fmla="*/ 2678423 w 11899551"/>
              <a:gd name="connsiteY229" fmla="*/ 1205583 h 3565832"/>
              <a:gd name="connsiteX230" fmla="*/ 2977634 w 11899551"/>
              <a:gd name="connsiteY230" fmla="*/ 1122525 h 3565832"/>
              <a:gd name="connsiteX231" fmla="*/ 3285071 w 11899551"/>
              <a:gd name="connsiteY231" fmla="*/ 1098005 h 3565832"/>
              <a:gd name="connsiteX232" fmla="*/ 3360280 w 11899551"/>
              <a:gd name="connsiteY232" fmla="*/ 1102431 h 3565832"/>
              <a:gd name="connsiteX233" fmla="*/ 3397318 w 11899551"/>
              <a:gd name="connsiteY233" fmla="*/ 1106460 h 3565832"/>
              <a:gd name="connsiteX234" fmla="*/ 3415640 w 11899551"/>
              <a:gd name="connsiteY234" fmla="*/ 1108848 h 3565832"/>
              <a:gd name="connsiteX235" fmla="*/ 3433863 w 11899551"/>
              <a:gd name="connsiteY235" fmla="*/ 1111583 h 3565832"/>
              <a:gd name="connsiteX236" fmla="*/ 3452038 w 11899551"/>
              <a:gd name="connsiteY236" fmla="*/ 1114269 h 3565832"/>
              <a:gd name="connsiteX237" fmla="*/ 3469966 w 11899551"/>
              <a:gd name="connsiteY237" fmla="*/ 1117651 h 3565832"/>
              <a:gd name="connsiteX238" fmla="*/ 3505526 w 11899551"/>
              <a:gd name="connsiteY238" fmla="*/ 1124563 h 3565832"/>
              <a:gd name="connsiteX239" fmla="*/ 3540446 w 11899551"/>
              <a:gd name="connsiteY239" fmla="*/ 1132820 h 3565832"/>
              <a:gd name="connsiteX240" fmla="*/ 3557735 w 11899551"/>
              <a:gd name="connsiteY240" fmla="*/ 1136948 h 3565832"/>
              <a:gd name="connsiteX241" fmla="*/ 3574728 w 11899551"/>
              <a:gd name="connsiteY241" fmla="*/ 1141922 h 3565832"/>
              <a:gd name="connsiteX242" fmla="*/ 3821287 w 11899551"/>
              <a:gd name="connsiteY242" fmla="*/ 1238458 h 3565832"/>
              <a:gd name="connsiteX243" fmla="*/ 3997218 w 11899551"/>
              <a:gd name="connsiteY243" fmla="*/ 1344047 h 3565832"/>
              <a:gd name="connsiteX244" fmla="*/ 4161232 w 11899551"/>
              <a:gd name="connsiteY244" fmla="*/ 1471718 h 3565832"/>
              <a:gd name="connsiteX245" fmla="*/ 4458225 w 11899551"/>
              <a:gd name="connsiteY245" fmla="*/ 1772321 h 3565832"/>
              <a:gd name="connsiteX246" fmla="*/ 4728180 w 11899551"/>
              <a:gd name="connsiteY246" fmla="*/ 2108237 h 3565832"/>
              <a:gd name="connsiteX247" fmla="*/ 4859637 w 11899551"/>
              <a:gd name="connsiteY247" fmla="*/ 2282063 h 3565832"/>
              <a:gd name="connsiteX248" fmla="*/ 4994935 w 11899551"/>
              <a:gd name="connsiteY248" fmla="*/ 2454497 h 3565832"/>
              <a:gd name="connsiteX249" fmla="*/ 5289664 w 11899551"/>
              <a:gd name="connsiteY249" fmla="*/ 2783001 h 3565832"/>
              <a:gd name="connsiteX250" fmla="*/ 5629510 w 11899551"/>
              <a:gd name="connsiteY250" fmla="*/ 3068485 h 3565832"/>
              <a:gd name="connsiteX251" fmla="*/ 6026242 w 11899551"/>
              <a:gd name="connsiteY251" fmla="*/ 3267725 h 3565832"/>
              <a:gd name="connsiteX252" fmla="*/ 6243249 w 11899551"/>
              <a:gd name="connsiteY252" fmla="*/ 3315969 h 3565832"/>
              <a:gd name="connsiteX253" fmla="*/ 6270879 w 11899551"/>
              <a:gd name="connsiteY253" fmla="*/ 3319301 h 3565832"/>
              <a:gd name="connsiteX254" fmla="*/ 6284721 w 11899551"/>
              <a:gd name="connsiteY254" fmla="*/ 3320595 h 3565832"/>
              <a:gd name="connsiteX255" fmla="*/ 6298609 w 11899551"/>
              <a:gd name="connsiteY255" fmla="*/ 3321539 h 3565832"/>
              <a:gd name="connsiteX256" fmla="*/ 6354167 w 11899551"/>
              <a:gd name="connsiteY256" fmla="*/ 3324425 h 3565832"/>
              <a:gd name="connsiteX257" fmla="*/ 6465479 w 11899551"/>
              <a:gd name="connsiteY257" fmla="*/ 3322086 h 3565832"/>
              <a:gd name="connsiteX258" fmla="*/ 6479369 w 11899551"/>
              <a:gd name="connsiteY258" fmla="*/ 3321142 h 3565832"/>
              <a:gd name="connsiteX259" fmla="*/ 6493208 w 11899551"/>
              <a:gd name="connsiteY259" fmla="*/ 3319749 h 3565832"/>
              <a:gd name="connsiteX260" fmla="*/ 6520937 w 11899551"/>
              <a:gd name="connsiteY260" fmla="*/ 3316914 h 3565832"/>
              <a:gd name="connsiteX261" fmla="*/ 6548520 w 11899551"/>
              <a:gd name="connsiteY261" fmla="*/ 3313135 h 3565832"/>
              <a:gd name="connsiteX262" fmla="*/ 6562358 w 11899551"/>
              <a:gd name="connsiteY262" fmla="*/ 3311195 h 3565832"/>
              <a:gd name="connsiteX263" fmla="*/ 6576100 w 11899551"/>
              <a:gd name="connsiteY263" fmla="*/ 3308857 h 3565832"/>
              <a:gd name="connsiteX264" fmla="*/ 6603533 w 11899551"/>
              <a:gd name="connsiteY264" fmla="*/ 3303884 h 3565832"/>
              <a:gd name="connsiteX265" fmla="*/ 6630870 w 11899551"/>
              <a:gd name="connsiteY265" fmla="*/ 3298263 h 3565832"/>
              <a:gd name="connsiteX266" fmla="*/ 6658057 w 11899551"/>
              <a:gd name="connsiteY266" fmla="*/ 3292146 h 3565832"/>
              <a:gd name="connsiteX267" fmla="*/ 6685195 w 11899551"/>
              <a:gd name="connsiteY267" fmla="*/ 3285580 h 3565832"/>
              <a:gd name="connsiteX268" fmla="*/ 6896638 w 11899551"/>
              <a:gd name="connsiteY268" fmla="*/ 3213911 h 3565832"/>
              <a:gd name="connsiteX269" fmla="*/ 7290662 w 11899551"/>
              <a:gd name="connsiteY269" fmla="*/ 3002286 h 3565832"/>
              <a:gd name="connsiteX270" fmla="*/ 7658433 w 11899551"/>
              <a:gd name="connsiteY270" fmla="*/ 2748385 h 3565832"/>
              <a:gd name="connsiteX271" fmla="*/ 8019358 w 11899551"/>
              <a:gd name="connsiteY271" fmla="*/ 2490406 h 3565832"/>
              <a:gd name="connsiteX272" fmla="*/ 9409028 w 11899551"/>
              <a:gd name="connsiteY272" fmla="*/ 1496388 h 3565832"/>
              <a:gd name="connsiteX273" fmla="*/ 10215494 w 11899551"/>
              <a:gd name="connsiteY273" fmla="*/ 919106 h 3565832"/>
              <a:gd name="connsiteX274" fmla="*/ 10627643 w 11899551"/>
              <a:gd name="connsiteY274" fmla="*/ 632130 h 3565832"/>
              <a:gd name="connsiteX275" fmla="*/ 11056488 w 11899551"/>
              <a:gd name="connsiteY275" fmla="*/ 364204 h 3565832"/>
              <a:gd name="connsiteX276" fmla="*/ 11510698 w 11899551"/>
              <a:gd name="connsiteY276" fmla="*/ 135917 h 3565832"/>
              <a:gd name="connsiteX277" fmla="*/ 11749026 w 11899551"/>
              <a:gd name="connsiteY277" fmla="*/ 44330 h 3565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</a:cxnLst>
            <a:rect l="l" t="t" r="r" b="b"/>
            <a:pathLst>
              <a:path w="11899551" h="3565832">
                <a:moveTo>
                  <a:pt x="423481" y="2974175"/>
                </a:moveTo>
                <a:lnTo>
                  <a:pt x="368510" y="3041677"/>
                </a:lnTo>
                <a:cubicBezTo>
                  <a:pt x="385750" y="3020489"/>
                  <a:pt x="402901" y="2999177"/>
                  <a:pt x="419968" y="2978344"/>
                </a:cubicBezTo>
                <a:close/>
                <a:moveTo>
                  <a:pt x="470824" y="2917985"/>
                </a:moveTo>
                <a:lnTo>
                  <a:pt x="423481" y="2974175"/>
                </a:lnTo>
                <a:lnTo>
                  <a:pt x="426186" y="2970853"/>
                </a:lnTo>
                <a:cubicBezTo>
                  <a:pt x="436579" y="2957623"/>
                  <a:pt x="448104" y="2944693"/>
                  <a:pt x="459629" y="2931064"/>
                </a:cubicBezTo>
                <a:close/>
                <a:moveTo>
                  <a:pt x="2204276" y="1434213"/>
                </a:moveTo>
                <a:lnTo>
                  <a:pt x="2147944" y="1468292"/>
                </a:lnTo>
                <a:lnTo>
                  <a:pt x="2140582" y="1472466"/>
                </a:lnTo>
                <a:lnTo>
                  <a:pt x="2126090" y="1481514"/>
                </a:lnTo>
                <a:lnTo>
                  <a:pt x="2070592" y="1515089"/>
                </a:lnTo>
                <a:lnTo>
                  <a:pt x="2036116" y="1537022"/>
                </a:lnTo>
                <a:lnTo>
                  <a:pt x="2001885" y="1559553"/>
                </a:lnTo>
                <a:lnTo>
                  <a:pt x="1933472" y="1604563"/>
                </a:lnTo>
                <a:lnTo>
                  <a:pt x="1892599" y="1632505"/>
                </a:lnTo>
                <a:lnTo>
                  <a:pt x="1882545" y="1639179"/>
                </a:lnTo>
                <a:lnTo>
                  <a:pt x="1866737" y="1650185"/>
                </a:lnTo>
                <a:lnTo>
                  <a:pt x="1798224" y="1697021"/>
                </a:lnTo>
                <a:lnTo>
                  <a:pt x="1871315" y="1645595"/>
                </a:lnTo>
                <a:cubicBezTo>
                  <a:pt x="1877915" y="1640970"/>
                  <a:pt x="1884565" y="1636195"/>
                  <a:pt x="1891461" y="1631520"/>
                </a:cubicBezTo>
                <a:lnTo>
                  <a:pt x="1912588" y="1617495"/>
                </a:lnTo>
                <a:lnTo>
                  <a:pt x="1956917" y="1588150"/>
                </a:lnTo>
                <a:lnTo>
                  <a:pt x="2003805" y="1557116"/>
                </a:lnTo>
                <a:cubicBezTo>
                  <a:pt x="2019912" y="1546572"/>
                  <a:pt x="2036165" y="1535480"/>
                  <a:pt x="2053058" y="1524787"/>
                </a:cubicBezTo>
                <a:cubicBezTo>
                  <a:pt x="2086995" y="1503052"/>
                  <a:pt x="2122851" y="1481020"/>
                  <a:pt x="2160134" y="1458539"/>
                </a:cubicBezTo>
                <a:close/>
                <a:moveTo>
                  <a:pt x="2354437" y="1351259"/>
                </a:moveTo>
                <a:lnTo>
                  <a:pt x="2341569" y="1358553"/>
                </a:lnTo>
                <a:lnTo>
                  <a:pt x="2204276" y="1434213"/>
                </a:lnTo>
                <a:lnTo>
                  <a:pt x="2210834" y="1430245"/>
                </a:lnTo>
                <a:cubicBezTo>
                  <a:pt x="2258111" y="1402860"/>
                  <a:pt x="2305948" y="1376450"/>
                  <a:pt x="2354437" y="1351259"/>
                </a:cubicBezTo>
                <a:close/>
                <a:moveTo>
                  <a:pt x="11899551" y="0"/>
                </a:moveTo>
                <a:lnTo>
                  <a:pt x="11899551" y="25407"/>
                </a:lnTo>
                <a:lnTo>
                  <a:pt x="11885709" y="29383"/>
                </a:lnTo>
                <a:lnTo>
                  <a:pt x="11864037" y="35551"/>
                </a:lnTo>
                <a:lnTo>
                  <a:pt x="11842515" y="42265"/>
                </a:lnTo>
                <a:lnTo>
                  <a:pt x="11799516" y="55743"/>
                </a:lnTo>
                <a:cubicBezTo>
                  <a:pt x="11785235" y="60368"/>
                  <a:pt x="11771047" y="65343"/>
                  <a:pt x="11756815" y="70117"/>
                </a:cubicBezTo>
                <a:cubicBezTo>
                  <a:pt x="11728248" y="79516"/>
                  <a:pt x="11700124" y="90011"/>
                  <a:pt x="11671854" y="100356"/>
                </a:cubicBezTo>
                <a:cubicBezTo>
                  <a:pt x="11657669" y="105330"/>
                  <a:pt x="11643780" y="111099"/>
                  <a:pt x="11629694" y="116520"/>
                </a:cubicBezTo>
                <a:cubicBezTo>
                  <a:pt x="11615606" y="121942"/>
                  <a:pt x="11601667" y="127312"/>
                  <a:pt x="11587730" y="132982"/>
                </a:cubicBezTo>
                <a:lnTo>
                  <a:pt x="11546013" y="150241"/>
                </a:lnTo>
                <a:lnTo>
                  <a:pt x="11525080" y="158944"/>
                </a:lnTo>
                <a:lnTo>
                  <a:pt x="11504395" y="167997"/>
                </a:lnTo>
                <a:lnTo>
                  <a:pt x="11463070" y="186051"/>
                </a:lnTo>
                <a:lnTo>
                  <a:pt x="11421649" y="204900"/>
                </a:lnTo>
                <a:cubicBezTo>
                  <a:pt x="11312259" y="255283"/>
                  <a:pt x="11205282" y="311086"/>
                  <a:pt x="11100175" y="370272"/>
                </a:cubicBezTo>
                <a:cubicBezTo>
                  <a:pt x="10995069" y="429457"/>
                  <a:pt x="10891933" y="492324"/>
                  <a:pt x="10790177" y="557477"/>
                </a:cubicBezTo>
                <a:cubicBezTo>
                  <a:pt x="10688421" y="622632"/>
                  <a:pt x="10588240" y="690123"/>
                  <a:pt x="10488700" y="758956"/>
                </a:cubicBezTo>
                <a:cubicBezTo>
                  <a:pt x="10389160" y="827790"/>
                  <a:pt x="10290556" y="897819"/>
                  <a:pt x="10192050" y="968195"/>
                </a:cubicBezTo>
                <a:lnTo>
                  <a:pt x="9601016" y="1390948"/>
                </a:lnTo>
                <a:lnTo>
                  <a:pt x="8418947" y="2236008"/>
                </a:lnTo>
                <a:lnTo>
                  <a:pt x="7827912" y="2658413"/>
                </a:lnTo>
                <a:cubicBezTo>
                  <a:pt x="7729406" y="2728739"/>
                  <a:pt x="7631197" y="2799364"/>
                  <a:pt x="7532396" y="2869392"/>
                </a:cubicBezTo>
                <a:cubicBezTo>
                  <a:pt x="7433593" y="2939420"/>
                  <a:pt x="7333118" y="3007608"/>
                  <a:pt x="7229341" y="3070623"/>
                </a:cubicBezTo>
                <a:cubicBezTo>
                  <a:pt x="7125565" y="3133638"/>
                  <a:pt x="7018144" y="3191182"/>
                  <a:pt x="6905798" y="3237983"/>
                </a:cubicBezTo>
                <a:cubicBezTo>
                  <a:pt x="6793453" y="3284785"/>
                  <a:pt x="6676330" y="3320495"/>
                  <a:pt x="6555463" y="3337902"/>
                </a:cubicBezTo>
                <a:cubicBezTo>
                  <a:pt x="6495128" y="3346836"/>
                  <a:pt x="6434203" y="3350943"/>
                  <a:pt x="6373228" y="3350187"/>
                </a:cubicBezTo>
                <a:lnTo>
                  <a:pt x="6350325" y="3349839"/>
                </a:lnTo>
                <a:cubicBezTo>
                  <a:pt x="6342740" y="3349839"/>
                  <a:pt x="6335105" y="3349839"/>
                  <a:pt x="6327520" y="3348994"/>
                </a:cubicBezTo>
                <a:lnTo>
                  <a:pt x="6281864" y="3345910"/>
                </a:lnTo>
                <a:cubicBezTo>
                  <a:pt x="6274230" y="3345562"/>
                  <a:pt x="6266693" y="3344319"/>
                  <a:pt x="6259108" y="3343473"/>
                </a:cubicBezTo>
                <a:lnTo>
                  <a:pt x="6236403" y="3340738"/>
                </a:lnTo>
                <a:cubicBezTo>
                  <a:pt x="6228867" y="3339792"/>
                  <a:pt x="6221283" y="3338997"/>
                  <a:pt x="6213698" y="3337952"/>
                </a:cubicBezTo>
                <a:lnTo>
                  <a:pt x="6190993" y="3333924"/>
                </a:lnTo>
                <a:lnTo>
                  <a:pt x="6168434" y="3330044"/>
                </a:lnTo>
                <a:lnTo>
                  <a:pt x="6157204" y="3328105"/>
                </a:lnTo>
                <a:cubicBezTo>
                  <a:pt x="6153412" y="3327409"/>
                  <a:pt x="6149717" y="3326463"/>
                  <a:pt x="6146024" y="3325668"/>
                </a:cubicBezTo>
                <a:lnTo>
                  <a:pt x="6101401" y="3315721"/>
                </a:lnTo>
                <a:cubicBezTo>
                  <a:pt x="6086626" y="3312039"/>
                  <a:pt x="6071849" y="3307712"/>
                  <a:pt x="6057074" y="3303734"/>
                </a:cubicBezTo>
                <a:cubicBezTo>
                  <a:pt x="6049735" y="3301595"/>
                  <a:pt x="6042298" y="3299855"/>
                  <a:pt x="6035106" y="3297418"/>
                </a:cubicBezTo>
                <a:lnTo>
                  <a:pt x="6013386" y="3290306"/>
                </a:lnTo>
                <a:cubicBezTo>
                  <a:pt x="5984228" y="3281404"/>
                  <a:pt x="5955908" y="3270063"/>
                  <a:pt x="5927390" y="3259370"/>
                </a:cubicBezTo>
                <a:cubicBezTo>
                  <a:pt x="5899415" y="3247334"/>
                  <a:pt x="5871145" y="3235895"/>
                  <a:pt x="5843660" y="3222317"/>
                </a:cubicBezTo>
                <a:cubicBezTo>
                  <a:pt x="5815930" y="3209635"/>
                  <a:pt x="5789481" y="3194863"/>
                  <a:pt x="5762345" y="3180788"/>
                </a:cubicBezTo>
                <a:cubicBezTo>
                  <a:pt x="5735993" y="3165519"/>
                  <a:pt x="5709298" y="3150947"/>
                  <a:pt x="5683539" y="3134335"/>
                </a:cubicBezTo>
                <a:cubicBezTo>
                  <a:pt x="5657781" y="3117723"/>
                  <a:pt x="5632464" y="3101211"/>
                  <a:pt x="5607147" y="3084598"/>
                </a:cubicBezTo>
                <a:cubicBezTo>
                  <a:pt x="5582522" y="3066842"/>
                  <a:pt x="5557403" y="3049536"/>
                  <a:pt x="5533270" y="3030835"/>
                </a:cubicBezTo>
                <a:cubicBezTo>
                  <a:pt x="5509136" y="3012133"/>
                  <a:pt x="5485345" y="2993384"/>
                  <a:pt x="5461607" y="2974384"/>
                </a:cubicBezTo>
                <a:cubicBezTo>
                  <a:pt x="5449934" y="2964685"/>
                  <a:pt x="5438407" y="2954788"/>
                  <a:pt x="5426784" y="2944990"/>
                </a:cubicBezTo>
                <a:lnTo>
                  <a:pt x="5409447" y="2930070"/>
                </a:lnTo>
                <a:lnTo>
                  <a:pt x="5392405" y="2915149"/>
                </a:lnTo>
                <a:cubicBezTo>
                  <a:pt x="5346699" y="2875062"/>
                  <a:pt x="5302865" y="2832986"/>
                  <a:pt x="5259816" y="2790113"/>
                </a:cubicBezTo>
                <a:cubicBezTo>
                  <a:pt x="5087974" y="2618128"/>
                  <a:pt x="4935536" y="2428236"/>
                  <a:pt x="4790583" y="2234267"/>
                </a:cubicBezTo>
                <a:cubicBezTo>
                  <a:pt x="4645978" y="2040796"/>
                  <a:pt x="4499647" y="1848020"/>
                  <a:pt x="4334158" y="1673049"/>
                </a:cubicBezTo>
                <a:cubicBezTo>
                  <a:pt x="4252181" y="1585346"/>
                  <a:pt x="4163983" y="1503794"/>
                  <a:pt x="4070259" y="1429046"/>
                </a:cubicBezTo>
                <a:cubicBezTo>
                  <a:pt x="4023219" y="1392167"/>
                  <a:pt x="3974384" y="1357690"/>
                  <a:pt x="3923930" y="1325745"/>
                </a:cubicBezTo>
                <a:lnTo>
                  <a:pt x="3904917" y="1313908"/>
                </a:lnTo>
                <a:cubicBezTo>
                  <a:pt x="3898614" y="1309929"/>
                  <a:pt x="3892309" y="1306000"/>
                  <a:pt x="3885758" y="1302370"/>
                </a:cubicBezTo>
                <a:lnTo>
                  <a:pt x="3846998" y="1279839"/>
                </a:lnTo>
                <a:lnTo>
                  <a:pt x="3807595" y="1259049"/>
                </a:lnTo>
                <a:cubicBezTo>
                  <a:pt x="3801045" y="1255469"/>
                  <a:pt x="3794297" y="1252336"/>
                  <a:pt x="3787599" y="1249103"/>
                </a:cubicBezTo>
                <a:lnTo>
                  <a:pt x="3767454" y="1239453"/>
                </a:lnTo>
                <a:cubicBezTo>
                  <a:pt x="3713595" y="1214203"/>
                  <a:pt x="3658127" y="1192603"/>
                  <a:pt x="3601423" y="1174797"/>
                </a:cubicBezTo>
                <a:cubicBezTo>
                  <a:pt x="3544571" y="1157624"/>
                  <a:pt x="3486584" y="1144528"/>
                  <a:pt x="3427904" y="1135605"/>
                </a:cubicBezTo>
                <a:cubicBezTo>
                  <a:pt x="3310373" y="1118407"/>
                  <a:pt x="3191071" y="1117436"/>
                  <a:pt x="3073284" y="1132720"/>
                </a:cubicBezTo>
                <a:cubicBezTo>
                  <a:pt x="2955215" y="1148348"/>
                  <a:pt x="2839013" y="1175976"/>
                  <a:pt x="2726445" y="1215182"/>
                </a:cubicBezTo>
                <a:cubicBezTo>
                  <a:pt x="2613700" y="1254205"/>
                  <a:pt x="2503782" y="1301101"/>
                  <a:pt x="2397483" y="1355536"/>
                </a:cubicBezTo>
                <a:cubicBezTo>
                  <a:pt x="2290951" y="1409549"/>
                  <a:pt x="2187322" y="1469482"/>
                  <a:pt x="2086009" y="1533093"/>
                </a:cubicBezTo>
                <a:lnTo>
                  <a:pt x="2048132" y="1557165"/>
                </a:lnTo>
                <a:lnTo>
                  <a:pt x="2010602" y="1582032"/>
                </a:lnTo>
                <a:lnTo>
                  <a:pt x="1935541" y="1631222"/>
                </a:lnTo>
                <a:cubicBezTo>
                  <a:pt x="1923080" y="1639478"/>
                  <a:pt x="1910471" y="1647584"/>
                  <a:pt x="1898109" y="1656090"/>
                </a:cubicBezTo>
                <a:lnTo>
                  <a:pt x="1861268" y="1681753"/>
                </a:lnTo>
                <a:lnTo>
                  <a:pt x="1787783" y="1732931"/>
                </a:lnTo>
                <a:cubicBezTo>
                  <a:pt x="1201289" y="2147368"/>
                  <a:pt x="681163" y="2650132"/>
                  <a:pt x="245525" y="3223710"/>
                </a:cubicBezTo>
                <a:cubicBezTo>
                  <a:pt x="237252" y="3234552"/>
                  <a:pt x="228978" y="3244947"/>
                  <a:pt x="221294" y="3255342"/>
                </a:cubicBezTo>
                <a:lnTo>
                  <a:pt x="199081" y="3285730"/>
                </a:lnTo>
                <a:lnTo>
                  <a:pt x="158399" y="3341235"/>
                </a:lnTo>
                <a:cubicBezTo>
                  <a:pt x="145642" y="3358642"/>
                  <a:pt x="133771" y="3374856"/>
                  <a:pt x="122640" y="3389976"/>
                </a:cubicBezTo>
                <a:cubicBezTo>
                  <a:pt x="111510" y="3405095"/>
                  <a:pt x="101905" y="3419817"/>
                  <a:pt x="92645" y="3432848"/>
                </a:cubicBezTo>
                <a:lnTo>
                  <a:pt x="16255" y="3542266"/>
                </a:lnTo>
                <a:cubicBezTo>
                  <a:pt x="1773" y="3563454"/>
                  <a:pt x="-2660" y="3569721"/>
                  <a:pt x="1478" y="3563603"/>
                </a:cubicBezTo>
                <a:cubicBezTo>
                  <a:pt x="5614" y="3557486"/>
                  <a:pt x="17633" y="3538736"/>
                  <a:pt x="36990" y="3510684"/>
                </a:cubicBezTo>
                <a:cubicBezTo>
                  <a:pt x="56347" y="3482634"/>
                  <a:pt x="82154" y="3444635"/>
                  <a:pt x="113185" y="3399177"/>
                </a:cubicBezTo>
                <a:cubicBezTo>
                  <a:pt x="145296" y="3354415"/>
                  <a:pt x="183025" y="3302640"/>
                  <a:pt x="224249" y="3246041"/>
                </a:cubicBezTo>
                <a:lnTo>
                  <a:pt x="290642" y="3159401"/>
                </a:lnTo>
                <a:lnTo>
                  <a:pt x="325464" y="3113992"/>
                </a:lnTo>
                <a:cubicBezTo>
                  <a:pt x="337236" y="3098624"/>
                  <a:pt x="349796" y="3083653"/>
                  <a:pt x="362108" y="3068236"/>
                </a:cubicBezTo>
                <a:lnTo>
                  <a:pt x="437760" y="2974633"/>
                </a:lnTo>
                <a:cubicBezTo>
                  <a:pt x="463667" y="2943399"/>
                  <a:pt x="490510" y="2912464"/>
                  <a:pt x="517008" y="2881179"/>
                </a:cubicBezTo>
                <a:lnTo>
                  <a:pt x="469923" y="2936337"/>
                </a:lnTo>
                <a:cubicBezTo>
                  <a:pt x="456131" y="2952601"/>
                  <a:pt x="443720" y="2966626"/>
                  <a:pt x="433081" y="2980005"/>
                </a:cubicBezTo>
                <a:lnTo>
                  <a:pt x="376933" y="3048689"/>
                </a:lnTo>
                <a:lnTo>
                  <a:pt x="350337" y="3081017"/>
                </a:lnTo>
                <a:cubicBezTo>
                  <a:pt x="341175" y="3092308"/>
                  <a:pt x="331226" y="3104046"/>
                  <a:pt x="320784" y="3117673"/>
                </a:cubicBezTo>
                <a:lnTo>
                  <a:pt x="241438" y="3220626"/>
                </a:lnTo>
                <a:cubicBezTo>
                  <a:pt x="242307" y="3219149"/>
                  <a:pt x="243277" y="3217735"/>
                  <a:pt x="244344" y="3216398"/>
                </a:cubicBezTo>
                <a:lnTo>
                  <a:pt x="253457" y="3203965"/>
                </a:lnTo>
                <a:lnTo>
                  <a:pt x="290495" y="3154875"/>
                </a:lnTo>
                <a:cubicBezTo>
                  <a:pt x="322854" y="3110710"/>
                  <a:pt x="374668" y="3047148"/>
                  <a:pt x="443179" y="2962000"/>
                </a:cubicBezTo>
                <a:cubicBezTo>
                  <a:pt x="478591" y="2920372"/>
                  <a:pt x="518191" y="2873271"/>
                  <a:pt x="562814" y="2821496"/>
                </a:cubicBezTo>
                <a:cubicBezTo>
                  <a:pt x="585568" y="2796032"/>
                  <a:pt x="609506" y="2769310"/>
                  <a:pt x="634625" y="2741323"/>
                </a:cubicBezTo>
                <a:lnTo>
                  <a:pt x="672407" y="2699164"/>
                </a:lnTo>
                <a:lnTo>
                  <a:pt x="871416" y="2492330"/>
                </a:lnTo>
                <a:lnTo>
                  <a:pt x="893843" y="2469786"/>
                </a:lnTo>
                <a:lnTo>
                  <a:pt x="1123214" y="2252321"/>
                </a:lnTo>
                <a:lnTo>
                  <a:pt x="1063471" y="2306484"/>
                </a:lnTo>
                <a:cubicBezTo>
                  <a:pt x="1044015" y="2324388"/>
                  <a:pt x="1025397" y="2342642"/>
                  <a:pt x="1006827" y="2360248"/>
                </a:cubicBezTo>
                <a:lnTo>
                  <a:pt x="952158" y="2412420"/>
                </a:lnTo>
                <a:lnTo>
                  <a:pt x="925562" y="2437886"/>
                </a:lnTo>
                <a:lnTo>
                  <a:pt x="900048" y="2463548"/>
                </a:lnTo>
                <a:lnTo>
                  <a:pt x="893843" y="2469786"/>
                </a:lnTo>
                <a:lnTo>
                  <a:pt x="885458" y="2477736"/>
                </a:lnTo>
                <a:lnTo>
                  <a:pt x="871416" y="2492330"/>
                </a:lnTo>
                <a:lnTo>
                  <a:pt x="802725" y="2561379"/>
                </a:lnTo>
                <a:lnTo>
                  <a:pt x="714315" y="2654484"/>
                </a:lnTo>
                <a:cubicBezTo>
                  <a:pt x="700278" y="2669454"/>
                  <a:pt x="686340" y="2683878"/>
                  <a:pt x="673092" y="2698400"/>
                </a:cubicBezTo>
                <a:lnTo>
                  <a:pt x="672407" y="2699164"/>
                </a:lnTo>
                <a:lnTo>
                  <a:pt x="658020" y="2714117"/>
                </a:lnTo>
                <a:cubicBezTo>
                  <a:pt x="511196" y="2876206"/>
                  <a:pt x="656787" y="2712974"/>
                  <a:pt x="655950" y="2712227"/>
                </a:cubicBezTo>
                <a:cubicBezTo>
                  <a:pt x="730372" y="2631904"/>
                  <a:pt x="805679" y="2552576"/>
                  <a:pt x="864093" y="2495032"/>
                </a:cubicBezTo>
                <a:cubicBezTo>
                  <a:pt x="878574" y="2480509"/>
                  <a:pt x="891823" y="2467229"/>
                  <a:pt x="903496" y="2455243"/>
                </a:cubicBezTo>
                <a:cubicBezTo>
                  <a:pt x="915169" y="2443257"/>
                  <a:pt x="925414" y="2433060"/>
                  <a:pt x="934131" y="2424904"/>
                </a:cubicBezTo>
                <a:lnTo>
                  <a:pt x="954127" y="2405657"/>
                </a:lnTo>
                <a:lnTo>
                  <a:pt x="959348" y="2400682"/>
                </a:lnTo>
                <a:lnTo>
                  <a:pt x="961072" y="2398893"/>
                </a:lnTo>
                <a:cubicBezTo>
                  <a:pt x="960729" y="2398445"/>
                  <a:pt x="959939" y="2397649"/>
                  <a:pt x="959546" y="2397250"/>
                </a:cubicBezTo>
                <a:lnTo>
                  <a:pt x="928124" y="2427093"/>
                </a:lnTo>
                <a:cubicBezTo>
                  <a:pt x="917041" y="2437636"/>
                  <a:pt x="905958" y="2449175"/>
                  <a:pt x="894138" y="2460913"/>
                </a:cubicBezTo>
                <a:cubicBezTo>
                  <a:pt x="870594" y="2484487"/>
                  <a:pt x="845230" y="2509853"/>
                  <a:pt x="818682" y="2536511"/>
                </a:cubicBezTo>
                <a:lnTo>
                  <a:pt x="798589" y="2556654"/>
                </a:lnTo>
                <a:cubicBezTo>
                  <a:pt x="791841" y="2563518"/>
                  <a:pt x="785238" y="2570629"/>
                  <a:pt x="778493" y="2577692"/>
                </a:cubicBezTo>
                <a:lnTo>
                  <a:pt x="737563" y="2620863"/>
                </a:lnTo>
                <a:cubicBezTo>
                  <a:pt x="723723" y="2635435"/>
                  <a:pt x="709785" y="2650207"/>
                  <a:pt x="695698" y="2664978"/>
                </a:cubicBezTo>
                <a:lnTo>
                  <a:pt x="674668" y="2687359"/>
                </a:lnTo>
                <a:cubicBezTo>
                  <a:pt x="667673" y="2694870"/>
                  <a:pt x="660875" y="2702578"/>
                  <a:pt x="653982" y="2710139"/>
                </a:cubicBezTo>
                <a:lnTo>
                  <a:pt x="572171" y="2800757"/>
                </a:lnTo>
                <a:lnTo>
                  <a:pt x="552125" y="2823039"/>
                </a:lnTo>
                <a:lnTo>
                  <a:pt x="532867" y="2845519"/>
                </a:lnTo>
                <a:lnTo>
                  <a:pt x="495386" y="2889286"/>
                </a:lnTo>
                <a:lnTo>
                  <a:pt x="470824" y="2917985"/>
                </a:lnTo>
                <a:lnTo>
                  <a:pt x="470908" y="2917884"/>
                </a:lnTo>
                <a:lnTo>
                  <a:pt x="518978" y="2861684"/>
                </a:lnTo>
                <a:lnTo>
                  <a:pt x="541241" y="2835671"/>
                </a:lnTo>
                <a:lnTo>
                  <a:pt x="551830" y="2823288"/>
                </a:lnTo>
                <a:lnTo>
                  <a:pt x="562321" y="2811599"/>
                </a:lnTo>
                <a:lnTo>
                  <a:pt x="628567" y="2737841"/>
                </a:lnTo>
                <a:lnTo>
                  <a:pt x="647085" y="2717201"/>
                </a:lnTo>
                <a:lnTo>
                  <a:pt x="652011" y="2711680"/>
                </a:lnTo>
                <a:cubicBezTo>
                  <a:pt x="653096" y="2710437"/>
                  <a:pt x="653586" y="2709741"/>
                  <a:pt x="653586" y="2709741"/>
                </a:cubicBezTo>
                <a:lnTo>
                  <a:pt x="651962" y="2708198"/>
                </a:lnTo>
                <a:cubicBezTo>
                  <a:pt x="824455" y="2519755"/>
                  <a:pt x="1007059" y="2341014"/>
                  <a:pt x="1198963" y="2172794"/>
                </a:cubicBezTo>
                <a:cubicBezTo>
                  <a:pt x="1302396" y="2083270"/>
                  <a:pt x="1407057" y="1995535"/>
                  <a:pt x="1509749" y="1916108"/>
                </a:cubicBezTo>
                <a:lnTo>
                  <a:pt x="1585845" y="1857320"/>
                </a:lnTo>
                <a:cubicBezTo>
                  <a:pt x="1598160" y="1847373"/>
                  <a:pt x="1610768" y="1838371"/>
                  <a:pt x="1623278" y="1829220"/>
                </a:cubicBezTo>
                <a:lnTo>
                  <a:pt x="1660267" y="1802014"/>
                </a:lnTo>
                <a:lnTo>
                  <a:pt x="1731634" y="1749344"/>
                </a:lnTo>
                <a:cubicBezTo>
                  <a:pt x="1743208" y="1740641"/>
                  <a:pt x="1754980" y="1732583"/>
                  <a:pt x="1766555" y="1724476"/>
                </a:cubicBezTo>
                <a:lnTo>
                  <a:pt x="1800686" y="1700653"/>
                </a:lnTo>
                <a:lnTo>
                  <a:pt x="1799702" y="1699260"/>
                </a:lnTo>
                <a:lnTo>
                  <a:pt x="1765521" y="1722984"/>
                </a:lnTo>
                <a:cubicBezTo>
                  <a:pt x="1753945" y="1731041"/>
                  <a:pt x="1742174" y="1739099"/>
                  <a:pt x="1730599" y="1747852"/>
                </a:cubicBezTo>
                <a:lnTo>
                  <a:pt x="1658839" y="1800472"/>
                </a:lnTo>
                <a:lnTo>
                  <a:pt x="1621799" y="1827628"/>
                </a:lnTo>
                <a:cubicBezTo>
                  <a:pt x="1609339" y="1836779"/>
                  <a:pt x="1596730" y="1845981"/>
                  <a:pt x="1584368" y="1855729"/>
                </a:cubicBezTo>
                <a:lnTo>
                  <a:pt x="1508469" y="1914467"/>
                </a:lnTo>
                <a:cubicBezTo>
                  <a:pt x="1405727" y="1994043"/>
                  <a:pt x="1300917" y="2081679"/>
                  <a:pt x="1197733" y="2171352"/>
                </a:cubicBezTo>
                <a:cubicBezTo>
                  <a:pt x="1005956" y="2339817"/>
                  <a:pt x="823327" y="2518611"/>
                  <a:pt x="650633" y="2706956"/>
                </a:cubicBezTo>
                <a:cubicBezTo>
                  <a:pt x="668757" y="2686364"/>
                  <a:pt x="685404" y="2669156"/>
                  <a:pt x="699885" y="2653837"/>
                </a:cubicBezTo>
                <a:lnTo>
                  <a:pt x="737120" y="2614050"/>
                </a:lnTo>
                <a:lnTo>
                  <a:pt x="781447" y="2566452"/>
                </a:lnTo>
                <a:lnTo>
                  <a:pt x="797701" y="2548795"/>
                </a:lnTo>
                <a:cubicBezTo>
                  <a:pt x="799967" y="2546209"/>
                  <a:pt x="799770" y="2546060"/>
                  <a:pt x="799572" y="2545861"/>
                </a:cubicBezTo>
                <a:cubicBezTo>
                  <a:pt x="857741" y="2487920"/>
                  <a:pt x="914727" y="2428833"/>
                  <a:pt x="974814" y="2372880"/>
                </a:cubicBezTo>
                <a:lnTo>
                  <a:pt x="1019388" y="2330406"/>
                </a:lnTo>
                <a:cubicBezTo>
                  <a:pt x="1034165" y="2316281"/>
                  <a:pt x="1048939" y="2301958"/>
                  <a:pt x="1064308" y="2288380"/>
                </a:cubicBezTo>
                <a:lnTo>
                  <a:pt x="1155572" y="2205768"/>
                </a:lnTo>
                <a:lnTo>
                  <a:pt x="1178425" y="2185128"/>
                </a:lnTo>
                <a:cubicBezTo>
                  <a:pt x="1186059" y="2178314"/>
                  <a:pt x="1193940" y="2171749"/>
                  <a:pt x="1201672" y="2165234"/>
                </a:cubicBezTo>
                <a:lnTo>
                  <a:pt x="1248364" y="2125097"/>
                </a:lnTo>
                <a:lnTo>
                  <a:pt x="1295008" y="2085011"/>
                </a:lnTo>
                <a:lnTo>
                  <a:pt x="1318354" y="2065117"/>
                </a:lnTo>
                <a:lnTo>
                  <a:pt x="1342192" y="2045720"/>
                </a:lnTo>
                <a:lnTo>
                  <a:pt x="1437545" y="1967933"/>
                </a:lnTo>
                <a:cubicBezTo>
                  <a:pt x="1453256" y="1954803"/>
                  <a:pt x="1469561" y="1942319"/>
                  <a:pt x="1485763" y="1929785"/>
                </a:cubicBezTo>
                <a:lnTo>
                  <a:pt x="1534376" y="1892135"/>
                </a:lnTo>
                <a:cubicBezTo>
                  <a:pt x="1598651" y="1841206"/>
                  <a:pt x="1665487" y="1793708"/>
                  <a:pt x="1731388" y="1744967"/>
                </a:cubicBezTo>
                <a:cubicBezTo>
                  <a:pt x="1739612" y="1738800"/>
                  <a:pt x="1747985" y="1732931"/>
                  <a:pt x="1756408" y="1727112"/>
                </a:cubicBezTo>
                <a:lnTo>
                  <a:pt x="1781626" y="1709556"/>
                </a:lnTo>
                <a:lnTo>
                  <a:pt x="1832110" y="1674293"/>
                </a:lnTo>
                <a:lnTo>
                  <a:pt x="1866737" y="1650185"/>
                </a:lnTo>
                <a:lnTo>
                  <a:pt x="1892599" y="1632505"/>
                </a:lnTo>
                <a:lnTo>
                  <a:pt x="1933719" y="1605209"/>
                </a:lnTo>
                <a:lnTo>
                  <a:pt x="2036312" y="1537570"/>
                </a:lnTo>
                <a:lnTo>
                  <a:pt x="2126090" y="1481514"/>
                </a:lnTo>
                <a:lnTo>
                  <a:pt x="2147944" y="1468292"/>
                </a:lnTo>
                <a:lnTo>
                  <a:pt x="2341569" y="1358553"/>
                </a:lnTo>
                <a:lnTo>
                  <a:pt x="2402840" y="1324788"/>
                </a:lnTo>
                <a:cubicBezTo>
                  <a:pt x="2489587" y="1281505"/>
                  <a:pt x="2581813" y="1240647"/>
                  <a:pt x="2678423" y="1205583"/>
                </a:cubicBezTo>
                <a:cubicBezTo>
                  <a:pt x="2775787" y="1169819"/>
                  <a:pt x="2875849" y="1142041"/>
                  <a:pt x="2977634" y="1122525"/>
                </a:cubicBezTo>
                <a:cubicBezTo>
                  <a:pt x="3078957" y="1103322"/>
                  <a:pt x="3182019" y="1095106"/>
                  <a:pt x="3285071" y="1098005"/>
                </a:cubicBezTo>
                <a:cubicBezTo>
                  <a:pt x="3310338" y="1098453"/>
                  <a:pt x="3335407" y="1100592"/>
                  <a:pt x="3360280" y="1102431"/>
                </a:cubicBezTo>
                <a:lnTo>
                  <a:pt x="3397318" y="1106460"/>
                </a:lnTo>
                <a:cubicBezTo>
                  <a:pt x="3403474" y="1107057"/>
                  <a:pt x="3409582" y="1107902"/>
                  <a:pt x="3415640" y="1108848"/>
                </a:cubicBezTo>
                <a:lnTo>
                  <a:pt x="3433863" y="1111583"/>
                </a:lnTo>
                <a:lnTo>
                  <a:pt x="3452038" y="1114269"/>
                </a:lnTo>
                <a:cubicBezTo>
                  <a:pt x="3458047" y="1115313"/>
                  <a:pt x="3464007" y="1116507"/>
                  <a:pt x="3469966" y="1117651"/>
                </a:cubicBezTo>
                <a:cubicBezTo>
                  <a:pt x="3481886" y="1119988"/>
                  <a:pt x="3493804" y="1121978"/>
                  <a:pt x="3505526" y="1124563"/>
                </a:cubicBezTo>
                <a:lnTo>
                  <a:pt x="3540446" y="1132820"/>
                </a:lnTo>
                <a:cubicBezTo>
                  <a:pt x="3546210" y="1134213"/>
                  <a:pt x="3552023" y="1135406"/>
                  <a:pt x="3557735" y="1136948"/>
                </a:cubicBezTo>
                <a:lnTo>
                  <a:pt x="3574728" y="1141922"/>
                </a:lnTo>
                <a:cubicBezTo>
                  <a:pt x="3659935" y="1165591"/>
                  <a:pt x="3742547" y="1197939"/>
                  <a:pt x="3821287" y="1238458"/>
                </a:cubicBezTo>
                <a:cubicBezTo>
                  <a:pt x="3882180" y="1269682"/>
                  <a:pt x="3940951" y="1304960"/>
                  <a:pt x="3997218" y="1344047"/>
                </a:cubicBezTo>
                <a:cubicBezTo>
                  <a:pt x="4054086" y="1383642"/>
                  <a:pt x="4108835" y="1426261"/>
                  <a:pt x="4161232" y="1471718"/>
                </a:cubicBezTo>
                <a:cubicBezTo>
                  <a:pt x="4266780" y="1562935"/>
                  <a:pt x="4364842" y="1664893"/>
                  <a:pt x="4458225" y="1772321"/>
                </a:cubicBezTo>
                <a:cubicBezTo>
                  <a:pt x="4551610" y="1879751"/>
                  <a:pt x="4640461" y="1993000"/>
                  <a:pt x="4728180" y="2108237"/>
                </a:cubicBezTo>
                <a:lnTo>
                  <a:pt x="4859637" y="2282063"/>
                </a:lnTo>
                <a:cubicBezTo>
                  <a:pt x="4903703" y="2340056"/>
                  <a:pt x="4948784" y="2397535"/>
                  <a:pt x="4994935" y="2454497"/>
                </a:cubicBezTo>
                <a:cubicBezTo>
                  <a:pt x="5087431" y="2569107"/>
                  <a:pt x="5185839" y="2678760"/>
                  <a:pt x="5289664" y="2783001"/>
                </a:cubicBezTo>
                <a:cubicBezTo>
                  <a:pt x="5394768" y="2886899"/>
                  <a:pt x="5507362" y="2984381"/>
                  <a:pt x="5629510" y="3068485"/>
                </a:cubicBezTo>
                <a:cubicBezTo>
                  <a:pt x="5751657" y="3152588"/>
                  <a:pt x="5884787" y="3222317"/>
                  <a:pt x="6026242" y="3267725"/>
                </a:cubicBezTo>
                <a:cubicBezTo>
                  <a:pt x="6096968" y="3290490"/>
                  <a:pt x="6169615" y="3306639"/>
                  <a:pt x="6243249" y="3315969"/>
                </a:cubicBezTo>
                <a:lnTo>
                  <a:pt x="6270879" y="3319301"/>
                </a:lnTo>
                <a:cubicBezTo>
                  <a:pt x="6275462" y="3319949"/>
                  <a:pt x="6280091" y="3320346"/>
                  <a:pt x="6284721" y="3320595"/>
                </a:cubicBezTo>
                <a:lnTo>
                  <a:pt x="6298609" y="3321539"/>
                </a:lnTo>
                <a:cubicBezTo>
                  <a:pt x="6317129" y="3322633"/>
                  <a:pt x="6335600" y="3324573"/>
                  <a:pt x="6354167" y="3324425"/>
                </a:cubicBezTo>
                <a:cubicBezTo>
                  <a:pt x="6391302" y="3325583"/>
                  <a:pt x="6428439" y="3324808"/>
                  <a:pt x="6465479" y="3322086"/>
                </a:cubicBezTo>
                <a:lnTo>
                  <a:pt x="6479369" y="3321142"/>
                </a:lnTo>
                <a:lnTo>
                  <a:pt x="6493208" y="3319749"/>
                </a:lnTo>
                <a:lnTo>
                  <a:pt x="6520937" y="3316914"/>
                </a:lnTo>
                <a:lnTo>
                  <a:pt x="6548520" y="3313135"/>
                </a:lnTo>
                <a:lnTo>
                  <a:pt x="6562358" y="3311195"/>
                </a:lnTo>
                <a:lnTo>
                  <a:pt x="6576100" y="3308857"/>
                </a:lnTo>
                <a:lnTo>
                  <a:pt x="6603533" y="3303884"/>
                </a:lnTo>
                <a:lnTo>
                  <a:pt x="6630870" y="3298263"/>
                </a:lnTo>
                <a:cubicBezTo>
                  <a:pt x="6639982" y="3296523"/>
                  <a:pt x="6649044" y="3294334"/>
                  <a:pt x="6658057" y="3292146"/>
                </a:cubicBezTo>
                <a:cubicBezTo>
                  <a:pt x="6667070" y="3289958"/>
                  <a:pt x="6676182" y="3287918"/>
                  <a:pt x="6685195" y="3285580"/>
                </a:cubicBezTo>
                <a:cubicBezTo>
                  <a:pt x="6757252" y="3266751"/>
                  <a:pt x="6827930" y="3242804"/>
                  <a:pt x="6896638" y="3213911"/>
                </a:cubicBezTo>
                <a:cubicBezTo>
                  <a:pt x="7034546" y="3156615"/>
                  <a:pt x="7164721" y="3082460"/>
                  <a:pt x="7290662" y="3002286"/>
                </a:cubicBezTo>
                <a:cubicBezTo>
                  <a:pt x="7416601" y="2922112"/>
                  <a:pt x="7537518" y="2834875"/>
                  <a:pt x="7658433" y="2748385"/>
                </a:cubicBezTo>
                <a:lnTo>
                  <a:pt x="8019358" y="2490406"/>
                </a:lnTo>
                <a:lnTo>
                  <a:pt x="9409028" y="1496388"/>
                </a:lnTo>
                <a:lnTo>
                  <a:pt x="10215494" y="919106"/>
                </a:lnTo>
                <a:cubicBezTo>
                  <a:pt x="10351185" y="822220"/>
                  <a:pt x="10488060" y="725733"/>
                  <a:pt x="10627643" y="632130"/>
                </a:cubicBezTo>
                <a:cubicBezTo>
                  <a:pt x="10767224" y="538527"/>
                  <a:pt x="10909763" y="448109"/>
                  <a:pt x="11056488" y="364204"/>
                </a:cubicBezTo>
                <a:cubicBezTo>
                  <a:pt x="11203506" y="279505"/>
                  <a:pt x="11355157" y="203287"/>
                  <a:pt x="11510698" y="135917"/>
                </a:cubicBezTo>
                <a:cubicBezTo>
                  <a:pt x="11588936" y="102183"/>
                  <a:pt x="11668443" y="71632"/>
                  <a:pt x="11749026" y="44330"/>
                </a:cubicBezTo>
                <a:close/>
              </a:path>
            </a:pathLst>
          </a:custGeom>
          <a:solidFill>
            <a:srgbClr val="FFCF59"/>
          </a:solidFill>
          <a:ln w="299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9" b="0" i="0" u="none" strike="noStrike" kern="1200" cap="none" spc="0" normalizeH="0" baseline="0" noProof="0">
              <a:ln>
                <a:noFill/>
              </a:ln>
              <a:solidFill>
                <a:srgbClr val="1E345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Rectángulo 36">
            <a:extLst>
              <a:ext uri="{FF2B5EF4-FFF2-40B4-BE49-F238E27FC236}">
                <a16:creationId xmlns:a16="http://schemas.microsoft.com/office/drawing/2014/main" id="{9116A85B-B10B-4440-9F50-57DD94607192}"/>
              </a:ext>
            </a:extLst>
          </p:cNvPr>
          <p:cNvSpPr/>
          <p:nvPr userDrawn="1"/>
        </p:nvSpPr>
        <p:spPr>
          <a:xfrm>
            <a:off x="3637387" y="1"/>
            <a:ext cx="7054426" cy="7559674"/>
          </a:xfrm>
          <a:prstGeom prst="rect">
            <a:avLst/>
          </a:prstGeom>
          <a:solidFill>
            <a:srgbClr val="F2F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Elipse 317">
            <a:extLst>
              <a:ext uri="{FF2B5EF4-FFF2-40B4-BE49-F238E27FC236}">
                <a16:creationId xmlns:a16="http://schemas.microsoft.com/office/drawing/2014/main" id="{6268B1DD-3AB9-564A-809E-95656C7A8A33}"/>
              </a:ext>
            </a:extLst>
          </p:cNvPr>
          <p:cNvSpPr>
            <a:spLocks noChangeAspect="1"/>
          </p:cNvSpPr>
          <p:nvPr userDrawn="1"/>
        </p:nvSpPr>
        <p:spPr>
          <a:xfrm>
            <a:off x="1685455" y="4261565"/>
            <a:ext cx="63141" cy="79367"/>
          </a:xfrm>
          <a:prstGeom prst="ellipse">
            <a:avLst/>
          </a:prstGeom>
          <a:solidFill>
            <a:srgbClr val="FFC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Elipse 318">
            <a:extLst>
              <a:ext uri="{FF2B5EF4-FFF2-40B4-BE49-F238E27FC236}">
                <a16:creationId xmlns:a16="http://schemas.microsoft.com/office/drawing/2014/main" id="{F9D9B36F-2390-B744-BA9C-3C682C102E34}"/>
              </a:ext>
            </a:extLst>
          </p:cNvPr>
          <p:cNvSpPr/>
          <p:nvPr userDrawn="1"/>
        </p:nvSpPr>
        <p:spPr>
          <a:xfrm>
            <a:off x="1434003" y="4410675"/>
            <a:ext cx="144713" cy="181902"/>
          </a:xfrm>
          <a:prstGeom prst="ellipse">
            <a:avLst/>
          </a:prstGeom>
          <a:solidFill>
            <a:srgbClr val="FFC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0270F7-8750-0747-9737-BF27DB4FF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307" y="4367813"/>
            <a:ext cx="3021279" cy="2082050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>
              <a:defRPr sz="3508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60B77F5-7EF9-3549-8890-7C894CEAC2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29479" y="0"/>
            <a:ext cx="3551660" cy="758348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6B101-E63F-814E-84FB-D92C9D716E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4493" y="464295"/>
            <a:ext cx="839770" cy="952400"/>
          </a:xfrm>
        </p:spPr>
        <p:txBody>
          <a:bodyPr anchor="ctr">
            <a:noAutofit/>
          </a:bodyPr>
          <a:lstStyle>
            <a:lvl1pPr marL="0" indent="0">
              <a:buNone/>
              <a:defRPr sz="4385" i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0</a:t>
            </a:r>
            <a:endParaRPr lang="fr-FR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3CA14631-9880-2C49-99CD-05E2AD6AF6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74493" y="1369736"/>
            <a:ext cx="839770" cy="952400"/>
          </a:xfrm>
        </p:spPr>
        <p:txBody>
          <a:bodyPr anchor="ctr">
            <a:noAutofit/>
          </a:bodyPr>
          <a:lstStyle>
            <a:lvl1pPr marL="0" indent="0">
              <a:buNone/>
              <a:defRPr sz="4385" i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0</a:t>
            </a:r>
            <a:endParaRPr lang="fr-FR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F0C4EA21-701D-2D42-89A3-22A0717B48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74493" y="2275178"/>
            <a:ext cx="839770" cy="952400"/>
          </a:xfrm>
        </p:spPr>
        <p:txBody>
          <a:bodyPr anchor="ctr">
            <a:noAutofit/>
          </a:bodyPr>
          <a:lstStyle>
            <a:lvl1pPr marL="0" indent="0">
              <a:buNone/>
              <a:defRPr sz="4385" i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0</a:t>
            </a:r>
            <a:endParaRPr lang="fr-FR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95CB111C-3FD7-6F4C-AD8C-D222A97B13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4493" y="3180619"/>
            <a:ext cx="839770" cy="952400"/>
          </a:xfrm>
        </p:spPr>
        <p:txBody>
          <a:bodyPr anchor="ctr">
            <a:noAutofit/>
          </a:bodyPr>
          <a:lstStyle>
            <a:lvl1pPr marL="0" indent="0">
              <a:buNone/>
              <a:defRPr sz="4385" i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0</a:t>
            </a:r>
            <a:endParaRPr lang="fr-FR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B2725280-2F7F-7748-A991-0A2887930D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74493" y="4086061"/>
            <a:ext cx="839770" cy="952400"/>
          </a:xfrm>
        </p:spPr>
        <p:txBody>
          <a:bodyPr anchor="ctr">
            <a:noAutofit/>
          </a:bodyPr>
          <a:lstStyle>
            <a:lvl1pPr marL="0" indent="0">
              <a:buNone/>
              <a:defRPr sz="4385" i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0</a:t>
            </a:r>
            <a:endParaRPr lang="fr-FR" dirty="0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630CF77D-D2A5-5A43-B1BE-DCC43DF7E1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74493" y="4991502"/>
            <a:ext cx="839770" cy="952400"/>
          </a:xfrm>
        </p:spPr>
        <p:txBody>
          <a:bodyPr anchor="ctr">
            <a:noAutofit/>
          </a:bodyPr>
          <a:lstStyle>
            <a:lvl1pPr marL="0" indent="0">
              <a:buNone/>
              <a:defRPr sz="4385" i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0</a:t>
            </a:r>
            <a:endParaRPr lang="fr-FR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F41C7BD7-C704-5A4C-BEE5-EA3968C33F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74493" y="5896943"/>
            <a:ext cx="839770" cy="952400"/>
          </a:xfrm>
        </p:spPr>
        <p:txBody>
          <a:bodyPr anchor="ctr">
            <a:noAutofit/>
          </a:bodyPr>
          <a:lstStyle>
            <a:lvl1pPr marL="0" indent="0">
              <a:buNone/>
              <a:defRPr sz="4385" i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0</a:t>
            </a:r>
            <a:endParaRPr lang="fr-FR" dirty="0"/>
          </a:p>
        </p:txBody>
      </p:sp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EEE066EB-8F2F-A343-820D-FAF017912B57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pPr defTabSz="801929">
              <a:defRPr/>
            </a:pPr>
            <a:endParaRPr lang="en-GB">
              <a:solidFill>
                <a:srgbClr val="1E345E"/>
              </a:solidFill>
            </a:endParaRPr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A1762015-7A1B-7E42-8797-86E62174B67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 defTabSz="801929">
              <a:defRPr/>
            </a:pPr>
            <a:endParaRPr lang="en-GB">
              <a:solidFill>
                <a:srgbClr val="1E345E"/>
              </a:solidFill>
            </a:endParaRP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9F0A3CDF-EAC8-E54B-9BE3-4373DF0424A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 anchor="ctr"/>
          <a:lstStyle/>
          <a:p>
            <a:pPr defTabSz="801929">
              <a:defRPr/>
            </a:pPr>
            <a:fld id="{72502466-665A-3D45-9E9D-4950A8844361}" type="slidenum">
              <a:rPr lang="en-GB" smtClean="0"/>
              <a:pPr defTabSz="801929">
                <a:defRPr/>
              </a:pPr>
              <a:t>‹N°›</a:t>
            </a:fld>
            <a:endParaRPr lang="en-GB" dirty="0"/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6855357D-2846-0447-9390-D4BFE4BAC06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621074" y="464295"/>
            <a:ext cx="2493944" cy="952400"/>
          </a:xfrm>
        </p:spPr>
        <p:txBody>
          <a:bodyPr anchor="ctr">
            <a:normAutofit/>
          </a:bodyPr>
          <a:lstStyle>
            <a:lvl1pPr marL="0" indent="0">
              <a:buNone/>
              <a:defRPr sz="1579" i="0">
                <a:solidFill>
                  <a:srgbClr val="313C4A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FE82591F-59A0-9E4E-9C29-B063B1EBD1F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621074" y="1369736"/>
            <a:ext cx="2493944" cy="952400"/>
          </a:xfrm>
        </p:spPr>
        <p:txBody>
          <a:bodyPr anchor="ctr">
            <a:normAutofit/>
          </a:bodyPr>
          <a:lstStyle>
            <a:lvl1pPr marL="0" marR="0" indent="0" algn="l" defTabSz="801929" rtl="0" eaLnBrk="1" fontAlgn="auto" latinLnBrk="0" hangingPunct="1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79" i="0">
                <a:solidFill>
                  <a:srgbClr val="313C4A"/>
                </a:solidFill>
                <a:latin typeface="+mn-lt"/>
              </a:defRPr>
            </a:lvl1pPr>
          </a:lstStyle>
          <a:p>
            <a:pPr marL="0" marR="0" lvl="0" indent="0" algn="l" defTabSz="801929" rtl="0" eaLnBrk="1" fontAlgn="auto" latinLnBrk="0" hangingPunct="1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edit Master text styles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AEAA7045-C347-194B-AA70-291446A2FB3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621074" y="2275178"/>
            <a:ext cx="2493944" cy="952400"/>
          </a:xfrm>
        </p:spPr>
        <p:txBody>
          <a:bodyPr anchor="ctr">
            <a:normAutofit/>
          </a:bodyPr>
          <a:lstStyle>
            <a:lvl1pPr marL="0" marR="0" indent="0" algn="l" defTabSz="801929" rtl="0" eaLnBrk="1" fontAlgn="auto" latinLnBrk="0" hangingPunct="1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79" i="0">
                <a:solidFill>
                  <a:srgbClr val="313C4A"/>
                </a:solidFill>
                <a:latin typeface="+mn-lt"/>
              </a:defRPr>
            </a:lvl1pPr>
          </a:lstStyle>
          <a:p>
            <a:pPr marL="0" marR="0" lvl="0" indent="0" algn="l" defTabSz="801929" rtl="0" eaLnBrk="1" fontAlgn="auto" latinLnBrk="0" hangingPunct="1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edit Master text styles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928E908B-136D-A94B-8F51-F8B4F6C7758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621074" y="3180619"/>
            <a:ext cx="2493944" cy="952400"/>
          </a:xfrm>
        </p:spPr>
        <p:txBody>
          <a:bodyPr anchor="ctr">
            <a:normAutofit/>
          </a:bodyPr>
          <a:lstStyle>
            <a:lvl1pPr marL="0" marR="0" indent="0" algn="l" defTabSz="801929" rtl="0" eaLnBrk="1" fontAlgn="auto" latinLnBrk="0" hangingPunct="1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79" i="0">
                <a:solidFill>
                  <a:srgbClr val="313C4A"/>
                </a:solidFill>
                <a:latin typeface="+mn-lt"/>
              </a:defRPr>
            </a:lvl1pPr>
          </a:lstStyle>
          <a:p>
            <a:pPr marL="0" marR="0" lvl="0" indent="0" algn="l" defTabSz="801929" rtl="0" eaLnBrk="1" fontAlgn="auto" latinLnBrk="0" hangingPunct="1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edit Master text styles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7E65332C-B58D-1048-8B61-BD06667ECAD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621074" y="4086061"/>
            <a:ext cx="2493944" cy="952400"/>
          </a:xfrm>
        </p:spPr>
        <p:txBody>
          <a:bodyPr anchor="ctr">
            <a:normAutofit/>
          </a:bodyPr>
          <a:lstStyle>
            <a:lvl1pPr marL="0" marR="0" indent="0" algn="l" defTabSz="801929" rtl="0" eaLnBrk="1" fontAlgn="auto" latinLnBrk="0" hangingPunct="1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79" i="0">
                <a:solidFill>
                  <a:srgbClr val="313C4A"/>
                </a:solidFill>
                <a:latin typeface="+mn-lt"/>
              </a:defRPr>
            </a:lvl1pPr>
          </a:lstStyle>
          <a:p>
            <a:pPr marL="0" marR="0" lvl="0" indent="0" algn="l" defTabSz="801929" rtl="0" eaLnBrk="1" fontAlgn="auto" latinLnBrk="0" hangingPunct="1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edit Master text styles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07F17BAC-FF8C-B04A-B1DC-C44DA936D8D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621074" y="4991502"/>
            <a:ext cx="2493944" cy="952400"/>
          </a:xfrm>
        </p:spPr>
        <p:txBody>
          <a:bodyPr anchor="ctr">
            <a:normAutofit/>
          </a:bodyPr>
          <a:lstStyle>
            <a:lvl1pPr marL="0" marR="0" indent="0" algn="l" defTabSz="801929" rtl="0" eaLnBrk="1" fontAlgn="auto" latinLnBrk="0" hangingPunct="1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79" i="0">
                <a:solidFill>
                  <a:srgbClr val="313C4A"/>
                </a:solidFill>
                <a:latin typeface="+mn-lt"/>
              </a:defRPr>
            </a:lvl1pPr>
          </a:lstStyle>
          <a:p>
            <a:pPr marL="0" marR="0" lvl="0" indent="0" algn="l" defTabSz="801929" rtl="0" eaLnBrk="1" fontAlgn="auto" latinLnBrk="0" hangingPunct="1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edit Master text styles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BD4FEBCD-5E8D-9346-B584-78C0219E23B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621074" y="5896943"/>
            <a:ext cx="2493944" cy="952400"/>
          </a:xfrm>
        </p:spPr>
        <p:txBody>
          <a:bodyPr anchor="ctr">
            <a:normAutofit/>
          </a:bodyPr>
          <a:lstStyle>
            <a:lvl1pPr marL="0" indent="0">
              <a:buNone/>
              <a:defRPr sz="1579" i="0">
                <a:solidFill>
                  <a:srgbClr val="313C4A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2" name="Marcador de número de diapositiva 5">
            <a:extLst>
              <a:ext uri="{FF2B5EF4-FFF2-40B4-BE49-F238E27FC236}">
                <a16:creationId xmlns:a16="http://schemas.microsoft.com/office/drawing/2014/main" id="{CB238110-8FD8-D546-8BEA-1F4815969AD0}"/>
              </a:ext>
            </a:extLst>
          </p:cNvPr>
          <p:cNvSpPr txBox="1">
            <a:spLocks/>
          </p:cNvSpPr>
          <p:nvPr userDrawn="1"/>
        </p:nvSpPr>
        <p:spPr>
          <a:xfrm>
            <a:off x="9342539" y="7006699"/>
            <a:ext cx="307105" cy="402483"/>
          </a:xfrm>
          <a:prstGeom prst="rect">
            <a:avLst/>
          </a:prstGeom>
        </p:spPr>
        <p:txBody>
          <a:bodyPr vert="horz" lIns="80189" tIns="40094" rIns="80189" bIns="40094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rgbClr val="313C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2" b="0" i="0" u="none" strike="noStrike" kern="1200" cap="none" spc="0" normalizeH="0" baseline="0" noProof="0" dirty="0">
                <a:ln>
                  <a:noFill/>
                </a:ln>
                <a:solidFill>
                  <a:srgbClr val="313C4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—</a:t>
            </a:r>
          </a:p>
        </p:txBody>
      </p:sp>
    </p:spTree>
    <p:extLst>
      <p:ext uri="{BB962C8B-B14F-4D97-AF65-F5344CB8AC3E}">
        <p14:creationId xmlns:p14="http://schemas.microsoft.com/office/powerpoint/2010/main" val="21627602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2 pictur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>
            <a:extLst>
              <a:ext uri="{FF2B5EF4-FFF2-40B4-BE49-F238E27FC236}">
                <a16:creationId xmlns:a16="http://schemas.microsoft.com/office/drawing/2014/main" id="{B6FE4FE0-41E6-9D48-A587-AB9F8B439C57}"/>
              </a:ext>
            </a:extLst>
          </p:cNvPr>
          <p:cNvSpPr/>
          <p:nvPr userDrawn="1"/>
        </p:nvSpPr>
        <p:spPr>
          <a:xfrm>
            <a:off x="3575685" y="2969424"/>
            <a:ext cx="7125169" cy="4598774"/>
          </a:xfrm>
          <a:custGeom>
            <a:avLst/>
            <a:gdLst>
              <a:gd name="connsiteX0" fmla="*/ 6171301 w 8124914"/>
              <a:gd name="connsiteY0" fmla="*/ 808 h 4171924"/>
              <a:gd name="connsiteX1" fmla="*/ 6634979 w 8124914"/>
              <a:gd name="connsiteY1" fmla="*/ 15382 h 4171924"/>
              <a:gd name="connsiteX2" fmla="*/ 7090314 w 8124914"/>
              <a:gd name="connsiteY2" fmla="*/ 86474 h 4171924"/>
              <a:gd name="connsiteX3" fmla="*/ 7201617 w 8124914"/>
              <a:gd name="connsiteY3" fmla="*/ 114022 h 4171924"/>
              <a:gd name="connsiteX4" fmla="*/ 7257003 w 8124914"/>
              <a:gd name="connsiteY4" fmla="*/ 128063 h 4171924"/>
              <a:gd name="connsiteX5" fmla="*/ 7311679 w 8124914"/>
              <a:gd name="connsiteY5" fmla="*/ 144769 h 4171924"/>
              <a:gd name="connsiteX6" fmla="*/ 7420675 w 8124914"/>
              <a:gd name="connsiteY6" fmla="*/ 178893 h 4171924"/>
              <a:gd name="connsiteX7" fmla="*/ 7527186 w 8124914"/>
              <a:gd name="connsiteY7" fmla="*/ 218349 h 4171924"/>
              <a:gd name="connsiteX8" fmla="*/ 7525410 w 8124914"/>
              <a:gd name="connsiteY8" fmla="*/ 222793 h 4171924"/>
              <a:gd name="connsiteX9" fmla="*/ 7560914 w 8124914"/>
              <a:gd name="connsiteY9" fmla="*/ 235767 h 4171924"/>
              <a:gd name="connsiteX10" fmla="*/ 7594110 w 8124914"/>
              <a:gd name="connsiteY10" fmla="*/ 249985 h 4171924"/>
              <a:gd name="connsiteX11" fmla="*/ 7657129 w 8124914"/>
              <a:gd name="connsiteY11" fmla="*/ 277711 h 4171924"/>
              <a:gd name="connsiteX12" fmla="*/ 7715888 w 8124914"/>
              <a:gd name="connsiteY12" fmla="*/ 302949 h 4171924"/>
              <a:gd name="connsiteX13" fmla="*/ 7769143 w 8124914"/>
              <a:gd name="connsiteY13" fmla="*/ 330319 h 4171924"/>
              <a:gd name="connsiteX14" fmla="*/ 7865180 w 8124914"/>
              <a:gd name="connsiteY14" fmla="*/ 379372 h 4171924"/>
              <a:gd name="connsiteX15" fmla="*/ 7945064 w 8124914"/>
              <a:gd name="connsiteY15" fmla="*/ 427359 h 4171924"/>
              <a:gd name="connsiteX16" fmla="*/ 8012343 w 8124914"/>
              <a:gd name="connsiteY16" fmla="*/ 467349 h 4171924"/>
              <a:gd name="connsiteX17" fmla="*/ 8065598 w 8124914"/>
              <a:gd name="connsiteY17" fmla="*/ 504139 h 4171924"/>
              <a:gd name="connsiteX18" fmla="*/ 8124914 w 8124914"/>
              <a:gd name="connsiteY18" fmla="*/ 543992 h 4171924"/>
              <a:gd name="connsiteX19" fmla="*/ 8124914 w 8124914"/>
              <a:gd name="connsiteY19" fmla="*/ 550028 h 4171924"/>
              <a:gd name="connsiteX20" fmla="*/ 8075983 w 8124914"/>
              <a:gd name="connsiteY20" fmla="*/ 517291 h 4171924"/>
              <a:gd name="connsiteX21" fmla="*/ 7995479 w 8124914"/>
              <a:gd name="connsiteY21" fmla="*/ 464505 h 4171924"/>
              <a:gd name="connsiteX22" fmla="*/ 7867666 w 8124914"/>
              <a:gd name="connsiteY22" fmla="*/ 391813 h 4171924"/>
              <a:gd name="connsiteX23" fmla="*/ 7851334 w 8124914"/>
              <a:gd name="connsiteY23" fmla="*/ 383282 h 4171924"/>
              <a:gd name="connsiteX24" fmla="*/ 7886838 w 8124914"/>
              <a:gd name="connsiteY24" fmla="*/ 403544 h 4171924"/>
              <a:gd name="connsiteX25" fmla="*/ 7848401 w 8124914"/>
              <a:gd name="connsiteY25" fmla="*/ 384333 h 4171924"/>
              <a:gd name="connsiteX26" fmla="*/ 7846897 w 8124914"/>
              <a:gd name="connsiteY26" fmla="*/ 383460 h 4171924"/>
              <a:gd name="connsiteX27" fmla="*/ 7772693 w 8124914"/>
              <a:gd name="connsiteY27" fmla="*/ 345782 h 4171924"/>
              <a:gd name="connsiteX28" fmla="*/ 7733640 w 8124914"/>
              <a:gd name="connsiteY28" fmla="*/ 326054 h 4171924"/>
              <a:gd name="connsiteX29" fmla="*/ 7697523 w 8124914"/>
              <a:gd name="connsiteY29" fmla="*/ 308926 h 4171924"/>
              <a:gd name="connsiteX30" fmla="*/ 7664741 w 8124914"/>
              <a:gd name="connsiteY30" fmla="*/ 292542 h 4171924"/>
              <a:gd name="connsiteX31" fmla="*/ 7614150 w 8124914"/>
              <a:gd name="connsiteY31" fmla="*/ 272457 h 4171924"/>
              <a:gd name="connsiteX32" fmla="*/ 7608666 w 8124914"/>
              <a:gd name="connsiteY32" fmla="*/ 270069 h 4171924"/>
              <a:gd name="connsiteX33" fmla="*/ 7565707 w 8124914"/>
              <a:gd name="connsiteY33" fmla="*/ 252296 h 4171924"/>
              <a:gd name="connsiteX34" fmla="*/ 7521683 w 8124914"/>
              <a:gd name="connsiteY34" fmla="*/ 235589 h 4171924"/>
              <a:gd name="connsiteX35" fmla="*/ 7516285 w 8124914"/>
              <a:gd name="connsiteY35" fmla="*/ 233604 h 4171924"/>
              <a:gd name="connsiteX36" fmla="*/ 7433989 w 8124914"/>
              <a:gd name="connsiteY36" fmla="*/ 200932 h 4171924"/>
              <a:gd name="connsiteX37" fmla="*/ 7373810 w 8124914"/>
              <a:gd name="connsiteY37" fmla="*/ 181026 h 4171924"/>
              <a:gd name="connsiteX38" fmla="*/ 7314342 w 8124914"/>
              <a:gd name="connsiteY38" fmla="*/ 163253 h 4171924"/>
              <a:gd name="connsiteX39" fmla="*/ 7255938 w 8124914"/>
              <a:gd name="connsiteY39" fmla="*/ 145480 h 4171924"/>
              <a:gd name="connsiteX40" fmla="*/ 7198422 w 8124914"/>
              <a:gd name="connsiteY40" fmla="*/ 131084 h 4171924"/>
              <a:gd name="connsiteX41" fmla="*/ 7089603 w 8124914"/>
              <a:gd name="connsiteY41" fmla="*/ 104069 h 4171924"/>
              <a:gd name="connsiteX42" fmla="*/ 6990193 w 8124914"/>
              <a:gd name="connsiteY42" fmla="*/ 82564 h 4171924"/>
              <a:gd name="connsiteX43" fmla="*/ 6945636 w 8124914"/>
              <a:gd name="connsiteY43" fmla="*/ 73678 h 4171924"/>
              <a:gd name="connsiteX44" fmla="*/ 6904807 w 8124914"/>
              <a:gd name="connsiteY44" fmla="*/ 67279 h 4171924"/>
              <a:gd name="connsiteX45" fmla="*/ 6835930 w 8124914"/>
              <a:gd name="connsiteY45" fmla="*/ 56793 h 4171924"/>
              <a:gd name="connsiteX46" fmla="*/ 6786935 w 8124914"/>
              <a:gd name="connsiteY46" fmla="*/ 49506 h 4171924"/>
              <a:gd name="connsiteX47" fmla="*/ 6761372 w 8124914"/>
              <a:gd name="connsiteY47" fmla="*/ 46840 h 4171924"/>
              <a:gd name="connsiteX48" fmla="*/ 6788709 w 8124914"/>
              <a:gd name="connsiteY48" fmla="*/ 50395 h 4171924"/>
              <a:gd name="connsiteX49" fmla="*/ 6941553 w 8124914"/>
              <a:gd name="connsiteY49" fmla="*/ 74566 h 4171924"/>
              <a:gd name="connsiteX50" fmla="*/ 7040786 w 8124914"/>
              <a:gd name="connsiteY50" fmla="*/ 94827 h 4171924"/>
              <a:gd name="connsiteX51" fmla="*/ 7106823 w 8124914"/>
              <a:gd name="connsiteY51" fmla="*/ 108690 h 4171924"/>
              <a:gd name="connsiteX52" fmla="*/ 7180670 w 8124914"/>
              <a:gd name="connsiteY52" fmla="*/ 127530 h 4171924"/>
              <a:gd name="connsiteX53" fmla="*/ 7261263 w 8124914"/>
              <a:gd name="connsiteY53" fmla="*/ 148324 h 4171924"/>
              <a:gd name="connsiteX54" fmla="*/ 7345939 w 8124914"/>
              <a:gd name="connsiteY54" fmla="*/ 174628 h 4171924"/>
              <a:gd name="connsiteX55" fmla="*/ 7433545 w 8124914"/>
              <a:gd name="connsiteY55" fmla="*/ 203176 h 4171924"/>
              <a:gd name="connsiteX56" fmla="*/ 7516285 w 8124914"/>
              <a:gd name="connsiteY56" fmla="*/ 233604 h 4171924"/>
              <a:gd name="connsiteX57" fmla="*/ 7614150 w 8124914"/>
              <a:gd name="connsiteY57" fmla="*/ 272457 h 4171924"/>
              <a:gd name="connsiteX58" fmla="*/ 7693165 w 8124914"/>
              <a:gd name="connsiteY58" fmla="*/ 306859 h 4171924"/>
              <a:gd name="connsiteX59" fmla="*/ 7697523 w 8124914"/>
              <a:gd name="connsiteY59" fmla="*/ 308926 h 4171924"/>
              <a:gd name="connsiteX60" fmla="*/ 7848401 w 8124914"/>
              <a:gd name="connsiteY60" fmla="*/ 384333 h 4171924"/>
              <a:gd name="connsiteX61" fmla="*/ 7971181 w 8124914"/>
              <a:gd name="connsiteY61" fmla="*/ 455641 h 4171924"/>
              <a:gd name="connsiteX62" fmla="*/ 8056190 w 8124914"/>
              <a:gd name="connsiteY62" fmla="*/ 510359 h 4171924"/>
              <a:gd name="connsiteX63" fmla="*/ 8052284 w 8124914"/>
              <a:gd name="connsiteY63" fmla="*/ 516402 h 4171924"/>
              <a:gd name="connsiteX64" fmla="*/ 8124914 w 8124914"/>
              <a:gd name="connsiteY64" fmla="*/ 568031 h 4171924"/>
              <a:gd name="connsiteX65" fmla="*/ 8124914 w 8124914"/>
              <a:gd name="connsiteY65" fmla="*/ 580956 h 4171924"/>
              <a:gd name="connsiteX66" fmla="*/ 8046928 w 8124914"/>
              <a:gd name="connsiteY66" fmla="*/ 526596 h 4171924"/>
              <a:gd name="connsiteX67" fmla="*/ 7611507 w 8124914"/>
              <a:gd name="connsiteY67" fmla="*/ 293529 h 4171924"/>
              <a:gd name="connsiteX68" fmla="*/ 6980252 w 8124914"/>
              <a:gd name="connsiteY68" fmla="*/ 103181 h 4171924"/>
              <a:gd name="connsiteX69" fmla="*/ 6322370 w 8124914"/>
              <a:gd name="connsiteY69" fmla="*/ 39020 h 4171924"/>
              <a:gd name="connsiteX70" fmla="*/ 5660759 w 8124914"/>
              <a:gd name="connsiteY70" fmla="*/ 80076 h 4171924"/>
              <a:gd name="connsiteX71" fmla="*/ 5332883 w 8124914"/>
              <a:gd name="connsiteY71" fmla="*/ 133395 h 4171924"/>
              <a:gd name="connsiteX72" fmla="*/ 5008379 w 8124914"/>
              <a:gd name="connsiteY72" fmla="*/ 204487 h 4171924"/>
              <a:gd name="connsiteX73" fmla="*/ 4687781 w 8124914"/>
              <a:gd name="connsiteY73" fmla="*/ 293351 h 4171924"/>
              <a:gd name="connsiteX74" fmla="*/ 4371977 w 8124914"/>
              <a:gd name="connsiteY74" fmla="*/ 397679 h 4171924"/>
              <a:gd name="connsiteX75" fmla="*/ 4062029 w 8124914"/>
              <a:gd name="connsiteY75" fmla="*/ 516224 h 4171924"/>
              <a:gd name="connsiteX76" fmla="*/ 3908653 w 8124914"/>
              <a:gd name="connsiteY76" fmla="*/ 580918 h 4171924"/>
              <a:gd name="connsiteX77" fmla="*/ 3758118 w 8124914"/>
              <a:gd name="connsiteY77" fmla="*/ 652010 h 4171924"/>
              <a:gd name="connsiteX78" fmla="*/ 3609713 w 8124914"/>
              <a:gd name="connsiteY78" fmla="*/ 727189 h 4171924"/>
              <a:gd name="connsiteX79" fmla="*/ 3536220 w 8124914"/>
              <a:gd name="connsiteY79" fmla="*/ 765934 h 4171924"/>
              <a:gd name="connsiteX80" fmla="*/ 3499296 w 8124914"/>
              <a:gd name="connsiteY80" fmla="*/ 785307 h 4171924"/>
              <a:gd name="connsiteX81" fmla="*/ 3463793 w 8124914"/>
              <a:gd name="connsiteY81" fmla="*/ 806101 h 4171924"/>
              <a:gd name="connsiteX82" fmla="*/ 3320181 w 8124914"/>
              <a:gd name="connsiteY82" fmla="*/ 890167 h 4171924"/>
              <a:gd name="connsiteX83" fmla="*/ 3249173 w 8124914"/>
              <a:gd name="connsiteY83" fmla="*/ 934422 h 4171924"/>
              <a:gd name="connsiteX84" fmla="*/ 3179231 w 8124914"/>
              <a:gd name="connsiteY84" fmla="*/ 979565 h 4171924"/>
              <a:gd name="connsiteX85" fmla="*/ 3109466 w 8124914"/>
              <a:gd name="connsiteY85" fmla="*/ 1024709 h 4171924"/>
              <a:gd name="connsiteX86" fmla="*/ 3041300 w 8124914"/>
              <a:gd name="connsiteY86" fmla="*/ 1072696 h 4171924"/>
              <a:gd name="connsiteX87" fmla="*/ 2905853 w 8124914"/>
              <a:gd name="connsiteY87" fmla="*/ 1169380 h 4171924"/>
              <a:gd name="connsiteX88" fmla="*/ 2773957 w 8124914"/>
              <a:gd name="connsiteY88" fmla="*/ 1271220 h 4171924"/>
              <a:gd name="connsiteX89" fmla="*/ 2741116 w 8124914"/>
              <a:gd name="connsiteY89" fmla="*/ 1296635 h 4171924"/>
              <a:gd name="connsiteX90" fmla="*/ 2708986 w 8124914"/>
              <a:gd name="connsiteY90" fmla="*/ 1323294 h 4171924"/>
              <a:gd name="connsiteX91" fmla="*/ 2645079 w 8124914"/>
              <a:gd name="connsiteY91" fmla="*/ 1376613 h 4171924"/>
              <a:gd name="connsiteX92" fmla="*/ 2394246 w 8124914"/>
              <a:gd name="connsiteY92" fmla="*/ 1596109 h 4171924"/>
              <a:gd name="connsiteX93" fmla="*/ 2154419 w 8124914"/>
              <a:gd name="connsiteY93" fmla="*/ 1827158 h 4171924"/>
              <a:gd name="connsiteX94" fmla="*/ 1921871 w 8124914"/>
              <a:gd name="connsiteY94" fmla="*/ 2066737 h 4171924"/>
              <a:gd name="connsiteX95" fmla="*/ 1808435 w 8124914"/>
              <a:gd name="connsiteY95" fmla="*/ 2189371 h 4171924"/>
              <a:gd name="connsiteX96" fmla="*/ 1696067 w 8124914"/>
              <a:gd name="connsiteY96" fmla="*/ 2313781 h 4171924"/>
              <a:gd name="connsiteX97" fmla="*/ 1255112 w 8124914"/>
              <a:gd name="connsiteY97" fmla="*/ 2816223 h 4171924"/>
              <a:gd name="connsiteX98" fmla="*/ 373733 w 8124914"/>
              <a:gd name="connsiteY98" fmla="*/ 3823416 h 4171924"/>
              <a:gd name="connsiteX99" fmla="*/ 48661 w 8124914"/>
              <a:gd name="connsiteY99" fmla="*/ 4171924 h 4171924"/>
              <a:gd name="connsiteX100" fmla="*/ 0 w 8124914"/>
              <a:gd name="connsiteY100" fmla="*/ 4171924 h 4171924"/>
              <a:gd name="connsiteX101" fmla="*/ 50295 w 8124914"/>
              <a:gd name="connsiteY101" fmla="*/ 4118625 h 4171924"/>
              <a:gd name="connsiteX102" fmla="*/ 324383 w 8124914"/>
              <a:gd name="connsiteY102" fmla="*/ 3822705 h 4171924"/>
              <a:gd name="connsiteX103" fmla="*/ 589063 w 8124914"/>
              <a:gd name="connsiteY103" fmla="*/ 3526430 h 4171924"/>
              <a:gd name="connsiteX104" fmla="*/ 1095167 w 8124914"/>
              <a:gd name="connsiteY104" fmla="*/ 2943833 h 4171924"/>
              <a:gd name="connsiteX105" fmla="*/ 1696067 w 8124914"/>
              <a:gd name="connsiteY105" fmla="*/ 2255841 h 4171924"/>
              <a:gd name="connsiteX106" fmla="*/ 2343476 w 8124914"/>
              <a:gd name="connsiteY106" fmla="*/ 1590422 h 4171924"/>
              <a:gd name="connsiteX107" fmla="*/ 3073963 w 8124914"/>
              <a:gd name="connsiteY107" fmla="*/ 1001248 h 4171924"/>
              <a:gd name="connsiteX108" fmla="*/ 3898357 w 8124914"/>
              <a:gd name="connsiteY108" fmla="*/ 542706 h 4171924"/>
              <a:gd name="connsiteX109" fmla="*/ 4785948 w 8124914"/>
              <a:gd name="connsiteY109" fmla="*/ 222793 h 4171924"/>
              <a:gd name="connsiteX110" fmla="*/ 5706026 w 8124914"/>
              <a:gd name="connsiteY110" fmla="*/ 36354 h 4171924"/>
              <a:gd name="connsiteX111" fmla="*/ 6171301 w 8124914"/>
              <a:gd name="connsiteY111" fmla="*/ 808 h 4171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8124914" h="4171924">
                <a:moveTo>
                  <a:pt x="6171301" y="808"/>
                </a:moveTo>
                <a:cubicBezTo>
                  <a:pt x="6326008" y="-2083"/>
                  <a:pt x="6480769" y="2781"/>
                  <a:pt x="6634979" y="15382"/>
                </a:cubicBezTo>
                <a:cubicBezTo>
                  <a:pt x="6788017" y="30082"/>
                  <a:pt x="6940061" y="53821"/>
                  <a:pt x="7090314" y="86474"/>
                </a:cubicBezTo>
                <a:cubicBezTo>
                  <a:pt x="7127592" y="94650"/>
                  <a:pt x="7164516" y="104247"/>
                  <a:pt x="7201617" y="114022"/>
                </a:cubicBezTo>
                <a:lnTo>
                  <a:pt x="7257003" y="128063"/>
                </a:lnTo>
                <a:lnTo>
                  <a:pt x="7311679" y="144769"/>
                </a:lnTo>
                <a:cubicBezTo>
                  <a:pt x="7347182" y="156322"/>
                  <a:pt x="7384638" y="166808"/>
                  <a:pt x="7420675" y="178893"/>
                </a:cubicBezTo>
                <a:lnTo>
                  <a:pt x="7527186" y="218349"/>
                </a:lnTo>
                <a:cubicBezTo>
                  <a:pt x="7527186" y="219771"/>
                  <a:pt x="7336176" y="152234"/>
                  <a:pt x="7525410" y="222793"/>
                </a:cubicBezTo>
                <a:lnTo>
                  <a:pt x="7560914" y="235767"/>
                </a:lnTo>
                <a:cubicBezTo>
                  <a:pt x="7572275" y="240210"/>
                  <a:pt x="7583281" y="245364"/>
                  <a:pt x="7594110" y="249985"/>
                </a:cubicBezTo>
                <a:lnTo>
                  <a:pt x="7657129" y="277711"/>
                </a:lnTo>
                <a:lnTo>
                  <a:pt x="7715888" y="302949"/>
                </a:lnTo>
                <a:lnTo>
                  <a:pt x="7769143" y="330319"/>
                </a:lnTo>
                <a:lnTo>
                  <a:pt x="7865180" y="379372"/>
                </a:lnTo>
                <a:lnTo>
                  <a:pt x="7945064" y="427359"/>
                </a:lnTo>
                <a:lnTo>
                  <a:pt x="8012343" y="467349"/>
                </a:lnTo>
                <a:lnTo>
                  <a:pt x="8065598" y="504139"/>
                </a:lnTo>
                <a:lnTo>
                  <a:pt x="8124914" y="543992"/>
                </a:lnTo>
                <a:lnTo>
                  <a:pt x="8124914" y="550028"/>
                </a:lnTo>
                <a:lnTo>
                  <a:pt x="8075983" y="517291"/>
                </a:lnTo>
                <a:cubicBezTo>
                  <a:pt x="8049533" y="499563"/>
                  <a:pt x="8022018" y="481301"/>
                  <a:pt x="7995479" y="464505"/>
                </a:cubicBezTo>
                <a:lnTo>
                  <a:pt x="7867666" y="391813"/>
                </a:lnTo>
                <a:cubicBezTo>
                  <a:pt x="7862482" y="388485"/>
                  <a:pt x="7857014" y="385629"/>
                  <a:pt x="7851334" y="383282"/>
                </a:cubicBezTo>
                <a:cubicBezTo>
                  <a:pt x="7853819" y="384349"/>
                  <a:pt x="7864825" y="390392"/>
                  <a:pt x="7886838" y="403544"/>
                </a:cubicBezTo>
                <a:lnTo>
                  <a:pt x="7848401" y="384333"/>
                </a:lnTo>
                <a:lnTo>
                  <a:pt x="7846897" y="383460"/>
                </a:lnTo>
                <a:lnTo>
                  <a:pt x="7772693" y="345782"/>
                </a:lnTo>
                <a:lnTo>
                  <a:pt x="7733640" y="326054"/>
                </a:lnTo>
                <a:lnTo>
                  <a:pt x="7697523" y="308926"/>
                </a:lnTo>
                <a:lnTo>
                  <a:pt x="7664741" y="292542"/>
                </a:lnTo>
                <a:lnTo>
                  <a:pt x="7614150" y="272457"/>
                </a:lnTo>
                <a:lnTo>
                  <a:pt x="7608666" y="270069"/>
                </a:lnTo>
                <a:lnTo>
                  <a:pt x="7565707" y="252296"/>
                </a:lnTo>
                <a:cubicBezTo>
                  <a:pt x="7551150" y="246253"/>
                  <a:pt x="7536240" y="241277"/>
                  <a:pt x="7521683" y="235589"/>
                </a:cubicBezTo>
                <a:lnTo>
                  <a:pt x="7516285" y="233604"/>
                </a:lnTo>
                <a:lnTo>
                  <a:pt x="7433989" y="200932"/>
                </a:lnTo>
                <a:cubicBezTo>
                  <a:pt x="7414107" y="193290"/>
                  <a:pt x="7393870" y="187069"/>
                  <a:pt x="7373810" y="181026"/>
                </a:cubicBezTo>
                <a:lnTo>
                  <a:pt x="7314342" y="163253"/>
                </a:lnTo>
                <a:lnTo>
                  <a:pt x="7255938" y="145480"/>
                </a:lnTo>
                <a:lnTo>
                  <a:pt x="7198422" y="131084"/>
                </a:lnTo>
                <a:cubicBezTo>
                  <a:pt x="7160610" y="121665"/>
                  <a:pt x="7124397" y="111889"/>
                  <a:pt x="7089603" y="104069"/>
                </a:cubicBezTo>
                <a:lnTo>
                  <a:pt x="6990193" y="82564"/>
                </a:lnTo>
                <a:lnTo>
                  <a:pt x="6945636" y="73678"/>
                </a:lnTo>
                <a:lnTo>
                  <a:pt x="6904807" y="67279"/>
                </a:lnTo>
                <a:lnTo>
                  <a:pt x="6835930" y="56793"/>
                </a:lnTo>
                <a:lnTo>
                  <a:pt x="6786935" y="49506"/>
                </a:lnTo>
                <a:lnTo>
                  <a:pt x="6761372" y="46840"/>
                </a:lnTo>
                <a:cubicBezTo>
                  <a:pt x="6751963" y="46840"/>
                  <a:pt x="6759774" y="46840"/>
                  <a:pt x="6788709" y="50395"/>
                </a:cubicBezTo>
                <a:lnTo>
                  <a:pt x="6941553" y="74566"/>
                </a:lnTo>
                <a:lnTo>
                  <a:pt x="7040786" y="94827"/>
                </a:lnTo>
                <a:cubicBezTo>
                  <a:pt x="7061201" y="99271"/>
                  <a:pt x="7083390" y="103181"/>
                  <a:pt x="7106823" y="108690"/>
                </a:cubicBezTo>
                <a:lnTo>
                  <a:pt x="7180670" y="127530"/>
                </a:lnTo>
                <a:cubicBezTo>
                  <a:pt x="7206588" y="134283"/>
                  <a:pt x="7233925" y="140682"/>
                  <a:pt x="7261263" y="148324"/>
                </a:cubicBezTo>
                <a:lnTo>
                  <a:pt x="7345939" y="174628"/>
                </a:lnTo>
                <a:cubicBezTo>
                  <a:pt x="7375053" y="182804"/>
                  <a:pt x="7404255" y="192668"/>
                  <a:pt x="7433545" y="203176"/>
                </a:cubicBezTo>
                <a:lnTo>
                  <a:pt x="7516285" y="233604"/>
                </a:lnTo>
                <a:lnTo>
                  <a:pt x="7614150" y="272457"/>
                </a:lnTo>
                <a:lnTo>
                  <a:pt x="7693165" y="306859"/>
                </a:lnTo>
                <a:lnTo>
                  <a:pt x="7697523" y="308926"/>
                </a:lnTo>
                <a:lnTo>
                  <a:pt x="7848401" y="384333"/>
                </a:lnTo>
                <a:lnTo>
                  <a:pt x="7971181" y="455641"/>
                </a:lnTo>
                <a:cubicBezTo>
                  <a:pt x="8006839" y="476946"/>
                  <a:pt x="8035952" y="495341"/>
                  <a:pt x="8056190" y="510359"/>
                </a:cubicBezTo>
                <a:cubicBezTo>
                  <a:pt x="8221815" y="624284"/>
                  <a:pt x="7887015" y="403721"/>
                  <a:pt x="8052284" y="516402"/>
                </a:cubicBezTo>
                <a:lnTo>
                  <a:pt x="8124914" y="568031"/>
                </a:lnTo>
                <a:lnTo>
                  <a:pt x="8124914" y="580956"/>
                </a:lnTo>
                <a:lnTo>
                  <a:pt x="8046928" y="526596"/>
                </a:lnTo>
                <a:cubicBezTo>
                  <a:pt x="7908982" y="436335"/>
                  <a:pt x="7763285" y="358329"/>
                  <a:pt x="7611507" y="293529"/>
                </a:cubicBezTo>
                <a:cubicBezTo>
                  <a:pt x="7408515" y="207606"/>
                  <a:pt x="7196878" y="143789"/>
                  <a:pt x="6980252" y="103181"/>
                </a:cubicBezTo>
                <a:cubicBezTo>
                  <a:pt x="6763254" y="62517"/>
                  <a:pt x="6543114" y="41047"/>
                  <a:pt x="6322370" y="39020"/>
                </a:cubicBezTo>
                <a:cubicBezTo>
                  <a:pt x="6101146" y="37494"/>
                  <a:pt x="5880101" y="51211"/>
                  <a:pt x="5660759" y="80076"/>
                </a:cubicBezTo>
                <a:cubicBezTo>
                  <a:pt x="5550875" y="93761"/>
                  <a:pt x="5441701" y="112423"/>
                  <a:pt x="5332883" y="133395"/>
                </a:cubicBezTo>
                <a:cubicBezTo>
                  <a:pt x="5224064" y="154367"/>
                  <a:pt x="5115778" y="177649"/>
                  <a:pt x="5008379" y="204487"/>
                </a:cubicBezTo>
                <a:cubicBezTo>
                  <a:pt x="4900981" y="231324"/>
                  <a:pt x="4793937" y="260471"/>
                  <a:pt x="4687781" y="293351"/>
                </a:cubicBezTo>
                <a:cubicBezTo>
                  <a:pt x="4581626" y="326231"/>
                  <a:pt x="4476358" y="360178"/>
                  <a:pt x="4371977" y="397679"/>
                </a:cubicBezTo>
                <a:cubicBezTo>
                  <a:pt x="4267596" y="435180"/>
                  <a:pt x="4163925" y="473569"/>
                  <a:pt x="4062029" y="516224"/>
                </a:cubicBezTo>
                <a:cubicBezTo>
                  <a:pt x="4010904" y="537907"/>
                  <a:pt x="3959069" y="557991"/>
                  <a:pt x="3908653" y="580918"/>
                </a:cubicBezTo>
                <a:lnTo>
                  <a:pt x="3758118" y="652010"/>
                </a:lnTo>
                <a:cubicBezTo>
                  <a:pt x="3707525" y="674581"/>
                  <a:pt x="3658885" y="701596"/>
                  <a:pt x="3609713" y="727189"/>
                </a:cubicBezTo>
                <a:lnTo>
                  <a:pt x="3536220" y="765934"/>
                </a:lnTo>
                <a:lnTo>
                  <a:pt x="3499296" y="785307"/>
                </a:lnTo>
                <a:cubicBezTo>
                  <a:pt x="3487225" y="792061"/>
                  <a:pt x="3475332" y="799170"/>
                  <a:pt x="3463793" y="806101"/>
                </a:cubicBezTo>
                <a:lnTo>
                  <a:pt x="3320181" y="890167"/>
                </a:lnTo>
                <a:cubicBezTo>
                  <a:pt x="3296038" y="903852"/>
                  <a:pt x="3272961" y="919315"/>
                  <a:pt x="3249173" y="934422"/>
                </a:cubicBezTo>
                <a:lnTo>
                  <a:pt x="3179231" y="979565"/>
                </a:lnTo>
                <a:lnTo>
                  <a:pt x="3109466" y="1024709"/>
                </a:lnTo>
                <a:cubicBezTo>
                  <a:pt x="3086389" y="1040171"/>
                  <a:pt x="3064022" y="1056700"/>
                  <a:pt x="3041300" y="1072696"/>
                </a:cubicBezTo>
                <a:cubicBezTo>
                  <a:pt x="2996210" y="1105042"/>
                  <a:pt x="2950411" y="1136323"/>
                  <a:pt x="2905853" y="1169380"/>
                </a:cubicBezTo>
                <a:lnTo>
                  <a:pt x="2773957" y="1271220"/>
                </a:lnTo>
                <a:lnTo>
                  <a:pt x="2741116" y="1296635"/>
                </a:lnTo>
                <a:lnTo>
                  <a:pt x="2708986" y="1323294"/>
                </a:lnTo>
                <a:lnTo>
                  <a:pt x="2645079" y="1376613"/>
                </a:lnTo>
                <a:cubicBezTo>
                  <a:pt x="2558628" y="1446461"/>
                  <a:pt x="2477324" y="1522351"/>
                  <a:pt x="2394246" y="1596109"/>
                </a:cubicBezTo>
                <a:cubicBezTo>
                  <a:pt x="2313830" y="1672888"/>
                  <a:pt x="2232171" y="1748246"/>
                  <a:pt x="2154419" y="1827158"/>
                </a:cubicBezTo>
                <a:cubicBezTo>
                  <a:pt x="2076666" y="1906070"/>
                  <a:pt x="1998913" y="1987114"/>
                  <a:pt x="1921871" y="2066737"/>
                </a:cubicBezTo>
                <a:cubicBezTo>
                  <a:pt x="1883703" y="2107259"/>
                  <a:pt x="1846248" y="2148493"/>
                  <a:pt x="1808435" y="2189371"/>
                </a:cubicBezTo>
                <a:cubicBezTo>
                  <a:pt x="1770625" y="2230248"/>
                  <a:pt x="1733169" y="2271304"/>
                  <a:pt x="1696067" y="2313781"/>
                </a:cubicBezTo>
                <a:cubicBezTo>
                  <a:pt x="1546774" y="2478892"/>
                  <a:pt x="1401208" y="2647913"/>
                  <a:pt x="1255112" y="2816223"/>
                </a:cubicBezTo>
                <a:cubicBezTo>
                  <a:pt x="963804" y="3153909"/>
                  <a:pt x="673385" y="3492662"/>
                  <a:pt x="373733" y="3823416"/>
                </a:cubicBezTo>
                <a:lnTo>
                  <a:pt x="48661" y="4171924"/>
                </a:lnTo>
                <a:lnTo>
                  <a:pt x="0" y="4171924"/>
                </a:lnTo>
                <a:lnTo>
                  <a:pt x="50295" y="4118625"/>
                </a:lnTo>
                <a:cubicBezTo>
                  <a:pt x="143848" y="4020874"/>
                  <a:pt x="233671" y="3920635"/>
                  <a:pt x="324383" y="3822705"/>
                </a:cubicBezTo>
                <a:cubicBezTo>
                  <a:pt x="415096" y="3724776"/>
                  <a:pt x="501902" y="3625248"/>
                  <a:pt x="589063" y="3526430"/>
                </a:cubicBezTo>
                <a:cubicBezTo>
                  <a:pt x="763208" y="3329861"/>
                  <a:pt x="931141" y="3134181"/>
                  <a:pt x="1095167" y="2943833"/>
                </a:cubicBezTo>
                <a:cubicBezTo>
                  <a:pt x="1291680" y="2715272"/>
                  <a:pt x="1490146" y="2483869"/>
                  <a:pt x="1696067" y="2255841"/>
                </a:cubicBezTo>
                <a:cubicBezTo>
                  <a:pt x="1901988" y="2027814"/>
                  <a:pt x="2115542" y="1802986"/>
                  <a:pt x="2343476" y="1590422"/>
                </a:cubicBezTo>
                <a:cubicBezTo>
                  <a:pt x="2571604" y="1375671"/>
                  <a:pt x="2815816" y="1178706"/>
                  <a:pt x="3073963" y="1001248"/>
                </a:cubicBezTo>
                <a:cubicBezTo>
                  <a:pt x="3334329" y="823734"/>
                  <a:pt x="3610263" y="670257"/>
                  <a:pt x="3898357" y="542706"/>
                </a:cubicBezTo>
                <a:cubicBezTo>
                  <a:pt x="4186612" y="415999"/>
                  <a:pt x="4483174" y="309112"/>
                  <a:pt x="4785948" y="222793"/>
                </a:cubicBezTo>
                <a:cubicBezTo>
                  <a:pt x="5087286" y="136586"/>
                  <a:pt x="5394926" y="74247"/>
                  <a:pt x="5706026" y="36354"/>
                </a:cubicBezTo>
                <a:cubicBezTo>
                  <a:pt x="5861053" y="17633"/>
                  <a:pt x="6016151" y="5785"/>
                  <a:pt x="6171301" y="808"/>
                </a:cubicBezTo>
                <a:close/>
              </a:path>
            </a:pathLst>
          </a:custGeom>
          <a:solidFill>
            <a:srgbClr val="F2F6F9"/>
          </a:solidFill>
          <a:ln w="1774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9" b="0" i="0" u="none" strike="noStrike" kern="1200" cap="none" spc="0" normalizeH="0" baseline="0" noProof="0">
              <a:ln>
                <a:noFill/>
              </a:ln>
              <a:solidFill>
                <a:srgbClr val="1E345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ángulo 311">
            <a:extLst>
              <a:ext uri="{FF2B5EF4-FFF2-40B4-BE49-F238E27FC236}">
                <a16:creationId xmlns:a16="http://schemas.microsoft.com/office/drawing/2014/main" id="{4CCD1241-5430-F44A-8D05-3DA1320818E3}"/>
              </a:ext>
            </a:extLst>
          </p:cNvPr>
          <p:cNvSpPr/>
          <p:nvPr userDrawn="1"/>
        </p:nvSpPr>
        <p:spPr>
          <a:xfrm>
            <a:off x="2976701" y="0"/>
            <a:ext cx="4182780" cy="7568199"/>
          </a:xfrm>
          <a:prstGeom prst="rect">
            <a:avLst/>
          </a:prstGeom>
          <a:solidFill>
            <a:srgbClr val="F2F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8D13298-5B51-3B46-8E02-1AF5DE656ECB}"/>
              </a:ext>
            </a:extLst>
          </p:cNvPr>
          <p:cNvSpPr/>
          <p:nvPr userDrawn="1"/>
        </p:nvSpPr>
        <p:spPr>
          <a:xfrm flipV="1">
            <a:off x="1" y="4421195"/>
            <a:ext cx="6766142" cy="3138480"/>
          </a:xfrm>
          <a:custGeom>
            <a:avLst/>
            <a:gdLst>
              <a:gd name="connsiteX0" fmla="*/ 32208 w 7715511"/>
              <a:gd name="connsiteY0" fmla="*/ 2533039 h 2847172"/>
              <a:gd name="connsiteX1" fmla="*/ 0 w 7715511"/>
              <a:gd name="connsiteY1" fmla="*/ 2504293 h 2847172"/>
              <a:gd name="connsiteX2" fmla="*/ 0 w 7715511"/>
              <a:gd name="connsiteY2" fmla="*/ 2507014 h 2847172"/>
              <a:gd name="connsiteX3" fmla="*/ 942565 w 7715511"/>
              <a:gd name="connsiteY3" fmla="*/ 2846963 h 2847172"/>
              <a:gd name="connsiteX4" fmla="*/ 1034907 w 7715511"/>
              <a:gd name="connsiteY4" fmla="*/ 2844867 h 2847172"/>
              <a:gd name="connsiteX5" fmla="*/ 1393632 w 7715511"/>
              <a:gd name="connsiteY5" fmla="*/ 2807434 h 2847172"/>
              <a:gd name="connsiteX6" fmla="*/ 2048936 w 7715511"/>
              <a:gd name="connsiteY6" fmla="*/ 2650271 h 2847172"/>
              <a:gd name="connsiteX7" fmla="*/ 2650226 w 7715511"/>
              <a:gd name="connsiteY7" fmla="*/ 2448532 h 2847172"/>
              <a:gd name="connsiteX8" fmla="*/ 3796476 w 7715511"/>
              <a:gd name="connsiteY8" fmla="*/ 2007239 h 2847172"/>
              <a:gd name="connsiteX9" fmla="*/ 4878646 w 7715511"/>
              <a:gd name="connsiteY9" fmla="*/ 1526988 h 2847172"/>
              <a:gd name="connsiteX10" fmla="*/ 5890933 w 7715511"/>
              <a:gd name="connsiteY10" fmla="*/ 1010447 h 2847172"/>
              <a:gd name="connsiteX11" fmla="*/ 6852107 w 7715511"/>
              <a:gd name="connsiteY11" fmla="*/ 470666 h 2847172"/>
              <a:gd name="connsiteX12" fmla="*/ 7332987 w 7715511"/>
              <a:gd name="connsiteY12" fmla="*/ 201394 h 2847172"/>
              <a:gd name="connsiteX13" fmla="*/ 7455530 w 7715511"/>
              <a:gd name="connsiteY13" fmla="*/ 134719 h 2847172"/>
              <a:gd name="connsiteX14" fmla="*/ 7579234 w 7715511"/>
              <a:gd name="connsiteY14" fmla="*/ 68996 h 2847172"/>
              <a:gd name="connsiteX15" fmla="*/ 7715511 w 7715511"/>
              <a:gd name="connsiteY15" fmla="*/ 0 h 2847172"/>
              <a:gd name="connsiteX16" fmla="*/ 7655999 w 7715511"/>
              <a:gd name="connsiteY16" fmla="*/ 0 h 2847172"/>
              <a:gd name="connsiteX17" fmla="*/ 7332987 w 7715511"/>
              <a:gd name="connsiteY17" fmla="*/ 170342 h 2847172"/>
              <a:gd name="connsiteX18" fmla="*/ 6677683 w 7715511"/>
              <a:gd name="connsiteY18" fmla="*/ 539055 h 2847172"/>
              <a:gd name="connsiteX19" fmla="*/ 6125756 w 7715511"/>
              <a:gd name="connsiteY19" fmla="*/ 851285 h 2847172"/>
              <a:gd name="connsiteX20" fmla="*/ 5837114 w 7715511"/>
              <a:gd name="connsiteY20" fmla="*/ 1010066 h 2847172"/>
              <a:gd name="connsiteX21" fmla="*/ 5538209 w 7715511"/>
              <a:gd name="connsiteY21" fmla="*/ 1168658 h 2847172"/>
              <a:gd name="connsiteX22" fmla="*/ 5385855 w 7715511"/>
              <a:gd name="connsiteY22" fmla="*/ 1248001 h 2847172"/>
              <a:gd name="connsiteX23" fmla="*/ 5230981 w 7715511"/>
              <a:gd name="connsiteY23" fmla="*/ 1326582 h 2847172"/>
              <a:gd name="connsiteX24" fmla="*/ 5153544 w 7715511"/>
              <a:gd name="connsiteY24" fmla="*/ 1365920 h 2847172"/>
              <a:gd name="connsiteX25" fmla="*/ 5074174 w 7715511"/>
              <a:gd name="connsiteY25" fmla="*/ 1404878 h 2847172"/>
              <a:gd name="connsiteX26" fmla="*/ 4914462 w 7715511"/>
              <a:gd name="connsiteY26" fmla="*/ 1482697 h 2847172"/>
              <a:gd name="connsiteX27" fmla="*/ 4752038 w 7715511"/>
              <a:gd name="connsiteY27" fmla="*/ 1559564 h 2847172"/>
              <a:gd name="connsiteX28" fmla="*/ 4588456 w 7715511"/>
              <a:gd name="connsiteY28" fmla="*/ 1635764 h 2847172"/>
              <a:gd name="connsiteX29" fmla="*/ 4422160 w 7715511"/>
              <a:gd name="connsiteY29" fmla="*/ 1711107 h 2847172"/>
              <a:gd name="connsiteX30" fmla="*/ 4338916 w 7715511"/>
              <a:gd name="connsiteY30" fmla="*/ 1749207 h 2847172"/>
              <a:gd name="connsiteX31" fmla="*/ 4254317 w 7715511"/>
              <a:gd name="connsiteY31" fmla="*/ 1786068 h 2847172"/>
              <a:gd name="connsiteX32" fmla="*/ 2866661 w 7715511"/>
              <a:gd name="connsiteY32" fmla="*/ 2344519 h 2847172"/>
              <a:gd name="connsiteX33" fmla="*/ 2161024 w 7715511"/>
              <a:gd name="connsiteY33" fmla="*/ 2592169 h 2847172"/>
              <a:gd name="connsiteX34" fmla="*/ 1427121 w 7715511"/>
              <a:gd name="connsiteY34" fmla="*/ 2781335 h 2847172"/>
              <a:gd name="connsiteX35" fmla="*/ 887585 w 7715511"/>
              <a:gd name="connsiteY35" fmla="*/ 2827341 h 2847172"/>
              <a:gd name="connsiteX36" fmla="*/ 592554 w 7715511"/>
              <a:gd name="connsiteY36" fmla="*/ 2796290 h 2847172"/>
              <a:gd name="connsiteX37" fmla="*/ 331595 w 7715511"/>
              <a:gd name="connsiteY37" fmla="*/ 2719232 h 2847172"/>
              <a:gd name="connsiteX38" fmla="*/ 130259 w 7715511"/>
              <a:gd name="connsiteY38" fmla="*/ 2612267 h 2847172"/>
              <a:gd name="connsiteX39" fmla="*/ 32208 w 7715511"/>
              <a:gd name="connsiteY39" fmla="*/ 2533039 h 2847172"/>
              <a:gd name="connsiteX40" fmla="*/ 96963 w 7715511"/>
              <a:gd name="connsiteY40" fmla="*/ 2590835 h 2847172"/>
              <a:gd name="connsiteX41" fmla="*/ 0 w 7715511"/>
              <a:gd name="connsiteY41" fmla="*/ 2508876 h 2847172"/>
              <a:gd name="connsiteX42" fmla="*/ 0 w 7715511"/>
              <a:gd name="connsiteY42" fmla="*/ 2539420 h 2847172"/>
              <a:gd name="connsiteX43" fmla="*/ 88251 w 7715511"/>
              <a:gd name="connsiteY43" fmla="*/ 2616077 h 2847172"/>
              <a:gd name="connsiteX44" fmla="*/ 204405 w 7715511"/>
              <a:gd name="connsiteY44" fmla="*/ 2686181 h 2847172"/>
              <a:gd name="connsiteX45" fmla="*/ 339917 w 7715511"/>
              <a:gd name="connsiteY45" fmla="*/ 2747236 h 2847172"/>
              <a:gd name="connsiteX46" fmla="*/ 496146 w 7715511"/>
              <a:gd name="connsiteY46" fmla="*/ 2795909 h 2847172"/>
              <a:gd name="connsiteX47" fmla="*/ 668440 w 7715511"/>
              <a:gd name="connsiteY47" fmla="*/ 2828960 h 2847172"/>
              <a:gd name="connsiteX48" fmla="*/ 850223 w 7715511"/>
              <a:gd name="connsiteY48" fmla="*/ 2844962 h 2847172"/>
              <a:gd name="connsiteX49" fmla="*/ 942565 w 7715511"/>
              <a:gd name="connsiteY49" fmla="*/ 2846963 h 284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715511" h="2847172">
                <a:moveTo>
                  <a:pt x="32208" y="2533039"/>
                </a:moveTo>
                <a:lnTo>
                  <a:pt x="0" y="2504293"/>
                </a:lnTo>
                <a:lnTo>
                  <a:pt x="0" y="2507014"/>
                </a:lnTo>
                <a:close/>
                <a:moveTo>
                  <a:pt x="942565" y="2846963"/>
                </a:moveTo>
                <a:cubicBezTo>
                  <a:pt x="973346" y="2846391"/>
                  <a:pt x="1004321" y="2846486"/>
                  <a:pt x="1034907" y="2844867"/>
                </a:cubicBezTo>
                <a:cubicBezTo>
                  <a:pt x="1157058" y="2839371"/>
                  <a:pt x="1277463" y="2826808"/>
                  <a:pt x="1393632" y="2807434"/>
                </a:cubicBezTo>
                <a:cubicBezTo>
                  <a:pt x="1625747" y="2769239"/>
                  <a:pt x="1841792" y="2712755"/>
                  <a:pt x="2048936" y="2650271"/>
                </a:cubicBezTo>
                <a:cubicBezTo>
                  <a:pt x="2256077" y="2587787"/>
                  <a:pt x="2454313" y="2518731"/>
                  <a:pt x="2650226" y="2448532"/>
                </a:cubicBezTo>
                <a:cubicBezTo>
                  <a:pt x="3041474" y="2307181"/>
                  <a:pt x="3423815" y="2160401"/>
                  <a:pt x="3796476" y="2007239"/>
                </a:cubicBezTo>
                <a:cubicBezTo>
                  <a:pt x="4169137" y="1854077"/>
                  <a:pt x="4529797" y="1693485"/>
                  <a:pt x="4878646" y="1526988"/>
                </a:cubicBezTo>
                <a:cubicBezTo>
                  <a:pt x="5227497" y="1360491"/>
                  <a:pt x="5564152" y="1187708"/>
                  <a:pt x="5890933" y="1010447"/>
                </a:cubicBezTo>
                <a:cubicBezTo>
                  <a:pt x="6217711" y="833187"/>
                  <a:pt x="6534426" y="651641"/>
                  <a:pt x="6852107" y="470666"/>
                </a:cubicBezTo>
                <a:cubicBezTo>
                  <a:pt x="7011433" y="380464"/>
                  <a:pt x="7170177" y="289881"/>
                  <a:pt x="7332987" y="201394"/>
                </a:cubicBezTo>
                <a:cubicBezTo>
                  <a:pt x="7373448" y="178629"/>
                  <a:pt x="7414293" y="156626"/>
                  <a:pt x="7455530" y="134719"/>
                </a:cubicBezTo>
                <a:cubicBezTo>
                  <a:pt x="7496765" y="112811"/>
                  <a:pt x="7537613" y="90713"/>
                  <a:pt x="7579234" y="68996"/>
                </a:cubicBezTo>
                <a:lnTo>
                  <a:pt x="7715511" y="0"/>
                </a:lnTo>
                <a:lnTo>
                  <a:pt x="7655999" y="0"/>
                </a:lnTo>
                <a:lnTo>
                  <a:pt x="7332987" y="170342"/>
                </a:lnTo>
                <a:cubicBezTo>
                  <a:pt x="7108421" y="292548"/>
                  <a:pt x="6891988" y="416564"/>
                  <a:pt x="6677683" y="539055"/>
                </a:cubicBezTo>
                <a:cubicBezTo>
                  <a:pt x="6498806" y="641068"/>
                  <a:pt x="6315668" y="745938"/>
                  <a:pt x="6125756" y="851285"/>
                </a:cubicBezTo>
                <a:cubicBezTo>
                  <a:pt x="6030704" y="904243"/>
                  <a:pt x="5936038" y="957584"/>
                  <a:pt x="5837114" y="1010066"/>
                </a:cubicBezTo>
                <a:cubicBezTo>
                  <a:pt x="5738189" y="1062549"/>
                  <a:pt x="5640231" y="1116270"/>
                  <a:pt x="5538209" y="1168658"/>
                </a:cubicBezTo>
                <a:lnTo>
                  <a:pt x="5385855" y="1248001"/>
                </a:lnTo>
                <a:cubicBezTo>
                  <a:pt x="5334224" y="1274099"/>
                  <a:pt x="5282611" y="1300293"/>
                  <a:pt x="5230981" y="1326582"/>
                </a:cubicBezTo>
                <a:lnTo>
                  <a:pt x="5153544" y="1365920"/>
                </a:lnTo>
                <a:lnTo>
                  <a:pt x="5074174" y="1404878"/>
                </a:lnTo>
                <a:lnTo>
                  <a:pt x="4914462" y="1482697"/>
                </a:lnTo>
                <a:cubicBezTo>
                  <a:pt x="4861223" y="1508700"/>
                  <a:pt x="4806632" y="1534418"/>
                  <a:pt x="4752038" y="1559564"/>
                </a:cubicBezTo>
                <a:cubicBezTo>
                  <a:pt x="4697445" y="1584710"/>
                  <a:pt x="4644016" y="1610713"/>
                  <a:pt x="4588456" y="1635764"/>
                </a:cubicBezTo>
                <a:lnTo>
                  <a:pt x="4422160" y="1711107"/>
                </a:lnTo>
                <a:lnTo>
                  <a:pt x="4338916" y="1749207"/>
                </a:lnTo>
                <a:lnTo>
                  <a:pt x="4254317" y="1786068"/>
                </a:lnTo>
                <a:cubicBezTo>
                  <a:pt x="3804414" y="1983807"/>
                  <a:pt x="3336505" y="2171069"/>
                  <a:pt x="2866661" y="2344519"/>
                </a:cubicBezTo>
                <a:cubicBezTo>
                  <a:pt x="2632224" y="2431387"/>
                  <a:pt x="2398560" y="2516159"/>
                  <a:pt x="2161024" y="2592169"/>
                </a:cubicBezTo>
                <a:cubicBezTo>
                  <a:pt x="1923488" y="2668178"/>
                  <a:pt x="1680531" y="2736282"/>
                  <a:pt x="1427121" y="2781335"/>
                </a:cubicBezTo>
                <a:cubicBezTo>
                  <a:pt x="1274185" y="2808672"/>
                  <a:pt x="1086597" y="2831913"/>
                  <a:pt x="887585" y="2827341"/>
                </a:cubicBezTo>
                <a:cubicBezTo>
                  <a:pt x="786497" y="2824836"/>
                  <a:pt x="686882" y="2814349"/>
                  <a:pt x="592554" y="2796290"/>
                </a:cubicBezTo>
                <a:cubicBezTo>
                  <a:pt x="497790" y="2777592"/>
                  <a:pt x="409697" y="2751579"/>
                  <a:pt x="331595" y="2719232"/>
                </a:cubicBezTo>
                <a:cubicBezTo>
                  <a:pt x="256075" y="2687647"/>
                  <a:pt x="188487" y="2651738"/>
                  <a:pt x="130259" y="2612267"/>
                </a:cubicBezTo>
                <a:lnTo>
                  <a:pt x="32208" y="2533039"/>
                </a:lnTo>
                <a:lnTo>
                  <a:pt x="96963" y="2590835"/>
                </a:lnTo>
                <a:lnTo>
                  <a:pt x="0" y="2508876"/>
                </a:lnTo>
                <a:lnTo>
                  <a:pt x="0" y="2539420"/>
                </a:lnTo>
                <a:lnTo>
                  <a:pt x="88251" y="2616077"/>
                </a:lnTo>
                <a:cubicBezTo>
                  <a:pt x="123650" y="2640727"/>
                  <a:pt x="162461" y="2664149"/>
                  <a:pt x="204405" y="2686181"/>
                </a:cubicBezTo>
                <a:cubicBezTo>
                  <a:pt x="245947" y="2708402"/>
                  <a:pt x="291284" y="2728824"/>
                  <a:pt x="339917" y="2747236"/>
                </a:cubicBezTo>
                <a:cubicBezTo>
                  <a:pt x="388624" y="2765943"/>
                  <a:pt x="440950" y="2782240"/>
                  <a:pt x="496146" y="2795909"/>
                </a:cubicBezTo>
                <a:cubicBezTo>
                  <a:pt x="551120" y="2809806"/>
                  <a:pt x="608855" y="2820883"/>
                  <a:pt x="668440" y="2828960"/>
                </a:cubicBezTo>
                <a:cubicBezTo>
                  <a:pt x="727822" y="2837219"/>
                  <a:pt x="788707" y="2842581"/>
                  <a:pt x="850223" y="2844962"/>
                </a:cubicBezTo>
                <a:cubicBezTo>
                  <a:pt x="881004" y="2846963"/>
                  <a:pt x="911784" y="2847534"/>
                  <a:pt x="942565" y="2846963"/>
                </a:cubicBezTo>
                <a:close/>
              </a:path>
            </a:pathLst>
          </a:custGeom>
          <a:solidFill>
            <a:srgbClr val="FFCF59"/>
          </a:solidFill>
          <a:ln w="951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9" b="0" i="0" u="none" strike="noStrike" kern="1200" cap="none" spc="0" normalizeH="0" baseline="0" noProof="0">
              <a:ln>
                <a:noFill/>
              </a:ln>
              <a:solidFill>
                <a:srgbClr val="1E345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88E8BD-97F7-364E-A2C6-D9CBAFEBD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133" y="1591302"/>
            <a:ext cx="2698301" cy="1460347"/>
          </a:xfrm>
        </p:spPr>
        <p:txBody>
          <a:bodyPr lIns="90000"/>
          <a:lstStyle/>
          <a:p>
            <a:r>
              <a:rPr lang="en-GB" dirty="0"/>
              <a:t>Click to edit Master title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2534977-CD00-574A-B0CD-0DDAF39AF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01929">
              <a:defRPr/>
            </a:pPr>
            <a:endParaRPr lang="en-GB">
              <a:solidFill>
                <a:srgbClr val="1E345E"/>
              </a:solidFill>
            </a:endParaRP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97506DD-7ACA-E546-9AAB-56A6B3B95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01929">
              <a:defRPr/>
            </a:pPr>
            <a:endParaRPr lang="en-GB">
              <a:solidFill>
                <a:srgbClr val="1E345E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ACAA8E2-351A-6243-B0AC-8AC4F209F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1929">
              <a:defRPr/>
            </a:pPr>
            <a:fld id="{72502466-665A-3D45-9E9D-4950A8844361}" type="slidenum">
              <a:rPr lang="en-GB" smtClean="0"/>
              <a:pPr defTabSz="801929">
                <a:defRPr/>
              </a:pPr>
              <a:t>‹N°›</a:t>
            </a:fld>
            <a:endParaRPr lang="en-GB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8EB4703-0AEF-C74C-B377-81931BCD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94916" y="670649"/>
            <a:ext cx="4277778" cy="307545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4094D030-B0AE-3146-AE8E-C297006E47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194916" y="3709202"/>
            <a:ext cx="4277778" cy="313848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17" name="Text Placeholder 44">
            <a:extLst>
              <a:ext uri="{FF2B5EF4-FFF2-40B4-BE49-F238E27FC236}">
                <a16:creationId xmlns:a16="http://schemas.microsoft.com/office/drawing/2014/main" id="{6EB5D8DF-26A7-B34D-84D6-82CDAE671AF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53669" y="702396"/>
            <a:ext cx="2576138" cy="547629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3"/>
            </a:solidFill>
          </a:ln>
          <a:effectLst>
            <a:outerShdw blurRad="152400" dist="38100" dir="5400000" algn="ctr" rotWithShape="0">
              <a:srgbClr val="000000">
                <a:alpha val="11000"/>
              </a:srgbClr>
            </a:outerShdw>
          </a:effectLst>
        </p:spPr>
        <p:txBody>
          <a:bodyPr lIns="72000" tIns="72000" rIns="72000" bIns="7200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28" b="1" cap="none" spc="44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</a:t>
            </a:r>
            <a:endParaRPr lang="fr-FR" dirty="0"/>
          </a:p>
        </p:txBody>
      </p:sp>
      <p:sp>
        <p:nvSpPr>
          <p:cNvPr id="20" name="Text Placeholder 36">
            <a:extLst>
              <a:ext uri="{FF2B5EF4-FFF2-40B4-BE49-F238E27FC236}">
                <a16:creationId xmlns:a16="http://schemas.microsoft.com/office/drawing/2014/main" id="{735F5509-A908-DC4B-BA40-86A0AA69A08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25256" y="2158774"/>
            <a:ext cx="915539" cy="515883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2" spc="44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 err="1"/>
              <a:t>Xxx</a:t>
            </a:r>
            <a:endParaRPr lang="en-GB" dirty="0"/>
          </a:p>
          <a:p>
            <a:pPr lvl="0"/>
            <a:r>
              <a:rPr lang="en-GB" dirty="0"/>
              <a:t>text</a:t>
            </a:r>
            <a:endParaRPr lang="fr-FR" dirty="0"/>
          </a:p>
        </p:txBody>
      </p:sp>
      <p:sp>
        <p:nvSpPr>
          <p:cNvPr id="21" name="Text Placeholder 44">
            <a:extLst>
              <a:ext uri="{FF2B5EF4-FFF2-40B4-BE49-F238E27FC236}">
                <a16:creationId xmlns:a16="http://schemas.microsoft.com/office/drawing/2014/main" id="{703C7539-FC6E-6543-974D-C87BFF6EF19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753669" y="3825472"/>
            <a:ext cx="2576138" cy="761920"/>
          </a:xfrm>
          <a:prstGeom prst="roundRect">
            <a:avLst>
              <a:gd name="adj" fmla="val 8268"/>
            </a:avLst>
          </a:prstGeom>
          <a:solidFill>
            <a:schemeClr val="bg1"/>
          </a:solidFill>
          <a:ln w="3175">
            <a:solidFill>
              <a:schemeClr val="accent3"/>
            </a:solidFill>
          </a:ln>
          <a:effectLst>
            <a:outerShdw blurRad="152400" dist="38100" dir="5400000" algn="ctr" rotWithShape="0">
              <a:srgbClr val="000000">
                <a:alpha val="11000"/>
              </a:srgbClr>
            </a:outerShdw>
          </a:effectLst>
        </p:spPr>
        <p:txBody>
          <a:bodyPr lIns="72000" tIns="72000" rIns="72000" bIns="7200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28" b="1" cap="none" spc="44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</a:t>
            </a:r>
            <a:endParaRPr lang="fr-FR" dirty="0"/>
          </a:p>
        </p:txBody>
      </p:sp>
      <p:sp>
        <p:nvSpPr>
          <p:cNvPr id="22" name="Text Placeholder 36">
            <a:extLst>
              <a:ext uri="{FF2B5EF4-FFF2-40B4-BE49-F238E27FC236}">
                <a16:creationId xmlns:a16="http://schemas.microsoft.com/office/drawing/2014/main" id="{F8E73502-CBD3-9647-873D-39DC901231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10331" y="4587394"/>
            <a:ext cx="1265970" cy="337308"/>
          </a:xfrm>
          <a:solidFill>
            <a:schemeClr val="bg1"/>
          </a:solidFill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2" spc="44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text</a:t>
            </a:r>
            <a:endParaRPr lang="fr-FR" dirty="0"/>
          </a:p>
        </p:txBody>
      </p:sp>
      <p:sp>
        <p:nvSpPr>
          <p:cNvPr id="23" name="Text Placeholder 36">
            <a:extLst>
              <a:ext uri="{FF2B5EF4-FFF2-40B4-BE49-F238E27FC236}">
                <a16:creationId xmlns:a16="http://schemas.microsoft.com/office/drawing/2014/main" id="{0D2A6ACF-CEE9-6349-88A9-50D15FDBC83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84373" y="2158774"/>
            <a:ext cx="915539" cy="515883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2" spc="44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 err="1"/>
              <a:t>Xxx</a:t>
            </a:r>
            <a:endParaRPr lang="en-GB" dirty="0"/>
          </a:p>
          <a:p>
            <a:pPr lvl="0"/>
            <a:r>
              <a:rPr lang="en-GB" dirty="0"/>
              <a:t>text</a:t>
            </a:r>
            <a:endParaRPr lang="fr-FR" dirty="0"/>
          </a:p>
        </p:txBody>
      </p:sp>
      <p:sp>
        <p:nvSpPr>
          <p:cNvPr id="24" name="Text Placeholder 36">
            <a:extLst>
              <a:ext uri="{FF2B5EF4-FFF2-40B4-BE49-F238E27FC236}">
                <a16:creationId xmlns:a16="http://schemas.microsoft.com/office/drawing/2014/main" id="{3CC1B1AA-E9AC-6347-813E-257BB7291E8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43490" y="2158774"/>
            <a:ext cx="915539" cy="515883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2" spc="44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 err="1"/>
              <a:t>Xxx</a:t>
            </a:r>
            <a:endParaRPr lang="en-GB" dirty="0"/>
          </a:p>
          <a:p>
            <a:pPr lvl="0"/>
            <a:r>
              <a:rPr lang="en-GB" dirty="0"/>
              <a:t>text</a:t>
            </a:r>
            <a:endParaRPr lang="fr-FR" dirty="0"/>
          </a:p>
        </p:txBody>
      </p:sp>
      <p:sp>
        <p:nvSpPr>
          <p:cNvPr id="25" name="Text Placeholder 36">
            <a:extLst>
              <a:ext uri="{FF2B5EF4-FFF2-40B4-BE49-F238E27FC236}">
                <a16:creationId xmlns:a16="http://schemas.microsoft.com/office/drawing/2014/main" id="{B11932FE-D90C-FA4E-A3E8-E6B747DF230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725256" y="5317567"/>
            <a:ext cx="915539" cy="515883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2" spc="44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 err="1"/>
              <a:t>Xxx</a:t>
            </a:r>
            <a:endParaRPr lang="en-GB" dirty="0"/>
          </a:p>
          <a:p>
            <a:pPr lvl="0"/>
            <a:r>
              <a:rPr lang="en-GB" dirty="0"/>
              <a:t>text</a:t>
            </a:r>
            <a:endParaRPr lang="fr-FR" dirty="0"/>
          </a:p>
        </p:txBody>
      </p:sp>
      <p:sp>
        <p:nvSpPr>
          <p:cNvPr id="26" name="Text Placeholder 36">
            <a:extLst>
              <a:ext uri="{FF2B5EF4-FFF2-40B4-BE49-F238E27FC236}">
                <a16:creationId xmlns:a16="http://schemas.microsoft.com/office/drawing/2014/main" id="{2B19F2A5-BFBD-484F-880E-7D6D885FA4D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84373" y="5317567"/>
            <a:ext cx="915539" cy="515883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2" spc="44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 err="1"/>
              <a:t>Xxx</a:t>
            </a:r>
            <a:endParaRPr lang="en-GB" dirty="0"/>
          </a:p>
          <a:p>
            <a:pPr lvl="0"/>
            <a:r>
              <a:rPr lang="en-GB" dirty="0"/>
              <a:t>text</a:t>
            </a:r>
            <a:endParaRPr lang="fr-FR" dirty="0"/>
          </a:p>
        </p:txBody>
      </p:sp>
      <p:sp>
        <p:nvSpPr>
          <p:cNvPr id="27" name="Text Placeholder 36">
            <a:extLst>
              <a:ext uri="{FF2B5EF4-FFF2-40B4-BE49-F238E27FC236}">
                <a16:creationId xmlns:a16="http://schemas.microsoft.com/office/drawing/2014/main" id="{4A85E7F9-ABAA-074D-9160-26328001156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443490" y="5317567"/>
            <a:ext cx="915539" cy="515883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2" spc="44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 err="1"/>
              <a:t>Xxx</a:t>
            </a:r>
            <a:endParaRPr lang="en-GB" dirty="0"/>
          </a:p>
          <a:p>
            <a:pPr lvl="0"/>
            <a:r>
              <a:rPr lang="en-GB" dirty="0"/>
              <a:t>text</a:t>
            </a:r>
            <a:endParaRPr lang="fr-FR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5C241D2-806E-BF4A-AA3A-6047E0F46821}"/>
              </a:ext>
            </a:extLst>
          </p:cNvPr>
          <p:cNvGrpSpPr/>
          <p:nvPr userDrawn="1"/>
        </p:nvGrpSpPr>
        <p:grpSpPr>
          <a:xfrm>
            <a:off x="55576" y="2136521"/>
            <a:ext cx="371811" cy="370940"/>
            <a:chOff x="778647" y="2313656"/>
            <a:chExt cx="423980" cy="336510"/>
          </a:xfrm>
        </p:grpSpPr>
        <p:sp>
          <p:nvSpPr>
            <p:cNvPr id="30" name="Elipse 79">
              <a:extLst>
                <a:ext uri="{FF2B5EF4-FFF2-40B4-BE49-F238E27FC236}">
                  <a16:creationId xmlns:a16="http://schemas.microsoft.com/office/drawing/2014/main" id="{2214DB68-A3DB-F24A-BA79-9B775BF7331B}"/>
                </a:ext>
              </a:extLst>
            </p:cNvPr>
            <p:cNvSpPr/>
            <p:nvPr/>
          </p:nvSpPr>
          <p:spPr>
            <a:xfrm>
              <a:off x="961184" y="2408723"/>
              <a:ext cx="241443" cy="241443"/>
            </a:xfrm>
            <a:prstGeom prst="ellipse">
              <a:avLst/>
            </a:prstGeom>
            <a:solidFill>
              <a:srgbClr val="FFC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7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1" name="Elipse 80">
              <a:extLst>
                <a:ext uri="{FF2B5EF4-FFF2-40B4-BE49-F238E27FC236}">
                  <a16:creationId xmlns:a16="http://schemas.microsoft.com/office/drawing/2014/main" id="{9FAE0D4C-584C-F64A-BC18-BE0D48D43F44}"/>
                </a:ext>
              </a:extLst>
            </p:cNvPr>
            <p:cNvSpPr/>
            <p:nvPr/>
          </p:nvSpPr>
          <p:spPr>
            <a:xfrm>
              <a:off x="778647" y="2313656"/>
              <a:ext cx="72650" cy="72650"/>
            </a:xfrm>
            <a:prstGeom prst="ellipse">
              <a:avLst/>
            </a:prstGeom>
            <a:solidFill>
              <a:srgbClr val="FFC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7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32" name="Text Placeholder 36">
            <a:extLst>
              <a:ext uri="{FF2B5EF4-FFF2-40B4-BE49-F238E27FC236}">
                <a16:creationId xmlns:a16="http://schemas.microsoft.com/office/drawing/2014/main" id="{B6DFB202-686B-2D4C-B36C-01A8319413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410331" y="1250025"/>
            <a:ext cx="1265970" cy="337308"/>
          </a:xfrm>
          <a:solidFill>
            <a:schemeClr val="bg1"/>
          </a:solidFill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2" spc="44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46125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vertical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raphic 17">
            <a:extLst>
              <a:ext uri="{FF2B5EF4-FFF2-40B4-BE49-F238E27FC236}">
                <a16:creationId xmlns:a16="http://schemas.microsoft.com/office/drawing/2014/main" id="{CF7FB77F-8BA9-E445-B70B-75B61CF34BA7}"/>
              </a:ext>
            </a:extLst>
          </p:cNvPr>
          <p:cNvSpPr/>
          <p:nvPr userDrawn="1"/>
        </p:nvSpPr>
        <p:spPr>
          <a:xfrm rot="8231668" flipH="1">
            <a:off x="1316028" y="641929"/>
            <a:ext cx="7010192" cy="8192736"/>
          </a:xfrm>
          <a:custGeom>
            <a:avLst/>
            <a:gdLst>
              <a:gd name="connsiteX0" fmla="*/ 1688117 w 5867389"/>
              <a:gd name="connsiteY0" fmla="*/ 6090891 h 6859115"/>
              <a:gd name="connsiteX1" fmla="*/ 2063984 w 5867389"/>
              <a:gd name="connsiteY1" fmla="*/ 6257579 h 6859115"/>
              <a:gd name="connsiteX2" fmla="*/ 2471340 w 5867389"/>
              <a:gd name="connsiteY2" fmla="*/ 6385127 h 6859115"/>
              <a:gd name="connsiteX3" fmla="*/ 3345481 w 5867389"/>
              <a:gd name="connsiteY3" fmla="*/ 6377421 h 6859115"/>
              <a:gd name="connsiteX4" fmla="*/ 3764255 w 5867389"/>
              <a:gd name="connsiteY4" fmla="*/ 6230216 h 6859115"/>
              <a:gd name="connsiteX5" fmla="*/ 4147129 w 5867389"/>
              <a:gd name="connsiteY5" fmla="*/ 6013739 h 6859115"/>
              <a:gd name="connsiteX6" fmla="*/ 4786494 w 5867389"/>
              <a:gd name="connsiteY6" fmla="*/ 5464666 h 6859115"/>
              <a:gd name="connsiteX7" fmla="*/ 5377155 w 5867389"/>
              <a:gd name="connsiteY7" fmla="*/ 4674784 h 6859115"/>
              <a:gd name="connsiteX8" fmla="*/ 5594803 w 5867389"/>
              <a:gd name="connsiteY8" fmla="*/ 4222086 h 6859115"/>
              <a:gd name="connsiteX9" fmla="*/ 5617382 w 5867389"/>
              <a:gd name="connsiteY9" fmla="*/ 4163204 h 6859115"/>
              <a:gd name="connsiteX10" fmla="*/ 5639181 w 5867389"/>
              <a:gd name="connsiteY10" fmla="*/ 4103976 h 6859115"/>
              <a:gd name="connsiteX11" fmla="*/ 5679406 w 5867389"/>
              <a:gd name="connsiteY11" fmla="*/ 3984221 h 6859115"/>
              <a:gd name="connsiteX12" fmla="*/ 5714873 w 5867389"/>
              <a:gd name="connsiteY12" fmla="*/ 3862994 h 6859115"/>
              <a:gd name="connsiteX13" fmla="*/ 5719285 w 5867389"/>
              <a:gd name="connsiteY13" fmla="*/ 3847840 h 6859115"/>
              <a:gd name="connsiteX14" fmla="*/ 5723092 w 5867389"/>
              <a:gd name="connsiteY14" fmla="*/ 3832514 h 6859115"/>
              <a:gd name="connsiteX15" fmla="*/ 5730791 w 5867389"/>
              <a:gd name="connsiteY15" fmla="*/ 3801860 h 6859115"/>
              <a:gd name="connsiteX16" fmla="*/ 5746016 w 5867389"/>
              <a:gd name="connsiteY16" fmla="*/ 3740554 h 6859115"/>
              <a:gd name="connsiteX17" fmla="*/ 5846449 w 5867389"/>
              <a:gd name="connsiteY17" fmla="*/ 2739563 h 6859115"/>
              <a:gd name="connsiteX18" fmla="*/ 5844892 w 5867389"/>
              <a:gd name="connsiteY18" fmla="*/ 2676958 h 6859115"/>
              <a:gd name="connsiteX19" fmla="*/ 5841172 w 5867389"/>
              <a:gd name="connsiteY19" fmla="*/ 2614613 h 6859115"/>
              <a:gd name="connsiteX20" fmla="*/ 5837279 w 5867389"/>
              <a:gd name="connsiteY20" fmla="*/ 2552354 h 6859115"/>
              <a:gd name="connsiteX21" fmla="*/ 5835290 w 5867389"/>
              <a:gd name="connsiteY21" fmla="*/ 2521181 h 6859115"/>
              <a:gd name="connsiteX22" fmla="*/ 5832262 w 5867389"/>
              <a:gd name="connsiteY22" fmla="*/ 2490182 h 6859115"/>
              <a:gd name="connsiteX23" fmla="*/ 5819892 w 5867389"/>
              <a:gd name="connsiteY23" fmla="*/ 2366530 h 6859115"/>
              <a:gd name="connsiteX24" fmla="*/ 5803456 w 5867389"/>
              <a:gd name="connsiteY24" fmla="*/ 2243657 h 6859115"/>
              <a:gd name="connsiteX25" fmla="*/ 5705704 w 5867389"/>
              <a:gd name="connsiteY25" fmla="*/ 1763251 h 6859115"/>
              <a:gd name="connsiteX26" fmla="*/ 5708040 w 5867389"/>
              <a:gd name="connsiteY26" fmla="*/ 1762645 h 6859115"/>
              <a:gd name="connsiteX27" fmla="*/ 5670150 w 5867389"/>
              <a:gd name="connsiteY27" fmla="*/ 1625138 h 6859115"/>
              <a:gd name="connsiteX28" fmla="*/ 5638576 w 5867389"/>
              <a:gd name="connsiteY28" fmla="*/ 1522701 h 6859115"/>
              <a:gd name="connsiteX29" fmla="*/ 5598783 w 5867389"/>
              <a:gd name="connsiteY29" fmla="*/ 1400781 h 6859115"/>
              <a:gd name="connsiteX30" fmla="*/ 5584077 w 5867389"/>
              <a:gd name="connsiteY30" fmla="*/ 1355754 h 6859115"/>
              <a:gd name="connsiteX31" fmla="*/ 5582952 w 5867389"/>
              <a:gd name="connsiteY31" fmla="*/ 1349000 h 6859115"/>
              <a:gd name="connsiteX32" fmla="*/ 5587710 w 5867389"/>
              <a:gd name="connsiteY32" fmla="*/ 1361902 h 6859115"/>
              <a:gd name="connsiteX33" fmla="*/ 5599562 w 5867389"/>
              <a:gd name="connsiteY33" fmla="*/ 1395066 h 6859115"/>
              <a:gd name="connsiteX34" fmla="*/ 5615652 w 5867389"/>
              <a:gd name="connsiteY34" fmla="*/ 1440267 h 6859115"/>
              <a:gd name="connsiteX35" fmla="*/ 5624302 w 5867389"/>
              <a:gd name="connsiteY35" fmla="*/ 1464772 h 6859115"/>
              <a:gd name="connsiteX36" fmla="*/ 5632088 w 5867389"/>
              <a:gd name="connsiteY36" fmla="*/ 1489364 h 6859115"/>
              <a:gd name="connsiteX37" fmla="*/ 5652849 w 5867389"/>
              <a:gd name="connsiteY37" fmla="*/ 1553701 h 6859115"/>
              <a:gd name="connsiteX38" fmla="*/ 5671880 w 5867389"/>
              <a:gd name="connsiteY38" fmla="*/ 1614314 h 6859115"/>
              <a:gd name="connsiteX39" fmla="*/ 5689787 w 5867389"/>
              <a:gd name="connsiteY39" fmla="*/ 1678478 h 6859115"/>
              <a:gd name="connsiteX40" fmla="*/ 5725168 w 5867389"/>
              <a:gd name="connsiteY40" fmla="*/ 1811135 h 6859115"/>
              <a:gd name="connsiteX41" fmla="*/ 5741172 w 5867389"/>
              <a:gd name="connsiteY41" fmla="*/ 1876771 h 6859115"/>
              <a:gd name="connsiteX42" fmla="*/ 5755704 w 5867389"/>
              <a:gd name="connsiteY42" fmla="*/ 1939810 h 6859115"/>
              <a:gd name="connsiteX43" fmla="*/ 5778888 w 5867389"/>
              <a:gd name="connsiteY43" fmla="*/ 2051512 h 6859115"/>
              <a:gd name="connsiteX44" fmla="*/ 5787539 w 5867389"/>
              <a:gd name="connsiteY44" fmla="*/ 2097405 h 6859115"/>
              <a:gd name="connsiteX45" fmla="*/ 5793940 w 5867389"/>
              <a:gd name="connsiteY45" fmla="*/ 2134293 h 6859115"/>
              <a:gd name="connsiteX46" fmla="*/ 5801033 w 5867389"/>
              <a:gd name="connsiteY46" fmla="*/ 2174644 h 6859115"/>
              <a:gd name="connsiteX47" fmla="*/ 5785030 w 5867389"/>
              <a:gd name="connsiteY47" fmla="*/ 2077835 h 6859115"/>
              <a:gd name="connsiteX48" fmla="*/ 5759078 w 5867389"/>
              <a:gd name="connsiteY48" fmla="*/ 1948555 h 6859115"/>
              <a:gd name="connsiteX49" fmla="*/ 5738403 w 5867389"/>
              <a:gd name="connsiteY49" fmla="*/ 1858328 h 6859115"/>
              <a:gd name="connsiteX50" fmla="*/ 5714701 w 5867389"/>
              <a:gd name="connsiteY50" fmla="*/ 1760999 h 6859115"/>
              <a:gd name="connsiteX51" fmla="*/ 5687884 w 5867389"/>
              <a:gd name="connsiteY51" fmla="*/ 1664537 h 6859115"/>
              <a:gd name="connsiteX52" fmla="*/ 5675081 w 5867389"/>
              <a:gd name="connsiteY52" fmla="*/ 1618644 h 6859115"/>
              <a:gd name="connsiteX53" fmla="*/ 5661759 w 5867389"/>
              <a:gd name="connsiteY53" fmla="*/ 1575781 h 6859115"/>
              <a:gd name="connsiteX54" fmla="*/ 5622140 w 5867389"/>
              <a:gd name="connsiteY54" fmla="*/ 1450138 h 6859115"/>
              <a:gd name="connsiteX55" fmla="*/ 5623783 w 5867389"/>
              <a:gd name="connsiteY55" fmla="*/ 1449445 h 6859115"/>
              <a:gd name="connsiteX56" fmla="*/ 5634251 w 5867389"/>
              <a:gd name="connsiteY56" fmla="*/ 1478107 h 6859115"/>
              <a:gd name="connsiteX57" fmla="*/ 5625600 w 5867389"/>
              <a:gd name="connsiteY57" fmla="*/ 1448926 h 6859115"/>
              <a:gd name="connsiteX58" fmla="*/ 5592901 w 5867389"/>
              <a:gd name="connsiteY58" fmla="*/ 1356360 h 6859115"/>
              <a:gd name="connsiteX59" fmla="*/ 5573177 w 5867389"/>
              <a:gd name="connsiteY59" fmla="*/ 1301808 h 6859115"/>
              <a:gd name="connsiteX60" fmla="*/ 5551118 w 5867389"/>
              <a:gd name="connsiteY60" fmla="*/ 1245437 h 6859115"/>
              <a:gd name="connsiteX61" fmla="*/ 5529059 w 5867389"/>
              <a:gd name="connsiteY61" fmla="*/ 1189153 h 6859115"/>
              <a:gd name="connsiteX62" fmla="*/ 5518246 w 5867389"/>
              <a:gd name="connsiteY62" fmla="*/ 1161704 h 6859115"/>
              <a:gd name="connsiteX63" fmla="*/ 5507000 w 5867389"/>
              <a:gd name="connsiteY63" fmla="*/ 1135726 h 6859115"/>
              <a:gd name="connsiteX64" fmla="*/ 5468246 w 5867389"/>
              <a:gd name="connsiteY64" fmla="*/ 1045585 h 6859115"/>
              <a:gd name="connsiteX65" fmla="*/ 5470409 w 5867389"/>
              <a:gd name="connsiteY65" fmla="*/ 1044633 h 6859115"/>
              <a:gd name="connsiteX66" fmla="*/ 5218157 w 5867389"/>
              <a:gd name="connsiteY66" fmla="*/ 550458 h 6859115"/>
              <a:gd name="connsiteX67" fmla="*/ 4864349 w 5867389"/>
              <a:gd name="connsiteY67" fmla="*/ 22254 h 6859115"/>
              <a:gd name="connsiteX68" fmla="*/ 4862013 w 5867389"/>
              <a:gd name="connsiteY68" fmla="*/ 18704 h 6859115"/>
              <a:gd name="connsiteX69" fmla="*/ 4856563 w 5867389"/>
              <a:gd name="connsiteY69" fmla="*/ 11170 h 6859115"/>
              <a:gd name="connsiteX70" fmla="*/ 4851114 w 5867389"/>
              <a:gd name="connsiteY70" fmla="*/ 3550 h 6859115"/>
              <a:gd name="connsiteX71" fmla="*/ 4848778 w 5867389"/>
              <a:gd name="connsiteY71" fmla="*/ 0 h 6859115"/>
              <a:gd name="connsiteX72" fmla="*/ 4852497 w 5867389"/>
              <a:gd name="connsiteY72" fmla="*/ 4503 h 6859115"/>
              <a:gd name="connsiteX73" fmla="*/ 4865473 w 5867389"/>
              <a:gd name="connsiteY73" fmla="*/ 21128 h 6859115"/>
              <a:gd name="connsiteX74" fmla="*/ 4930180 w 5867389"/>
              <a:gd name="connsiteY74" fmla="*/ 107719 h 6859115"/>
              <a:gd name="connsiteX75" fmla="*/ 5309767 w 5867389"/>
              <a:gd name="connsiteY75" fmla="*/ 709872 h 6859115"/>
              <a:gd name="connsiteX76" fmla="*/ 5599994 w 5867389"/>
              <a:gd name="connsiteY76" fmla="*/ 1362248 h 6859115"/>
              <a:gd name="connsiteX77" fmla="*/ 5790307 w 5867389"/>
              <a:gd name="connsiteY77" fmla="*/ 2052638 h 6859115"/>
              <a:gd name="connsiteX78" fmla="*/ 5866172 w 5867389"/>
              <a:gd name="connsiteY78" fmla="*/ 2766320 h 6859115"/>
              <a:gd name="connsiteX79" fmla="*/ 5866172 w 5867389"/>
              <a:gd name="connsiteY79" fmla="*/ 2946169 h 6859115"/>
              <a:gd name="connsiteX80" fmla="*/ 5862799 w 5867389"/>
              <a:gd name="connsiteY80" fmla="*/ 3036051 h 6859115"/>
              <a:gd name="connsiteX81" fmla="*/ 5858214 w 5867389"/>
              <a:gd name="connsiteY81" fmla="*/ 3125759 h 6859115"/>
              <a:gd name="connsiteX82" fmla="*/ 5850428 w 5867389"/>
              <a:gd name="connsiteY82" fmla="*/ 3215467 h 6859115"/>
              <a:gd name="connsiteX83" fmla="*/ 5841778 w 5867389"/>
              <a:gd name="connsiteY83" fmla="*/ 3305002 h 6859115"/>
              <a:gd name="connsiteX84" fmla="*/ 5830099 w 5867389"/>
              <a:gd name="connsiteY84" fmla="*/ 3394191 h 6859115"/>
              <a:gd name="connsiteX85" fmla="*/ 5827245 w 5867389"/>
              <a:gd name="connsiteY85" fmla="*/ 3416531 h 6859115"/>
              <a:gd name="connsiteX86" fmla="*/ 5823698 w 5867389"/>
              <a:gd name="connsiteY86" fmla="*/ 3438698 h 6859115"/>
              <a:gd name="connsiteX87" fmla="*/ 5816345 w 5867389"/>
              <a:gd name="connsiteY87" fmla="*/ 3483206 h 6859115"/>
              <a:gd name="connsiteX88" fmla="*/ 5801379 w 5867389"/>
              <a:gd name="connsiteY88" fmla="*/ 3571962 h 6859115"/>
              <a:gd name="connsiteX89" fmla="*/ 5783127 w 5867389"/>
              <a:gd name="connsiteY89" fmla="*/ 3660198 h 6859115"/>
              <a:gd name="connsiteX90" fmla="*/ 5773957 w 5867389"/>
              <a:gd name="connsiteY90" fmla="*/ 3704359 h 6859115"/>
              <a:gd name="connsiteX91" fmla="*/ 5763317 w 5867389"/>
              <a:gd name="connsiteY91" fmla="*/ 3747655 h 6859115"/>
              <a:gd name="connsiteX92" fmla="*/ 5741604 w 5867389"/>
              <a:gd name="connsiteY92" fmla="*/ 3835804 h 6859115"/>
              <a:gd name="connsiteX93" fmla="*/ 5729580 w 5867389"/>
              <a:gd name="connsiteY93" fmla="*/ 3879100 h 6859115"/>
              <a:gd name="connsiteX94" fmla="*/ 5716950 w 5867389"/>
              <a:gd name="connsiteY94" fmla="*/ 3922395 h 6859115"/>
              <a:gd name="connsiteX95" fmla="*/ 5704320 w 5867389"/>
              <a:gd name="connsiteY95" fmla="*/ 3965691 h 6859115"/>
              <a:gd name="connsiteX96" fmla="*/ 5690998 w 5867389"/>
              <a:gd name="connsiteY96" fmla="*/ 4008986 h 6859115"/>
              <a:gd name="connsiteX97" fmla="*/ 5662105 w 5867389"/>
              <a:gd name="connsiteY97" fmla="*/ 4094365 h 6859115"/>
              <a:gd name="connsiteX98" fmla="*/ 5647486 w 5867389"/>
              <a:gd name="connsiteY98" fmla="*/ 4137054 h 6859115"/>
              <a:gd name="connsiteX99" fmla="*/ 5631309 w 5867389"/>
              <a:gd name="connsiteY99" fmla="*/ 4179137 h 6859115"/>
              <a:gd name="connsiteX100" fmla="*/ 5308729 w 5867389"/>
              <a:gd name="connsiteY100" fmla="*/ 4822941 h 6859115"/>
              <a:gd name="connsiteX101" fmla="*/ 4872653 w 5867389"/>
              <a:gd name="connsiteY101" fmla="*/ 5396866 h 6859115"/>
              <a:gd name="connsiteX102" fmla="*/ 4347477 w 5867389"/>
              <a:gd name="connsiteY102" fmla="*/ 5890434 h 6859115"/>
              <a:gd name="connsiteX103" fmla="*/ 4050935 w 5867389"/>
              <a:gd name="connsiteY103" fmla="*/ 6095827 h 6859115"/>
              <a:gd name="connsiteX104" fmla="*/ 3731988 w 5867389"/>
              <a:gd name="connsiteY104" fmla="*/ 6264160 h 6859115"/>
              <a:gd name="connsiteX105" fmla="*/ 3391934 w 5867389"/>
              <a:gd name="connsiteY105" fmla="*/ 6384002 h 6859115"/>
              <a:gd name="connsiteX106" fmla="*/ 3348076 w 5867389"/>
              <a:gd name="connsiteY106" fmla="*/ 6394999 h 6859115"/>
              <a:gd name="connsiteX107" fmla="*/ 3304131 w 5867389"/>
              <a:gd name="connsiteY107" fmla="*/ 6405303 h 6859115"/>
              <a:gd name="connsiteX108" fmla="*/ 3215635 w 5867389"/>
              <a:gd name="connsiteY108" fmla="*/ 6422621 h 6859115"/>
              <a:gd name="connsiteX109" fmla="*/ 3126275 w 5867389"/>
              <a:gd name="connsiteY109" fmla="*/ 6435436 h 6859115"/>
              <a:gd name="connsiteX110" fmla="*/ 3081465 w 5867389"/>
              <a:gd name="connsiteY110" fmla="*/ 6440286 h 6859115"/>
              <a:gd name="connsiteX111" fmla="*/ 3036482 w 5867389"/>
              <a:gd name="connsiteY111" fmla="*/ 6444182 h 6859115"/>
              <a:gd name="connsiteX112" fmla="*/ 2323674 w 5867389"/>
              <a:gd name="connsiteY112" fmla="*/ 6365471 h 6859115"/>
              <a:gd name="connsiteX113" fmla="*/ 1659051 w 5867389"/>
              <a:gd name="connsiteY113" fmla="*/ 6096000 h 6859115"/>
              <a:gd name="connsiteX114" fmla="*/ 1334740 w 5867389"/>
              <a:gd name="connsiteY114" fmla="*/ 5946198 h 6859115"/>
              <a:gd name="connsiteX115" fmla="*/ 1168736 w 5867389"/>
              <a:gd name="connsiteY115" fmla="*/ 5882467 h 6859115"/>
              <a:gd name="connsiteX116" fmla="*/ 1083960 w 5867389"/>
              <a:gd name="connsiteY116" fmla="*/ 5856490 h 6859115"/>
              <a:gd name="connsiteX117" fmla="*/ 997454 w 5867389"/>
              <a:gd name="connsiteY117" fmla="*/ 5836487 h 6859115"/>
              <a:gd name="connsiteX118" fmla="*/ 910170 w 5867389"/>
              <a:gd name="connsiteY118" fmla="*/ 5824018 h 6859115"/>
              <a:gd name="connsiteX119" fmla="*/ 866225 w 5867389"/>
              <a:gd name="connsiteY119" fmla="*/ 5820988 h 6859115"/>
              <a:gd name="connsiteX120" fmla="*/ 822194 w 5867389"/>
              <a:gd name="connsiteY120" fmla="*/ 5820988 h 6859115"/>
              <a:gd name="connsiteX121" fmla="*/ 649182 w 5867389"/>
              <a:gd name="connsiteY121" fmla="*/ 5848091 h 6859115"/>
              <a:gd name="connsiteX122" fmla="*/ 567175 w 5867389"/>
              <a:gd name="connsiteY122" fmla="*/ 5879263 h 6859115"/>
              <a:gd name="connsiteX123" fmla="*/ 490012 w 5867389"/>
              <a:gd name="connsiteY123" fmla="*/ 5921087 h 6859115"/>
              <a:gd name="connsiteX124" fmla="*/ 418385 w 5867389"/>
              <a:gd name="connsiteY124" fmla="*/ 5971915 h 6859115"/>
              <a:gd name="connsiteX125" fmla="*/ 353419 w 5867389"/>
              <a:gd name="connsiteY125" fmla="*/ 6031057 h 6859115"/>
              <a:gd name="connsiteX126" fmla="*/ 294941 w 5867389"/>
              <a:gd name="connsiteY126" fmla="*/ 6096779 h 6859115"/>
              <a:gd name="connsiteX127" fmla="*/ 243038 w 5867389"/>
              <a:gd name="connsiteY127" fmla="*/ 6168044 h 6859115"/>
              <a:gd name="connsiteX128" fmla="*/ 157137 w 5867389"/>
              <a:gd name="connsiteY128" fmla="*/ 6321916 h 6859115"/>
              <a:gd name="connsiteX129" fmla="*/ 42777 w 5867389"/>
              <a:gd name="connsiteY129" fmla="*/ 6655638 h 6859115"/>
              <a:gd name="connsiteX130" fmla="*/ 2984 w 5867389"/>
              <a:gd name="connsiteY130" fmla="*/ 6845185 h 6859115"/>
              <a:gd name="connsiteX131" fmla="*/ 5406 w 5867389"/>
              <a:gd name="connsiteY131" fmla="*/ 6826741 h 6859115"/>
              <a:gd name="connsiteX132" fmla="*/ 37067 w 5867389"/>
              <a:gd name="connsiteY132" fmla="*/ 6669752 h 6859115"/>
              <a:gd name="connsiteX133" fmla="*/ 101860 w 5867389"/>
              <a:gd name="connsiteY133" fmla="*/ 6448425 h 6859115"/>
              <a:gd name="connsiteX134" fmla="*/ 67863 w 5867389"/>
              <a:gd name="connsiteY134" fmla="*/ 6550603 h 6859115"/>
              <a:gd name="connsiteX135" fmla="*/ 39317 w 5867389"/>
              <a:gd name="connsiteY135" fmla="*/ 6654512 h 6859115"/>
              <a:gd name="connsiteX136" fmla="*/ 39317 w 5867389"/>
              <a:gd name="connsiteY136" fmla="*/ 6652000 h 6859115"/>
              <a:gd name="connsiteX137" fmla="*/ 40874 w 5867389"/>
              <a:gd name="connsiteY137" fmla="*/ 6644554 h 6859115"/>
              <a:gd name="connsiteX138" fmla="*/ 48054 w 5867389"/>
              <a:gd name="connsiteY138" fmla="*/ 6615026 h 6859115"/>
              <a:gd name="connsiteX139" fmla="*/ 81531 w 5867389"/>
              <a:gd name="connsiteY139" fmla="*/ 6498301 h 6859115"/>
              <a:gd name="connsiteX140" fmla="*/ 156013 w 5867389"/>
              <a:gd name="connsiteY140" fmla="*/ 6310226 h 6859115"/>
              <a:gd name="connsiteX141" fmla="*/ 306965 w 5867389"/>
              <a:gd name="connsiteY141" fmla="*/ 6071582 h 6859115"/>
              <a:gd name="connsiteX142" fmla="*/ 138712 w 5867389"/>
              <a:gd name="connsiteY142" fmla="*/ 6346941 h 6859115"/>
              <a:gd name="connsiteX143" fmla="*/ 136982 w 5867389"/>
              <a:gd name="connsiteY143" fmla="*/ 6346075 h 6859115"/>
              <a:gd name="connsiteX144" fmla="*/ 204456 w 5867389"/>
              <a:gd name="connsiteY144" fmla="*/ 6213677 h 6859115"/>
              <a:gd name="connsiteX145" fmla="*/ 230408 w 5867389"/>
              <a:gd name="connsiteY145" fmla="*/ 6171940 h 6859115"/>
              <a:gd name="connsiteX146" fmla="*/ 239923 w 5867389"/>
              <a:gd name="connsiteY146" fmla="*/ 6156441 h 6859115"/>
              <a:gd name="connsiteX147" fmla="*/ 238626 w 5867389"/>
              <a:gd name="connsiteY147" fmla="*/ 6155488 h 6859115"/>
              <a:gd name="connsiteX148" fmla="*/ 187414 w 5867389"/>
              <a:gd name="connsiteY148" fmla="*/ 6239222 h 6859115"/>
              <a:gd name="connsiteX149" fmla="*/ 134905 w 5867389"/>
              <a:gd name="connsiteY149" fmla="*/ 6345382 h 6859115"/>
              <a:gd name="connsiteX150" fmla="*/ 60856 w 5867389"/>
              <a:gd name="connsiteY150" fmla="*/ 6548438 h 6859115"/>
              <a:gd name="connsiteX151" fmla="*/ 109127 w 5867389"/>
              <a:gd name="connsiteY151" fmla="*/ 6407641 h 6859115"/>
              <a:gd name="connsiteX152" fmla="*/ 127639 w 5867389"/>
              <a:gd name="connsiteY152" fmla="*/ 6362267 h 6859115"/>
              <a:gd name="connsiteX153" fmla="*/ 134905 w 5867389"/>
              <a:gd name="connsiteY153" fmla="*/ 6344949 h 6859115"/>
              <a:gd name="connsiteX154" fmla="*/ 133435 w 5867389"/>
              <a:gd name="connsiteY154" fmla="*/ 6344343 h 6859115"/>
              <a:gd name="connsiteX155" fmla="*/ 216567 w 5867389"/>
              <a:gd name="connsiteY155" fmla="*/ 6185535 h 6859115"/>
              <a:gd name="connsiteX156" fmla="*/ 243297 w 5867389"/>
              <a:gd name="connsiteY156" fmla="*/ 6144578 h 6859115"/>
              <a:gd name="connsiteX157" fmla="*/ 272796 w 5867389"/>
              <a:gd name="connsiteY157" fmla="*/ 6104313 h 6859115"/>
              <a:gd name="connsiteX158" fmla="*/ 338886 w 5867389"/>
              <a:gd name="connsiteY158" fmla="*/ 6027593 h 6859115"/>
              <a:gd name="connsiteX159" fmla="*/ 413800 w 5867389"/>
              <a:gd name="connsiteY159" fmla="*/ 5959273 h 6859115"/>
              <a:gd name="connsiteX160" fmla="*/ 494856 w 5867389"/>
              <a:gd name="connsiteY160" fmla="*/ 5902902 h 6859115"/>
              <a:gd name="connsiteX161" fmla="*/ 578421 w 5867389"/>
              <a:gd name="connsiteY161" fmla="*/ 5860300 h 6859115"/>
              <a:gd name="connsiteX162" fmla="*/ 619511 w 5867389"/>
              <a:gd name="connsiteY162" fmla="*/ 5844021 h 6859115"/>
              <a:gd name="connsiteX163" fmla="*/ 659649 w 5867389"/>
              <a:gd name="connsiteY163" fmla="*/ 5831551 h 6859115"/>
              <a:gd name="connsiteX164" fmla="*/ 659649 w 5867389"/>
              <a:gd name="connsiteY164" fmla="*/ 5830426 h 6859115"/>
              <a:gd name="connsiteX165" fmla="*/ 619424 w 5867389"/>
              <a:gd name="connsiteY165" fmla="*/ 5842809 h 6859115"/>
              <a:gd name="connsiteX166" fmla="*/ 578247 w 5867389"/>
              <a:gd name="connsiteY166" fmla="*/ 5859001 h 6859115"/>
              <a:gd name="connsiteX167" fmla="*/ 494510 w 5867389"/>
              <a:gd name="connsiteY167" fmla="*/ 5901604 h 6859115"/>
              <a:gd name="connsiteX168" fmla="*/ 337675 w 5867389"/>
              <a:gd name="connsiteY168" fmla="*/ 6026554 h 6859115"/>
              <a:gd name="connsiteX169" fmla="*/ 271585 w 5867389"/>
              <a:gd name="connsiteY169" fmla="*/ 6103534 h 6859115"/>
              <a:gd name="connsiteX170" fmla="*/ 242086 w 5867389"/>
              <a:gd name="connsiteY170" fmla="*/ 6143798 h 6859115"/>
              <a:gd name="connsiteX171" fmla="*/ 215356 w 5867389"/>
              <a:gd name="connsiteY171" fmla="*/ 6184843 h 6859115"/>
              <a:gd name="connsiteX172" fmla="*/ 131705 w 5867389"/>
              <a:gd name="connsiteY172" fmla="*/ 6343910 h 6859115"/>
              <a:gd name="connsiteX173" fmla="*/ 158175 w 5867389"/>
              <a:gd name="connsiteY173" fmla="*/ 6286847 h 6859115"/>
              <a:gd name="connsiteX174" fmla="*/ 172535 w 5867389"/>
              <a:gd name="connsiteY174" fmla="*/ 6258012 h 6859115"/>
              <a:gd name="connsiteX175" fmla="*/ 178158 w 5867389"/>
              <a:gd name="connsiteY175" fmla="*/ 6245543 h 6859115"/>
              <a:gd name="connsiteX176" fmla="*/ 318038 w 5867389"/>
              <a:gd name="connsiteY176" fmla="*/ 6045344 h 6859115"/>
              <a:gd name="connsiteX177" fmla="*/ 406880 w 5867389"/>
              <a:gd name="connsiteY177" fmla="*/ 5961005 h 6859115"/>
              <a:gd name="connsiteX178" fmla="*/ 508178 w 5867389"/>
              <a:gd name="connsiteY178" fmla="*/ 5891732 h 6859115"/>
              <a:gd name="connsiteX179" fmla="*/ 738629 w 5867389"/>
              <a:gd name="connsiteY179" fmla="*/ 5811636 h 6859115"/>
              <a:gd name="connsiteX180" fmla="*/ 982662 w 5867389"/>
              <a:gd name="connsiteY180" fmla="*/ 5817004 h 6859115"/>
              <a:gd name="connsiteX181" fmla="*/ 658611 w 5867389"/>
              <a:gd name="connsiteY181" fmla="*/ 5828175 h 6859115"/>
              <a:gd name="connsiteX182" fmla="*/ 872973 w 5867389"/>
              <a:gd name="connsiteY182" fmla="*/ 5803929 h 6859115"/>
              <a:gd name="connsiteX183" fmla="*/ 1154116 w 5867389"/>
              <a:gd name="connsiteY183" fmla="*/ 5859174 h 6859115"/>
              <a:gd name="connsiteX184" fmla="*/ 1438634 w 5867389"/>
              <a:gd name="connsiteY184" fmla="*/ 5973128 h 6859115"/>
              <a:gd name="connsiteX185" fmla="*/ 1688117 w 5867389"/>
              <a:gd name="connsiteY185" fmla="*/ 6090891 h 685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5867389" h="6859115">
                <a:moveTo>
                  <a:pt x="1688117" y="6090891"/>
                </a:moveTo>
                <a:cubicBezTo>
                  <a:pt x="1809225" y="6148301"/>
                  <a:pt x="1933706" y="6206144"/>
                  <a:pt x="2063984" y="6257579"/>
                </a:cubicBezTo>
                <a:cubicBezTo>
                  <a:pt x="2196182" y="6310815"/>
                  <a:pt x="2332403" y="6353461"/>
                  <a:pt x="2471340" y="6385127"/>
                </a:cubicBezTo>
                <a:cubicBezTo>
                  <a:pt x="2759343" y="6450737"/>
                  <a:pt x="3058679" y="6448096"/>
                  <a:pt x="3345481" y="6377421"/>
                </a:cubicBezTo>
                <a:cubicBezTo>
                  <a:pt x="3489530" y="6342126"/>
                  <a:pt x="3629791" y="6292821"/>
                  <a:pt x="3764255" y="6230216"/>
                </a:cubicBezTo>
                <a:cubicBezTo>
                  <a:pt x="3897327" y="6168165"/>
                  <a:pt x="4025338" y="6095784"/>
                  <a:pt x="4147129" y="6013739"/>
                </a:cubicBezTo>
                <a:cubicBezTo>
                  <a:pt x="4388740" y="5851727"/>
                  <a:pt x="4601804" y="5661141"/>
                  <a:pt x="4786494" y="5464666"/>
                </a:cubicBezTo>
                <a:cubicBezTo>
                  <a:pt x="5012464" y="5224471"/>
                  <a:pt x="5210614" y="4959503"/>
                  <a:pt x="5377155" y="4674784"/>
                </a:cubicBezTo>
                <a:cubicBezTo>
                  <a:pt x="5460279" y="4529207"/>
                  <a:pt x="5533004" y="4377933"/>
                  <a:pt x="5594803" y="4222086"/>
                </a:cubicBezTo>
                <a:lnTo>
                  <a:pt x="5617382" y="4163204"/>
                </a:lnTo>
                <a:cubicBezTo>
                  <a:pt x="5624994" y="4143548"/>
                  <a:pt x="5632780" y="4123979"/>
                  <a:pt x="5639181" y="4103976"/>
                </a:cubicBezTo>
                <a:lnTo>
                  <a:pt x="5679406" y="3984221"/>
                </a:lnTo>
                <a:lnTo>
                  <a:pt x="5714873" y="3862994"/>
                </a:lnTo>
                <a:lnTo>
                  <a:pt x="5719285" y="3847840"/>
                </a:lnTo>
                <a:lnTo>
                  <a:pt x="5723092" y="3832514"/>
                </a:lnTo>
                <a:lnTo>
                  <a:pt x="5730791" y="3801860"/>
                </a:lnTo>
                <a:lnTo>
                  <a:pt x="5746016" y="3740554"/>
                </a:lnTo>
                <a:cubicBezTo>
                  <a:pt x="5823214" y="3412747"/>
                  <a:pt x="5856985" y="3076194"/>
                  <a:pt x="5846449" y="2739563"/>
                </a:cubicBezTo>
                <a:lnTo>
                  <a:pt x="5844892" y="2676958"/>
                </a:lnTo>
                <a:cubicBezTo>
                  <a:pt x="5843681" y="2656176"/>
                  <a:pt x="5842383" y="2635394"/>
                  <a:pt x="5841172" y="2614613"/>
                </a:cubicBezTo>
                <a:lnTo>
                  <a:pt x="5837279" y="2552354"/>
                </a:lnTo>
                <a:lnTo>
                  <a:pt x="5835290" y="2521181"/>
                </a:lnTo>
                <a:lnTo>
                  <a:pt x="5832262" y="2490182"/>
                </a:lnTo>
                <a:cubicBezTo>
                  <a:pt x="5828110" y="2448878"/>
                  <a:pt x="5824390" y="2407660"/>
                  <a:pt x="5819892" y="2366530"/>
                </a:cubicBezTo>
                <a:cubicBezTo>
                  <a:pt x="5815393" y="2325399"/>
                  <a:pt x="5808905" y="2284528"/>
                  <a:pt x="5803456" y="2243657"/>
                </a:cubicBezTo>
                <a:cubicBezTo>
                  <a:pt x="5779139" y="2081949"/>
                  <a:pt x="5746509" y="1921600"/>
                  <a:pt x="5705704" y="1763251"/>
                </a:cubicBezTo>
                <a:cubicBezTo>
                  <a:pt x="5706656" y="1763251"/>
                  <a:pt x="5733299" y="1867679"/>
                  <a:pt x="5708040" y="1762645"/>
                </a:cubicBezTo>
                <a:lnTo>
                  <a:pt x="5670150" y="1625138"/>
                </a:lnTo>
                <a:cubicBezTo>
                  <a:pt x="5658472" y="1585480"/>
                  <a:pt x="5647486" y="1551796"/>
                  <a:pt x="5638576" y="1522701"/>
                </a:cubicBezTo>
                <a:cubicBezTo>
                  <a:pt x="5621275" y="1464426"/>
                  <a:pt x="5607347" y="1426412"/>
                  <a:pt x="5598783" y="1400781"/>
                </a:cubicBezTo>
                <a:cubicBezTo>
                  <a:pt x="5590219" y="1375150"/>
                  <a:pt x="5585980" y="1362335"/>
                  <a:pt x="5584077" y="1355754"/>
                </a:cubicBezTo>
                <a:cubicBezTo>
                  <a:pt x="5582174" y="1349173"/>
                  <a:pt x="5582606" y="1349173"/>
                  <a:pt x="5582952" y="1349000"/>
                </a:cubicBezTo>
                <a:cubicBezTo>
                  <a:pt x="5583299" y="1348827"/>
                  <a:pt x="5584769" y="1353762"/>
                  <a:pt x="5587710" y="1361902"/>
                </a:cubicBezTo>
                <a:cubicBezTo>
                  <a:pt x="5590651" y="1370041"/>
                  <a:pt x="5594803" y="1381558"/>
                  <a:pt x="5599562" y="1395066"/>
                </a:cubicBezTo>
                <a:cubicBezTo>
                  <a:pt x="5604319" y="1408574"/>
                  <a:pt x="5609856" y="1424161"/>
                  <a:pt x="5615652" y="1440267"/>
                </a:cubicBezTo>
                <a:cubicBezTo>
                  <a:pt x="5618420" y="1448320"/>
                  <a:pt x="5621361" y="1456546"/>
                  <a:pt x="5624302" y="1464772"/>
                </a:cubicBezTo>
                <a:cubicBezTo>
                  <a:pt x="5627243" y="1472998"/>
                  <a:pt x="5629579" y="1481311"/>
                  <a:pt x="5632088" y="1489364"/>
                </a:cubicBezTo>
                <a:cubicBezTo>
                  <a:pt x="5652417" y="1553787"/>
                  <a:pt x="5668766" y="1605396"/>
                  <a:pt x="5652849" y="1553701"/>
                </a:cubicBezTo>
                <a:cubicBezTo>
                  <a:pt x="5659017" y="1573097"/>
                  <a:pt x="5665367" y="1593299"/>
                  <a:pt x="5671880" y="1614314"/>
                </a:cubicBezTo>
                <a:cubicBezTo>
                  <a:pt x="5677676" y="1635269"/>
                  <a:pt x="5683732" y="1656657"/>
                  <a:pt x="5689787" y="1678478"/>
                </a:cubicBezTo>
                <a:cubicBezTo>
                  <a:pt x="5701812" y="1721774"/>
                  <a:pt x="5715133" y="1766628"/>
                  <a:pt x="5725168" y="1811135"/>
                </a:cubicBezTo>
                <a:cubicBezTo>
                  <a:pt x="5730618" y="1833303"/>
                  <a:pt x="5735895" y="1855297"/>
                  <a:pt x="5741172" y="1876771"/>
                </a:cubicBezTo>
                <a:cubicBezTo>
                  <a:pt x="5746448" y="1898246"/>
                  <a:pt x="5751725" y="1919288"/>
                  <a:pt x="5755704" y="1939810"/>
                </a:cubicBezTo>
                <a:lnTo>
                  <a:pt x="5778888" y="2051512"/>
                </a:lnTo>
                <a:cubicBezTo>
                  <a:pt x="5782608" y="2068051"/>
                  <a:pt x="5784943" y="2083464"/>
                  <a:pt x="5787539" y="2097405"/>
                </a:cubicBezTo>
                <a:cubicBezTo>
                  <a:pt x="5790134" y="2111346"/>
                  <a:pt x="5792124" y="2123382"/>
                  <a:pt x="5793940" y="2134293"/>
                </a:cubicBezTo>
                <a:cubicBezTo>
                  <a:pt x="5797660" y="2155508"/>
                  <a:pt x="5800169" y="2169622"/>
                  <a:pt x="5801033" y="2174644"/>
                </a:cubicBezTo>
                <a:cubicBezTo>
                  <a:pt x="5802850" y="2184602"/>
                  <a:pt x="5798525" y="2157932"/>
                  <a:pt x="5785030" y="2077835"/>
                </a:cubicBezTo>
                <a:cubicBezTo>
                  <a:pt x="5780445" y="2051165"/>
                  <a:pt x="5770497" y="2004839"/>
                  <a:pt x="5759078" y="1948555"/>
                </a:cubicBezTo>
                <a:cubicBezTo>
                  <a:pt x="5753715" y="1920327"/>
                  <a:pt x="5746016" y="1889933"/>
                  <a:pt x="5738403" y="1858328"/>
                </a:cubicBezTo>
                <a:cubicBezTo>
                  <a:pt x="5730791" y="1826722"/>
                  <a:pt x="5722659" y="1793904"/>
                  <a:pt x="5714701" y="1760999"/>
                </a:cubicBezTo>
                <a:cubicBezTo>
                  <a:pt x="5706742" y="1728095"/>
                  <a:pt x="5696534" y="1695883"/>
                  <a:pt x="5687884" y="1664537"/>
                </a:cubicBezTo>
                <a:cubicBezTo>
                  <a:pt x="5683498" y="1648838"/>
                  <a:pt x="5679233" y="1633538"/>
                  <a:pt x="5675081" y="1618644"/>
                </a:cubicBezTo>
                <a:cubicBezTo>
                  <a:pt x="5670756" y="1603750"/>
                  <a:pt x="5665998" y="1589549"/>
                  <a:pt x="5661759" y="1575781"/>
                </a:cubicBezTo>
                <a:cubicBezTo>
                  <a:pt x="5644458" y="1521056"/>
                  <a:pt x="5630963" y="1475682"/>
                  <a:pt x="5622140" y="1450138"/>
                </a:cubicBezTo>
                <a:cubicBezTo>
                  <a:pt x="5604838" y="1398790"/>
                  <a:pt x="5614267" y="1424161"/>
                  <a:pt x="5623783" y="1449445"/>
                </a:cubicBezTo>
                <a:cubicBezTo>
                  <a:pt x="5628801" y="1462088"/>
                  <a:pt x="5632953" y="1474903"/>
                  <a:pt x="5634251" y="1478107"/>
                </a:cubicBezTo>
                <a:cubicBezTo>
                  <a:pt x="5635548" y="1481311"/>
                  <a:pt x="5634251" y="1474557"/>
                  <a:pt x="5625600" y="1448926"/>
                </a:cubicBezTo>
                <a:cubicBezTo>
                  <a:pt x="5616949" y="1423295"/>
                  <a:pt x="5605271" y="1391516"/>
                  <a:pt x="5592901" y="1356360"/>
                </a:cubicBezTo>
                <a:cubicBezTo>
                  <a:pt x="5586499" y="1339042"/>
                  <a:pt x="5580530" y="1320338"/>
                  <a:pt x="5573177" y="1301808"/>
                </a:cubicBezTo>
                <a:lnTo>
                  <a:pt x="5551118" y="1245437"/>
                </a:lnTo>
                <a:cubicBezTo>
                  <a:pt x="5543765" y="1226560"/>
                  <a:pt x="5536326" y="1207684"/>
                  <a:pt x="5529059" y="1189153"/>
                </a:cubicBezTo>
                <a:lnTo>
                  <a:pt x="5518246" y="1161704"/>
                </a:lnTo>
                <a:lnTo>
                  <a:pt x="5507000" y="1135726"/>
                </a:lnTo>
                <a:cubicBezTo>
                  <a:pt x="5492294" y="1101090"/>
                  <a:pt x="5478886" y="1070437"/>
                  <a:pt x="5468246" y="1045585"/>
                </a:cubicBezTo>
                <a:cubicBezTo>
                  <a:pt x="5426204" y="945919"/>
                  <a:pt x="5513229" y="1144126"/>
                  <a:pt x="5470409" y="1044633"/>
                </a:cubicBezTo>
                <a:cubicBezTo>
                  <a:pt x="5395529" y="875365"/>
                  <a:pt x="5311315" y="710383"/>
                  <a:pt x="5218157" y="550458"/>
                </a:cubicBezTo>
                <a:cubicBezTo>
                  <a:pt x="5111254" y="367232"/>
                  <a:pt x="4993087" y="190825"/>
                  <a:pt x="4864349" y="22254"/>
                </a:cubicBezTo>
                <a:cubicBezTo>
                  <a:pt x="4863657" y="21017"/>
                  <a:pt x="4862878" y="19830"/>
                  <a:pt x="4862013" y="18704"/>
                </a:cubicBezTo>
                <a:lnTo>
                  <a:pt x="4856563" y="11170"/>
                </a:lnTo>
                <a:lnTo>
                  <a:pt x="4851114" y="3550"/>
                </a:lnTo>
                <a:cubicBezTo>
                  <a:pt x="4850231" y="2440"/>
                  <a:pt x="4849444" y="1252"/>
                  <a:pt x="4848778" y="0"/>
                </a:cubicBezTo>
                <a:cubicBezTo>
                  <a:pt x="4848778" y="0"/>
                  <a:pt x="4849902" y="1212"/>
                  <a:pt x="4852497" y="4503"/>
                </a:cubicBezTo>
                <a:lnTo>
                  <a:pt x="4865473" y="21128"/>
                </a:lnTo>
                <a:cubicBezTo>
                  <a:pt x="4877584" y="37494"/>
                  <a:pt x="4897827" y="64424"/>
                  <a:pt x="4930180" y="107719"/>
                </a:cubicBezTo>
                <a:cubicBezTo>
                  <a:pt x="5070475" y="299405"/>
                  <a:pt x="5197310" y="500605"/>
                  <a:pt x="5309767" y="709872"/>
                </a:cubicBezTo>
                <a:cubicBezTo>
                  <a:pt x="5422562" y="919812"/>
                  <a:pt x="5519578" y="1137874"/>
                  <a:pt x="5599994" y="1362248"/>
                </a:cubicBezTo>
                <a:cubicBezTo>
                  <a:pt x="5681033" y="1587151"/>
                  <a:pt x="5744658" y="1817959"/>
                  <a:pt x="5790307" y="2052638"/>
                </a:cubicBezTo>
                <a:cubicBezTo>
                  <a:pt x="5835471" y="2287992"/>
                  <a:pt x="5860852" y="2526723"/>
                  <a:pt x="5866172" y="2766320"/>
                </a:cubicBezTo>
                <a:cubicBezTo>
                  <a:pt x="5868681" y="2826241"/>
                  <a:pt x="5866605" y="2886162"/>
                  <a:pt x="5866172" y="2946169"/>
                </a:cubicBezTo>
                <a:cubicBezTo>
                  <a:pt x="5866172" y="2976130"/>
                  <a:pt x="5864096" y="3006090"/>
                  <a:pt x="5862799" y="3036051"/>
                </a:cubicBezTo>
                <a:lnTo>
                  <a:pt x="5858214" y="3125759"/>
                </a:lnTo>
                <a:lnTo>
                  <a:pt x="5850428" y="3215467"/>
                </a:lnTo>
                <a:cubicBezTo>
                  <a:pt x="5847747" y="3245341"/>
                  <a:pt x="5845584" y="3275301"/>
                  <a:pt x="5841778" y="3305002"/>
                </a:cubicBezTo>
                <a:lnTo>
                  <a:pt x="5830099" y="3394191"/>
                </a:lnTo>
                <a:lnTo>
                  <a:pt x="5827245" y="3416531"/>
                </a:lnTo>
                <a:cubicBezTo>
                  <a:pt x="5826293" y="3423978"/>
                  <a:pt x="5824909" y="3431338"/>
                  <a:pt x="5823698" y="3438698"/>
                </a:cubicBezTo>
                <a:lnTo>
                  <a:pt x="5816345" y="3483206"/>
                </a:lnTo>
                <a:cubicBezTo>
                  <a:pt x="5811328" y="3512734"/>
                  <a:pt x="5806829" y="3542434"/>
                  <a:pt x="5801379" y="3571962"/>
                </a:cubicBezTo>
                <a:lnTo>
                  <a:pt x="5783127" y="3660198"/>
                </a:lnTo>
                <a:lnTo>
                  <a:pt x="5773957" y="3704359"/>
                </a:lnTo>
                <a:cubicBezTo>
                  <a:pt x="5770756" y="3718993"/>
                  <a:pt x="5766864" y="3733540"/>
                  <a:pt x="5763317" y="3747655"/>
                </a:cubicBezTo>
                <a:lnTo>
                  <a:pt x="5741604" y="3835804"/>
                </a:lnTo>
                <a:cubicBezTo>
                  <a:pt x="5738144" y="3850438"/>
                  <a:pt x="5733818" y="3864812"/>
                  <a:pt x="5729580" y="3879100"/>
                </a:cubicBezTo>
                <a:lnTo>
                  <a:pt x="5716950" y="3922395"/>
                </a:lnTo>
                <a:lnTo>
                  <a:pt x="5704320" y="3965691"/>
                </a:lnTo>
                <a:cubicBezTo>
                  <a:pt x="5700081" y="3980151"/>
                  <a:pt x="5695669" y="3994612"/>
                  <a:pt x="5690998" y="4008986"/>
                </a:cubicBezTo>
                <a:lnTo>
                  <a:pt x="5662105" y="4094365"/>
                </a:lnTo>
                <a:cubicBezTo>
                  <a:pt x="5657261" y="4108652"/>
                  <a:pt x="5652762" y="4122940"/>
                  <a:pt x="5647486" y="4137054"/>
                </a:cubicBezTo>
                <a:lnTo>
                  <a:pt x="5631309" y="4179137"/>
                </a:lnTo>
                <a:cubicBezTo>
                  <a:pt x="5546508" y="4404412"/>
                  <a:pt x="5438392" y="4620188"/>
                  <a:pt x="5308729" y="4822941"/>
                </a:cubicBezTo>
                <a:cubicBezTo>
                  <a:pt x="5178962" y="5025633"/>
                  <a:pt x="5033131" y="5217553"/>
                  <a:pt x="4872653" y="5396866"/>
                </a:cubicBezTo>
                <a:cubicBezTo>
                  <a:pt x="4712384" y="5576481"/>
                  <a:pt x="4536648" y="5741636"/>
                  <a:pt x="4347477" y="5890434"/>
                </a:cubicBezTo>
                <a:cubicBezTo>
                  <a:pt x="4252476" y="5964295"/>
                  <a:pt x="4153479" y="6032867"/>
                  <a:pt x="4050935" y="6095827"/>
                </a:cubicBezTo>
                <a:cubicBezTo>
                  <a:pt x="3948607" y="6159203"/>
                  <a:pt x="3842041" y="6215452"/>
                  <a:pt x="3731988" y="6264160"/>
                </a:cubicBezTo>
                <a:cubicBezTo>
                  <a:pt x="3621884" y="6312790"/>
                  <a:pt x="3508189" y="6352855"/>
                  <a:pt x="3391934" y="6384002"/>
                </a:cubicBezTo>
                <a:lnTo>
                  <a:pt x="3348076" y="6394999"/>
                </a:lnTo>
                <a:cubicBezTo>
                  <a:pt x="3333456" y="6398549"/>
                  <a:pt x="3319010" y="6402792"/>
                  <a:pt x="3304131" y="6405303"/>
                </a:cubicBezTo>
                <a:lnTo>
                  <a:pt x="3215635" y="6422621"/>
                </a:lnTo>
                <a:lnTo>
                  <a:pt x="3126275" y="6435436"/>
                </a:lnTo>
                <a:cubicBezTo>
                  <a:pt x="3111482" y="6437948"/>
                  <a:pt x="3096431" y="6438987"/>
                  <a:pt x="3081465" y="6440286"/>
                </a:cubicBezTo>
                <a:lnTo>
                  <a:pt x="3036482" y="6444182"/>
                </a:lnTo>
                <a:cubicBezTo>
                  <a:pt x="2796342" y="6464445"/>
                  <a:pt x="2553866" y="6432406"/>
                  <a:pt x="2323674" y="6365471"/>
                </a:cubicBezTo>
                <a:cubicBezTo>
                  <a:pt x="2093483" y="6298536"/>
                  <a:pt x="1873844" y="6198957"/>
                  <a:pt x="1659051" y="6096000"/>
                </a:cubicBezTo>
                <a:cubicBezTo>
                  <a:pt x="1551264" y="6044738"/>
                  <a:pt x="1444084" y="5992611"/>
                  <a:pt x="1334740" y="5946198"/>
                </a:cubicBezTo>
                <a:cubicBezTo>
                  <a:pt x="1280069" y="5923078"/>
                  <a:pt x="1224878" y="5901171"/>
                  <a:pt x="1168736" y="5882467"/>
                </a:cubicBezTo>
                <a:cubicBezTo>
                  <a:pt x="1140708" y="5872769"/>
                  <a:pt x="1112334" y="5864456"/>
                  <a:pt x="1083960" y="5856490"/>
                </a:cubicBezTo>
                <a:cubicBezTo>
                  <a:pt x="1055586" y="5848523"/>
                  <a:pt x="1026693" y="5841856"/>
                  <a:pt x="997454" y="5836487"/>
                </a:cubicBezTo>
                <a:cubicBezTo>
                  <a:pt x="968587" y="5830868"/>
                  <a:pt x="939452" y="5826702"/>
                  <a:pt x="910170" y="5824018"/>
                </a:cubicBezTo>
                <a:cubicBezTo>
                  <a:pt x="895551" y="5822373"/>
                  <a:pt x="880845" y="5821853"/>
                  <a:pt x="866225" y="5820988"/>
                </a:cubicBezTo>
                <a:cubicBezTo>
                  <a:pt x="851606" y="5820121"/>
                  <a:pt x="836813" y="5820121"/>
                  <a:pt x="822194" y="5820988"/>
                </a:cubicBezTo>
                <a:cubicBezTo>
                  <a:pt x="763562" y="5822122"/>
                  <a:pt x="705356" y="5831240"/>
                  <a:pt x="649182" y="5848091"/>
                </a:cubicBezTo>
                <a:cubicBezTo>
                  <a:pt x="621205" y="5856706"/>
                  <a:pt x="593812" y="5867114"/>
                  <a:pt x="567175" y="5879263"/>
                </a:cubicBezTo>
                <a:cubicBezTo>
                  <a:pt x="540622" y="5891611"/>
                  <a:pt x="514852" y="5905578"/>
                  <a:pt x="490012" y="5921087"/>
                </a:cubicBezTo>
                <a:cubicBezTo>
                  <a:pt x="465151" y="5936595"/>
                  <a:pt x="441234" y="5953567"/>
                  <a:pt x="418385" y="5971915"/>
                </a:cubicBezTo>
                <a:cubicBezTo>
                  <a:pt x="395673" y="5990437"/>
                  <a:pt x="373986" y="6010180"/>
                  <a:pt x="353419" y="6031057"/>
                </a:cubicBezTo>
                <a:cubicBezTo>
                  <a:pt x="332658" y="6051752"/>
                  <a:pt x="313626" y="6074353"/>
                  <a:pt x="294941" y="6096779"/>
                </a:cubicBezTo>
                <a:cubicBezTo>
                  <a:pt x="276256" y="6119207"/>
                  <a:pt x="259214" y="6143365"/>
                  <a:pt x="243038" y="6168044"/>
                </a:cubicBezTo>
                <a:cubicBezTo>
                  <a:pt x="210604" y="6217115"/>
                  <a:pt x="181890" y="6268550"/>
                  <a:pt x="157137" y="6321916"/>
                </a:cubicBezTo>
                <a:cubicBezTo>
                  <a:pt x="108219" y="6429150"/>
                  <a:pt x="69916" y="6540921"/>
                  <a:pt x="42777" y="6655638"/>
                </a:cubicBezTo>
                <a:cubicBezTo>
                  <a:pt x="17258" y="6760326"/>
                  <a:pt x="8174" y="6820160"/>
                  <a:pt x="2984" y="6845185"/>
                </a:cubicBezTo>
                <a:cubicBezTo>
                  <a:pt x="-2206" y="6870210"/>
                  <a:pt x="-130" y="6859992"/>
                  <a:pt x="5406" y="6826741"/>
                </a:cubicBezTo>
                <a:cubicBezTo>
                  <a:pt x="10943" y="6793490"/>
                  <a:pt x="21237" y="6737033"/>
                  <a:pt x="37067" y="6669752"/>
                </a:cubicBezTo>
                <a:cubicBezTo>
                  <a:pt x="54414" y="6594799"/>
                  <a:pt x="76048" y="6520902"/>
                  <a:pt x="101860" y="6448425"/>
                </a:cubicBezTo>
                <a:cubicBezTo>
                  <a:pt x="83781" y="6499081"/>
                  <a:pt x="75908" y="6524885"/>
                  <a:pt x="67863" y="6550603"/>
                </a:cubicBezTo>
                <a:cubicBezTo>
                  <a:pt x="59818" y="6576320"/>
                  <a:pt x="52206" y="6602557"/>
                  <a:pt x="39317" y="6654512"/>
                </a:cubicBezTo>
                <a:cubicBezTo>
                  <a:pt x="39240" y="6653680"/>
                  <a:pt x="39240" y="6652832"/>
                  <a:pt x="39317" y="6652000"/>
                </a:cubicBezTo>
                <a:cubicBezTo>
                  <a:pt x="39317" y="6650269"/>
                  <a:pt x="40268" y="6647844"/>
                  <a:pt x="40874" y="6644554"/>
                </a:cubicBezTo>
                <a:cubicBezTo>
                  <a:pt x="42517" y="6637886"/>
                  <a:pt x="44853" y="6628101"/>
                  <a:pt x="48054" y="6615026"/>
                </a:cubicBezTo>
                <a:cubicBezTo>
                  <a:pt x="54715" y="6589049"/>
                  <a:pt x="65355" y="6549736"/>
                  <a:pt x="81531" y="6498301"/>
                </a:cubicBezTo>
                <a:cubicBezTo>
                  <a:pt x="102322" y="6434086"/>
                  <a:pt x="127200" y="6371264"/>
                  <a:pt x="156013" y="6310226"/>
                </a:cubicBezTo>
                <a:cubicBezTo>
                  <a:pt x="195806" y="6224475"/>
                  <a:pt x="246547" y="6144258"/>
                  <a:pt x="306965" y="6071582"/>
                </a:cubicBezTo>
                <a:cubicBezTo>
                  <a:pt x="237957" y="6154804"/>
                  <a:pt x="181290" y="6247543"/>
                  <a:pt x="138712" y="6346941"/>
                </a:cubicBezTo>
                <a:cubicBezTo>
                  <a:pt x="96324" y="6446260"/>
                  <a:pt x="137328" y="6346335"/>
                  <a:pt x="136982" y="6346075"/>
                </a:cubicBezTo>
                <a:cubicBezTo>
                  <a:pt x="156912" y="6300684"/>
                  <a:pt x="179442" y="6256479"/>
                  <a:pt x="204456" y="6213677"/>
                </a:cubicBezTo>
                <a:cubicBezTo>
                  <a:pt x="214923" y="6196359"/>
                  <a:pt x="223660" y="6181812"/>
                  <a:pt x="230408" y="6171940"/>
                </a:cubicBezTo>
                <a:cubicBezTo>
                  <a:pt x="237155" y="6162069"/>
                  <a:pt x="239923" y="6156441"/>
                  <a:pt x="239923" y="6156441"/>
                </a:cubicBezTo>
                <a:lnTo>
                  <a:pt x="238626" y="6155488"/>
                </a:lnTo>
                <a:cubicBezTo>
                  <a:pt x="223401" y="6177915"/>
                  <a:pt x="205667" y="6206750"/>
                  <a:pt x="187414" y="6239222"/>
                </a:cubicBezTo>
                <a:cubicBezTo>
                  <a:pt x="169162" y="6271693"/>
                  <a:pt x="151342" y="6308494"/>
                  <a:pt x="134905" y="6345382"/>
                </a:cubicBezTo>
                <a:cubicBezTo>
                  <a:pt x="106006" y="6411451"/>
                  <a:pt x="81275" y="6479269"/>
                  <a:pt x="60856" y="6548438"/>
                </a:cubicBezTo>
                <a:cubicBezTo>
                  <a:pt x="76341" y="6496483"/>
                  <a:pt x="94248" y="6445481"/>
                  <a:pt x="109127" y="6407641"/>
                </a:cubicBezTo>
                <a:cubicBezTo>
                  <a:pt x="116653" y="6388851"/>
                  <a:pt x="122881" y="6373005"/>
                  <a:pt x="127639" y="6362267"/>
                </a:cubicBezTo>
                <a:cubicBezTo>
                  <a:pt x="132397" y="6351530"/>
                  <a:pt x="134905" y="6344949"/>
                  <a:pt x="134905" y="6344949"/>
                </a:cubicBezTo>
                <a:lnTo>
                  <a:pt x="133435" y="6344343"/>
                </a:lnTo>
                <a:cubicBezTo>
                  <a:pt x="157248" y="6289453"/>
                  <a:pt x="185032" y="6236373"/>
                  <a:pt x="216567" y="6185535"/>
                </a:cubicBezTo>
                <a:cubicBezTo>
                  <a:pt x="225217" y="6171681"/>
                  <a:pt x="233868" y="6158345"/>
                  <a:pt x="243297" y="6144578"/>
                </a:cubicBezTo>
                <a:cubicBezTo>
                  <a:pt x="252726" y="6130810"/>
                  <a:pt x="262328" y="6117475"/>
                  <a:pt x="272796" y="6104313"/>
                </a:cubicBezTo>
                <a:cubicBezTo>
                  <a:pt x="293308" y="6077470"/>
                  <a:pt x="315376" y="6051848"/>
                  <a:pt x="338886" y="6027593"/>
                </a:cubicBezTo>
                <a:cubicBezTo>
                  <a:pt x="362362" y="6003227"/>
                  <a:pt x="387385" y="5980410"/>
                  <a:pt x="413800" y="5959273"/>
                </a:cubicBezTo>
                <a:cubicBezTo>
                  <a:pt x="439593" y="5938777"/>
                  <a:pt x="466666" y="5919944"/>
                  <a:pt x="494856" y="5902902"/>
                </a:cubicBezTo>
                <a:cubicBezTo>
                  <a:pt x="521753" y="5886892"/>
                  <a:pt x="549668" y="5872665"/>
                  <a:pt x="578421" y="5860300"/>
                </a:cubicBezTo>
                <a:cubicBezTo>
                  <a:pt x="592088" y="5853979"/>
                  <a:pt x="606189" y="5849389"/>
                  <a:pt x="619511" y="5844021"/>
                </a:cubicBezTo>
                <a:cubicBezTo>
                  <a:pt x="632833" y="5838652"/>
                  <a:pt x="646414" y="5834842"/>
                  <a:pt x="659649" y="5831551"/>
                </a:cubicBezTo>
                <a:lnTo>
                  <a:pt x="659649" y="5830426"/>
                </a:lnTo>
                <a:cubicBezTo>
                  <a:pt x="646414" y="5833630"/>
                  <a:pt x="633179" y="5838565"/>
                  <a:pt x="619424" y="5842809"/>
                </a:cubicBezTo>
                <a:cubicBezTo>
                  <a:pt x="605670" y="5847052"/>
                  <a:pt x="591915" y="5852680"/>
                  <a:pt x="578247" y="5859001"/>
                </a:cubicBezTo>
                <a:cubicBezTo>
                  <a:pt x="549430" y="5871349"/>
                  <a:pt x="521457" y="5885576"/>
                  <a:pt x="494510" y="5901604"/>
                </a:cubicBezTo>
                <a:cubicBezTo>
                  <a:pt x="436909" y="5936084"/>
                  <a:pt x="384166" y="5978107"/>
                  <a:pt x="337675" y="6026554"/>
                </a:cubicBezTo>
                <a:cubicBezTo>
                  <a:pt x="314163" y="6050904"/>
                  <a:pt x="292094" y="6076604"/>
                  <a:pt x="271585" y="6103534"/>
                </a:cubicBezTo>
                <a:cubicBezTo>
                  <a:pt x="261117" y="6116695"/>
                  <a:pt x="251775" y="6130463"/>
                  <a:pt x="242086" y="6143798"/>
                </a:cubicBezTo>
                <a:cubicBezTo>
                  <a:pt x="232397" y="6157134"/>
                  <a:pt x="223660" y="6170988"/>
                  <a:pt x="215356" y="6184843"/>
                </a:cubicBezTo>
                <a:cubicBezTo>
                  <a:pt x="183692" y="6235784"/>
                  <a:pt x="155736" y="6288942"/>
                  <a:pt x="131705" y="6343910"/>
                </a:cubicBezTo>
                <a:cubicBezTo>
                  <a:pt x="142691" y="6319059"/>
                  <a:pt x="151255" y="6300615"/>
                  <a:pt x="158175" y="6286847"/>
                </a:cubicBezTo>
                <a:cubicBezTo>
                  <a:pt x="165096" y="6273078"/>
                  <a:pt x="169421" y="6263986"/>
                  <a:pt x="172535" y="6258012"/>
                </a:cubicBezTo>
                <a:cubicBezTo>
                  <a:pt x="178764" y="6245889"/>
                  <a:pt x="178504" y="6245716"/>
                  <a:pt x="178158" y="6245543"/>
                </a:cubicBezTo>
                <a:cubicBezTo>
                  <a:pt x="216584" y="6173430"/>
                  <a:pt x="263549" y="6106209"/>
                  <a:pt x="318038" y="6045344"/>
                </a:cubicBezTo>
                <a:cubicBezTo>
                  <a:pt x="345526" y="6015072"/>
                  <a:pt x="375222" y="5986879"/>
                  <a:pt x="406880" y="5961005"/>
                </a:cubicBezTo>
                <a:cubicBezTo>
                  <a:pt x="438687" y="5935166"/>
                  <a:pt x="472568" y="5911995"/>
                  <a:pt x="508178" y="5891732"/>
                </a:cubicBezTo>
                <a:cubicBezTo>
                  <a:pt x="579299" y="5850809"/>
                  <a:pt x="657476" y="5823637"/>
                  <a:pt x="738629" y="5811636"/>
                </a:cubicBezTo>
                <a:cubicBezTo>
                  <a:pt x="819751" y="5800596"/>
                  <a:pt x="902099" y="5802405"/>
                  <a:pt x="982662" y="5817004"/>
                </a:cubicBezTo>
                <a:cubicBezTo>
                  <a:pt x="875827" y="5798301"/>
                  <a:pt x="763889" y="5798214"/>
                  <a:pt x="658611" y="5828175"/>
                </a:cubicBezTo>
                <a:cubicBezTo>
                  <a:pt x="728274" y="5808484"/>
                  <a:pt x="800677" y="5800301"/>
                  <a:pt x="872973" y="5803929"/>
                </a:cubicBezTo>
                <a:cubicBezTo>
                  <a:pt x="959478" y="5807479"/>
                  <a:pt x="1057403" y="5827741"/>
                  <a:pt x="1154116" y="5859174"/>
                </a:cubicBezTo>
                <a:cubicBezTo>
                  <a:pt x="1251037" y="5891741"/>
                  <a:pt x="1346029" y="5929780"/>
                  <a:pt x="1438634" y="5973128"/>
                </a:cubicBezTo>
                <a:cubicBezTo>
                  <a:pt x="1529638" y="6014865"/>
                  <a:pt x="1614760" y="6056255"/>
                  <a:pt x="1688117" y="6090891"/>
                </a:cubicBezTo>
                <a:close/>
              </a:path>
            </a:pathLst>
          </a:custGeom>
          <a:solidFill>
            <a:srgbClr val="FFCF59"/>
          </a:solidFill>
          <a:ln w="864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9" b="0" i="0" u="none" strike="noStrike" kern="1200" cap="none" spc="0" normalizeH="0" baseline="0" noProof="0">
              <a:ln>
                <a:noFill/>
              </a:ln>
              <a:solidFill>
                <a:srgbClr val="1E345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76B44546-C615-5844-9252-87091D3CC9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99" t="2072" r="11973" b="8945"/>
          <a:stretch>
            <a:fillRect/>
          </a:stretch>
        </p:blipFill>
        <p:spPr>
          <a:xfrm flipH="1">
            <a:off x="0" y="-315853"/>
            <a:ext cx="10691813" cy="7559675"/>
          </a:xfrm>
          <a:custGeom>
            <a:avLst/>
            <a:gdLst>
              <a:gd name="connsiteX0" fmla="*/ 12192000 w 12192000"/>
              <a:gd name="connsiteY0" fmla="*/ 0 h 6858000"/>
              <a:gd name="connsiteX1" fmla="*/ 0 w 12192000"/>
              <a:gd name="connsiteY1" fmla="*/ 0 h 6858000"/>
              <a:gd name="connsiteX2" fmla="*/ 0 w 12192000"/>
              <a:gd name="connsiteY2" fmla="*/ 6858000 h 6858000"/>
              <a:gd name="connsiteX3" fmla="*/ 1219200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close/>
              </a:path>
            </a:pathLst>
          </a:cu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081AC73-73FE-2844-8E52-67BAC0A26723}"/>
              </a:ext>
            </a:extLst>
          </p:cNvPr>
          <p:cNvSpPr/>
          <p:nvPr userDrawn="1"/>
        </p:nvSpPr>
        <p:spPr>
          <a:xfrm>
            <a:off x="2919488" y="2288797"/>
            <a:ext cx="7772325" cy="5270877"/>
          </a:xfrm>
          <a:prstGeom prst="rect">
            <a:avLst/>
          </a:prstGeom>
          <a:solidFill>
            <a:srgbClr val="F2F6F9"/>
          </a:solidFill>
        </p:spPr>
        <p:txBody>
          <a:bodyPr wrap="square" lIns="220991" tIns="126281" bIns="41041" anchor="t">
            <a:noAutofit/>
          </a:bodyPr>
          <a:lstStyle/>
          <a:p>
            <a:pPr marL="0" marR="0" lvl="0" indent="0" algn="l" defTabSz="39122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3" b="0" i="0" u="none" strike="noStrike" kern="1200" cap="none" spc="0" normalizeH="0" baseline="0" noProof="0" dirty="0">
              <a:ln>
                <a:noFill/>
              </a:ln>
              <a:solidFill>
                <a:srgbClr val="1E355E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48159E6-0C28-6D46-9609-73A08A069146}"/>
              </a:ext>
            </a:extLst>
          </p:cNvPr>
          <p:cNvSpPr/>
          <p:nvPr userDrawn="1"/>
        </p:nvSpPr>
        <p:spPr>
          <a:xfrm>
            <a:off x="6986629" y="1319443"/>
            <a:ext cx="1453418" cy="5396768"/>
          </a:xfrm>
          <a:prstGeom prst="rect">
            <a:avLst/>
          </a:prstGeom>
          <a:solidFill>
            <a:schemeClr val="bg1"/>
          </a:solidFill>
          <a:ln w="3175">
            <a:solidFill>
              <a:srgbClr val="6B8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281" tIns="410414" bIns="410414" rtlCol="0" anchor="t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2" b="0" i="0" u="none" strike="noStrike" kern="1200" cap="none" spc="0" normalizeH="0" baseline="0" noProof="0">
              <a:ln>
                <a:noFill/>
              </a:ln>
              <a:solidFill>
                <a:srgbClr val="A7B3B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CEF9DB3-A939-754A-987C-3C62F5FA5100}"/>
              </a:ext>
            </a:extLst>
          </p:cNvPr>
          <p:cNvSpPr/>
          <p:nvPr userDrawn="1"/>
        </p:nvSpPr>
        <p:spPr>
          <a:xfrm>
            <a:off x="5406676" y="1319443"/>
            <a:ext cx="1453418" cy="5396768"/>
          </a:xfrm>
          <a:prstGeom prst="rect">
            <a:avLst/>
          </a:prstGeom>
          <a:solidFill>
            <a:schemeClr val="bg1"/>
          </a:solidFill>
          <a:ln w="3175">
            <a:solidFill>
              <a:srgbClr val="6B8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281" tIns="410414" bIns="410414" rtlCol="0" anchor="t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2" b="0" i="0" u="none" strike="noStrike" kern="1200" cap="none" spc="0" normalizeH="0" baseline="0" noProof="0" dirty="0">
              <a:ln>
                <a:noFill/>
              </a:ln>
              <a:solidFill>
                <a:srgbClr val="A7B3B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8D036B0-1B16-164A-9E83-18890C28EFBF}"/>
              </a:ext>
            </a:extLst>
          </p:cNvPr>
          <p:cNvSpPr/>
          <p:nvPr userDrawn="1"/>
        </p:nvSpPr>
        <p:spPr>
          <a:xfrm>
            <a:off x="3826723" y="1319443"/>
            <a:ext cx="1453418" cy="5396768"/>
          </a:xfrm>
          <a:prstGeom prst="rect">
            <a:avLst/>
          </a:prstGeom>
          <a:solidFill>
            <a:schemeClr val="bg1"/>
          </a:solidFill>
          <a:ln w="3175">
            <a:solidFill>
              <a:srgbClr val="6B8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281" tIns="410414" bIns="410414" rtlCol="0" anchor="t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2" b="0" i="0" u="none" strike="noStrike" kern="1200" cap="none" spc="0" normalizeH="0" baseline="0" noProof="0">
              <a:ln>
                <a:noFill/>
              </a:ln>
              <a:solidFill>
                <a:srgbClr val="A7B3B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4F0AE8A-E88B-D64C-B91B-138D3032975B}"/>
              </a:ext>
            </a:extLst>
          </p:cNvPr>
          <p:cNvSpPr/>
          <p:nvPr userDrawn="1"/>
        </p:nvSpPr>
        <p:spPr>
          <a:xfrm>
            <a:off x="2246769" y="1319443"/>
            <a:ext cx="1452234" cy="5396768"/>
          </a:xfrm>
          <a:prstGeom prst="rect">
            <a:avLst/>
          </a:prstGeom>
          <a:solidFill>
            <a:schemeClr val="bg1"/>
          </a:solidFill>
          <a:ln w="3175">
            <a:solidFill>
              <a:srgbClr val="6B8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281" tIns="410414" bIns="410414" rtlCol="0" anchor="t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2" b="0" i="0" u="none" strike="noStrike" kern="1200" cap="none" spc="0" normalizeH="0" baseline="0" noProof="0">
              <a:ln>
                <a:noFill/>
              </a:ln>
              <a:solidFill>
                <a:srgbClr val="A7B3B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5302C79-7F5B-2A41-A756-D02158203531}"/>
              </a:ext>
            </a:extLst>
          </p:cNvPr>
          <p:cNvCxnSpPr>
            <a:cxnSpLocks/>
          </p:cNvCxnSpPr>
          <p:nvPr userDrawn="1"/>
        </p:nvCxnSpPr>
        <p:spPr>
          <a:xfrm>
            <a:off x="2243046" y="6716211"/>
            <a:ext cx="1461877" cy="0"/>
          </a:xfrm>
          <a:prstGeom prst="line">
            <a:avLst/>
          </a:prstGeom>
          <a:ln w="38100">
            <a:solidFill>
              <a:srgbClr val="6B86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108837D-D33C-2C4D-A3E1-F9E562F07154}"/>
              </a:ext>
            </a:extLst>
          </p:cNvPr>
          <p:cNvCxnSpPr>
            <a:cxnSpLocks/>
          </p:cNvCxnSpPr>
          <p:nvPr userDrawn="1"/>
        </p:nvCxnSpPr>
        <p:spPr>
          <a:xfrm>
            <a:off x="3821421" y="6716211"/>
            <a:ext cx="1461877" cy="0"/>
          </a:xfrm>
          <a:prstGeom prst="line">
            <a:avLst/>
          </a:prstGeom>
          <a:ln w="38100">
            <a:solidFill>
              <a:srgbClr val="6B86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7451612-93BC-DF44-B7C7-CEB6B23692A0}"/>
              </a:ext>
            </a:extLst>
          </p:cNvPr>
          <p:cNvCxnSpPr>
            <a:cxnSpLocks/>
          </p:cNvCxnSpPr>
          <p:nvPr userDrawn="1"/>
        </p:nvCxnSpPr>
        <p:spPr>
          <a:xfrm>
            <a:off x="5399795" y="6716211"/>
            <a:ext cx="1461877" cy="0"/>
          </a:xfrm>
          <a:prstGeom prst="line">
            <a:avLst/>
          </a:prstGeom>
          <a:ln w="38100">
            <a:solidFill>
              <a:srgbClr val="6B86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08D0605-3AA1-A549-9303-3B7081CD0129}"/>
              </a:ext>
            </a:extLst>
          </p:cNvPr>
          <p:cNvCxnSpPr>
            <a:cxnSpLocks/>
          </p:cNvCxnSpPr>
          <p:nvPr userDrawn="1"/>
        </p:nvCxnSpPr>
        <p:spPr>
          <a:xfrm>
            <a:off x="6978170" y="6716211"/>
            <a:ext cx="1461877" cy="0"/>
          </a:xfrm>
          <a:prstGeom prst="line">
            <a:avLst/>
          </a:prstGeom>
          <a:ln w="38100">
            <a:solidFill>
              <a:srgbClr val="6B86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224C74C-6894-6846-9FCC-FE1B020520C2}"/>
              </a:ext>
            </a:extLst>
          </p:cNvPr>
          <p:cNvGrpSpPr/>
          <p:nvPr userDrawn="1"/>
        </p:nvGrpSpPr>
        <p:grpSpPr>
          <a:xfrm>
            <a:off x="727984" y="4553295"/>
            <a:ext cx="371811" cy="370940"/>
            <a:chOff x="778647" y="2313656"/>
            <a:chExt cx="423980" cy="336510"/>
          </a:xfrm>
        </p:grpSpPr>
        <p:sp>
          <p:nvSpPr>
            <p:cNvPr id="25" name="Elipse 79">
              <a:extLst>
                <a:ext uri="{FF2B5EF4-FFF2-40B4-BE49-F238E27FC236}">
                  <a16:creationId xmlns:a16="http://schemas.microsoft.com/office/drawing/2014/main" id="{C57BB4AB-795D-1845-A928-F1BA5FF7434A}"/>
                </a:ext>
              </a:extLst>
            </p:cNvPr>
            <p:cNvSpPr/>
            <p:nvPr/>
          </p:nvSpPr>
          <p:spPr>
            <a:xfrm>
              <a:off x="961184" y="2408723"/>
              <a:ext cx="241443" cy="241443"/>
            </a:xfrm>
            <a:prstGeom prst="ellipse">
              <a:avLst/>
            </a:prstGeom>
            <a:solidFill>
              <a:srgbClr val="FFC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7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6" name="Elipse 80">
              <a:extLst>
                <a:ext uri="{FF2B5EF4-FFF2-40B4-BE49-F238E27FC236}">
                  <a16:creationId xmlns:a16="http://schemas.microsoft.com/office/drawing/2014/main" id="{0087D968-6BCF-0248-99D2-DA464F463FC6}"/>
                </a:ext>
              </a:extLst>
            </p:cNvPr>
            <p:cNvSpPr/>
            <p:nvPr/>
          </p:nvSpPr>
          <p:spPr>
            <a:xfrm>
              <a:off x="778647" y="2313656"/>
              <a:ext cx="72650" cy="72650"/>
            </a:xfrm>
            <a:prstGeom prst="ellipse">
              <a:avLst/>
            </a:prstGeom>
            <a:solidFill>
              <a:srgbClr val="FFC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7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BC5A379C-7E74-C848-B1D9-A90794985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01929">
              <a:defRPr/>
            </a:pPr>
            <a:endParaRPr lang="en-GB">
              <a:solidFill>
                <a:srgbClr val="1E345E"/>
              </a:solidFill>
            </a:endParaRP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9EB2D486-DE62-B046-8408-F01DA1594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01929">
              <a:defRPr/>
            </a:pPr>
            <a:endParaRPr lang="en-GB">
              <a:solidFill>
                <a:srgbClr val="1E345E"/>
              </a:solidFill>
            </a:endParaRP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AA05327F-582B-8343-8C0B-37CC845A4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1929">
              <a:defRPr/>
            </a:pPr>
            <a:fld id="{72502466-665A-3D45-9E9D-4950A8844361}" type="slidenum">
              <a:rPr lang="en-GB" smtClean="0"/>
              <a:pPr defTabSz="801929">
                <a:defRPr/>
              </a:pPr>
              <a:t>‹N°›</a:t>
            </a:fld>
            <a:endParaRPr lang="en-GB" dirty="0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4CED8B91-19A9-4449-8B13-1A5001F88B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48781" y="996052"/>
            <a:ext cx="375687" cy="611123"/>
          </a:xfrm>
          <a:solidFill>
            <a:schemeClr val="bg1"/>
          </a:solidFill>
        </p:spPr>
        <p:txBody>
          <a:bodyPr lIns="36000" anchor="ctr">
            <a:noAutofit/>
          </a:bodyPr>
          <a:lstStyle>
            <a:lvl1pPr marL="0" indent="0" algn="l">
              <a:buNone/>
              <a:defRPr sz="2631" i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0</a:t>
            </a:r>
            <a:endParaRPr lang="fr-FR" dirty="0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E363B54B-D66E-8542-90BA-44EAD2095C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30453" y="996052"/>
            <a:ext cx="375687" cy="611123"/>
          </a:xfrm>
          <a:solidFill>
            <a:schemeClr val="bg1"/>
          </a:solidFill>
        </p:spPr>
        <p:txBody>
          <a:bodyPr lIns="36000" anchor="ctr">
            <a:noAutofit/>
          </a:bodyPr>
          <a:lstStyle>
            <a:lvl1pPr marL="0" indent="0" algn="l">
              <a:buNone/>
              <a:defRPr sz="2631" i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0</a:t>
            </a:r>
            <a:endParaRPr lang="fr-FR" dirty="0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A0D9DEAE-DA44-2F49-8A97-A854B6C826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12126" y="996052"/>
            <a:ext cx="375687" cy="611123"/>
          </a:xfrm>
          <a:solidFill>
            <a:schemeClr val="bg1"/>
          </a:solidFill>
        </p:spPr>
        <p:txBody>
          <a:bodyPr lIns="36000" anchor="ctr">
            <a:noAutofit/>
          </a:bodyPr>
          <a:lstStyle>
            <a:lvl1pPr marL="0" indent="0" algn="l">
              <a:buNone/>
              <a:defRPr sz="2631" i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0</a:t>
            </a:r>
            <a:endParaRPr lang="fr-FR" dirty="0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DA0246DF-1BD7-9F4C-ACED-ACF06F47A8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93799" y="996052"/>
            <a:ext cx="375687" cy="611123"/>
          </a:xfrm>
          <a:solidFill>
            <a:schemeClr val="bg1"/>
          </a:solidFill>
        </p:spPr>
        <p:txBody>
          <a:bodyPr lIns="36000" anchor="ctr">
            <a:noAutofit/>
          </a:bodyPr>
          <a:lstStyle>
            <a:lvl1pPr marL="0" indent="0" algn="l">
              <a:buNone/>
              <a:defRPr sz="2631" i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0</a:t>
            </a:r>
            <a:endParaRPr lang="fr-FR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235B8FC3-F5EC-6842-8B17-76C5B48110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50964" y="1563524"/>
            <a:ext cx="1452234" cy="634933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1228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 sz="1228">
                <a:latin typeface="+mj-lt"/>
                <a:cs typeface="Times New Roman" panose="02020603050405020304" pitchFamily="18" charset="0"/>
              </a:defRPr>
            </a:lvl2pPr>
            <a:lvl3pPr>
              <a:defRPr sz="1228">
                <a:latin typeface="+mj-lt"/>
                <a:cs typeface="Times New Roman" panose="02020603050405020304" pitchFamily="18" charset="0"/>
              </a:defRPr>
            </a:lvl3pPr>
            <a:lvl4pPr>
              <a:defRPr sz="1228">
                <a:latin typeface="+mj-lt"/>
                <a:cs typeface="Times New Roman" panose="02020603050405020304" pitchFamily="18" charset="0"/>
              </a:defRPr>
            </a:lvl4pPr>
            <a:lvl5pPr>
              <a:defRPr sz="1228">
                <a:latin typeface="+mj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F550B2D-8443-0F46-8D44-998429ED738C}"/>
              </a:ext>
            </a:extLst>
          </p:cNvPr>
          <p:cNvCxnSpPr>
            <a:cxnSpLocks/>
          </p:cNvCxnSpPr>
          <p:nvPr userDrawn="1"/>
        </p:nvCxnSpPr>
        <p:spPr>
          <a:xfrm flipH="1">
            <a:off x="2246769" y="2288797"/>
            <a:ext cx="1452234" cy="0"/>
          </a:xfrm>
          <a:prstGeom prst="line">
            <a:avLst/>
          </a:prstGeom>
          <a:ln w="12700">
            <a:solidFill>
              <a:srgbClr val="FFC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7033270-8A8D-4146-8B42-D39844F33F4F}"/>
              </a:ext>
            </a:extLst>
          </p:cNvPr>
          <p:cNvCxnSpPr>
            <a:cxnSpLocks/>
          </p:cNvCxnSpPr>
          <p:nvPr userDrawn="1"/>
        </p:nvCxnSpPr>
        <p:spPr>
          <a:xfrm flipH="1">
            <a:off x="3827117" y="2288797"/>
            <a:ext cx="1452234" cy="0"/>
          </a:xfrm>
          <a:prstGeom prst="line">
            <a:avLst/>
          </a:prstGeom>
          <a:ln w="12700">
            <a:solidFill>
              <a:srgbClr val="FFC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104E7B3-431D-2249-8285-CD2E6815E343}"/>
              </a:ext>
            </a:extLst>
          </p:cNvPr>
          <p:cNvCxnSpPr>
            <a:cxnSpLocks/>
          </p:cNvCxnSpPr>
          <p:nvPr userDrawn="1"/>
        </p:nvCxnSpPr>
        <p:spPr>
          <a:xfrm flipH="1">
            <a:off x="5407464" y="2288797"/>
            <a:ext cx="1452234" cy="0"/>
          </a:xfrm>
          <a:prstGeom prst="line">
            <a:avLst/>
          </a:prstGeom>
          <a:ln w="12700">
            <a:solidFill>
              <a:srgbClr val="FFC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58302AE-F602-BC41-9EC9-2F76FC875105}"/>
              </a:ext>
            </a:extLst>
          </p:cNvPr>
          <p:cNvCxnSpPr>
            <a:cxnSpLocks/>
          </p:cNvCxnSpPr>
          <p:nvPr userDrawn="1"/>
        </p:nvCxnSpPr>
        <p:spPr>
          <a:xfrm flipH="1">
            <a:off x="6987813" y="2288797"/>
            <a:ext cx="1452234" cy="0"/>
          </a:xfrm>
          <a:prstGeom prst="line">
            <a:avLst/>
          </a:prstGeom>
          <a:ln w="12700">
            <a:solidFill>
              <a:srgbClr val="FFC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E74B43F7-577D-DB48-A317-FC7A9E2D7D5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29913" y="1563524"/>
            <a:ext cx="1452234" cy="634933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1228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 sz="1228">
                <a:latin typeface="+mj-lt"/>
                <a:cs typeface="Times New Roman" panose="02020603050405020304" pitchFamily="18" charset="0"/>
              </a:defRPr>
            </a:lvl2pPr>
            <a:lvl3pPr>
              <a:defRPr sz="1228">
                <a:latin typeface="+mj-lt"/>
                <a:cs typeface="Times New Roman" panose="02020603050405020304" pitchFamily="18" charset="0"/>
              </a:defRPr>
            </a:lvl3pPr>
            <a:lvl4pPr>
              <a:defRPr sz="1228">
                <a:latin typeface="+mj-lt"/>
                <a:cs typeface="Times New Roman" panose="02020603050405020304" pitchFamily="18" charset="0"/>
              </a:defRPr>
            </a:lvl4pPr>
            <a:lvl5pPr>
              <a:defRPr sz="1228">
                <a:latin typeface="+mj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6EE6FA7C-3EF0-B547-B4A6-9C4C995C8CD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08863" y="1563524"/>
            <a:ext cx="1452234" cy="634933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1228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 sz="1228">
                <a:latin typeface="+mj-lt"/>
                <a:cs typeface="Times New Roman" panose="02020603050405020304" pitchFamily="18" charset="0"/>
              </a:defRPr>
            </a:lvl2pPr>
            <a:lvl3pPr>
              <a:defRPr sz="1228">
                <a:latin typeface="+mj-lt"/>
                <a:cs typeface="Times New Roman" panose="02020603050405020304" pitchFamily="18" charset="0"/>
              </a:defRPr>
            </a:lvl3pPr>
            <a:lvl4pPr>
              <a:defRPr sz="1228">
                <a:latin typeface="+mj-lt"/>
                <a:cs typeface="Times New Roman" panose="02020603050405020304" pitchFamily="18" charset="0"/>
              </a:defRPr>
            </a:lvl4pPr>
            <a:lvl5pPr>
              <a:defRPr sz="1228">
                <a:latin typeface="+mj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9BBD049C-A053-5C4E-8BA2-FB415690E62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87814" y="1563524"/>
            <a:ext cx="1452234" cy="634933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1228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 sz="1228">
                <a:latin typeface="+mj-lt"/>
                <a:cs typeface="Times New Roman" panose="02020603050405020304" pitchFamily="18" charset="0"/>
              </a:defRPr>
            </a:lvl2pPr>
            <a:lvl3pPr>
              <a:defRPr sz="1228">
                <a:latin typeface="+mj-lt"/>
                <a:cs typeface="Times New Roman" panose="02020603050405020304" pitchFamily="18" charset="0"/>
              </a:defRPr>
            </a:lvl3pPr>
            <a:lvl4pPr>
              <a:defRPr sz="1228">
                <a:latin typeface="+mj-lt"/>
                <a:cs typeface="Times New Roman" panose="02020603050405020304" pitchFamily="18" charset="0"/>
              </a:defRPr>
            </a:lvl4pPr>
            <a:lvl5pPr>
              <a:defRPr sz="1228">
                <a:latin typeface="+mj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9" name="Text Placeholder 40">
            <a:extLst>
              <a:ext uri="{FF2B5EF4-FFF2-40B4-BE49-F238E27FC236}">
                <a16:creationId xmlns:a16="http://schemas.microsoft.com/office/drawing/2014/main" id="{C91DE387-110A-6943-84AE-372F1755B72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250964" y="2377031"/>
            <a:ext cx="1452234" cy="4313813"/>
          </a:xfrm>
        </p:spPr>
        <p:txBody>
          <a:bodyPr>
            <a:normAutofit/>
          </a:bodyPr>
          <a:lstStyle>
            <a:lvl1pPr marL="0" indent="0">
              <a:lnSpc>
                <a:spcPct val="70000"/>
              </a:lnSpc>
              <a:buNone/>
              <a:defRPr sz="877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 sz="1228">
                <a:latin typeface="+mj-lt"/>
                <a:cs typeface="Times New Roman" panose="02020603050405020304" pitchFamily="18" charset="0"/>
              </a:defRPr>
            </a:lvl2pPr>
            <a:lvl3pPr>
              <a:defRPr sz="1228">
                <a:latin typeface="+mj-lt"/>
                <a:cs typeface="Times New Roman" panose="02020603050405020304" pitchFamily="18" charset="0"/>
              </a:defRPr>
            </a:lvl3pPr>
            <a:lvl4pPr>
              <a:defRPr sz="1228">
                <a:latin typeface="+mj-lt"/>
                <a:cs typeface="Times New Roman" panose="02020603050405020304" pitchFamily="18" charset="0"/>
              </a:defRPr>
            </a:lvl4pPr>
            <a:lvl5pPr>
              <a:defRPr sz="1228">
                <a:latin typeface="+mj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0" name="Text Placeholder 40">
            <a:extLst>
              <a:ext uri="{FF2B5EF4-FFF2-40B4-BE49-F238E27FC236}">
                <a16:creationId xmlns:a16="http://schemas.microsoft.com/office/drawing/2014/main" id="{BD8198F0-32F1-8640-8B00-77DDAFFA037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829913" y="2377031"/>
            <a:ext cx="1452234" cy="4313813"/>
          </a:xfrm>
        </p:spPr>
        <p:txBody>
          <a:bodyPr>
            <a:normAutofit/>
          </a:bodyPr>
          <a:lstStyle>
            <a:lvl1pPr marL="0" indent="0">
              <a:lnSpc>
                <a:spcPct val="70000"/>
              </a:lnSpc>
              <a:buNone/>
              <a:defRPr sz="877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 sz="1228">
                <a:latin typeface="+mj-lt"/>
                <a:cs typeface="Times New Roman" panose="02020603050405020304" pitchFamily="18" charset="0"/>
              </a:defRPr>
            </a:lvl2pPr>
            <a:lvl3pPr>
              <a:defRPr sz="1228">
                <a:latin typeface="+mj-lt"/>
                <a:cs typeface="Times New Roman" panose="02020603050405020304" pitchFamily="18" charset="0"/>
              </a:defRPr>
            </a:lvl3pPr>
            <a:lvl4pPr>
              <a:defRPr sz="1228">
                <a:latin typeface="+mj-lt"/>
                <a:cs typeface="Times New Roman" panose="02020603050405020304" pitchFamily="18" charset="0"/>
              </a:defRPr>
            </a:lvl4pPr>
            <a:lvl5pPr>
              <a:defRPr sz="1228">
                <a:latin typeface="+mj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1" name="Text Placeholder 40">
            <a:extLst>
              <a:ext uri="{FF2B5EF4-FFF2-40B4-BE49-F238E27FC236}">
                <a16:creationId xmlns:a16="http://schemas.microsoft.com/office/drawing/2014/main" id="{EA2449A4-F3C8-9F4F-85D2-EC6F950C2ED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408863" y="2377031"/>
            <a:ext cx="1452234" cy="4313813"/>
          </a:xfrm>
        </p:spPr>
        <p:txBody>
          <a:bodyPr>
            <a:normAutofit/>
          </a:bodyPr>
          <a:lstStyle>
            <a:lvl1pPr marL="0" indent="0">
              <a:lnSpc>
                <a:spcPct val="70000"/>
              </a:lnSpc>
              <a:buNone/>
              <a:defRPr sz="877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 sz="1228">
                <a:latin typeface="+mj-lt"/>
                <a:cs typeface="Times New Roman" panose="02020603050405020304" pitchFamily="18" charset="0"/>
              </a:defRPr>
            </a:lvl2pPr>
            <a:lvl3pPr>
              <a:defRPr sz="1228">
                <a:latin typeface="+mj-lt"/>
                <a:cs typeface="Times New Roman" panose="02020603050405020304" pitchFamily="18" charset="0"/>
              </a:defRPr>
            </a:lvl3pPr>
            <a:lvl4pPr>
              <a:defRPr sz="1228">
                <a:latin typeface="+mj-lt"/>
                <a:cs typeface="Times New Roman" panose="02020603050405020304" pitchFamily="18" charset="0"/>
              </a:defRPr>
            </a:lvl4pPr>
            <a:lvl5pPr>
              <a:defRPr sz="1228">
                <a:latin typeface="+mj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2" name="Text Placeholder 40">
            <a:extLst>
              <a:ext uri="{FF2B5EF4-FFF2-40B4-BE49-F238E27FC236}">
                <a16:creationId xmlns:a16="http://schemas.microsoft.com/office/drawing/2014/main" id="{A4E7FABB-9FD3-9C48-9030-7BEF8825683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87814" y="2377031"/>
            <a:ext cx="1452234" cy="4313813"/>
          </a:xfrm>
        </p:spPr>
        <p:txBody>
          <a:bodyPr>
            <a:normAutofit/>
          </a:bodyPr>
          <a:lstStyle>
            <a:lvl1pPr marL="0" indent="0">
              <a:lnSpc>
                <a:spcPct val="70000"/>
              </a:lnSpc>
              <a:buNone/>
              <a:defRPr sz="877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 sz="1228">
                <a:latin typeface="+mj-lt"/>
                <a:cs typeface="Times New Roman" panose="02020603050405020304" pitchFamily="18" charset="0"/>
              </a:defRPr>
            </a:lvl2pPr>
            <a:lvl3pPr>
              <a:defRPr sz="1228">
                <a:latin typeface="+mj-lt"/>
                <a:cs typeface="Times New Roman" panose="02020603050405020304" pitchFamily="18" charset="0"/>
              </a:defRPr>
            </a:lvl3pPr>
            <a:lvl4pPr>
              <a:defRPr sz="1228">
                <a:latin typeface="+mj-lt"/>
                <a:cs typeface="Times New Roman" panose="02020603050405020304" pitchFamily="18" charset="0"/>
              </a:defRPr>
            </a:lvl4pPr>
            <a:lvl5pPr>
              <a:defRPr sz="1228">
                <a:latin typeface="+mj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3" name="Text Placeholder 40">
            <a:extLst>
              <a:ext uri="{FF2B5EF4-FFF2-40B4-BE49-F238E27FC236}">
                <a16:creationId xmlns:a16="http://schemas.microsoft.com/office/drawing/2014/main" id="{D9F4ABB9-2F19-7347-8B03-12B1E09E061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486101" y="3464355"/>
            <a:ext cx="1641656" cy="335721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3">
                <a:latin typeface="+mj-lt"/>
                <a:cs typeface="Times New Roman" panose="02020603050405020304" pitchFamily="18" charset="0"/>
              </a:defRPr>
            </a:lvl1pPr>
            <a:lvl2pPr>
              <a:defRPr sz="1228">
                <a:latin typeface="+mj-lt"/>
                <a:cs typeface="Times New Roman" panose="02020603050405020304" pitchFamily="18" charset="0"/>
              </a:defRPr>
            </a:lvl2pPr>
            <a:lvl3pPr>
              <a:defRPr sz="1228">
                <a:latin typeface="+mj-lt"/>
                <a:cs typeface="Times New Roman" panose="02020603050405020304" pitchFamily="18" charset="0"/>
              </a:defRPr>
            </a:lvl3pPr>
            <a:lvl4pPr>
              <a:defRPr sz="1228">
                <a:latin typeface="+mj-lt"/>
                <a:cs typeface="Times New Roman" panose="02020603050405020304" pitchFamily="18" charset="0"/>
              </a:defRPr>
            </a:lvl4pPr>
            <a:lvl5pPr>
              <a:defRPr sz="1228">
                <a:latin typeface="+mj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4" name="Marcador de número de diapositiva 5">
            <a:extLst>
              <a:ext uri="{FF2B5EF4-FFF2-40B4-BE49-F238E27FC236}">
                <a16:creationId xmlns:a16="http://schemas.microsoft.com/office/drawing/2014/main" id="{95D6799B-F22F-3C4E-A26B-59F50B860E1C}"/>
              </a:ext>
            </a:extLst>
          </p:cNvPr>
          <p:cNvSpPr txBox="1">
            <a:spLocks/>
          </p:cNvSpPr>
          <p:nvPr userDrawn="1"/>
        </p:nvSpPr>
        <p:spPr>
          <a:xfrm>
            <a:off x="9342539" y="7006699"/>
            <a:ext cx="307105" cy="402483"/>
          </a:xfrm>
          <a:prstGeom prst="rect">
            <a:avLst/>
          </a:prstGeom>
        </p:spPr>
        <p:txBody>
          <a:bodyPr vert="horz" lIns="80189" tIns="40094" rIns="80189" bIns="40094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rgbClr val="313C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2" b="0" i="0" u="none" strike="noStrike" kern="1200" cap="none" spc="0" normalizeH="0" baseline="0" noProof="0" dirty="0">
                <a:ln>
                  <a:noFill/>
                </a:ln>
                <a:solidFill>
                  <a:srgbClr val="313C4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—</a:t>
            </a:r>
          </a:p>
        </p:txBody>
      </p:sp>
    </p:spTree>
    <p:extLst>
      <p:ext uri="{BB962C8B-B14F-4D97-AF65-F5344CB8AC3E}">
        <p14:creationId xmlns:p14="http://schemas.microsoft.com/office/powerpoint/2010/main" val="9759808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F7D513-14EF-D54B-A784-CC529AA81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01929">
              <a:defRPr/>
            </a:pPr>
            <a:endParaRPr lang="en-GB">
              <a:solidFill>
                <a:srgbClr val="1E345E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1A3FA0-92A9-7A45-AC97-FCFD3EEC3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01929">
              <a:defRPr/>
            </a:pPr>
            <a:endParaRPr lang="en-GB">
              <a:solidFill>
                <a:srgbClr val="1E345E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5D7BB-2684-2245-9C72-E80A94304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1929">
              <a:defRPr/>
            </a:pPr>
            <a:fld id="{72502466-665A-3D45-9E9D-4950A8844361}" type="slidenum">
              <a:rPr lang="en-GB" smtClean="0"/>
              <a:pPr defTabSz="801929">
                <a:defRPr/>
              </a:pPr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61069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AB3464E7-0859-354E-906E-D096FC26591D}"/>
              </a:ext>
            </a:extLst>
          </p:cNvPr>
          <p:cNvSpPr/>
          <p:nvPr userDrawn="1"/>
        </p:nvSpPr>
        <p:spPr>
          <a:xfrm flipV="1">
            <a:off x="-133" y="3248238"/>
            <a:ext cx="6864319" cy="4324941"/>
          </a:xfrm>
          <a:custGeom>
            <a:avLst/>
            <a:gdLst>
              <a:gd name="connsiteX0" fmla="*/ 32208 w 7715511"/>
              <a:gd name="connsiteY0" fmla="*/ 2533039 h 2847172"/>
              <a:gd name="connsiteX1" fmla="*/ 0 w 7715511"/>
              <a:gd name="connsiteY1" fmla="*/ 2504293 h 2847172"/>
              <a:gd name="connsiteX2" fmla="*/ 0 w 7715511"/>
              <a:gd name="connsiteY2" fmla="*/ 2507014 h 2847172"/>
              <a:gd name="connsiteX3" fmla="*/ 942565 w 7715511"/>
              <a:gd name="connsiteY3" fmla="*/ 2846963 h 2847172"/>
              <a:gd name="connsiteX4" fmla="*/ 1034907 w 7715511"/>
              <a:gd name="connsiteY4" fmla="*/ 2844867 h 2847172"/>
              <a:gd name="connsiteX5" fmla="*/ 1393632 w 7715511"/>
              <a:gd name="connsiteY5" fmla="*/ 2807434 h 2847172"/>
              <a:gd name="connsiteX6" fmla="*/ 2048936 w 7715511"/>
              <a:gd name="connsiteY6" fmla="*/ 2650271 h 2847172"/>
              <a:gd name="connsiteX7" fmla="*/ 2650226 w 7715511"/>
              <a:gd name="connsiteY7" fmla="*/ 2448532 h 2847172"/>
              <a:gd name="connsiteX8" fmla="*/ 3796476 w 7715511"/>
              <a:gd name="connsiteY8" fmla="*/ 2007239 h 2847172"/>
              <a:gd name="connsiteX9" fmla="*/ 4878646 w 7715511"/>
              <a:gd name="connsiteY9" fmla="*/ 1526988 h 2847172"/>
              <a:gd name="connsiteX10" fmla="*/ 5890933 w 7715511"/>
              <a:gd name="connsiteY10" fmla="*/ 1010447 h 2847172"/>
              <a:gd name="connsiteX11" fmla="*/ 6852107 w 7715511"/>
              <a:gd name="connsiteY11" fmla="*/ 470666 h 2847172"/>
              <a:gd name="connsiteX12" fmla="*/ 7332987 w 7715511"/>
              <a:gd name="connsiteY12" fmla="*/ 201394 h 2847172"/>
              <a:gd name="connsiteX13" fmla="*/ 7455530 w 7715511"/>
              <a:gd name="connsiteY13" fmla="*/ 134719 h 2847172"/>
              <a:gd name="connsiteX14" fmla="*/ 7579234 w 7715511"/>
              <a:gd name="connsiteY14" fmla="*/ 68996 h 2847172"/>
              <a:gd name="connsiteX15" fmla="*/ 7715511 w 7715511"/>
              <a:gd name="connsiteY15" fmla="*/ 0 h 2847172"/>
              <a:gd name="connsiteX16" fmla="*/ 7655999 w 7715511"/>
              <a:gd name="connsiteY16" fmla="*/ 0 h 2847172"/>
              <a:gd name="connsiteX17" fmla="*/ 7332987 w 7715511"/>
              <a:gd name="connsiteY17" fmla="*/ 170342 h 2847172"/>
              <a:gd name="connsiteX18" fmla="*/ 6677683 w 7715511"/>
              <a:gd name="connsiteY18" fmla="*/ 539055 h 2847172"/>
              <a:gd name="connsiteX19" fmla="*/ 6125756 w 7715511"/>
              <a:gd name="connsiteY19" fmla="*/ 851285 h 2847172"/>
              <a:gd name="connsiteX20" fmla="*/ 5837114 w 7715511"/>
              <a:gd name="connsiteY20" fmla="*/ 1010066 h 2847172"/>
              <a:gd name="connsiteX21" fmla="*/ 5538209 w 7715511"/>
              <a:gd name="connsiteY21" fmla="*/ 1168658 h 2847172"/>
              <a:gd name="connsiteX22" fmla="*/ 5385855 w 7715511"/>
              <a:gd name="connsiteY22" fmla="*/ 1248001 h 2847172"/>
              <a:gd name="connsiteX23" fmla="*/ 5230981 w 7715511"/>
              <a:gd name="connsiteY23" fmla="*/ 1326582 h 2847172"/>
              <a:gd name="connsiteX24" fmla="*/ 5153544 w 7715511"/>
              <a:gd name="connsiteY24" fmla="*/ 1365920 h 2847172"/>
              <a:gd name="connsiteX25" fmla="*/ 5074174 w 7715511"/>
              <a:gd name="connsiteY25" fmla="*/ 1404878 h 2847172"/>
              <a:gd name="connsiteX26" fmla="*/ 4914462 w 7715511"/>
              <a:gd name="connsiteY26" fmla="*/ 1482697 h 2847172"/>
              <a:gd name="connsiteX27" fmla="*/ 4752038 w 7715511"/>
              <a:gd name="connsiteY27" fmla="*/ 1559564 h 2847172"/>
              <a:gd name="connsiteX28" fmla="*/ 4588456 w 7715511"/>
              <a:gd name="connsiteY28" fmla="*/ 1635764 h 2847172"/>
              <a:gd name="connsiteX29" fmla="*/ 4422160 w 7715511"/>
              <a:gd name="connsiteY29" fmla="*/ 1711107 h 2847172"/>
              <a:gd name="connsiteX30" fmla="*/ 4338916 w 7715511"/>
              <a:gd name="connsiteY30" fmla="*/ 1749207 h 2847172"/>
              <a:gd name="connsiteX31" fmla="*/ 4254317 w 7715511"/>
              <a:gd name="connsiteY31" fmla="*/ 1786068 h 2847172"/>
              <a:gd name="connsiteX32" fmla="*/ 2866661 w 7715511"/>
              <a:gd name="connsiteY32" fmla="*/ 2344519 h 2847172"/>
              <a:gd name="connsiteX33" fmla="*/ 2161024 w 7715511"/>
              <a:gd name="connsiteY33" fmla="*/ 2592169 h 2847172"/>
              <a:gd name="connsiteX34" fmla="*/ 1427121 w 7715511"/>
              <a:gd name="connsiteY34" fmla="*/ 2781335 h 2847172"/>
              <a:gd name="connsiteX35" fmla="*/ 887585 w 7715511"/>
              <a:gd name="connsiteY35" fmla="*/ 2827341 h 2847172"/>
              <a:gd name="connsiteX36" fmla="*/ 592554 w 7715511"/>
              <a:gd name="connsiteY36" fmla="*/ 2796290 h 2847172"/>
              <a:gd name="connsiteX37" fmla="*/ 331595 w 7715511"/>
              <a:gd name="connsiteY37" fmla="*/ 2719232 h 2847172"/>
              <a:gd name="connsiteX38" fmla="*/ 130259 w 7715511"/>
              <a:gd name="connsiteY38" fmla="*/ 2612267 h 2847172"/>
              <a:gd name="connsiteX39" fmla="*/ 32208 w 7715511"/>
              <a:gd name="connsiteY39" fmla="*/ 2533039 h 2847172"/>
              <a:gd name="connsiteX40" fmla="*/ 96963 w 7715511"/>
              <a:gd name="connsiteY40" fmla="*/ 2590835 h 2847172"/>
              <a:gd name="connsiteX41" fmla="*/ 0 w 7715511"/>
              <a:gd name="connsiteY41" fmla="*/ 2508876 h 2847172"/>
              <a:gd name="connsiteX42" fmla="*/ 0 w 7715511"/>
              <a:gd name="connsiteY42" fmla="*/ 2539420 h 2847172"/>
              <a:gd name="connsiteX43" fmla="*/ 88251 w 7715511"/>
              <a:gd name="connsiteY43" fmla="*/ 2616077 h 2847172"/>
              <a:gd name="connsiteX44" fmla="*/ 204405 w 7715511"/>
              <a:gd name="connsiteY44" fmla="*/ 2686181 h 2847172"/>
              <a:gd name="connsiteX45" fmla="*/ 339917 w 7715511"/>
              <a:gd name="connsiteY45" fmla="*/ 2747236 h 2847172"/>
              <a:gd name="connsiteX46" fmla="*/ 496146 w 7715511"/>
              <a:gd name="connsiteY46" fmla="*/ 2795909 h 2847172"/>
              <a:gd name="connsiteX47" fmla="*/ 668440 w 7715511"/>
              <a:gd name="connsiteY47" fmla="*/ 2828960 h 2847172"/>
              <a:gd name="connsiteX48" fmla="*/ 850223 w 7715511"/>
              <a:gd name="connsiteY48" fmla="*/ 2844962 h 2847172"/>
              <a:gd name="connsiteX49" fmla="*/ 942565 w 7715511"/>
              <a:gd name="connsiteY49" fmla="*/ 2846963 h 284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715511" h="2847172">
                <a:moveTo>
                  <a:pt x="32208" y="2533039"/>
                </a:moveTo>
                <a:lnTo>
                  <a:pt x="0" y="2504293"/>
                </a:lnTo>
                <a:lnTo>
                  <a:pt x="0" y="2507014"/>
                </a:lnTo>
                <a:close/>
                <a:moveTo>
                  <a:pt x="942565" y="2846963"/>
                </a:moveTo>
                <a:cubicBezTo>
                  <a:pt x="973346" y="2846391"/>
                  <a:pt x="1004321" y="2846486"/>
                  <a:pt x="1034907" y="2844867"/>
                </a:cubicBezTo>
                <a:cubicBezTo>
                  <a:pt x="1157058" y="2839371"/>
                  <a:pt x="1277463" y="2826808"/>
                  <a:pt x="1393632" y="2807434"/>
                </a:cubicBezTo>
                <a:cubicBezTo>
                  <a:pt x="1625747" y="2769239"/>
                  <a:pt x="1841792" y="2712755"/>
                  <a:pt x="2048936" y="2650271"/>
                </a:cubicBezTo>
                <a:cubicBezTo>
                  <a:pt x="2256077" y="2587787"/>
                  <a:pt x="2454313" y="2518731"/>
                  <a:pt x="2650226" y="2448532"/>
                </a:cubicBezTo>
                <a:cubicBezTo>
                  <a:pt x="3041474" y="2307181"/>
                  <a:pt x="3423815" y="2160401"/>
                  <a:pt x="3796476" y="2007239"/>
                </a:cubicBezTo>
                <a:cubicBezTo>
                  <a:pt x="4169137" y="1854077"/>
                  <a:pt x="4529797" y="1693485"/>
                  <a:pt x="4878646" y="1526988"/>
                </a:cubicBezTo>
                <a:cubicBezTo>
                  <a:pt x="5227497" y="1360491"/>
                  <a:pt x="5564152" y="1187708"/>
                  <a:pt x="5890933" y="1010447"/>
                </a:cubicBezTo>
                <a:cubicBezTo>
                  <a:pt x="6217711" y="833187"/>
                  <a:pt x="6534426" y="651641"/>
                  <a:pt x="6852107" y="470666"/>
                </a:cubicBezTo>
                <a:cubicBezTo>
                  <a:pt x="7011433" y="380464"/>
                  <a:pt x="7170177" y="289881"/>
                  <a:pt x="7332987" y="201394"/>
                </a:cubicBezTo>
                <a:cubicBezTo>
                  <a:pt x="7373448" y="178629"/>
                  <a:pt x="7414293" y="156626"/>
                  <a:pt x="7455530" y="134719"/>
                </a:cubicBezTo>
                <a:cubicBezTo>
                  <a:pt x="7496765" y="112811"/>
                  <a:pt x="7537613" y="90713"/>
                  <a:pt x="7579234" y="68996"/>
                </a:cubicBezTo>
                <a:lnTo>
                  <a:pt x="7715511" y="0"/>
                </a:lnTo>
                <a:lnTo>
                  <a:pt x="7655999" y="0"/>
                </a:lnTo>
                <a:lnTo>
                  <a:pt x="7332987" y="170342"/>
                </a:lnTo>
                <a:cubicBezTo>
                  <a:pt x="7108421" y="292548"/>
                  <a:pt x="6891988" y="416564"/>
                  <a:pt x="6677683" y="539055"/>
                </a:cubicBezTo>
                <a:cubicBezTo>
                  <a:pt x="6498806" y="641068"/>
                  <a:pt x="6315668" y="745938"/>
                  <a:pt x="6125756" y="851285"/>
                </a:cubicBezTo>
                <a:cubicBezTo>
                  <a:pt x="6030704" y="904243"/>
                  <a:pt x="5936038" y="957584"/>
                  <a:pt x="5837114" y="1010066"/>
                </a:cubicBezTo>
                <a:cubicBezTo>
                  <a:pt x="5738189" y="1062549"/>
                  <a:pt x="5640231" y="1116270"/>
                  <a:pt x="5538209" y="1168658"/>
                </a:cubicBezTo>
                <a:lnTo>
                  <a:pt x="5385855" y="1248001"/>
                </a:lnTo>
                <a:cubicBezTo>
                  <a:pt x="5334224" y="1274099"/>
                  <a:pt x="5282611" y="1300293"/>
                  <a:pt x="5230981" y="1326582"/>
                </a:cubicBezTo>
                <a:lnTo>
                  <a:pt x="5153544" y="1365920"/>
                </a:lnTo>
                <a:lnTo>
                  <a:pt x="5074174" y="1404878"/>
                </a:lnTo>
                <a:lnTo>
                  <a:pt x="4914462" y="1482697"/>
                </a:lnTo>
                <a:cubicBezTo>
                  <a:pt x="4861223" y="1508700"/>
                  <a:pt x="4806632" y="1534418"/>
                  <a:pt x="4752038" y="1559564"/>
                </a:cubicBezTo>
                <a:cubicBezTo>
                  <a:pt x="4697445" y="1584710"/>
                  <a:pt x="4644016" y="1610713"/>
                  <a:pt x="4588456" y="1635764"/>
                </a:cubicBezTo>
                <a:lnTo>
                  <a:pt x="4422160" y="1711107"/>
                </a:lnTo>
                <a:lnTo>
                  <a:pt x="4338916" y="1749207"/>
                </a:lnTo>
                <a:lnTo>
                  <a:pt x="4254317" y="1786068"/>
                </a:lnTo>
                <a:cubicBezTo>
                  <a:pt x="3804414" y="1983807"/>
                  <a:pt x="3336505" y="2171069"/>
                  <a:pt x="2866661" y="2344519"/>
                </a:cubicBezTo>
                <a:cubicBezTo>
                  <a:pt x="2632224" y="2431387"/>
                  <a:pt x="2398560" y="2516159"/>
                  <a:pt x="2161024" y="2592169"/>
                </a:cubicBezTo>
                <a:cubicBezTo>
                  <a:pt x="1923488" y="2668178"/>
                  <a:pt x="1680531" y="2736282"/>
                  <a:pt x="1427121" y="2781335"/>
                </a:cubicBezTo>
                <a:cubicBezTo>
                  <a:pt x="1274185" y="2808672"/>
                  <a:pt x="1086597" y="2831913"/>
                  <a:pt x="887585" y="2827341"/>
                </a:cubicBezTo>
                <a:cubicBezTo>
                  <a:pt x="786497" y="2824836"/>
                  <a:pt x="686882" y="2814349"/>
                  <a:pt x="592554" y="2796290"/>
                </a:cubicBezTo>
                <a:cubicBezTo>
                  <a:pt x="497790" y="2777592"/>
                  <a:pt x="409697" y="2751579"/>
                  <a:pt x="331595" y="2719232"/>
                </a:cubicBezTo>
                <a:cubicBezTo>
                  <a:pt x="256075" y="2687647"/>
                  <a:pt x="188487" y="2651738"/>
                  <a:pt x="130259" y="2612267"/>
                </a:cubicBezTo>
                <a:lnTo>
                  <a:pt x="32208" y="2533039"/>
                </a:lnTo>
                <a:lnTo>
                  <a:pt x="96963" y="2590835"/>
                </a:lnTo>
                <a:lnTo>
                  <a:pt x="0" y="2508876"/>
                </a:lnTo>
                <a:lnTo>
                  <a:pt x="0" y="2539420"/>
                </a:lnTo>
                <a:lnTo>
                  <a:pt x="88251" y="2616077"/>
                </a:lnTo>
                <a:cubicBezTo>
                  <a:pt x="123650" y="2640727"/>
                  <a:pt x="162461" y="2664149"/>
                  <a:pt x="204405" y="2686181"/>
                </a:cubicBezTo>
                <a:cubicBezTo>
                  <a:pt x="245947" y="2708402"/>
                  <a:pt x="291284" y="2728824"/>
                  <a:pt x="339917" y="2747236"/>
                </a:cubicBezTo>
                <a:cubicBezTo>
                  <a:pt x="388624" y="2765943"/>
                  <a:pt x="440950" y="2782240"/>
                  <a:pt x="496146" y="2795909"/>
                </a:cubicBezTo>
                <a:cubicBezTo>
                  <a:pt x="551120" y="2809806"/>
                  <a:pt x="608855" y="2820883"/>
                  <a:pt x="668440" y="2828960"/>
                </a:cubicBezTo>
                <a:cubicBezTo>
                  <a:pt x="727822" y="2837219"/>
                  <a:pt x="788707" y="2842581"/>
                  <a:pt x="850223" y="2844962"/>
                </a:cubicBezTo>
                <a:cubicBezTo>
                  <a:pt x="881004" y="2846963"/>
                  <a:pt x="911784" y="2847534"/>
                  <a:pt x="942565" y="2846963"/>
                </a:cubicBezTo>
                <a:close/>
              </a:path>
            </a:pathLst>
          </a:custGeom>
          <a:solidFill>
            <a:srgbClr val="FFCF59"/>
          </a:solidFill>
          <a:ln w="951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9" b="0" i="0" u="none" strike="noStrike" kern="1200" cap="none" spc="0" normalizeH="0" baseline="0" noProof="0">
              <a:ln>
                <a:noFill/>
              </a:ln>
              <a:solidFill>
                <a:srgbClr val="1E345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6DB13E1-DAB8-E848-B152-0C6805E512EA}"/>
              </a:ext>
            </a:extLst>
          </p:cNvPr>
          <p:cNvSpPr/>
          <p:nvPr userDrawn="1"/>
        </p:nvSpPr>
        <p:spPr>
          <a:xfrm>
            <a:off x="1517" y="1348643"/>
            <a:ext cx="10690297" cy="5675708"/>
          </a:xfrm>
          <a:custGeom>
            <a:avLst/>
            <a:gdLst>
              <a:gd name="connsiteX0" fmla="*/ 186801 w 12190271"/>
              <a:gd name="connsiteY0" fmla="*/ 4812515 h 5148899"/>
              <a:gd name="connsiteX1" fmla="*/ 135274 w 12190271"/>
              <a:gd name="connsiteY1" fmla="*/ 4905268 h 5148899"/>
              <a:gd name="connsiteX2" fmla="*/ 43253 w 12190271"/>
              <a:gd name="connsiteY2" fmla="*/ 5070747 h 5148899"/>
              <a:gd name="connsiteX3" fmla="*/ 0 w 12190271"/>
              <a:gd name="connsiteY3" fmla="*/ 5148899 h 5148899"/>
              <a:gd name="connsiteX4" fmla="*/ 17193 w 12190271"/>
              <a:gd name="connsiteY4" fmla="*/ 5116516 h 5148899"/>
              <a:gd name="connsiteX5" fmla="*/ 108565 w 12190271"/>
              <a:gd name="connsiteY5" fmla="*/ 4952871 h 5148899"/>
              <a:gd name="connsiteX6" fmla="*/ 185339 w 12190271"/>
              <a:gd name="connsiteY6" fmla="*/ 4815026 h 5148899"/>
              <a:gd name="connsiteX7" fmla="*/ 229257 w 12190271"/>
              <a:gd name="connsiteY7" fmla="*/ 4739576 h 5148899"/>
              <a:gd name="connsiteX8" fmla="*/ 186801 w 12190271"/>
              <a:gd name="connsiteY8" fmla="*/ 4812515 h 5148899"/>
              <a:gd name="connsiteX9" fmla="*/ 195720 w 12190271"/>
              <a:gd name="connsiteY9" fmla="*/ 4796459 h 5148899"/>
              <a:gd name="connsiteX10" fmla="*/ 245705 w 12190271"/>
              <a:gd name="connsiteY10" fmla="*/ 4711678 h 5148899"/>
              <a:gd name="connsiteX11" fmla="*/ 229257 w 12190271"/>
              <a:gd name="connsiteY11" fmla="*/ 4739576 h 5148899"/>
              <a:gd name="connsiteX12" fmla="*/ 233783 w 12190271"/>
              <a:gd name="connsiteY12" fmla="*/ 4731800 h 5148899"/>
              <a:gd name="connsiteX13" fmla="*/ 5715694 w 12190271"/>
              <a:gd name="connsiteY13" fmla="*/ 4367968 h 5148899"/>
              <a:gd name="connsiteX14" fmla="*/ 5718427 w 12190271"/>
              <a:gd name="connsiteY14" fmla="*/ 4379458 h 5148899"/>
              <a:gd name="connsiteX15" fmla="*/ 5717243 w 12190271"/>
              <a:gd name="connsiteY15" fmla="*/ 4376190 h 5148899"/>
              <a:gd name="connsiteX16" fmla="*/ 549140 w 12190271"/>
              <a:gd name="connsiteY16" fmla="*/ 4211609 h 5148899"/>
              <a:gd name="connsiteX17" fmla="*/ 511900 w 12190271"/>
              <a:gd name="connsiteY17" fmla="*/ 4270768 h 5148899"/>
              <a:gd name="connsiteX18" fmla="*/ 445723 w 12190271"/>
              <a:gd name="connsiteY18" fmla="*/ 4375907 h 5148899"/>
              <a:gd name="connsiteX19" fmla="*/ 379870 w 12190271"/>
              <a:gd name="connsiteY19" fmla="*/ 4481369 h 5148899"/>
              <a:gd name="connsiteX20" fmla="*/ 287308 w 12190271"/>
              <a:gd name="connsiteY20" fmla="*/ 4637780 h 5148899"/>
              <a:gd name="connsiteX21" fmla="*/ 345376 w 12190271"/>
              <a:gd name="connsiteY21" fmla="*/ 4538903 h 5148899"/>
              <a:gd name="connsiteX22" fmla="*/ 526065 w 12190271"/>
              <a:gd name="connsiteY22" fmla="*/ 4246049 h 5148899"/>
              <a:gd name="connsiteX23" fmla="*/ 559743 w 12190271"/>
              <a:gd name="connsiteY23" fmla="*/ 4194938 h 5148899"/>
              <a:gd name="connsiteX24" fmla="*/ 551168 w 12190271"/>
              <a:gd name="connsiteY24" fmla="*/ 4208582 h 5148899"/>
              <a:gd name="connsiteX25" fmla="*/ 549140 w 12190271"/>
              <a:gd name="connsiteY25" fmla="*/ 4211609 h 5148899"/>
              <a:gd name="connsiteX26" fmla="*/ 554504 w 12190271"/>
              <a:gd name="connsiteY26" fmla="*/ 4203087 h 5148899"/>
              <a:gd name="connsiteX27" fmla="*/ 609327 w 12190271"/>
              <a:gd name="connsiteY27" fmla="*/ 4117811 h 5148899"/>
              <a:gd name="connsiteX28" fmla="*/ 559743 w 12190271"/>
              <a:gd name="connsiteY28" fmla="*/ 4194938 h 5148899"/>
              <a:gd name="connsiteX29" fmla="*/ 562830 w 12190271"/>
              <a:gd name="connsiteY29" fmla="*/ 4190026 h 5148899"/>
              <a:gd name="connsiteX30" fmla="*/ 609327 w 12190271"/>
              <a:gd name="connsiteY30" fmla="*/ 4117811 h 5148899"/>
              <a:gd name="connsiteX31" fmla="*/ 713023 w 12190271"/>
              <a:gd name="connsiteY31" fmla="*/ 3967005 h 5148899"/>
              <a:gd name="connsiteX32" fmla="*/ 690319 w 12190271"/>
              <a:gd name="connsiteY32" fmla="*/ 4001230 h 5148899"/>
              <a:gd name="connsiteX33" fmla="*/ 620465 w 12190271"/>
              <a:gd name="connsiteY33" fmla="*/ 4105613 h 5148899"/>
              <a:gd name="connsiteX34" fmla="*/ 585754 w 12190271"/>
              <a:gd name="connsiteY34" fmla="*/ 4157858 h 5148899"/>
              <a:gd name="connsiteX35" fmla="*/ 552342 w 12190271"/>
              <a:gd name="connsiteY35" fmla="*/ 4210967 h 5148899"/>
              <a:gd name="connsiteX36" fmla="*/ 417933 w 12190271"/>
              <a:gd name="connsiteY36" fmla="*/ 4423294 h 5148899"/>
              <a:gd name="connsiteX37" fmla="*/ 353053 w 12190271"/>
              <a:gd name="connsiteY37" fmla="*/ 4530591 h 5148899"/>
              <a:gd name="connsiteX38" fmla="*/ 289039 w 12190271"/>
              <a:gd name="connsiteY38" fmla="*/ 4638536 h 5148899"/>
              <a:gd name="connsiteX39" fmla="*/ 245705 w 12190271"/>
              <a:gd name="connsiteY39" fmla="*/ 4711678 h 5148899"/>
              <a:gd name="connsiteX40" fmla="*/ 266871 w 12190271"/>
              <a:gd name="connsiteY40" fmla="*/ 4675777 h 5148899"/>
              <a:gd name="connsiteX41" fmla="*/ 344619 w 12190271"/>
              <a:gd name="connsiteY41" fmla="*/ 4544300 h 5148899"/>
              <a:gd name="connsiteX42" fmla="*/ 385277 w 12190271"/>
              <a:gd name="connsiteY42" fmla="*/ 4475431 h 5148899"/>
              <a:gd name="connsiteX43" fmla="*/ 428530 w 12190271"/>
              <a:gd name="connsiteY43" fmla="*/ 4405807 h 5148899"/>
              <a:gd name="connsiteX44" fmla="*/ 517307 w 12190271"/>
              <a:gd name="connsiteY44" fmla="*/ 4262457 h 5148899"/>
              <a:gd name="connsiteX45" fmla="*/ 551168 w 12190271"/>
              <a:gd name="connsiteY45" fmla="*/ 4208582 h 5148899"/>
              <a:gd name="connsiteX46" fmla="*/ 800532 w 12190271"/>
              <a:gd name="connsiteY46" fmla="*/ 3836392 h 5148899"/>
              <a:gd name="connsiteX47" fmla="*/ 713023 w 12190271"/>
              <a:gd name="connsiteY47" fmla="*/ 3967005 h 5148899"/>
              <a:gd name="connsiteX48" fmla="*/ 759632 w 12190271"/>
              <a:gd name="connsiteY48" fmla="*/ 3896740 h 5148899"/>
              <a:gd name="connsiteX49" fmla="*/ 794667 w 12190271"/>
              <a:gd name="connsiteY49" fmla="*/ 3844710 h 5148899"/>
              <a:gd name="connsiteX50" fmla="*/ 798769 w 12190271"/>
              <a:gd name="connsiteY50" fmla="*/ 3823778 h 5148899"/>
              <a:gd name="connsiteX51" fmla="*/ 774338 w 12190271"/>
              <a:gd name="connsiteY51" fmla="*/ 3859822 h 5148899"/>
              <a:gd name="connsiteX52" fmla="*/ 790341 w 12190271"/>
              <a:gd name="connsiteY52" fmla="*/ 3835751 h 5148899"/>
              <a:gd name="connsiteX53" fmla="*/ 11020648 w 12190271"/>
              <a:gd name="connsiteY53" fmla="*/ 3612946 h 5148899"/>
              <a:gd name="connsiteX54" fmla="*/ 11040103 w 12190271"/>
              <a:gd name="connsiteY54" fmla="*/ 3626216 h 5148899"/>
              <a:gd name="connsiteX55" fmla="*/ 11000332 w 12190271"/>
              <a:gd name="connsiteY55" fmla="*/ 3666494 h 5148899"/>
              <a:gd name="connsiteX56" fmla="*/ 10909717 w 12190271"/>
              <a:gd name="connsiteY56" fmla="*/ 3756303 h 5148899"/>
              <a:gd name="connsiteX57" fmla="*/ 10816399 w 12190271"/>
              <a:gd name="connsiteY57" fmla="*/ 3843199 h 5148899"/>
              <a:gd name="connsiteX58" fmla="*/ 10793042 w 12190271"/>
              <a:gd name="connsiteY58" fmla="*/ 3864788 h 5148899"/>
              <a:gd name="connsiteX59" fmla="*/ 10769037 w 12190271"/>
              <a:gd name="connsiteY59" fmla="*/ 3885837 h 5148899"/>
              <a:gd name="connsiteX60" fmla="*/ 10720917 w 12190271"/>
              <a:gd name="connsiteY60" fmla="*/ 3927612 h 5148899"/>
              <a:gd name="connsiteX61" fmla="*/ 10672798 w 12190271"/>
              <a:gd name="connsiteY61" fmla="*/ 3969494 h 5148899"/>
              <a:gd name="connsiteX62" fmla="*/ 10623598 w 12190271"/>
              <a:gd name="connsiteY62" fmla="*/ 4010082 h 5148899"/>
              <a:gd name="connsiteX63" fmla="*/ 10213883 w 12190271"/>
              <a:gd name="connsiteY63" fmla="*/ 4313622 h 5148899"/>
              <a:gd name="connsiteX64" fmla="*/ 10160574 w 12190271"/>
              <a:gd name="connsiteY64" fmla="*/ 4348704 h 5148899"/>
              <a:gd name="connsiteX65" fmla="*/ 10106508 w 12190271"/>
              <a:gd name="connsiteY65" fmla="*/ 4383247 h 5148899"/>
              <a:gd name="connsiteX66" fmla="*/ 9997726 w 12190271"/>
              <a:gd name="connsiteY66" fmla="*/ 4449741 h 5148899"/>
              <a:gd name="connsiteX67" fmla="*/ 9886999 w 12190271"/>
              <a:gd name="connsiteY67" fmla="*/ 4513104 h 5148899"/>
              <a:gd name="connsiteX68" fmla="*/ 9831418 w 12190271"/>
              <a:gd name="connsiteY68" fmla="*/ 4544193 h 5148899"/>
              <a:gd name="connsiteX69" fmla="*/ 9774865 w 12190271"/>
              <a:gd name="connsiteY69" fmla="*/ 4573769 h 5148899"/>
              <a:gd name="connsiteX70" fmla="*/ 7824694 w 12190271"/>
              <a:gd name="connsiteY70" fmla="*/ 5118351 h 5148899"/>
              <a:gd name="connsiteX71" fmla="*/ 6809004 w 12190271"/>
              <a:gd name="connsiteY71" fmla="*/ 5056390 h 5148899"/>
              <a:gd name="connsiteX72" fmla="*/ 6746288 w 12190271"/>
              <a:gd name="connsiteY72" fmla="*/ 5045056 h 5148899"/>
              <a:gd name="connsiteX73" fmla="*/ 6714930 w 12190271"/>
              <a:gd name="connsiteY73" fmla="*/ 5039227 h 5148899"/>
              <a:gd name="connsiteX74" fmla="*/ 6683895 w 12190271"/>
              <a:gd name="connsiteY74" fmla="*/ 5032319 h 5148899"/>
              <a:gd name="connsiteX75" fmla="*/ 6559434 w 12190271"/>
              <a:gd name="connsiteY75" fmla="*/ 5004793 h 5148899"/>
              <a:gd name="connsiteX76" fmla="*/ 6313757 w 12190271"/>
              <a:gd name="connsiteY76" fmla="*/ 4937111 h 5148899"/>
              <a:gd name="connsiteX77" fmla="*/ 6078460 w 12190271"/>
              <a:gd name="connsiteY77" fmla="*/ 4838774 h 5148899"/>
              <a:gd name="connsiteX78" fmla="*/ 5970328 w 12190271"/>
              <a:gd name="connsiteY78" fmla="*/ 4770337 h 5148899"/>
              <a:gd name="connsiteX79" fmla="*/ 5920803 w 12190271"/>
              <a:gd name="connsiteY79" fmla="*/ 4729857 h 5148899"/>
              <a:gd name="connsiteX80" fmla="*/ 5874847 w 12190271"/>
              <a:gd name="connsiteY80" fmla="*/ 4685492 h 5148899"/>
              <a:gd name="connsiteX81" fmla="*/ 5853221 w 12190271"/>
              <a:gd name="connsiteY81" fmla="*/ 4661420 h 5148899"/>
              <a:gd name="connsiteX82" fmla="*/ 5832892 w 12190271"/>
              <a:gd name="connsiteY82" fmla="*/ 4636701 h 5148899"/>
              <a:gd name="connsiteX83" fmla="*/ 5796775 w 12190271"/>
              <a:gd name="connsiteY83" fmla="*/ 4584024 h 5148899"/>
              <a:gd name="connsiteX84" fmla="*/ 5739897 w 12190271"/>
              <a:gd name="connsiteY84" fmla="*/ 4469710 h 5148899"/>
              <a:gd name="connsiteX85" fmla="*/ 5718427 w 12190271"/>
              <a:gd name="connsiteY85" fmla="*/ 4379458 h 5148899"/>
              <a:gd name="connsiteX86" fmla="*/ 5770715 w 12190271"/>
              <a:gd name="connsiteY86" fmla="*/ 4523791 h 5148899"/>
              <a:gd name="connsiteX87" fmla="*/ 5856139 w 12190271"/>
              <a:gd name="connsiteY87" fmla="*/ 4654728 h 5148899"/>
              <a:gd name="connsiteX88" fmla="*/ 5969895 w 12190271"/>
              <a:gd name="connsiteY88" fmla="*/ 4762025 h 5148899"/>
              <a:gd name="connsiteX89" fmla="*/ 6102789 w 12190271"/>
              <a:gd name="connsiteY89" fmla="*/ 4844603 h 5148899"/>
              <a:gd name="connsiteX90" fmla="*/ 6248337 w 12190271"/>
              <a:gd name="connsiteY90" fmla="*/ 4906887 h 5148899"/>
              <a:gd name="connsiteX91" fmla="*/ 6397344 w 12190271"/>
              <a:gd name="connsiteY91" fmla="*/ 4954922 h 5148899"/>
              <a:gd name="connsiteX92" fmla="*/ 6548730 w 12190271"/>
              <a:gd name="connsiteY92" fmla="*/ 4994646 h 5148899"/>
              <a:gd name="connsiteX93" fmla="*/ 7161409 w 12190271"/>
              <a:gd name="connsiteY93" fmla="*/ 5097409 h 5148899"/>
              <a:gd name="connsiteX94" fmla="*/ 8376278 w 12190271"/>
              <a:gd name="connsiteY94" fmla="*/ 5044624 h 5148899"/>
              <a:gd name="connsiteX95" fmla="*/ 9494586 w 12190271"/>
              <a:gd name="connsiteY95" fmla="*/ 4695531 h 5148899"/>
              <a:gd name="connsiteX96" fmla="*/ 10662418 w 12190271"/>
              <a:gd name="connsiteY96" fmla="*/ 3953843 h 5148899"/>
              <a:gd name="connsiteX97" fmla="*/ 10921544 w 12190271"/>
              <a:gd name="connsiteY97" fmla="*/ 3716948 h 5148899"/>
              <a:gd name="connsiteX98" fmla="*/ 11058096 w 12190271"/>
              <a:gd name="connsiteY98" fmla="*/ 3607210 h 5148899"/>
              <a:gd name="connsiteX99" fmla="*/ 11075376 w 12190271"/>
              <a:gd name="connsiteY99" fmla="*/ 3618458 h 5148899"/>
              <a:gd name="connsiteX100" fmla="*/ 11113223 w 12190271"/>
              <a:gd name="connsiteY100" fmla="*/ 3641019 h 5148899"/>
              <a:gd name="connsiteX101" fmla="*/ 11151934 w 12190271"/>
              <a:gd name="connsiteY101" fmla="*/ 3662607 h 5148899"/>
              <a:gd name="connsiteX102" fmla="*/ 11191186 w 12190271"/>
              <a:gd name="connsiteY102" fmla="*/ 3682793 h 5148899"/>
              <a:gd name="connsiteX103" fmla="*/ 11271853 w 12190271"/>
              <a:gd name="connsiteY103" fmla="*/ 3719278 h 5148899"/>
              <a:gd name="connsiteX104" fmla="*/ 11354143 w 12190271"/>
              <a:gd name="connsiteY104" fmla="*/ 3751662 h 5148899"/>
              <a:gd name="connsiteX105" fmla="*/ 11437945 w 12190271"/>
              <a:gd name="connsiteY105" fmla="*/ 3780699 h 5148899"/>
              <a:gd name="connsiteX106" fmla="*/ 11779861 w 12190271"/>
              <a:gd name="connsiteY106" fmla="*/ 3877849 h 5148899"/>
              <a:gd name="connsiteX107" fmla="*/ 11866367 w 12190271"/>
              <a:gd name="connsiteY107" fmla="*/ 3900410 h 5148899"/>
              <a:gd name="connsiteX108" fmla="*/ 11952873 w 12190271"/>
              <a:gd name="connsiteY108" fmla="*/ 3920811 h 5148899"/>
              <a:gd name="connsiteX109" fmla="*/ 12125885 w 12190271"/>
              <a:gd name="connsiteY109" fmla="*/ 3961507 h 5148899"/>
              <a:gd name="connsiteX110" fmla="*/ 12190271 w 12190271"/>
              <a:gd name="connsiteY110" fmla="*/ 3974804 h 5148899"/>
              <a:gd name="connsiteX111" fmla="*/ 12190271 w 12190271"/>
              <a:gd name="connsiteY111" fmla="*/ 4000101 h 5148899"/>
              <a:gd name="connsiteX112" fmla="*/ 12044244 w 12190271"/>
              <a:gd name="connsiteY112" fmla="*/ 3971114 h 5148899"/>
              <a:gd name="connsiteX113" fmla="*/ 11920433 w 12190271"/>
              <a:gd name="connsiteY113" fmla="*/ 3941860 h 5148899"/>
              <a:gd name="connsiteX114" fmla="*/ 11797053 w 12190271"/>
              <a:gd name="connsiteY114" fmla="*/ 3911204 h 5148899"/>
              <a:gd name="connsiteX115" fmla="*/ 11551592 w 12190271"/>
              <a:gd name="connsiteY115" fmla="*/ 3844602 h 5148899"/>
              <a:gd name="connsiteX116" fmla="*/ 11079053 w 12190271"/>
              <a:gd name="connsiteY116" fmla="*/ 3652784 h 5148899"/>
              <a:gd name="connsiteX117" fmla="*/ 11040103 w 12190271"/>
              <a:gd name="connsiteY117" fmla="*/ 3626216 h 5148899"/>
              <a:gd name="connsiteX118" fmla="*/ 11045099 w 12190271"/>
              <a:gd name="connsiteY118" fmla="*/ 3621157 h 5148899"/>
              <a:gd name="connsiteX119" fmla="*/ 979400 w 12190271"/>
              <a:gd name="connsiteY119" fmla="*/ 3567688 h 5148899"/>
              <a:gd name="connsiteX120" fmla="*/ 913396 w 12190271"/>
              <a:gd name="connsiteY120" fmla="*/ 3661420 h 5148899"/>
              <a:gd name="connsiteX121" fmla="*/ 841704 w 12190271"/>
              <a:gd name="connsiteY121" fmla="*/ 3762780 h 5148899"/>
              <a:gd name="connsiteX122" fmla="*/ 807210 w 12190271"/>
              <a:gd name="connsiteY122" fmla="*/ 3811787 h 5148899"/>
              <a:gd name="connsiteX123" fmla="*/ 798769 w 12190271"/>
              <a:gd name="connsiteY123" fmla="*/ 3823778 h 5148899"/>
              <a:gd name="connsiteX124" fmla="*/ 804629 w 12190271"/>
              <a:gd name="connsiteY124" fmla="*/ 3815134 h 5148899"/>
              <a:gd name="connsiteX125" fmla="*/ 831756 w 12190271"/>
              <a:gd name="connsiteY125" fmla="*/ 3776597 h 5148899"/>
              <a:gd name="connsiteX126" fmla="*/ 875009 w 12190271"/>
              <a:gd name="connsiteY126" fmla="*/ 3714421 h 5148899"/>
              <a:gd name="connsiteX127" fmla="*/ 927237 w 12190271"/>
              <a:gd name="connsiteY127" fmla="*/ 3639939 h 5148899"/>
              <a:gd name="connsiteX128" fmla="*/ 946377 w 12190271"/>
              <a:gd name="connsiteY128" fmla="*/ 3612413 h 5148899"/>
              <a:gd name="connsiteX129" fmla="*/ 948756 w 12190271"/>
              <a:gd name="connsiteY129" fmla="*/ 3608311 h 5148899"/>
              <a:gd name="connsiteX130" fmla="*/ 1072427 w 12190271"/>
              <a:gd name="connsiteY130" fmla="*/ 3444366 h 5148899"/>
              <a:gd name="connsiteX131" fmla="*/ 1056131 w 12190271"/>
              <a:gd name="connsiteY131" fmla="*/ 3466148 h 5148899"/>
              <a:gd name="connsiteX132" fmla="*/ 1012878 w 12190271"/>
              <a:gd name="connsiteY132" fmla="*/ 3524114 h 5148899"/>
              <a:gd name="connsiteX133" fmla="*/ 968328 w 12190271"/>
              <a:gd name="connsiteY133" fmla="*/ 3586830 h 5148899"/>
              <a:gd name="connsiteX134" fmla="*/ 874144 w 12190271"/>
              <a:gd name="connsiteY134" fmla="*/ 3720574 h 5148899"/>
              <a:gd name="connsiteX135" fmla="*/ 825160 w 12190271"/>
              <a:gd name="connsiteY135" fmla="*/ 3790090 h 5148899"/>
              <a:gd name="connsiteX136" fmla="*/ 776284 w 12190271"/>
              <a:gd name="connsiteY136" fmla="*/ 3860686 h 5148899"/>
              <a:gd name="connsiteX137" fmla="*/ 590620 w 12190271"/>
              <a:gd name="connsiteY137" fmla="*/ 4139400 h 5148899"/>
              <a:gd name="connsiteX138" fmla="*/ 443452 w 12190271"/>
              <a:gd name="connsiteY138" fmla="*/ 4374072 h 5148899"/>
              <a:gd name="connsiteX139" fmla="*/ 562398 w 12190271"/>
              <a:gd name="connsiteY139" fmla="*/ 4183873 h 5148899"/>
              <a:gd name="connsiteX140" fmla="*/ 590620 w 12190271"/>
              <a:gd name="connsiteY140" fmla="*/ 4139183 h 5148899"/>
              <a:gd name="connsiteX141" fmla="*/ 618627 w 12190271"/>
              <a:gd name="connsiteY141" fmla="*/ 4097193 h 5148899"/>
              <a:gd name="connsiteX142" fmla="*/ 669882 w 12190271"/>
              <a:gd name="connsiteY142" fmla="*/ 4020013 h 5148899"/>
              <a:gd name="connsiteX143" fmla="*/ 775527 w 12190271"/>
              <a:gd name="connsiteY143" fmla="*/ 3860686 h 5148899"/>
              <a:gd name="connsiteX144" fmla="*/ 774770 w 12190271"/>
              <a:gd name="connsiteY144" fmla="*/ 3860686 h 5148899"/>
              <a:gd name="connsiteX145" fmla="*/ 790774 w 12190271"/>
              <a:gd name="connsiteY145" fmla="*/ 3836507 h 5148899"/>
              <a:gd name="connsiteX146" fmla="*/ 807643 w 12190271"/>
              <a:gd name="connsiteY146" fmla="*/ 3812543 h 5148899"/>
              <a:gd name="connsiteX147" fmla="*/ 842137 w 12190271"/>
              <a:gd name="connsiteY147" fmla="*/ 3763536 h 5148899"/>
              <a:gd name="connsiteX148" fmla="*/ 913829 w 12190271"/>
              <a:gd name="connsiteY148" fmla="*/ 3661852 h 5148899"/>
              <a:gd name="connsiteX149" fmla="*/ 988657 w 12190271"/>
              <a:gd name="connsiteY149" fmla="*/ 3555742 h 5148899"/>
              <a:gd name="connsiteX150" fmla="*/ 995258 w 12190271"/>
              <a:gd name="connsiteY150" fmla="*/ 3546667 h 5148899"/>
              <a:gd name="connsiteX151" fmla="*/ 1132689 w 12190271"/>
              <a:gd name="connsiteY151" fmla="*/ 3363816 h 5148899"/>
              <a:gd name="connsiteX152" fmla="*/ 1133022 w 12190271"/>
              <a:gd name="connsiteY152" fmla="*/ 3364038 h 5148899"/>
              <a:gd name="connsiteX153" fmla="*/ 1072427 w 12190271"/>
              <a:gd name="connsiteY153" fmla="*/ 3444366 h 5148899"/>
              <a:gd name="connsiteX154" fmla="*/ 1308542 w 12190271"/>
              <a:gd name="connsiteY154" fmla="*/ 3131358 h 5148899"/>
              <a:gd name="connsiteX155" fmla="*/ 1286305 w 12190271"/>
              <a:gd name="connsiteY155" fmla="*/ 3160838 h 5148899"/>
              <a:gd name="connsiteX156" fmla="*/ 1235523 w 12190271"/>
              <a:gd name="connsiteY156" fmla="*/ 3224999 h 5148899"/>
              <a:gd name="connsiteX157" fmla="*/ 1068459 w 12190271"/>
              <a:gd name="connsiteY157" fmla="*/ 3447797 h 5148899"/>
              <a:gd name="connsiteX158" fmla="*/ 1027909 w 12190271"/>
              <a:gd name="connsiteY158" fmla="*/ 3501770 h 5148899"/>
              <a:gd name="connsiteX159" fmla="*/ 995258 w 12190271"/>
              <a:gd name="connsiteY159" fmla="*/ 3546667 h 5148899"/>
              <a:gd name="connsiteX160" fmla="*/ 979400 w 12190271"/>
              <a:gd name="connsiteY160" fmla="*/ 3567688 h 5148899"/>
              <a:gd name="connsiteX161" fmla="*/ 988116 w 12190271"/>
              <a:gd name="connsiteY161" fmla="*/ 3555310 h 5148899"/>
              <a:gd name="connsiteX162" fmla="*/ 1027368 w 12190271"/>
              <a:gd name="connsiteY162" fmla="*/ 3501338 h 5148899"/>
              <a:gd name="connsiteX163" fmla="*/ 1067918 w 12190271"/>
              <a:gd name="connsiteY163" fmla="*/ 3447366 h 5148899"/>
              <a:gd name="connsiteX164" fmla="*/ 1234875 w 12190271"/>
              <a:gd name="connsiteY164" fmla="*/ 3224460 h 5148899"/>
              <a:gd name="connsiteX165" fmla="*/ 1408666 w 12190271"/>
              <a:gd name="connsiteY165" fmla="*/ 3004819 h 5148899"/>
              <a:gd name="connsiteX166" fmla="*/ 1308542 w 12190271"/>
              <a:gd name="connsiteY166" fmla="*/ 3131358 h 5148899"/>
              <a:gd name="connsiteX167" fmla="*/ 1363502 w 12190271"/>
              <a:gd name="connsiteY167" fmla="*/ 3058501 h 5148899"/>
              <a:gd name="connsiteX168" fmla="*/ 1763001 w 12190271"/>
              <a:gd name="connsiteY168" fmla="*/ 2583665 h 5148899"/>
              <a:gd name="connsiteX169" fmla="*/ 1737193 w 12190271"/>
              <a:gd name="connsiteY169" fmla="*/ 2614339 h 5148899"/>
              <a:gd name="connsiteX170" fmla="*/ 1685463 w 12190271"/>
              <a:gd name="connsiteY170" fmla="*/ 2672754 h 5148899"/>
              <a:gd name="connsiteX171" fmla="*/ 1595172 w 12190271"/>
              <a:gd name="connsiteY171" fmla="*/ 2780699 h 5148899"/>
              <a:gd name="connsiteX172" fmla="*/ 1503584 w 12190271"/>
              <a:gd name="connsiteY172" fmla="*/ 2889831 h 5148899"/>
              <a:gd name="connsiteX173" fmla="*/ 1457628 w 12190271"/>
              <a:gd name="connsiteY173" fmla="*/ 2944667 h 5148899"/>
              <a:gd name="connsiteX174" fmla="*/ 1428978 w 12190271"/>
              <a:gd name="connsiteY174" fmla="*/ 2980677 h 5148899"/>
              <a:gd name="connsiteX175" fmla="*/ 1408666 w 12190271"/>
              <a:gd name="connsiteY175" fmla="*/ 3004819 h 5148899"/>
              <a:gd name="connsiteX176" fmla="*/ 1412104 w 12190271"/>
              <a:gd name="connsiteY176" fmla="*/ 3000474 h 5148899"/>
              <a:gd name="connsiteX177" fmla="*/ 1456763 w 12190271"/>
              <a:gd name="connsiteY177" fmla="*/ 2944235 h 5148899"/>
              <a:gd name="connsiteX178" fmla="*/ 1502719 w 12190271"/>
              <a:gd name="connsiteY178" fmla="*/ 2889399 h 5148899"/>
              <a:gd name="connsiteX179" fmla="*/ 1594199 w 12190271"/>
              <a:gd name="connsiteY179" fmla="*/ 2780267 h 5148899"/>
              <a:gd name="connsiteX180" fmla="*/ 1684490 w 12190271"/>
              <a:gd name="connsiteY180" fmla="*/ 2672322 h 5148899"/>
              <a:gd name="connsiteX181" fmla="*/ 1846349 w 12190271"/>
              <a:gd name="connsiteY181" fmla="*/ 2489396 h 5148899"/>
              <a:gd name="connsiteX182" fmla="*/ 1775970 w 12190271"/>
              <a:gd name="connsiteY182" fmla="*/ 2569019 h 5148899"/>
              <a:gd name="connsiteX183" fmla="*/ 1763001 w 12190271"/>
              <a:gd name="connsiteY183" fmla="*/ 2583665 h 5148899"/>
              <a:gd name="connsiteX184" fmla="*/ 1806609 w 12190271"/>
              <a:gd name="connsiteY184" fmla="*/ 2531833 h 5148899"/>
              <a:gd name="connsiteX185" fmla="*/ 2118102 w 12190271"/>
              <a:gd name="connsiteY185" fmla="*/ 2194559 h 5148899"/>
              <a:gd name="connsiteX186" fmla="*/ 2118968 w 12190271"/>
              <a:gd name="connsiteY186" fmla="*/ 2195422 h 5148899"/>
              <a:gd name="connsiteX187" fmla="*/ 1952659 w 12190271"/>
              <a:gd name="connsiteY187" fmla="*/ 2372344 h 5148899"/>
              <a:gd name="connsiteX188" fmla="*/ 1909406 w 12190271"/>
              <a:gd name="connsiteY188" fmla="*/ 2419947 h 5148899"/>
              <a:gd name="connsiteX189" fmla="*/ 1876999 w 12190271"/>
              <a:gd name="connsiteY189" fmla="*/ 2456666 h 5148899"/>
              <a:gd name="connsiteX190" fmla="*/ 1846349 w 12190271"/>
              <a:gd name="connsiteY190" fmla="*/ 2489396 h 5148899"/>
              <a:gd name="connsiteX191" fmla="*/ 1865180 w 12190271"/>
              <a:gd name="connsiteY191" fmla="*/ 2468091 h 5148899"/>
              <a:gd name="connsiteX192" fmla="*/ 1908433 w 12190271"/>
              <a:gd name="connsiteY192" fmla="*/ 2419084 h 5148899"/>
              <a:gd name="connsiteX193" fmla="*/ 1951686 w 12190271"/>
              <a:gd name="connsiteY193" fmla="*/ 2371480 h 5148899"/>
              <a:gd name="connsiteX194" fmla="*/ 11502067 w 12190271"/>
              <a:gd name="connsiteY194" fmla="*/ 1353237 h 5148899"/>
              <a:gd name="connsiteX195" fmla="*/ 11631827 w 12190271"/>
              <a:gd name="connsiteY195" fmla="*/ 1368997 h 5148899"/>
              <a:gd name="connsiteX196" fmla="*/ 11750016 w 12190271"/>
              <a:gd name="connsiteY196" fmla="*/ 1424697 h 5148899"/>
              <a:gd name="connsiteX197" fmla="*/ 11840846 w 12190271"/>
              <a:gd name="connsiteY197" fmla="*/ 1518825 h 5148899"/>
              <a:gd name="connsiteX198" fmla="*/ 11857932 w 12190271"/>
              <a:gd name="connsiteY198" fmla="*/ 1546890 h 5148899"/>
              <a:gd name="connsiteX199" fmla="*/ 11872205 w 12190271"/>
              <a:gd name="connsiteY199" fmla="*/ 1576359 h 5148899"/>
              <a:gd name="connsiteX200" fmla="*/ 11893832 w 12190271"/>
              <a:gd name="connsiteY200" fmla="*/ 1637672 h 5148899"/>
              <a:gd name="connsiteX201" fmla="*/ 11917189 w 12190271"/>
              <a:gd name="connsiteY201" fmla="*/ 1893501 h 5148899"/>
              <a:gd name="connsiteX202" fmla="*/ 11828412 w 12190271"/>
              <a:gd name="connsiteY202" fmla="*/ 2395660 h 5148899"/>
              <a:gd name="connsiteX203" fmla="*/ 11624581 w 12190271"/>
              <a:gd name="connsiteY203" fmla="*/ 2863277 h 5148899"/>
              <a:gd name="connsiteX204" fmla="*/ 11339004 w 12190271"/>
              <a:gd name="connsiteY204" fmla="*/ 3285772 h 5148899"/>
              <a:gd name="connsiteX205" fmla="*/ 11299319 w 12190271"/>
              <a:gd name="connsiteY205" fmla="*/ 3335751 h 5148899"/>
              <a:gd name="connsiteX206" fmla="*/ 11258336 w 12190271"/>
              <a:gd name="connsiteY206" fmla="*/ 3384650 h 5148899"/>
              <a:gd name="connsiteX207" fmla="*/ 11174858 w 12190271"/>
              <a:gd name="connsiteY207" fmla="*/ 3481044 h 5148899"/>
              <a:gd name="connsiteX208" fmla="*/ 11153231 w 12190271"/>
              <a:gd name="connsiteY208" fmla="*/ 3504900 h 5148899"/>
              <a:gd name="connsiteX209" fmla="*/ 11131605 w 12190271"/>
              <a:gd name="connsiteY209" fmla="*/ 3528216 h 5148899"/>
              <a:gd name="connsiteX210" fmla="*/ 11088352 w 12190271"/>
              <a:gd name="connsiteY210" fmla="*/ 3574741 h 5148899"/>
              <a:gd name="connsiteX211" fmla="*/ 11058096 w 12190271"/>
              <a:gd name="connsiteY211" fmla="*/ 3607210 h 5148899"/>
              <a:gd name="connsiteX212" fmla="*/ 11038395 w 12190271"/>
              <a:gd name="connsiteY212" fmla="*/ 3594386 h 5148899"/>
              <a:gd name="connsiteX213" fmla="*/ 11038359 w 12190271"/>
              <a:gd name="connsiteY213" fmla="*/ 3594360 h 5148899"/>
              <a:gd name="connsiteX214" fmla="*/ 11163720 w 12190271"/>
              <a:gd name="connsiteY214" fmla="*/ 3462802 h 5148899"/>
              <a:gd name="connsiteX215" fmla="*/ 11221464 w 12190271"/>
              <a:gd name="connsiteY215" fmla="*/ 3396308 h 5148899"/>
              <a:gd name="connsiteX216" fmla="*/ 11278017 w 12190271"/>
              <a:gd name="connsiteY216" fmla="*/ 3328734 h 5148899"/>
              <a:gd name="connsiteX217" fmla="*/ 11386149 w 12190271"/>
              <a:gd name="connsiteY217" fmla="*/ 3189270 h 5148899"/>
              <a:gd name="connsiteX218" fmla="*/ 11580788 w 12190271"/>
              <a:gd name="connsiteY218" fmla="*/ 2894689 h 5148899"/>
              <a:gd name="connsiteX219" fmla="*/ 11603171 w 12190271"/>
              <a:gd name="connsiteY219" fmla="*/ 2856476 h 5148899"/>
              <a:gd name="connsiteX220" fmla="*/ 11624041 w 12190271"/>
              <a:gd name="connsiteY220" fmla="*/ 2817616 h 5148899"/>
              <a:gd name="connsiteX221" fmla="*/ 11665024 w 12190271"/>
              <a:gd name="connsiteY221" fmla="*/ 2739248 h 5148899"/>
              <a:gd name="connsiteX222" fmla="*/ 11703518 w 12190271"/>
              <a:gd name="connsiteY222" fmla="*/ 2659585 h 5148899"/>
              <a:gd name="connsiteX223" fmla="*/ 11738337 w 12190271"/>
              <a:gd name="connsiteY223" fmla="*/ 2578302 h 5148899"/>
              <a:gd name="connsiteX224" fmla="*/ 11846470 w 12190271"/>
              <a:gd name="connsiteY224" fmla="*/ 2241623 h 5148899"/>
              <a:gd name="connsiteX225" fmla="*/ 11893400 w 12190271"/>
              <a:gd name="connsiteY225" fmla="*/ 1890802 h 5148899"/>
              <a:gd name="connsiteX226" fmla="*/ 11885722 w 12190271"/>
              <a:gd name="connsiteY226" fmla="*/ 1714852 h 5148899"/>
              <a:gd name="connsiteX227" fmla="*/ 11831655 w 12190271"/>
              <a:gd name="connsiteY227" fmla="*/ 1550236 h 5148899"/>
              <a:gd name="connsiteX228" fmla="*/ 11711953 w 12190271"/>
              <a:gd name="connsiteY228" fmla="*/ 1428475 h 5148899"/>
              <a:gd name="connsiteX229" fmla="*/ 11547484 w 12190271"/>
              <a:gd name="connsiteY229" fmla="*/ 1378065 h 5148899"/>
              <a:gd name="connsiteX230" fmla="*/ 11504231 w 12190271"/>
              <a:gd name="connsiteY230" fmla="*/ 1376877 h 5148899"/>
              <a:gd name="connsiteX231" fmla="*/ 11460978 w 12190271"/>
              <a:gd name="connsiteY231" fmla="*/ 1380008 h 5148899"/>
              <a:gd name="connsiteX232" fmla="*/ 11417725 w 12190271"/>
              <a:gd name="connsiteY232" fmla="*/ 1387995 h 5148899"/>
              <a:gd name="connsiteX233" fmla="*/ 11375876 w 12190271"/>
              <a:gd name="connsiteY233" fmla="*/ 1400085 h 5148899"/>
              <a:gd name="connsiteX234" fmla="*/ 11224490 w 12190271"/>
              <a:gd name="connsiteY234" fmla="*/ 1485578 h 5148899"/>
              <a:gd name="connsiteX235" fmla="*/ 10995790 w 12190271"/>
              <a:gd name="connsiteY235" fmla="*/ 1753712 h 5148899"/>
              <a:gd name="connsiteX236" fmla="*/ 10907122 w 12190271"/>
              <a:gd name="connsiteY236" fmla="*/ 1908181 h 5148899"/>
              <a:gd name="connsiteX237" fmla="*/ 10829158 w 12190271"/>
              <a:gd name="connsiteY237" fmla="*/ 2068479 h 5148899"/>
              <a:gd name="connsiteX238" fmla="*/ 10710212 w 12190271"/>
              <a:gd name="connsiteY238" fmla="*/ 2403864 h 5148899"/>
              <a:gd name="connsiteX239" fmla="*/ 10653226 w 12190271"/>
              <a:gd name="connsiteY239" fmla="*/ 2753821 h 5148899"/>
              <a:gd name="connsiteX240" fmla="*/ 10687397 w 12190271"/>
              <a:gd name="connsiteY240" fmla="*/ 3104425 h 5148899"/>
              <a:gd name="connsiteX241" fmla="*/ 10844405 w 12190271"/>
              <a:gd name="connsiteY241" fmla="*/ 3416385 h 5148899"/>
              <a:gd name="connsiteX242" fmla="*/ 10858138 w 12190271"/>
              <a:gd name="connsiteY242" fmla="*/ 3433657 h 5148899"/>
              <a:gd name="connsiteX243" fmla="*/ 10872952 w 12190271"/>
              <a:gd name="connsiteY243" fmla="*/ 3449848 h 5148899"/>
              <a:gd name="connsiteX244" fmla="*/ 10902905 w 12190271"/>
              <a:gd name="connsiteY244" fmla="*/ 3482232 h 5148899"/>
              <a:gd name="connsiteX245" fmla="*/ 10934696 w 12190271"/>
              <a:gd name="connsiteY245" fmla="*/ 3512564 h 5148899"/>
              <a:gd name="connsiteX246" fmla="*/ 10968108 w 12190271"/>
              <a:gd name="connsiteY246" fmla="*/ 3541278 h 5148899"/>
              <a:gd name="connsiteX247" fmla="*/ 10985085 w 12190271"/>
              <a:gd name="connsiteY247" fmla="*/ 3555310 h 5148899"/>
              <a:gd name="connsiteX248" fmla="*/ 11002711 w 12190271"/>
              <a:gd name="connsiteY248" fmla="*/ 3568480 h 5148899"/>
              <a:gd name="connsiteX249" fmla="*/ 11038359 w 12190271"/>
              <a:gd name="connsiteY249" fmla="*/ 3594360 h 5148899"/>
              <a:gd name="connsiteX250" fmla="*/ 11020648 w 12190271"/>
              <a:gd name="connsiteY250" fmla="*/ 3612946 h 5148899"/>
              <a:gd name="connsiteX251" fmla="*/ 10972785 w 12190271"/>
              <a:gd name="connsiteY251" fmla="*/ 3580298 h 5148899"/>
              <a:gd name="connsiteX252" fmla="*/ 10876737 w 12190271"/>
              <a:gd name="connsiteY252" fmla="*/ 3494753 h 5148899"/>
              <a:gd name="connsiteX253" fmla="*/ 10727513 w 12190271"/>
              <a:gd name="connsiteY253" fmla="*/ 3285665 h 5148899"/>
              <a:gd name="connsiteX254" fmla="*/ 10645116 w 12190271"/>
              <a:gd name="connsiteY254" fmla="*/ 3042573 h 5148899"/>
              <a:gd name="connsiteX255" fmla="*/ 10625220 w 12190271"/>
              <a:gd name="connsiteY255" fmla="*/ 2787175 h 5148899"/>
              <a:gd name="connsiteX256" fmla="*/ 10717782 w 12190271"/>
              <a:gd name="connsiteY256" fmla="*/ 2285772 h 5148899"/>
              <a:gd name="connsiteX257" fmla="*/ 10926369 w 12190271"/>
              <a:gd name="connsiteY257" fmla="*/ 1820638 h 5148899"/>
              <a:gd name="connsiteX258" fmla="*/ 11068780 w 12190271"/>
              <a:gd name="connsiteY258" fmla="*/ 1608311 h 5148899"/>
              <a:gd name="connsiteX259" fmla="*/ 11257038 w 12190271"/>
              <a:gd name="connsiteY259" fmla="*/ 1433116 h 5148899"/>
              <a:gd name="connsiteX260" fmla="*/ 11502067 w 12190271"/>
              <a:gd name="connsiteY260" fmla="*/ 1353237 h 5148899"/>
              <a:gd name="connsiteX261" fmla="*/ 5467726 w 12190271"/>
              <a:gd name="connsiteY261" fmla="*/ 1445 h 5148899"/>
              <a:gd name="connsiteX262" fmla="*/ 5615545 w 12190271"/>
              <a:gd name="connsiteY262" fmla="*/ 31238 h 5148899"/>
              <a:gd name="connsiteX263" fmla="*/ 5746493 w 12190271"/>
              <a:gd name="connsiteY263" fmla="*/ 107879 h 5148899"/>
              <a:gd name="connsiteX264" fmla="*/ 5846083 w 12190271"/>
              <a:gd name="connsiteY264" fmla="*/ 222732 h 5148899"/>
              <a:gd name="connsiteX265" fmla="*/ 5960920 w 12190271"/>
              <a:gd name="connsiteY265" fmla="*/ 503388 h 5148899"/>
              <a:gd name="connsiteX266" fmla="*/ 5988819 w 12190271"/>
              <a:gd name="connsiteY266" fmla="*/ 653647 h 5148899"/>
              <a:gd name="connsiteX267" fmla="*/ 5997252 w 12190271"/>
              <a:gd name="connsiteY267" fmla="*/ 729209 h 5148899"/>
              <a:gd name="connsiteX268" fmla="*/ 6004065 w 12190271"/>
              <a:gd name="connsiteY268" fmla="*/ 805418 h 5148899"/>
              <a:gd name="connsiteX269" fmla="*/ 6008281 w 12190271"/>
              <a:gd name="connsiteY269" fmla="*/ 882058 h 5148899"/>
              <a:gd name="connsiteX270" fmla="*/ 6009364 w 12190271"/>
              <a:gd name="connsiteY270" fmla="*/ 901165 h 5148899"/>
              <a:gd name="connsiteX271" fmla="*/ 6009364 w 12190271"/>
              <a:gd name="connsiteY271" fmla="*/ 920379 h 5148899"/>
              <a:gd name="connsiteX272" fmla="*/ 6009364 w 12190271"/>
              <a:gd name="connsiteY272" fmla="*/ 958807 h 5148899"/>
              <a:gd name="connsiteX273" fmla="*/ 6009364 w 12190271"/>
              <a:gd name="connsiteY273" fmla="*/ 1035772 h 5148899"/>
              <a:gd name="connsiteX274" fmla="*/ 6006768 w 12190271"/>
              <a:gd name="connsiteY274" fmla="*/ 1112736 h 5148899"/>
              <a:gd name="connsiteX275" fmla="*/ 6002551 w 12190271"/>
              <a:gd name="connsiteY275" fmla="*/ 1189809 h 5148899"/>
              <a:gd name="connsiteX276" fmla="*/ 5996929 w 12190271"/>
              <a:gd name="connsiteY276" fmla="*/ 1266773 h 5148899"/>
              <a:gd name="connsiteX277" fmla="*/ 5989035 w 12190271"/>
              <a:gd name="connsiteY277" fmla="*/ 1343738 h 5148899"/>
              <a:gd name="connsiteX278" fmla="*/ 5985034 w 12190271"/>
              <a:gd name="connsiteY278" fmla="*/ 1382274 h 5148899"/>
              <a:gd name="connsiteX279" fmla="*/ 5979951 w 12190271"/>
              <a:gd name="connsiteY279" fmla="*/ 1420703 h 5148899"/>
              <a:gd name="connsiteX280" fmla="*/ 5969895 w 12190271"/>
              <a:gd name="connsiteY280" fmla="*/ 1497559 h 5148899"/>
              <a:gd name="connsiteX281" fmla="*/ 5958108 w 12190271"/>
              <a:gd name="connsiteY281" fmla="*/ 1574308 h 5148899"/>
              <a:gd name="connsiteX282" fmla="*/ 5932264 w 12190271"/>
              <a:gd name="connsiteY282" fmla="*/ 1727698 h 5148899"/>
              <a:gd name="connsiteX283" fmla="*/ 5810292 w 12190271"/>
              <a:gd name="connsiteY283" fmla="*/ 2340824 h 5148899"/>
              <a:gd name="connsiteX284" fmla="*/ 5754278 w 12190271"/>
              <a:gd name="connsiteY284" fmla="*/ 2649870 h 5148899"/>
              <a:gd name="connsiteX285" fmla="*/ 5711026 w 12190271"/>
              <a:gd name="connsiteY285" fmla="*/ 2961614 h 5148899"/>
              <a:gd name="connsiteX286" fmla="*/ 5668638 w 12190271"/>
              <a:gd name="connsiteY286" fmla="*/ 3591040 h 5148899"/>
              <a:gd name="connsiteX287" fmla="*/ 5668638 w 12190271"/>
              <a:gd name="connsiteY287" fmla="*/ 3906778 h 5148899"/>
              <a:gd name="connsiteX288" fmla="*/ 5688102 w 12190271"/>
              <a:gd name="connsiteY288" fmla="*/ 4221546 h 5148899"/>
              <a:gd name="connsiteX289" fmla="*/ 5715694 w 12190271"/>
              <a:gd name="connsiteY289" fmla="*/ 4367968 h 5148899"/>
              <a:gd name="connsiteX290" fmla="*/ 5680965 w 12190271"/>
              <a:gd name="connsiteY290" fmla="*/ 4221977 h 5148899"/>
              <a:gd name="connsiteX291" fmla="*/ 5663014 w 12190271"/>
              <a:gd name="connsiteY291" fmla="*/ 3968199 h 5148899"/>
              <a:gd name="connsiteX292" fmla="*/ 5658473 w 12190271"/>
              <a:gd name="connsiteY292" fmla="*/ 3714097 h 5148899"/>
              <a:gd name="connsiteX293" fmla="*/ 5734166 w 12190271"/>
              <a:gd name="connsiteY293" fmla="*/ 2701144 h 5148899"/>
              <a:gd name="connsiteX294" fmla="*/ 5920695 w 12190271"/>
              <a:gd name="connsiteY294" fmla="*/ 1703194 h 5148899"/>
              <a:gd name="connsiteX295" fmla="*/ 5984276 w 12190271"/>
              <a:gd name="connsiteY295" fmla="*/ 1201143 h 5148899"/>
              <a:gd name="connsiteX296" fmla="*/ 5974005 w 12190271"/>
              <a:gd name="connsiteY296" fmla="*/ 696933 h 5148899"/>
              <a:gd name="connsiteX297" fmla="*/ 5925345 w 12190271"/>
              <a:gd name="connsiteY297" fmla="*/ 450495 h 5148899"/>
              <a:gd name="connsiteX298" fmla="*/ 5882091 w 12190271"/>
              <a:gd name="connsiteY298" fmla="*/ 332943 h 5148899"/>
              <a:gd name="connsiteX299" fmla="*/ 5821862 w 12190271"/>
              <a:gd name="connsiteY299" fmla="*/ 223919 h 5148899"/>
              <a:gd name="connsiteX300" fmla="*/ 5638035 w 12190271"/>
              <a:gd name="connsiteY300" fmla="*/ 63189 h 5148899"/>
              <a:gd name="connsiteX301" fmla="*/ 5396360 w 12190271"/>
              <a:gd name="connsiteY301" fmla="*/ 21523 h 5148899"/>
              <a:gd name="connsiteX302" fmla="*/ 5271683 w 12190271"/>
              <a:gd name="connsiteY302" fmla="*/ 33397 h 5148899"/>
              <a:gd name="connsiteX303" fmla="*/ 5209723 w 12190271"/>
              <a:gd name="connsiteY303" fmla="*/ 44191 h 5148899"/>
              <a:gd name="connsiteX304" fmla="*/ 5147871 w 12190271"/>
              <a:gd name="connsiteY304" fmla="*/ 56389 h 5148899"/>
              <a:gd name="connsiteX305" fmla="*/ 5086559 w 12190271"/>
              <a:gd name="connsiteY305" fmla="*/ 71285 h 5148899"/>
              <a:gd name="connsiteX306" fmla="*/ 5055959 w 12190271"/>
              <a:gd name="connsiteY306" fmla="*/ 78841 h 5148899"/>
              <a:gd name="connsiteX307" fmla="*/ 5025681 w 12190271"/>
              <a:gd name="connsiteY307" fmla="*/ 87585 h 5148899"/>
              <a:gd name="connsiteX308" fmla="*/ 4965126 w 12190271"/>
              <a:gd name="connsiteY308" fmla="*/ 105288 h 5148899"/>
              <a:gd name="connsiteX309" fmla="*/ 4905329 w 12190271"/>
              <a:gd name="connsiteY309" fmla="*/ 125150 h 5148899"/>
              <a:gd name="connsiteX310" fmla="*/ 4444577 w 12190271"/>
              <a:gd name="connsiteY310" fmla="*/ 330245 h 5148899"/>
              <a:gd name="connsiteX311" fmla="*/ 4014100 w 12190271"/>
              <a:gd name="connsiteY311" fmla="*/ 594278 h 5148899"/>
              <a:gd name="connsiteX312" fmla="*/ 3807134 w 12190271"/>
              <a:gd name="connsiteY312" fmla="*/ 739247 h 5148899"/>
              <a:gd name="connsiteX313" fmla="*/ 3604060 w 12190271"/>
              <a:gd name="connsiteY313" fmla="*/ 890370 h 5148899"/>
              <a:gd name="connsiteX314" fmla="*/ 3404448 w 12190271"/>
              <a:gd name="connsiteY314" fmla="*/ 1044299 h 5148899"/>
              <a:gd name="connsiteX315" fmla="*/ 3305075 w 12190271"/>
              <a:gd name="connsiteY315" fmla="*/ 1122559 h 5148899"/>
              <a:gd name="connsiteX316" fmla="*/ 3255549 w 12190271"/>
              <a:gd name="connsiteY316" fmla="*/ 1161635 h 5148899"/>
              <a:gd name="connsiteX317" fmla="*/ 3207106 w 12190271"/>
              <a:gd name="connsiteY317" fmla="*/ 1202222 h 5148899"/>
              <a:gd name="connsiteX318" fmla="*/ 3013765 w 12190271"/>
              <a:gd name="connsiteY318" fmla="*/ 1364140 h 5148899"/>
              <a:gd name="connsiteX319" fmla="*/ 2918609 w 12190271"/>
              <a:gd name="connsiteY319" fmla="*/ 1447041 h 5148899"/>
              <a:gd name="connsiteX320" fmla="*/ 2824425 w 12190271"/>
              <a:gd name="connsiteY320" fmla="*/ 1531022 h 5148899"/>
              <a:gd name="connsiteX321" fmla="*/ 2730133 w 12190271"/>
              <a:gd name="connsiteY321" fmla="*/ 1614895 h 5148899"/>
              <a:gd name="connsiteX322" fmla="*/ 2683852 w 12190271"/>
              <a:gd name="connsiteY322" fmla="*/ 1658073 h 5148899"/>
              <a:gd name="connsiteX323" fmla="*/ 2638004 w 12190271"/>
              <a:gd name="connsiteY323" fmla="*/ 1701251 h 5148899"/>
              <a:gd name="connsiteX324" fmla="*/ 2454179 w 12190271"/>
              <a:gd name="connsiteY324" fmla="*/ 1873963 h 5148899"/>
              <a:gd name="connsiteX325" fmla="*/ 2275759 w 12190271"/>
              <a:gd name="connsiteY325" fmla="*/ 2052180 h 5148899"/>
              <a:gd name="connsiteX326" fmla="*/ 2186766 w 12190271"/>
              <a:gd name="connsiteY326" fmla="*/ 2141558 h 5148899"/>
              <a:gd name="connsiteX327" fmla="*/ 2100260 w 12190271"/>
              <a:gd name="connsiteY327" fmla="*/ 2233203 h 5148899"/>
              <a:gd name="connsiteX328" fmla="*/ 1927248 w 12190271"/>
              <a:gd name="connsiteY328" fmla="*/ 2416709 h 5148899"/>
              <a:gd name="connsiteX329" fmla="*/ 1760832 w 12190271"/>
              <a:gd name="connsiteY329" fmla="*/ 2605612 h 5148899"/>
              <a:gd name="connsiteX330" fmla="*/ 1596687 w 12190271"/>
              <a:gd name="connsiteY330" fmla="*/ 2796459 h 5148899"/>
              <a:gd name="connsiteX331" fmla="*/ 1515371 w 12190271"/>
              <a:gd name="connsiteY331" fmla="*/ 2892853 h 5148899"/>
              <a:gd name="connsiteX332" fmla="*/ 1435244 w 12190271"/>
              <a:gd name="connsiteY332" fmla="*/ 2990004 h 5148899"/>
              <a:gd name="connsiteX333" fmla="*/ 1278560 w 12190271"/>
              <a:gd name="connsiteY333" fmla="*/ 3186571 h 5148899"/>
              <a:gd name="connsiteX334" fmla="*/ 1239416 w 12190271"/>
              <a:gd name="connsiteY334" fmla="*/ 3235794 h 5148899"/>
              <a:gd name="connsiteX335" fmla="*/ 1201354 w 12190271"/>
              <a:gd name="connsiteY335" fmla="*/ 3285880 h 5148899"/>
              <a:gd name="connsiteX336" fmla="*/ 1125661 w 12190271"/>
              <a:gd name="connsiteY336" fmla="*/ 3386377 h 5148899"/>
              <a:gd name="connsiteX337" fmla="*/ 1049968 w 12190271"/>
              <a:gd name="connsiteY337" fmla="*/ 3486873 h 5148899"/>
              <a:gd name="connsiteX338" fmla="*/ 1012230 w 12190271"/>
              <a:gd name="connsiteY338" fmla="*/ 3537176 h 5148899"/>
              <a:gd name="connsiteX339" fmla="*/ 975789 w 12190271"/>
              <a:gd name="connsiteY339" fmla="*/ 3588341 h 5148899"/>
              <a:gd name="connsiteX340" fmla="*/ 830891 w 12190271"/>
              <a:gd name="connsiteY340" fmla="*/ 3793329 h 5148899"/>
              <a:gd name="connsiteX341" fmla="*/ 800532 w 12190271"/>
              <a:gd name="connsiteY341" fmla="*/ 3836392 h 5148899"/>
              <a:gd name="connsiteX342" fmla="*/ 905992 w 12190271"/>
              <a:gd name="connsiteY342" fmla="*/ 3678987 h 5148899"/>
              <a:gd name="connsiteX343" fmla="*/ 909179 w 12190271"/>
              <a:gd name="connsiteY343" fmla="*/ 3674481 h 5148899"/>
              <a:gd name="connsiteX344" fmla="*/ 912111 w 12190271"/>
              <a:gd name="connsiteY344" fmla="*/ 3670330 h 5148899"/>
              <a:gd name="connsiteX345" fmla="*/ 1321273 w 12190271"/>
              <a:gd name="connsiteY345" fmla="*/ 3123423 h 5148899"/>
              <a:gd name="connsiteX346" fmla="*/ 1042939 w 12190271"/>
              <a:gd name="connsiteY346" fmla="*/ 3488061 h 5148899"/>
              <a:gd name="connsiteX347" fmla="*/ 1008553 w 12190271"/>
              <a:gd name="connsiteY347" fmla="*/ 3533937 h 5148899"/>
              <a:gd name="connsiteX348" fmla="*/ 975356 w 12190271"/>
              <a:gd name="connsiteY348" fmla="*/ 3580785 h 5148899"/>
              <a:gd name="connsiteX349" fmla="*/ 912111 w 12190271"/>
              <a:gd name="connsiteY349" fmla="*/ 3670330 h 5148899"/>
              <a:gd name="connsiteX350" fmla="*/ 909053 w 12190271"/>
              <a:gd name="connsiteY350" fmla="*/ 3674418 h 5148899"/>
              <a:gd name="connsiteX351" fmla="*/ 905992 w 12190271"/>
              <a:gd name="connsiteY351" fmla="*/ 3678987 h 5148899"/>
              <a:gd name="connsiteX352" fmla="*/ 842894 w 12190271"/>
              <a:gd name="connsiteY352" fmla="*/ 3768177 h 5148899"/>
              <a:gd name="connsiteX353" fmla="*/ 809805 w 12190271"/>
              <a:gd name="connsiteY353" fmla="*/ 3815025 h 5148899"/>
              <a:gd name="connsiteX354" fmla="*/ 793261 w 12190271"/>
              <a:gd name="connsiteY354" fmla="*/ 3838450 h 5148899"/>
              <a:gd name="connsiteX355" fmla="*/ 777366 w 12190271"/>
              <a:gd name="connsiteY355" fmla="*/ 3862413 h 5148899"/>
              <a:gd name="connsiteX356" fmla="*/ 776392 w 12190271"/>
              <a:gd name="connsiteY356" fmla="*/ 3861766 h 5148899"/>
              <a:gd name="connsiteX357" fmla="*/ 792288 w 12190271"/>
              <a:gd name="connsiteY357" fmla="*/ 3837802 h 5148899"/>
              <a:gd name="connsiteX358" fmla="*/ 809265 w 12190271"/>
              <a:gd name="connsiteY358" fmla="*/ 3814162 h 5148899"/>
              <a:gd name="connsiteX359" fmla="*/ 841704 w 12190271"/>
              <a:gd name="connsiteY359" fmla="*/ 3767746 h 5148899"/>
              <a:gd name="connsiteX360" fmla="*/ 905503 w 12190271"/>
              <a:gd name="connsiteY360" fmla="*/ 3677396 h 5148899"/>
              <a:gd name="connsiteX361" fmla="*/ 1018934 w 12190271"/>
              <a:gd name="connsiteY361" fmla="*/ 3517638 h 5148899"/>
              <a:gd name="connsiteX362" fmla="*/ 1133663 w 12190271"/>
              <a:gd name="connsiteY362" fmla="*/ 3364464 h 5148899"/>
              <a:gd name="connsiteX363" fmla="*/ 1133022 w 12190271"/>
              <a:gd name="connsiteY363" fmla="*/ 3364038 h 5148899"/>
              <a:gd name="connsiteX364" fmla="*/ 1286305 w 12190271"/>
              <a:gd name="connsiteY364" fmla="*/ 3160838 h 5148899"/>
              <a:gd name="connsiteX365" fmla="*/ 1412969 w 12190271"/>
              <a:gd name="connsiteY365" fmla="*/ 3000798 h 5148899"/>
              <a:gd name="connsiteX366" fmla="*/ 1428978 w 12190271"/>
              <a:gd name="connsiteY366" fmla="*/ 2980677 h 5148899"/>
              <a:gd name="connsiteX367" fmla="*/ 1737193 w 12190271"/>
              <a:gd name="connsiteY367" fmla="*/ 2614339 h 5148899"/>
              <a:gd name="connsiteX368" fmla="*/ 1776944 w 12190271"/>
              <a:gd name="connsiteY368" fmla="*/ 2569451 h 5148899"/>
              <a:gd name="connsiteX369" fmla="*/ 1866153 w 12190271"/>
              <a:gd name="connsiteY369" fmla="*/ 2468954 h 5148899"/>
              <a:gd name="connsiteX370" fmla="*/ 1876999 w 12190271"/>
              <a:gd name="connsiteY370" fmla="*/ 2456666 h 5148899"/>
              <a:gd name="connsiteX371" fmla="*/ 2277109 w 12190271"/>
              <a:gd name="connsiteY371" fmla="*/ 2029399 h 5148899"/>
              <a:gd name="connsiteX372" fmla="*/ 2774035 w 12190271"/>
              <a:gd name="connsiteY372" fmla="*/ 1552287 h 5148899"/>
              <a:gd name="connsiteX373" fmla="*/ 2688718 w 12190271"/>
              <a:gd name="connsiteY373" fmla="*/ 1629144 h 5148899"/>
              <a:gd name="connsiteX374" fmla="*/ 2605456 w 12190271"/>
              <a:gd name="connsiteY374" fmla="*/ 1708052 h 5148899"/>
              <a:gd name="connsiteX375" fmla="*/ 2438933 w 12190271"/>
              <a:gd name="connsiteY375" fmla="*/ 1865975 h 5148899"/>
              <a:gd name="connsiteX376" fmla="*/ 2276733 w 12190271"/>
              <a:gd name="connsiteY376" fmla="*/ 2028648 h 5148899"/>
              <a:gd name="connsiteX377" fmla="*/ 2195741 w 12190271"/>
              <a:gd name="connsiteY377" fmla="*/ 2109930 h 5148899"/>
              <a:gd name="connsiteX378" fmla="*/ 2116805 w 12190271"/>
              <a:gd name="connsiteY378" fmla="*/ 2193155 h 5148899"/>
              <a:gd name="connsiteX379" fmla="*/ 2157788 w 12190271"/>
              <a:gd name="connsiteY379" fmla="*/ 2149222 h 5148899"/>
              <a:gd name="connsiteX380" fmla="*/ 2179413 w 12190271"/>
              <a:gd name="connsiteY380" fmla="*/ 2125906 h 5148899"/>
              <a:gd name="connsiteX381" fmla="*/ 2202662 w 12190271"/>
              <a:gd name="connsiteY381" fmla="*/ 2102374 h 5148899"/>
              <a:gd name="connsiteX382" fmla="*/ 2304415 w 12190271"/>
              <a:gd name="connsiteY382" fmla="*/ 1999718 h 5148899"/>
              <a:gd name="connsiteX383" fmla="*/ 2418170 w 12190271"/>
              <a:gd name="connsiteY383" fmla="*/ 1885189 h 5148899"/>
              <a:gd name="connsiteX384" fmla="*/ 2480347 w 12190271"/>
              <a:gd name="connsiteY384" fmla="*/ 1825064 h 5148899"/>
              <a:gd name="connsiteX385" fmla="*/ 2545227 w 12190271"/>
              <a:gd name="connsiteY385" fmla="*/ 1763212 h 5148899"/>
              <a:gd name="connsiteX386" fmla="*/ 2682230 w 12190271"/>
              <a:gd name="connsiteY386" fmla="*/ 1633678 h 5148899"/>
              <a:gd name="connsiteX387" fmla="*/ 2830263 w 12190271"/>
              <a:gd name="connsiteY387" fmla="*/ 1500366 h 5148899"/>
              <a:gd name="connsiteX388" fmla="*/ 2906930 w 12190271"/>
              <a:gd name="connsiteY388" fmla="*/ 1431929 h 5148899"/>
              <a:gd name="connsiteX389" fmla="*/ 2945750 w 12190271"/>
              <a:gd name="connsiteY389" fmla="*/ 1397171 h 5148899"/>
              <a:gd name="connsiteX390" fmla="*/ 2965214 w 12190271"/>
              <a:gd name="connsiteY390" fmla="*/ 1379792 h 5148899"/>
              <a:gd name="connsiteX391" fmla="*/ 2985326 w 12190271"/>
              <a:gd name="connsiteY391" fmla="*/ 1362844 h 5148899"/>
              <a:gd name="connsiteX392" fmla="*/ 3148390 w 12190271"/>
              <a:gd name="connsiteY392" fmla="*/ 1225539 h 5148899"/>
              <a:gd name="connsiteX393" fmla="*/ 3231111 w 12190271"/>
              <a:gd name="connsiteY393" fmla="*/ 1156022 h 5148899"/>
              <a:gd name="connsiteX394" fmla="*/ 3316104 w 12190271"/>
              <a:gd name="connsiteY394" fmla="*/ 1088341 h 5148899"/>
              <a:gd name="connsiteX395" fmla="*/ 3487710 w 12190271"/>
              <a:gd name="connsiteY395" fmla="*/ 952546 h 5148899"/>
              <a:gd name="connsiteX396" fmla="*/ 3574217 w 12190271"/>
              <a:gd name="connsiteY396" fmla="*/ 886592 h 5148899"/>
              <a:gd name="connsiteX397" fmla="*/ 3661263 w 12190271"/>
              <a:gd name="connsiteY397" fmla="*/ 821825 h 5148899"/>
              <a:gd name="connsiteX398" fmla="*/ 3747770 w 12190271"/>
              <a:gd name="connsiteY398" fmla="*/ 757706 h 5148899"/>
              <a:gd name="connsiteX399" fmla="*/ 3833627 w 12190271"/>
              <a:gd name="connsiteY399" fmla="*/ 694774 h 5148899"/>
              <a:gd name="connsiteX400" fmla="*/ 4173379 w 12190271"/>
              <a:gd name="connsiteY400" fmla="*/ 465176 h 5148899"/>
              <a:gd name="connsiteX401" fmla="*/ 4494318 w 12190271"/>
              <a:gd name="connsiteY401" fmla="*/ 279835 h 5148899"/>
              <a:gd name="connsiteX402" fmla="*/ 4754700 w 12190271"/>
              <a:gd name="connsiteY402" fmla="*/ 159152 h 5148899"/>
              <a:gd name="connsiteX403" fmla="*/ 4822068 w 12190271"/>
              <a:gd name="connsiteY403" fmla="*/ 132922 h 5148899"/>
              <a:gd name="connsiteX404" fmla="*/ 4856021 w 12190271"/>
              <a:gd name="connsiteY404" fmla="*/ 120076 h 5148899"/>
              <a:gd name="connsiteX405" fmla="*/ 4890408 w 12190271"/>
              <a:gd name="connsiteY405" fmla="*/ 108202 h 5148899"/>
              <a:gd name="connsiteX406" fmla="*/ 4959504 w 12190271"/>
              <a:gd name="connsiteY406" fmla="*/ 85210 h 5148899"/>
              <a:gd name="connsiteX407" fmla="*/ 5029682 w 12190271"/>
              <a:gd name="connsiteY407" fmla="*/ 64701 h 5148899"/>
              <a:gd name="connsiteX408" fmla="*/ 5100725 w 12190271"/>
              <a:gd name="connsiteY408" fmla="*/ 46458 h 5148899"/>
              <a:gd name="connsiteX409" fmla="*/ 5172526 w 12190271"/>
              <a:gd name="connsiteY409" fmla="*/ 30266 h 5148899"/>
              <a:gd name="connsiteX410" fmla="*/ 5244974 w 12190271"/>
              <a:gd name="connsiteY410" fmla="*/ 16233 h 5148899"/>
              <a:gd name="connsiteX411" fmla="*/ 5318396 w 12190271"/>
              <a:gd name="connsiteY411" fmla="*/ 5979 h 5148899"/>
              <a:gd name="connsiteX412" fmla="*/ 5467726 w 12190271"/>
              <a:gd name="connsiteY412" fmla="*/ 1445 h 514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</a:cxnLst>
            <a:rect l="l" t="t" r="r" b="b"/>
            <a:pathLst>
              <a:path w="12190271" h="5148899">
                <a:moveTo>
                  <a:pt x="186801" y="4812515"/>
                </a:moveTo>
                <a:lnTo>
                  <a:pt x="135274" y="4905268"/>
                </a:lnTo>
                <a:lnTo>
                  <a:pt x="43253" y="5070747"/>
                </a:lnTo>
                <a:cubicBezTo>
                  <a:pt x="19248" y="5112414"/>
                  <a:pt x="4758" y="5139940"/>
                  <a:pt x="0" y="5148899"/>
                </a:cubicBezTo>
                <a:cubicBezTo>
                  <a:pt x="6275" y="5138396"/>
                  <a:pt x="12013" y="5127591"/>
                  <a:pt x="17193" y="5116516"/>
                </a:cubicBezTo>
                <a:lnTo>
                  <a:pt x="108565" y="4952871"/>
                </a:lnTo>
                <a:lnTo>
                  <a:pt x="185339" y="4815026"/>
                </a:lnTo>
                <a:close/>
                <a:moveTo>
                  <a:pt x="229257" y="4739576"/>
                </a:moveTo>
                <a:lnTo>
                  <a:pt x="186801" y="4812515"/>
                </a:lnTo>
                <a:lnTo>
                  <a:pt x="195720" y="4796459"/>
                </a:lnTo>
                <a:close/>
                <a:moveTo>
                  <a:pt x="245705" y="4711678"/>
                </a:moveTo>
                <a:lnTo>
                  <a:pt x="229257" y="4739576"/>
                </a:lnTo>
                <a:lnTo>
                  <a:pt x="233783" y="4731800"/>
                </a:lnTo>
                <a:close/>
                <a:moveTo>
                  <a:pt x="5715694" y="4367968"/>
                </a:moveTo>
                <a:lnTo>
                  <a:pt x="5718427" y="4379458"/>
                </a:lnTo>
                <a:lnTo>
                  <a:pt x="5717243" y="4376190"/>
                </a:lnTo>
                <a:close/>
                <a:moveTo>
                  <a:pt x="549140" y="4211609"/>
                </a:moveTo>
                <a:lnTo>
                  <a:pt x="511900" y="4270768"/>
                </a:lnTo>
                <a:lnTo>
                  <a:pt x="445723" y="4375907"/>
                </a:lnTo>
                <a:cubicBezTo>
                  <a:pt x="425502" y="4408290"/>
                  <a:pt x="404416" y="4440674"/>
                  <a:pt x="379870" y="4481369"/>
                </a:cubicBezTo>
                <a:cubicBezTo>
                  <a:pt x="355324" y="4522064"/>
                  <a:pt x="326344" y="4571934"/>
                  <a:pt x="287308" y="4637780"/>
                </a:cubicBezTo>
                <a:lnTo>
                  <a:pt x="345376" y="4538903"/>
                </a:lnTo>
                <a:cubicBezTo>
                  <a:pt x="383114" y="4472301"/>
                  <a:pt x="445074" y="4375799"/>
                  <a:pt x="526065" y="4246049"/>
                </a:cubicBezTo>
                <a:close/>
                <a:moveTo>
                  <a:pt x="559743" y="4194938"/>
                </a:moveTo>
                <a:lnTo>
                  <a:pt x="551168" y="4208582"/>
                </a:lnTo>
                <a:lnTo>
                  <a:pt x="549140" y="4211609"/>
                </a:lnTo>
                <a:lnTo>
                  <a:pt x="554504" y="4203087"/>
                </a:lnTo>
                <a:close/>
                <a:moveTo>
                  <a:pt x="609327" y="4117811"/>
                </a:moveTo>
                <a:lnTo>
                  <a:pt x="559743" y="4194938"/>
                </a:lnTo>
                <a:lnTo>
                  <a:pt x="562830" y="4190026"/>
                </a:lnTo>
                <a:cubicBezTo>
                  <a:pt x="577861" y="4165738"/>
                  <a:pt x="593216" y="4141451"/>
                  <a:pt x="609327" y="4117811"/>
                </a:cubicBezTo>
                <a:close/>
                <a:moveTo>
                  <a:pt x="713023" y="3967005"/>
                </a:moveTo>
                <a:lnTo>
                  <a:pt x="690319" y="4001230"/>
                </a:lnTo>
                <a:lnTo>
                  <a:pt x="620465" y="4105613"/>
                </a:lnTo>
                <a:cubicBezTo>
                  <a:pt x="608895" y="4122992"/>
                  <a:pt x="596892" y="4140263"/>
                  <a:pt x="585754" y="4157858"/>
                </a:cubicBezTo>
                <a:lnTo>
                  <a:pt x="552342" y="4210967"/>
                </a:lnTo>
                <a:lnTo>
                  <a:pt x="417933" y="4423294"/>
                </a:lnTo>
                <a:cubicBezTo>
                  <a:pt x="395225" y="4458484"/>
                  <a:pt x="374031" y="4494538"/>
                  <a:pt x="353053" y="4530591"/>
                </a:cubicBezTo>
                <a:lnTo>
                  <a:pt x="289039" y="4638536"/>
                </a:lnTo>
                <a:lnTo>
                  <a:pt x="245705" y="4711678"/>
                </a:lnTo>
                <a:lnTo>
                  <a:pt x="266871" y="4675777"/>
                </a:lnTo>
                <a:cubicBezTo>
                  <a:pt x="291742" y="4633571"/>
                  <a:pt x="317802" y="4589421"/>
                  <a:pt x="344619" y="4544300"/>
                </a:cubicBezTo>
                <a:lnTo>
                  <a:pt x="385277" y="4475431"/>
                </a:lnTo>
                <a:cubicBezTo>
                  <a:pt x="399118" y="4452223"/>
                  <a:pt x="414148" y="4429339"/>
                  <a:pt x="428530" y="4405807"/>
                </a:cubicBezTo>
                <a:lnTo>
                  <a:pt x="517307" y="4262457"/>
                </a:lnTo>
                <a:lnTo>
                  <a:pt x="551168" y="4208582"/>
                </a:lnTo>
                <a:close/>
                <a:moveTo>
                  <a:pt x="800532" y="3836392"/>
                </a:moveTo>
                <a:lnTo>
                  <a:pt x="713023" y="3967005"/>
                </a:lnTo>
                <a:lnTo>
                  <a:pt x="759632" y="3896740"/>
                </a:lnTo>
                <a:lnTo>
                  <a:pt x="794667" y="3844710"/>
                </a:lnTo>
                <a:close/>
                <a:moveTo>
                  <a:pt x="798769" y="3823778"/>
                </a:moveTo>
                <a:lnTo>
                  <a:pt x="774338" y="3859822"/>
                </a:lnTo>
                <a:lnTo>
                  <a:pt x="790341" y="3835751"/>
                </a:lnTo>
                <a:close/>
                <a:moveTo>
                  <a:pt x="11020648" y="3612946"/>
                </a:moveTo>
                <a:lnTo>
                  <a:pt x="11040103" y="3626216"/>
                </a:lnTo>
                <a:lnTo>
                  <a:pt x="11000332" y="3666494"/>
                </a:lnTo>
                <a:cubicBezTo>
                  <a:pt x="10970055" y="3696394"/>
                  <a:pt x="10940211" y="3726619"/>
                  <a:pt x="10909717" y="3756303"/>
                </a:cubicBezTo>
                <a:lnTo>
                  <a:pt x="10816399" y="3843199"/>
                </a:lnTo>
                <a:lnTo>
                  <a:pt x="10793042" y="3864788"/>
                </a:lnTo>
                <a:cubicBezTo>
                  <a:pt x="10785148" y="3871912"/>
                  <a:pt x="10777038" y="3878821"/>
                  <a:pt x="10769037" y="3885837"/>
                </a:cubicBezTo>
                <a:lnTo>
                  <a:pt x="10720917" y="3927612"/>
                </a:lnTo>
                <a:lnTo>
                  <a:pt x="10672798" y="3969494"/>
                </a:lnTo>
                <a:cubicBezTo>
                  <a:pt x="10656903" y="3983527"/>
                  <a:pt x="10640358" y="3996481"/>
                  <a:pt x="10623598" y="4010082"/>
                </a:cubicBezTo>
                <a:cubicBezTo>
                  <a:pt x="10492465" y="4118383"/>
                  <a:pt x="10355699" y="4219700"/>
                  <a:pt x="10213883" y="4313622"/>
                </a:cubicBezTo>
                <a:lnTo>
                  <a:pt x="10160574" y="4348704"/>
                </a:lnTo>
                <a:cubicBezTo>
                  <a:pt x="10142840" y="4360363"/>
                  <a:pt x="10125323" y="4372344"/>
                  <a:pt x="10106508" y="4383247"/>
                </a:cubicBezTo>
                <a:lnTo>
                  <a:pt x="9997726" y="4449741"/>
                </a:lnTo>
                <a:cubicBezTo>
                  <a:pt x="9961286" y="4471330"/>
                  <a:pt x="9923872" y="4491947"/>
                  <a:pt x="9886999" y="4513104"/>
                </a:cubicBezTo>
                <a:cubicBezTo>
                  <a:pt x="9868508" y="4523899"/>
                  <a:pt x="9850126" y="4534693"/>
                  <a:pt x="9831418" y="4544193"/>
                </a:cubicBezTo>
                <a:lnTo>
                  <a:pt x="9774865" y="4573769"/>
                </a:lnTo>
                <a:cubicBezTo>
                  <a:pt x="9172999" y="4889832"/>
                  <a:pt x="8504090" y="5081434"/>
                  <a:pt x="7824694" y="5118351"/>
                </a:cubicBezTo>
                <a:cubicBezTo>
                  <a:pt x="7484865" y="5136906"/>
                  <a:pt x="7144031" y="5116116"/>
                  <a:pt x="6809004" y="5056390"/>
                </a:cubicBezTo>
                <a:lnTo>
                  <a:pt x="6746288" y="5045056"/>
                </a:lnTo>
                <a:lnTo>
                  <a:pt x="6714930" y="5039227"/>
                </a:lnTo>
                <a:lnTo>
                  <a:pt x="6683895" y="5032319"/>
                </a:lnTo>
                <a:lnTo>
                  <a:pt x="6559434" y="5004793"/>
                </a:lnTo>
                <a:cubicBezTo>
                  <a:pt x="6477362" y="4983204"/>
                  <a:pt x="6394641" y="4963558"/>
                  <a:pt x="6313757" y="4937111"/>
                </a:cubicBezTo>
                <a:cubicBezTo>
                  <a:pt x="6232462" y="4911636"/>
                  <a:pt x="6153688" y="4878713"/>
                  <a:pt x="6078460" y="4838774"/>
                </a:cubicBezTo>
                <a:cubicBezTo>
                  <a:pt x="6040808" y="4818599"/>
                  <a:pt x="6004671" y="4795725"/>
                  <a:pt x="5970328" y="4770337"/>
                </a:cubicBezTo>
                <a:cubicBezTo>
                  <a:pt x="5953567" y="4757275"/>
                  <a:pt x="5936374" y="4744538"/>
                  <a:pt x="5920803" y="4729857"/>
                </a:cubicBezTo>
                <a:cubicBezTo>
                  <a:pt x="5905232" y="4715177"/>
                  <a:pt x="5889768" y="4700712"/>
                  <a:pt x="5874847" y="4685492"/>
                </a:cubicBezTo>
                <a:cubicBezTo>
                  <a:pt x="5867168" y="4678044"/>
                  <a:pt x="5860788" y="4669408"/>
                  <a:pt x="5853221" y="4661420"/>
                </a:cubicBezTo>
                <a:cubicBezTo>
                  <a:pt x="5845651" y="4653433"/>
                  <a:pt x="5838947" y="4645553"/>
                  <a:pt x="5832892" y="4636701"/>
                </a:cubicBezTo>
                <a:cubicBezTo>
                  <a:pt x="5819937" y="4619786"/>
                  <a:pt x="5807881" y="4602202"/>
                  <a:pt x="5796775" y="4584024"/>
                </a:cubicBezTo>
                <a:cubicBezTo>
                  <a:pt x="5773926" y="4547970"/>
                  <a:pt x="5754862" y="4509672"/>
                  <a:pt x="5739897" y="4469710"/>
                </a:cubicBezTo>
                <a:lnTo>
                  <a:pt x="5718427" y="4379458"/>
                </a:lnTo>
                <a:lnTo>
                  <a:pt x="5770715" y="4523791"/>
                </a:lnTo>
                <a:cubicBezTo>
                  <a:pt x="5793693" y="4570779"/>
                  <a:pt x="5822381" y="4614756"/>
                  <a:pt x="5856139" y="4654728"/>
                </a:cubicBezTo>
                <a:cubicBezTo>
                  <a:pt x="5889758" y="4694786"/>
                  <a:pt x="5927928" y="4730797"/>
                  <a:pt x="5969895" y="4762025"/>
                </a:cubicBezTo>
                <a:cubicBezTo>
                  <a:pt x="6011819" y="4793189"/>
                  <a:pt x="6056272" y="4820812"/>
                  <a:pt x="6102789" y="4844603"/>
                </a:cubicBezTo>
                <a:cubicBezTo>
                  <a:pt x="6149991" y="4868297"/>
                  <a:pt x="6198596" y="4889098"/>
                  <a:pt x="6248337" y="4906887"/>
                </a:cubicBezTo>
                <a:cubicBezTo>
                  <a:pt x="6297321" y="4924914"/>
                  <a:pt x="6347170" y="4940782"/>
                  <a:pt x="6397344" y="4954922"/>
                </a:cubicBezTo>
                <a:cubicBezTo>
                  <a:pt x="6447517" y="4969063"/>
                  <a:pt x="6498231" y="4981369"/>
                  <a:pt x="6548730" y="4994646"/>
                </a:cubicBezTo>
                <a:cubicBezTo>
                  <a:pt x="6750191" y="5043685"/>
                  <a:pt x="6954962" y="5078033"/>
                  <a:pt x="7161409" y="5097409"/>
                </a:cubicBezTo>
                <a:cubicBezTo>
                  <a:pt x="7566883" y="5135007"/>
                  <a:pt x="7975605" y="5117250"/>
                  <a:pt x="8376278" y="5044624"/>
                </a:cubicBezTo>
                <a:cubicBezTo>
                  <a:pt x="8762160" y="4975216"/>
                  <a:pt x="9137834" y="4857945"/>
                  <a:pt x="9494586" y="4695531"/>
                </a:cubicBezTo>
                <a:cubicBezTo>
                  <a:pt x="9916865" y="4504361"/>
                  <a:pt x="10310013" y="4254663"/>
                  <a:pt x="10662418" y="3953843"/>
                </a:cubicBezTo>
                <a:cubicBezTo>
                  <a:pt x="10751519" y="3877850"/>
                  <a:pt x="10837944" y="3798837"/>
                  <a:pt x="10921544" y="3716948"/>
                </a:cubicBezTo>
                <a:close/>
                <a:moveTo>
                  <a:pt x="11058096" y="3607210"/>
                </a:moveTo>
                <a:lnTo>
                  <a:pt x="11075376" y="3618458"/>
                </a:lnTo>
                <a:cubicBezTo>
                  <a:pt x="11087487" y="3626662"/>
                  <a:pt x="11100679" y="3633462"/>
                  <a:pt x="11113223" y="3641019"/>
                </a:cubicBezTo>
                <a:cubicBezTo>
                  <a:pt x="11125767" y="3648575"/>
                  <a:pt x="11138634" y="3655915"/>
                  <a:pt x="11151934" y="3662607"/>
                </a:cubicBezTo>
                <a:cubicBezTo>
                  <a:pt x="11165234" y="3669300"/>
                  <a:pt x="11177994" y="3676209"/>
                  <a:pt x="11191186" y="3682793"/>
                </a:cubicBezTo>
                <a:cubicBezTo>
                  <a:pt x="11217894" y="3695315"/>
                  <a:pt x="11244496" y="3708160"/>
                  <a:pt x="11271853" y="3719278"/>
                </a:cubicBezTo>
                <a:cubicBezTo>
                  <a:pt x="11299210" y="3730397"/>
                  <a:pt x="11326677" y="3740867"/>
                  <a:pt x="11354143" y="3751662"/>
                </a:cubicBezTo>
                <a:cubicBezTo>
                  <a:pt x="11381607" y="3762456"/>
                  <a:pt x="11409722" y="3771740"/>
                  <a:pt x="11437945" y="3780699"/>
                </a:cubicBezTo>
                <a:cubicBezTo>
                  <a:pt x="11550079" y="3818372"/>
                  <a:pt x="11665672" y="3846761"/>
                  <a:pt x="11779861" y="3877849"/>
                </a:cubicBezTo>
                <a:cubicBezTo>
                  <a:pt x="11808515" y="3885298"/>
                  <a:pt x="11836954" y="3893825"/>
                  <a:pt x="11866367" y="3900410"/>
                </a:cubicBezTo>
                <a:lnTo>
                  <a:pt x="11952873" y="3920811"/>
                </a:lnTo>
                <a:cubicBezTo>
                  <a:pt x="12010507" y="3934412"/>
                  <a:pt x="12068033" y="3948445"/>
                  <a:pt x="12125885" y="3961507"/>
                </a:cubicBezTo>
                <a:lnTo>
                  <a:pt x="12190271" y="3974804"/>
                </a:lnTo>
                <a:lnTo>
                  <a:pt x="12190271" y="4000101"/>
                </a:lnTo>
                <a:lnTo>
                  <a:pt x="12044244" y="3971114"/>
                </a:lnTo>
                <a:lnTo>
                  <a:pt x="11920433" y="3941860"/>
                </a:lnTo>
                <a:cubicBezTo>
                  <a:pt x="11879234" y="3932037"/>
                  <a:pt x="11837928" y="3922754"/>
                  <a:pt x="11797053" y="3911204"/>
                </a:cubicBezTo>
                <a:cubicBezTo>
                  <a:pt x="11715305" y="3888968"/>
                  <a:pt x="11633232" y="3868026"/>
                  <a:pt x="11551592" y="3844602"/>
                </a:cubicBezTo>
                <a:cubicBezTo>
                  <a:pt x="11389393" y="3797215"/>
                  <a:pt x="11226221" y="3740975"/>
                  <a:pt x="11079053" y="3652784"/>
                </a:cubicBezTo>
                <a:lnTo>
                  <a:pt x="11040103" y="3626216"/>
                </a:lnTo>
                <a:lnTo>
                  <a:pt x="11045099" y="3621157"/>
                </a:lnTo>
                <a:close/>
                <a:moveTo>
                  <a:pt x="979400" y="3567688"/>
                </a:moveTo>
                <a:lnTo>
                  <a:pt x="913396" y="3661420"/>
                </a:lnTo>
                <a:lnTo>
                  <a:pt x="841704" y="3762780"/>
                </a:lnTo>
                <a:lnTo>
                  <a:pt x="807210" y="3811787"/>
                </a:lnTo>
                <a:lnTo>
                  <a:pt x="798769" y="3823778"/>
                </a:lnTo>
                <a:lnTo>
                  <a:pt x="804629" y="3815134"/>
                </a:lnTo>
                <a:cubicBezTo>
                  <a:pt x="814320" y="3801398"/>
                  <a:pt x="823484" y="3788687"/>
                  <a:pt x="831756" y="3776597"/>
                </a:cubicBezTo>
                <a:cubicBezTo>
                  <a:pt x="848300" y="3752418"/>
                  <a:pt x="863115" y="3732124"/>
                  <a:pt x="875009" y="3714421"/>
                </a:cubicBezTo>
                <a:cubicBezTo>
                  <a:pt x="899772" y="3679231"/>
                  <a:pt x="916208" y="3655699"/>
                  <a:pt x="927237" y="3639939"/>
                </a:cubicBezTo>
                <a:lnTo>
                  <a:pt x="946377" y="3612413"/>
                </a:lnTo>
                <a:cubicBezTo>
                  <a:pt x="948972" y="3608419"/>
                  <a:pt x="948864" y="3608419"/>
                  <a:pt x="948756" y="3608311"/>
                </a:cubicBezTo>
                <a:close/>
                <a:moveTo>
                  <a:pt x="1072427" y="3444366"/>
                </a:moveTo>
                <a:lnTo>
                  <a:pt x="1056131" y="3466148"/>
                </a:lnTo>
                <a:lnTo>
                  <a:pt x="1012878" y="3524114"/>
                </a:lnTo>
                <a:cubicBezTo>
                  <a:pt x="998064" y="3544192"/>
                  <a:pt x="983574" y="3565457"/>
                  <a:pt x="968328" y="3586830"/>
                </a:cubicBezTo>
                <a:lnTo>
                  <a:pt x="874144" y="3720574"/>
                </a:lnTo>
                <a:lnTo>
                  <a:pt x="825160" y="3790090"/>
                </a:lnTo>
                <a:cubicBezTo>
                  <a:pt x="808724" y="3813406"/>
                  <a:pt x="791855" y="3836614"/>
                  <a:pt x="776284" y="3860686"/>
                </a:cubicBezTo>
                <a:lnTo>
                  <a:pt x="590620" y="4139400"/>
                </a:lnTo>
                <a:lnTo>
                  <a:pt x="443452" y="4374072"/>
                </a:lnTo>
                <a:cubicBezTo>
                  <a:pt x="483894" y="4309305"/>
                  <a:pt x="524443" y="4244538"/>
                  <a:pt x="562398" y="4183873"/>
                </a:cubicBezTo>
                <a:cubicBezTo>
                  <a:pt x="572022" y="4168761"/>
                  <a:pt x="581105" y="4153648"/>
                  <a:pt x="590620" y="4139183"/>
                </a:cubicBezTo>
                <a:lnTo>
                  <a:pt x="618627" y="4097193"/>
                </a:lnTo>
                <a:lnTo>
                  <a:pt x="669882" y="4020013"/>
                </a:lnTo>
                <a:cubicBezTo>
                  <a:pt x="733247" y="3924589"/>
                  <a:pt x="774230" y="3862737"/>
                  <a:pt x="775527" y="3860686"/>
                </a:cubicBezTo>
                <a:lnTo>
                  <a:pt x="774770" y="3860686"/>
                </a:lnTo>
                <a:lnTo>
                  <a:pt x="790774" y="3836507"/>
                </a:lnTo>
                <a:lnTo>
                  <a:pt x="807643" y="3812543"/>
                </a:lnTo>
                <a:lnTo>
                  <a:pt x="842137" y="3763536"/>
                </a:lnTo>
                <a:lnTo>
                  <a:pt x="913829" y="3661852"/>
                </a:lnTo>
                <a:lnTo>
                  <a:pt x="988657" y="3555742"/>
                </a:lnTo>
                <a:lnTo>
                  <a:pt x="995258" y="3546667"/>
                </a:lnTo>
                <a:close/>
                <a:moveTo>
                  <a:pt x="1132689" y="3363816"/>
                </a:moveTo>
                <a:lnTo>
                  <a:pt x="1133022" y="3364038"/>
                </a:lnTo>
                <a:lnTo>
                  <a:pt x="1072427" y="3444366"/>
                </a:lnTo>
                <a:close/>
                <a:moveTo>
                  <a:pt x="1308542" y="3131358"/>
                </a:moveTo>
                <a:lnTo>
                  <a:pt x="1286305" y="3160838"/>
                </a:lnTo>
                <a:lnTo>
                  <a:pt x="1235523" y="3224999"/>
                </a:lnTo>
                <a:cubicBezTo>
                  <a:pt x="1178321" y="3300021"/>
                  <a:pt x="1122525" y="3375151"/>
                  <a:pt x="1068459" y="3447797"/>
                </a:cubicBezTo>
                <a:lnTo>
                  <a:pt x="1027909" y="3501770"/>
                </a:lnTo>
                <a:lnTo>
                  <a:pt x="995258" y="3546667"/>
                </a:lnTo>
                <a:lnTo>
                  <a:pt x="979400" y="3567688"/>
                </a:lnTo>
                <a:lnTo>
                  <a:pt x="988116" y="3555310"/>
                </a:lnTo>
                <a:cubicBezTo>
                  <a:pt x="1000659" y="3536960"/>
                  <a:pt x="1013960" y="3519149"/>
                  <a:pt x="1027368" y="3501338"/>
                </a:cubicBezTo>
                <a:lnTo>
                  <a:pt x="1067918" y="3447366"/>
                </a:lnTo>
                <a:cubicBezTo>
                  <a:pt x="1122417" y="3374719"/>
                  <a:pt x="1177672" y="3300021"/>
                  <a:pt x="1234875" y="3224460"/>
                </a:cubicBezTo>
                <a:close/>
                <a:moveTo>
                  <a:pt x="1408666" y="3004819"/>
                </a:moveTo>
                <a:lnTo>
                  <a:pt x="1308542" y="3131358"/>
                </a:lnTo>
                <a:lnTo>
                  <a:pt x="1363502" y="3058501"/>
                </a:lnTo>
                <a:close/>
                <a:moveTo>
                  <a:pt x="1763001" y="2583665"/>
                </a:moveTo>
                <a:lnTo>
                  <a:pt x="1737193" y="2614339"/>
                </a:lnTo>
                <a:lnTo>
                  <a:pt x="1685463" y="2672754"/>
                </a:lnTo>
                <a:lnTo>
                  <a:pt x="1595172" y="2780699"/>
                </a:lnTo>
                <a:cubicBezTo>
                  <a:pt x="1564679" y="2816893"/>
                  <a:pt x="1534153" y="2853270"/>
                  <a:pt x="1503584" y="2889831"/>
                </a:cubicBezTo>
                <a:lnTo>
                  <a:pt x="1457628" y="2944667"/>
                </a:lnTo>
                <a:lnTo>
                  <a:pt x="1428978" y="2980677"/>
                </a:lnTo>
                <a:lnTo>
                  <a:pt x="1408666" y="3004819"/>
                </a:lnTo>
                <a:lnTo>
                  <a:pt x="1412104" y="3000474"/>
                </a:lnTo>
                <a:lnTo>
                  <a:pt x="1456763" y="2944235"/>
                </a:lnTo>
                <a:lnTo>
                  <a:pt x="1502719" y="2889399"/>
                </a:lnTo>
                <a:lnTo>
                  <a:pt x="1594199" y="2780267"/>
                </a:lnTo>
                <a:cubicBezTo>
                  <a:pt x="1624477" y="2743890"/>
                  <a:pt x="1653997" y="2707404"/>
                  <a:pt x="1684490" y="2672322"/>
                </a:cubicBezTo>
                <a:close/>
                <a:moveTo>
                  <a:pt x="1846349" y="2489396"/>
                </a:moveTo>
                <a:lnTo>
                  <a:pt x="1775970" y="2569019"/>
                </a:lnTo>
                <a:lnTo>
                  <a:pt x="1763001" y="2583665"/>
                </a:lnTo>
                <a:lnTo>
                  <a:pt x="1806609" y="2531833"/>
                </a:lnTo>
                <a:close/>
                <a:moveTo>
                  <a:pt x="2118102" y="2194559"/>
                </a:moveTo>
                <a:lnTo>
                  <a:pt x="2118968" y="2195422"/>
                </a:lnTo>
                <a:lnTo>
                  <a:pt x="1952659" y="2372344"/>
                </a:lnTo>
                <a:cubicBezTo>
                  <a:pt x="1937953" y="2387564"/>
                  <a:pt x="1923679" y="2403648"/>
                  <a:pt x="1909406" y="2419947"/>
                </a:cubicBezTo>
                <a:lnTo>
                  <a:pt x="1876999" y="2456666"/>
                </a:lnTo>
                <a:lnTo>
                  <a:pt x="1846349" y="2489396"/>
                </a:lnTo>
                <a:lnTo>
                  <a:pt x="1865180" y="2468091"/>
                </a:lnTo>
                <a:lnTo>
                  <a:pt x="1908433" y="2419084"/>
                </a:lnTo>
                <a:cubicBezTo>
                  <a:pt x="1922706" y="2402784"/>
                  <a:pt x="1936980" y="2386808"/>
                  <a:pt x="1951686" y="2371480"/>
                </a:cubicBezTo>
                <a:close/>
                <a:moveTo>
                  <a:pt x="11502067" y="1353237"/>
                </a:moveTo>
                <a:cubicBezTo>
                  <a:pt x="11545862" y="1351812"/>
                  <a:pt x="11589655" y="1357123"/>
                  <a:pt x="11631827" y="1368997"/>
                </a:cubicBezTo>
                <a:cubicBezTo>
                  <a:pt x="11674215" y="1380569"/>
                  <a:pt x="11714115" y="1399416"/>
                  <a:pt x="11750016" y="1424697"/>
                </a:cubicBezTo>
                <a:cubicBezTo>
                  <a:pt x="11785699" y="1450420"/>
                  <a:pt x="11816410" y="1482296"/>
                  <a:pt x="11840846" y="1518825"/>
                </a:cubicBezTo>
                <a:lnTo>
                  <a:pt x="11857932" y="1546890"/>
                </a:lnTo>
                <a:cubicBezTo>
                  <a:pt x="11862906" y="1556605"/>
                  <a:pt x="11868096" y="1566212"/>
                  <a:pt x="11872205" y="1576359"/>
                </a:cubicBezTo>
                <a:cubicBezTo>
                  <a:pt x="11880856" y="1596243"/>
                  <a:pt x="11888102" y="1616741"/>
                  <a:pt x="11893832" y="1637672"/>
                </a:cubicBezTo>
                <a:cubicBezTo>
                  <a:pt x="11917189" y="1721437"/>
                  <a:pt x="11920217" y="1808332"/>
                  <a:pt x="11917189" y="1893501"/>
                </a:cubicBezTo>
                <a:cubicBezTo>
                  <a:pt x="11909728" y="2064043"/>
                  <a:pt x="11879883" y="2232858"/>
                  <a:pt x="11828412" y="2395660"/>
                </a:cubicBezTo>
                <a:cubicBezTo>
                  <a:pt x="11776941" y="2558171"/>
                  <a:pt x="11708600" y="2714885"/>
                  <a:pt x="11624581" y="2863277"/>
                </a:cubicBezTo>
                <a:cubicBezTo>
                  <a:pt x="11540563" y="3011323"/>
                  <a:pt x="11445081" y="3152579"/>
                  <a:pt x="11339004" y="3285772"/>
                </a:cubicBezTo>
                <a:lnTo>
                  <a:pt x="11299319" y="3335751"/>
                </a:lnTo>
                <a:lnTo>
                  <a:pt x="11258336" y="3384650"/>
                </a:lnTo>
                <a:cubicBezTo>
                  <a:pt x="11231303" y="3417573"/>
                  <a:pt x="11203080" y="3449417"/>
                  <a:pt x="11174858" y="3481044"/>
                </a:cubicBezTo>
                <a:lnTo>
                  <a:pt x="11153231" y="3504900"/>
                </a:lnTo>
                <a:lnTo>
                  <a:pt x="11131605" y="3528216"/>
                </a:lnTo>
                <a:lnTo>
                  <a:pt x="11088352" y="3574741"/>
                </a:lnTo>
                <a:lnTo>
                  <a:pt x="11058096" y="3607210"/>
                </a:lnTo>
                <a:lnTo>
                  <a:pt x="11038395" y="3594386"/>
                </a:lnTo>
                <a:lnTo>
                  <a:pt x="11038359" y="3594360"/>
                </a:lnTo>
                <a:lnTo>
                  <a:pt x="11163720" y="3462802"/>
                </a:lnTo>
                <a:cubicBezTo>
                  <a:pt x="11182860" y="3440565"/>
                  <a:pt x="11202757" y="3418976"/>
                  <a:pt x="11221464" y="3396308"/>
                </a:cubicBezTo>
                <a:lnTo>
                  <a:pt x="11278017" y="3328734"/>
                </a:lnTo>
                <a:cubicBezTo>
                  <a:pt x="11314458" y="3282642"/>
                  <a:pt x="11351439" y="3236873"/>
                  <a:pt x="11386149" y="3189270"/>
                </a:cubicBezTo>
                <a:cubicBezTo>
                  <a:pt x="11456544" y="3094861"/>
                  <a:pt x="11521532" y="2996502"/>
                  <a:pt x="11580788" y="2894689"/>
                </a:cubicBezTo>
                <a:cubicBezTo>
                  <a:pt x="11588249" y="2881951"/>
                  <a:pt x="11596035" y="2869429"/>
                  <a:pt x="11603171" y="2856476"/>
                </a:cubicBezTo>
                <a:lnTo>
                  <a:pt x="11624041" y="2817616"/>
                </a:lnTo>
                <a:cubicBezTo>
                  <a:pt x="11637774" y="2791493"/>
                  <a:pt x="11652697" y="2766018"/>
                  <a:pt x="11665024" y="2739248"/>
                </a:cubicBezTo>
                <a:lnTo>
                  <a:pt x="11703518" y="2659585"/>
                </a:lnTo>
                <a:lnTo>
                  <a:pt x="11738337" y="2578302"/>
                </a:lnTo>
                <a:cubicBezTo>
                  <a:pt x="11783212" y="2469105"/>
                  <a:pt x="11819436" y="2356530"/>
                  <a:pt x="11846470" y="2241623"/>
                </a:cubicBezTo>
                <a:cubicBezTo>
                  <a:pt x="11872205" y="2126262"/>
                  <a:pt x="11887993" y="2008883"/>
                  <a:pt x="11893400" y="1890802"/>
                </a:cubicBezTo>
                <a:cubicBezTo>
                  <a:pt x="11896212" y="1832037"/>
                  <a:pt x="11893615" y="1773153"/>
                  <a:pt x="11885722" y="1714852"/>
                </a:cubicBezTo>
                <a:cubicBezTo>
                  <a:pt x="11878261" y="1657069"/>
                  <a:pt x="11859878" y="1601208"/>
                  <a:pt x="11831655" y="1550236"/>
                </a:cubicBezTo>
                <a:cubicBezTo>
                  <a:pt x="11802785" y="1500107"/>
                  <a:pt x="11761586" y="1458181"/>
                  <a:pt x="11711953" y="1428475"/>
                </a:cubicBezTo>
                <a:cubicBezTo>
                  <a:pt x="11661779" y="1399286"/>
                  <a:pt x="11605443" y="1382037"/>
                  <a:pt x="11547484" y="1378065"/>
                </a:cubicBezTo>
                <a:cubicBezTo>
                  <a:pt x="11533101" y="1376920"/>
                  <a:pt x="11518612" y="1376521"/>
                  <a:pt x="11504231" y="1376877"/>
                </a:cubicBezTo>
                <a:cubicBezTo>
                  <a:pt x="11489740" y="1376877"/>
                  <a:pt x="11475359" y="1379036"/>
                  <a:pt x="11460978" y="1380008"/>
                </a:cubicBezTo>
                <a:cubicBezTo>
                  <a:pt x="11446703" y="1382814"/>
                  <a:pt x="11432214" y="1384433"/>
                  <a:pt x="11417725" y="1387995"/>
                </a:cubicBezTo>
                <a:cubicBezTo>
                  <a:pt x="11403559" y="1391320"/>
                  <a:pt x="11389609" y="1395357"/>
                  <a:pt x="11375876" y="1400085"/>
                </a:cubicBezTo>
                <a:cubicBezTo>
                  <a:pt x="11321053" y="1420120"/>
                  <a:pt x="11269907" y="1448995"/>
                  <a:pt x="11224490" y="1485578"/>
                </a:cubicBezTo>
                <a:cubicBezTo>
                  <a:pt x="11132254" y="1558656"/>
                  <a:pt x="11059048" y="1653647"/>
                  <a:pt x="10995790" y="1753712"/>
                </a:cubicBezTo>
                <a:cubicBezTo>
                  <a:pt x="10964216" y="1803799"/>
                  <a:pt x="10935020" y="1855720"/>
                  <a:pt x="10907122" y="1908181"/>
                </a:cubicBezTo>
                <a:cubicBezTo>
                  <a:pt x="10879224" y="1960642"/>
                  <a:pt x="10853056" y="2014183"/>
                  <a:pt x="10829158" y="2068479"/>
                </a:cubicBezTo>
                <a:cubicBezTo>
                  <a:pt x="10780856" y="2177029"/>
                  <a:pt x="10741084" y="2289162"/>
                  <a:pt x="10710212" y="2403864"/>
                </a:cubicBezTo>
                <a:cubicBezTo>
                  <a:pt x="10678767" y="2518155"/>
                  <a:pt x="10659660" y="2635470"/>
                  <a:pt x="10653226" y="2753821"/>
                </a:cubicBezTo>
                <a:cubicBezTo>
                  <a:pt x="10646284" y="2871750"/>
                  <a:pt x="10657822" y="2990036"/>
                  <a:pt x="10687397" y="3104425"/>
                </a:cubicBezTo>
                <a:cubicBezTo>
                  <a:pt x="10717360" y="3218210"/>
                  <a:pt x="10770842" y="3324470"/>
                  <a:pt x="10844405" y="3416385"/>
                </a:cubicBezTo>
                <a:cubicBezTo>
                  <a:pt x="10849054" y="3422107"/>
                  <a:pt x="10853380" y="3428043"/>
                  <a:pt x="10858138" y="3433657"/>
                </a:cubicBezTo>
                <a:lnTo>
                  <a:pt x="10872952" y="3449848"/>
                </a:lnTo>
                <a:cubicBezTo>
                  <a:pt x="10882900" y="3460643"/>
                  <a:pt x="10892307" y="3471977"/>
                  <a:pt x="10902905" y="3482232"/>
                </a:cubicBezTo>
                <a:lnTo>
                  <a:pt x="10934696" y="3512564"/>
                </a:lnTo>
                <a:cubicBezTo>
                  <a:pt x="10945509" y="3522819"/>
                  <a:pt x="10957079" y="3531670"/>
                  <a:pt x="10968108" y="3541278"/>
                </a:cubicBezTo>
                <a:lnTo>
                  <a:pt x="10985085" y="3555310"/>
                </a:lnTo>
                <a:cubicBezTo>
                  <a:pt x="10990817" y="3559844"/>
                  <a:pt x="10996872" y="3564054"/>
                  <a:pt x="11002711" y="3568480"/>
                </a:cubicBezTo>
                <a:lnTo>
                  <a:pt x="11038359" y="3594360"/>
                </a:lnTo>
                <a:lnTo>
                  <a:pt x="11020648" y="3612946"/>
                </a:lnTo>
                <a:lnTo>
                  <a:pt x="10972785" y="3580298"/>
                </a:lnTo>
                <a:cubicBezTo>
                  <a:pt x="10938994" y="3553905"/>
                  <a:pt x="10906905" y="3525334"/>
                  <a:pt x="10876737" y="3494753"/>
                </a:cubicBezTo>
                <a:cubicBezTo>
                  <a:pt x="10816614" y="3433085"/>
                  <a:pt x="10766257" y="3362564"/>
                  <a:pt x="10727513" y="3285665"/>
                </a:cubicBezTo>
                <a:cubicBezTo>
                  <a:pt x="10688910" y="3208829"/>
                  <a:pt x="10661174" y="3127018"/>
                  <a:pt x="10645116" y="3042573"/>
                </a:cubicBezTo>
                <a:cubicBezTo>
                  <a:pt x="10629264" y="2958408"/>
                  <a:pt x="10622592" y="2872776"/>
                  <a:pt x="10625220" y="2787175"/>
                </a:cubicBezTo>
                <a:cubicBezTo>
                  <a:pt x="10629545" y="2616083"/>
                  <a:pt x="10665229" y="2447581"/>
                  <a:pt x="10717782" y="2285772"/>
                </a:cubicBezTo>
                <a:cubicBezTo>
                  <a:pt x="10771480" y="2124125"/>
                  <a:pt x="10841377" y="1968296"/>
                  <a:pt x="10926369" y="1820638"/>
                </a:cubicBezTo>
                <a:cubicBezTo>
                  <a:pt x="10968325" y="1746297"/>
                  <a:pt x="11015903" y="1675312"/>
                  <a:pt x="11068780" y="1608311"/>
                </a:cubicBezTo>
                <a:cubicBezTo>
                  <a:pt x="11121873" y="1540349"/>
                  <a:pt x="11185455" y="1481217"/>
                  <a:pt x="11257038" y="1433116"/>
                </a:cubicBezTo>
                <a:cubicBezTo>
                  <a:pt x="11329488" y="1383926"/>
                  <a:pt x="11414480" y="1356227"/>
                  <a:pt x="11502067" y="1353237"/>
                </a:cubicBezTo>
                <a:close/>
                <a:moveTo>
                  <a:pt x="5467726" y="1445"/>
                </a:moveTo>
                <a:cubicBezTo>
                  <a:pt x="5518170" y="4322"/>
                  <a:pt x="5567933" y="14354"/>
                  <a:pt x="5615545" y="31238"/>
                </a:cubicBezTo>
                <a:cubicBezTo>
                  <a:pt x="5663437" y="48760"/>
                  <a:pt x="5707782" y="74718"/>
                  <a:pt x="5746493" y="107879"/>
                </a:cubicBezTo>
                <a:cubicBezTo>
                  <a:pt x="5785054" y="141181"/>
                  <a:pt x="5818595" y="179864"/>
                  <a:pt x="5846083" y="222732"/>
                </a:cubicBezTo>
                <a:cubicBezTo>
                  <a:pt x="5901771" y="308116"/>
                  <a:pt x="5936374" y="405158"/>
                  <a:pt x="5960920" y="503388"/>
                </a:cubicBezTo>
                <a:cubicBezTo>
                  <a:pt x="5972880" y="552947"/>
                  <a:pt x="5982190" y="603103"/>
                  <a:pt x="5988819" y="653647"/>
                </a:cubicBezTo>
                <a:cubicBezTo>
                  <a:pt x="5992061" y="678906"/>
                  <a:pt x="5994442" y="704273"/>
                  <a:pt x="5997252" y="729209"/>
                </a:cubicBezTo>
                <a:cubicBezTo>
                  <a:pt x="6000064" y="754144"/>
                  <a:pt x="6003200" y="779835"/>
                  <a:pt x="6004065" y="805418"/>
                </a:cubicBezTo>
                <a:lnTo>
                  <a:pt x="6008281" y="882058"/>
                </a:lnTo>
                <a:lnTo>
                  <a:pt x="6009364" y="901165"/>
                </a:lnTo>
                <a:lnTo>
                  <a:pt x="6009364" y="920379"/>
                </a:lnTo>
                <a:lnTo>
                  <a:pt x="6009364" y="958807"/>
                </a:lnTo>
                <a:cubicBezTo>
                  <a:pt x="6009364" y="984390"/>
                  <a:pt x="6010336" y="1010081"/>
                  <a:pt x="6009364" y="1035772"/>
                </a:cubicBezTo>
                <a:lnTo>
                  <a:pt x="6006768" y="1112736"/>
                </a:lnTo>
                <a:cubicBezTo>
                  <a:pt x="6006768" y="1138427"/>
                  <a:pt x="6004390" y="1164118"/>
                  <a:pt x="6002551" y="1189809"/>
                </a:cubicBezTo>
                <a:cubicBezTo>
                  <a:pt x="6000712" y="1215500"/>
                  <a:pt x="5998767" y="1241083"/>
                  <a:pt x="5996929" y="1266773"/>
                </a:cubicBezTo>
                <a:cubicBezTo>
                  <a:pt x="5995091" y="1292464"/>
                  <a:pt x="5991630" y="1318047"/>
                  <a:pt x="5989035" y="1343738"/>
                </a:cubicBezTo>
                <a:lnTo>
                  <a:pt x="5985034" y="1382274"/>
                </a:lnTo>
                <a:lnTo>
                  <a:pt x="5979951" y="1420703"/>
                </a:lnTo>
                <a:lnTo>
                  <a:pt x="5969895" y="1497559"/>
                </a:lnTo>
                <a:lnTo>
                  <a:pt x="5958108" y="1574308"/>
                </a:lnTo>
                <a:cubicBezTo>
                  <a:pt x="5950539" y="1625582"/>
                  <a:pt x="5941132" y="1676532"/>
                  <a:pt x="5932264" y="1727698"/>
                </a:cubicBezTo>
                <a:cubicBezTo>
                  <a:pt x="5895500" y="1932037"/>
                  <a:pt x="5850950" y="2135729"/>
                  <a:pt x="5810292" y="2340824"/>
                </a:cubicBezTo>
                <a:cubicBezTo>
                  <a:pt x="5790396" y="2443479"/>
                  <a:pt x="5770715" y="2545919"/>
                  <a:pt x="5754278" y="2649870"/>
                </a:cubicBezTo>
                <a:cubicBezTo>
                  <a:pt x="5737842" y="2753821"/>
                  <a:pt x="5723353" y="2857339"/>
                  <a:pt x="5711026" y="2961614"/>
                </a:cubicBezTo>
                <a:cubicBezTo>
                  <a:pt x="5687021" y="3170304"/>
                  <a:pt x="5672888" y="3380116"/>
                  <a:pt x="5668638" y="3591040"/>
                </a:cubicBezTo>
                <a:cubicBezTo>
                  <a:pt x="5666399" y="3696319"/>
                  <a:pt x="5666399" y="3801565"/>
                  <a:pt x="5668638" y="3906778"/>
                </a:cubicBezTo>
                <a:cubicBezTo>
                  <a:pt x="5671665" y="4012025"/>
                  <a:pt x="5674801" y="4117379"/>
                  <a:pt x="5688102" y="4221546"/>
                </a:cubicBezTo>
                <a:lnTo>
                  <a:pt x="5715694" y="4367968"/>
                </a:lnTo>
                <a:lnTo>
                  <a:pt x="5680965" y="4221977"/>
                </a:lnTo>
                <a:cubicBezTo>
                  <a:pt x="5670152" y="4137672"/>
                  <a:pt x="5665718" y="4052936"/>
                  <a:pt x="5663014" y="3968199"/>
                </a:cubicBezTo>
                <a:cubicBezTo>
                  <a:pt x="5660312" y="3883462"/>
                  <a:pt x="5658581" y="3798834"/>
                  <a:pt x="5658473" y="3714097"/>
                </a:cubicBezTo>
                <a:cubicBezTo>
                  <a:pt x="5658733" y="3375043"/>
                  <a:pt x="5684036" y="3036485"/>
                  <a:pt x="5734166" y="2701144"/>
                </a:cubicBezTo>
                <a:cubicBezTo>
                  <a:pt x="5783799" y="2365759"/>
                  <a:pt x="5863060" y="2036096"/>
                  <a:pt x="5920695" y="1703194"/>
                </a:cubicBezTo>
                <a:cubicBezTo>
                  <a:pt x="5950659" y="1537067"/>
                  <a:pt x="5971874" y="1369483"/>
                  <a:pt x="5984276" y="1201143"/>
                </a:cubicBezTo>
                <a:cubicBezTo>
                  <a:pt x="5996593" y="1033121"/>
                  <a:pt x="5993155" y="864317"/>
                  <a:pt x="5974005" y="696933"/>
                </a:cubicBezTo>
                <a:cubicBezTo>
                  <a:pt x="5965322" y="613482"/>
                  <a:pt x="5949026" y="530995"/>
                  <a:pt x="5925345" y="450495"/>
                </a:cubicBezTo>
                <a:cubicBezTo>
                  <a:pt x="5913189" y="410518"/>
                  <a:pt x="5898744" y="371270"/>
                  <a:pt x="5882091" y="332943"/>
                </a:cubicBezTo>
                <a:cubicBezTo>
                  <a:pt x="5864953" y="295060"/>
                  <a:pt x="5844808" y="258603"/>
                  <a:pt x="5821862" y="223919"/>
                </a:cubicBezTo>
                <a:cubicBezTo>
                  <a:pt x="5775148" y="155806"/>
                  <a:pt x="5713729" y="97084"/>
                  <a:pt x="5638035" y="63189"/>
                </a:cubicBezTo>
                <a:cubicBezTo>
                  <a:pt x="5562344" y="29295"/>
                  <a:pt x="5479405" y="18716"/>
                  <a:pt x="5396360" y="21523"/>
                </a:cubicBezTo>
                <a:cubicBezTo>
                  <a:pt x="5354599" y="22954"/>
                  <a:pt x="5312956" y="26919"/>
                  <a:pt x="5271683" y="33397"/>
                </a:cubicBezTo>
                <a:cubicBezTo>
                  <a:pt x="5250922" y="36527"/>
                  <a:pt x="5230268" y="40521"/>
                  <a:pt x="5209723" y="44191"/>
                </a:cubicBezTo>
                <a:lnTo>
                  <a:pt x="5147871" y="56389"/>
                </a:lnTo>
                <a:lnTo>
                  <a:pt x="5086559" y="71285"/>
                </a:lnTo>
                <a:lnTo>
                  <a:pt x="5055959" y="78841"/>
                </a:lnTo>
                <a:lnTo>
                  <a:pt x="5025681" y="87585"/>
                </a:lnTo>
                <a:lnTo>
                  <a:pt x="4965126" y="105288"/>
                </a:lnTo>
                <a:cubicBezTo>
                  <a:pt x="4945123" y="111657"/>
                  <a:pt x="4925334" y="118565"/>
                  <a:pt x="4905329" y="125150"/>
                </a:cubicBezTo>
                <a:cubicBezTo>
                  <a:pt x="4746267" y="180512"/>
                  <a:pt x="4592134" y="249118"/>
                  <a:pt x="4444577" y="330245"/>
                </a:cubicBezTo>
                <a:cubicBezTo>
                  <a:pt x="4296716" y="410960"/>
                  <a:pt x="4153039" y="499083"/>
                  <a:pt x="4014100" y="594278"/>
                </a:cubicBezTo>
                <a:cubicBezTo>
                  <a:pt x="3944247" y="641414"/>
                  <a:pt x="3875257" y="689736"/>
                  <a:pt x="3807134" y="739247"/>
                </a:cubicBezTo>
                <a:lnTo>
                  <a:pt x="3604060" y="890370"/>
                </a:lnTo>
                <a:cubicBezTo>
                  <a:pt x="3535721" y="939053"/>
                  <a:pt x="3470409" y="992270"/>
                  <a:pt x="3404448" y="1044299"/>
                </a:cubicBezTo>
                <a:lnTo>
                  <a:pt x="3305075" y="1122559"/>
                </a:lnTo>
                <a:lnTo>
                  <a:pt x="3255549" y="1161635"/>
                </a:lnTo>
                <a:lnTo>
                  <a:pt x="3207106" y="1202222"/>
                </a:lnTo>
                <a:lnTo>
                  <a:pt x="3013765" y="1364140"/>
                </a:lnTo>
                <a:cubicBezTo>
                  <a:pt x="2981325" y="1390694"/>
                  <a:pt x="2950076" y="1419084"/>
                  <a:pt x="2918609" y="1447041"/>
                </a:cubicBezTo>
                <a:lnTo>
                  <a:pt x="2824425" y="1531022"/>
                </a:lnTo>
                <a:lnTo>
                  <a:pt x="2730133" y="1614895"/>
                </a:lnTo>
                <a:cubicBezTo>
                  <a:pt x="2714345" y="1628712"/>
                  <a:pt x="2699099" y="1643177"/>
                  <a:pt x="2683852" y="1658073"/>
                </a:cubicBezTo>
                <a:lnTo>
                  <a:pt x="2638004" y="1701251"/>
                </a:lnTo>
                <a:lnTo>
                  <a:pt x="2454179" y="1873963"/>
                </a:lnTo>
                <a:lnTo>
                  <a:pt x="2275759" y="2052180"/>
                </a:lnTo>
                <a:cubicBezTo>
                  <a:pt x="2246131" y="2081972"/>
                  <a:pt x="2216178" y="2111549"/>
                  <a:pt x="2186766" y="2141558"/>
                </a:cubicBezTo>
                <a:lnTo>
                  <a:pt x="2100260" y="2233203"/>
                </a:lnTo>
                <a:cubicBezTo>
                  <a:pt x="2042842" y="2294408"/>
                  <a:pt x="1984558" y="2354965"/>
                  <a:pt x="1927248" y="2416709"/>
                </a:cubicBezTo>
                <a:lnTo>
                  <a:pt x="1760832" y="2605612"/>
                </a:lnTo>
                <a:cubicBezTo>
                  <a:pt x="1704170" y="2667573"/>
                  <a:pt x="1650753" y="2732340"/>
                  <a:pt x="1596687" y="2796459"/>
                </a:cubicBezTo>
                <a:lnTo>
                  <a:pt x="1515371" y="2892853"/>
                </a:lnTo>
                <a:cubicBezTo>
                  <a:pt x="1488338" y="2925237"/>
                  <a:pt x="1461304" y="2956757"/>
                  <a:pt x="1435244" y="2990004"/>
                </a:cubicBezTo>
                <a:lnTo>
                  <a:pt x="1278560" y="3186571"/>
                </a:lnTo>
                <a:lnTo>
                  <a:pt x="1239416" y="3235794"/>
                </a:lnTo>
                <a:cubicBezTo>
                  <a:pt x="1226440" y="3252309"/>
                  <a:pt x="1214113" y="3269257"/>
                  <a:pt x="1201354" y="3285880"/>
                </a:cubicBezTo>
                <a:lnTo>
                  <a:pt x="1125661" y="3386377"/>
                </a:lnTo>
                <a:lnTo>
                  <a:pt x="1049968" y="3486873"/>
                </a:lnTo>
                <a:lnTo>
                  <a:pt x="1012230" y="3537176"/>
                </a:lnTo>
                <a:lnTo>
                  <a:pt x="975789" y="3588341"/>
                </a:lnTo>
                <a:lnTo>
                  <a:pt x="830891" y="3793329"/>
                </a:lnTo>
                <a:lnTo>
                  <a:pt x="800532" y="3836392"/>
                </a:lnTo>
                <a:lnTo>
                  <a:pt x="905992" y="3678987"/>
                </a:lnTo>
                <a:lnTo>
                  <a:pt x="909179" y="3674481"/>
                </a:lnTo>
                <a:lnTo>
                  <a:pt x="912111" y="3670330"/>
                </a:lnTo>
                <a:lnTo>
                  <a:pt x="1321273" y="3123423"/>
                </a:lnTo>
                <a:cubicBezTo>
                  <a:pt x="1224602" y="3242162"/>
                  <a:pt x="1135068" y="3366083"/>
                  <a:pt x="1042939" y="3488061"/>
                </a:cubicBezTo>
                <a:lnTo>
                  <a:pt x="1008553" y="3533937"/>
                </a:lnTo>
                <a:lnTo>
                  <a:pt x="975356" y="3580785"/>
                </a:lnTo>
                <a:lnTo>
                  <a:pt x="912111" y="3670330"/>
                </a:lnTo>
                <a:lnTo>
                  <a:pt x="909053" y="3674418"/>
                </a:lnTo>
                <a:lnTo>
                  <a:pt x="905992" y="3678987"/>
                </a:lnTo>
                <a:lnTo>
                  <a:pt x="842894" y="3768177"/>
                </a:lnTo>
                <a:lnTo>
                  <a:pt x="809805" y="3815025"/>
                </a:lnTo>
                <a:lnTo>
                  <a:pt x="793261" y="3838450"/>
                </a:lnTo>
                <a:lnTo>
                  <a:pt x="777366" y="3862413"/>
                </a:lnTo>
                <a:cubicBezTo>
                  <a:pt x="607489" y="4116839"/>
                  <a:pt x="776717" y="3862413"/>
                  <a:pt x="776392" y="3861766"/>
                </a:cubicBezTo>
                <a:lnTo>
                  <a:pt x="792288" y="3837802"/>
                </a:lnTo>
                <a:lnTo>
                  <a:pt x="809265" y="3814162"/>
                </a:lnTo>
                <a:lnTo>
                  <a:pt x="841704" y="3767746"/>
                </a:lnTo>
                <a:lnTo>
                  <a:pt x="905503" y="3677396"/>
                </a:lnTo>
                <a:cubicBezTo>
                  <a:pt x="947026" y="3618998"/>
                  <a:pt x="984980" y="3563838"/>
                  <a:pt x="1018934" y="3517638"/>
                </a:cubicBezTo>
                <a:lnTo>
                  <a:pt x="1133663" y="3364464"/>
                </a:lnTo>
                <a:lnTo>
                  <a:pt x="1133022" y="3364038"/>
                </a:lnTo>
                <a:lnTo>
                  <a:pt x="1286305" y="3160838"/>
                </a:lnTo>
                <a:lnTo>
                  <a:pt x="1412969" y="3000798"/>
                </a:lnTo>
                <a:lnTo>
                  <a:pt x="1428978" y="2980677"/>
                </a:lnTo>
                <a:lnTo>
                  <a:pt x="1737193" y="2614339"/>
                </a:lnTo>
                <a:lnTo>
                  <a:pt x="1776944" y="2569451"/>
                </a:lnTo>
                <a:lnTo>
                  <a:pt x="1866153" y="2468954"/>
                </a:lnTo>
                <a:lnTo>
                  <a:pt x="1876999" y="2456666"/>
                </a:lnTo>
                <a:lnTo>
                  <a:pt x="2277109" y="2029399"/>
                </a:lnTo>
                <a:cubicBezTo>
                  <a:pt x="2438401" y="1866081"/>
                  <a:pt x="2604097" y="1706983"/>
                  <a:pt x="2774035" y="1552287"/>
                </a:cubicBezTo>
                <a:cubicBezTo>
                  <a:pt x="2745704" y="1577978"/>
                  <a:pt x="2716724" y="1603021"/>
                  <a:pt x="2688718" y="1629144"/>
                </a:cubicBezTo>
                <a:lnTo>
                  <a:pt x="2605456" y="1708052"/>
                </a:lnTo>
                <a:lnTo>
                  <a:pt x="2438933" y="1865975"/>
                </a:lnTo>
                <a:lnTo>
                  <a:pt x="2276733" y="2028648"/>
                </a:lnTo>
                <a:lnTo>
                  <a:pt x="2195741" y="2109930"/>
                </a:lnTo>
                <a:cubicBezTo>
                  <a:pt x="2168709" y="2136916"/>
                  <a:pt x="2143189" y="2165414"/>
                  <a:pt x="2116805" y="2193155"/>
                </a:cubicBezTo>
                <a:lnTo>
                  <a:pt x="2157788" y="2149222"/>
                </a:lnTo>
                <a:lnTo>
                  <a:pt x="2179413" y="2125906"/>
                </a:lnTo>
                <a:lnTo>
                  <a:pt x="2202662" y="2102374"/>
                </a:lnTo>
                <a:lnTo>
                  <a:pt x="2304415" y="1999718"/>
                </a:lnTo>
                <a:lnTo>
                  <a:pt x="2418170" y="1885189"/>
                </a:lnTo>
                <a:cubicBezTo>
                  <a:pt x="2437742" y="1864895"/>
                  <a:pt x="2459152" y="1845465"/>
                  <a:pt x="2480347" y="1825064"/>
                </a:cubicBezTo>
                <a:lnTo>
                  <a:pt x="2545227" y="1763212"/>
                </a:lnTo>
                <a:lnTo>
                  <a:pt x="2682230" y="1633678"/>
                </a:lnTo>
                <a:cubicBezTo>
                  <a:pt x="2729700" y="1589528"/>
                  <a:pt x="2779549" y="1545811"/>
                  <a:pt x="2830263" y="1500366"/>
                </a:cubicBezTo>
                <a:lnTo>
                  <a:pt x="2906930" y="1431929"/>
                </a:lnTo>
                <a:lnTo>
                  <a:pt x="2945750" y="1397171"/>
                </a:lnTo>
                <a:lnTo>
                  <a:pt x="2965214" y="1379792"/>
                </a:lnTo>
                <a:lnTo>
                  <a:pt x="2985326" y="1362844"/>
                </a:lnTo>
                <a:lnTo>
                  <a:pt x="3148390" y="1225539"/>
                </a:lnTo>
                <a:lnTo>
                  <a:pt x="3231111" y="1156022"/>
                </a:lnTo>
                <a:cubicBezTo>
                  <a:pt x="3258901" y="1133030"/>
                  <a:pt x="3287665" y="1110901"/>
                  <a:pt x="3316104" y="1088341"/>
                </a:cubicBezTo>
                <a:lnTo>
                  <a:pt x="3487710" y="952546"/>
                </a:lnTo>
                <a:cubicBezTo>
                  <a:pt x="3515932" y="929662"/>
                  <a:pt x="3545236" y="908181"/>
                  <a:pt x="3574217" y="886592"/>
                </a:cubicBezTo>
                <a:lnTo>
                  <a:pt x="3661263" y="821825"/>
                </a:lnTo>
                <a:lnTo>
                  <a:pt x="3747770" y="757706"/>
                </a:lnTo>
                <a:cubicBezTo>
                  <a:pt x="3776532" y="736117"/>
                  <a:pt x="3804755" y="714528"/>
                  <a:pt x="3833627" y="694774"/>
                </a:cubicBezTo>
                <a:cubicBezTo>
                  <a:pt x="3948572" y="612736"/>
                  <a:pt x="4062436" y="535124"/>
                  <a:pt x="4173379" y="465176"/>
                </a:cubicBezTo>
                <a:cubicBezTo>
                  <a:pt x="4284324" y="395227"/>
                  <a:pt x="4392131" y="332943"/>
                  <a:pt x="4494318" y="279835"/>
                </a:cubicBezTo>
                <a:cubicBezTo>
                  <a:pt x="4578984" y="236657"/>
                  <a:pt x="4665383" y="195422"/>
                  <a:pt x="4754700" y="159152"/>
                </a:cubicBezTo>
                <a:cubicBezTo>
                  <a:pt x="4776326" y="149653"/>
                  <a:pt x="4799576" y="141773"/>
                  <a:pt x="4822068" y="132922"/>
                </a:cubicBezTo>
                <a:lnTo>
                  <a:pt x="4856021" y="120076"/>
                </a:lnTo>
                <a:cubicBezTo>
                  <a:pt x="4867374" y="115758"/>
                  <a:pt x="4878945" y="112196"/>
                  <a:pt x="4890408" y="108202"/>
                </a:cubicBezTo>
                <a:cubicBezTo>
                  <a:pt x="4913440" y="100538"/>
                  <a:pt x="4936364" y="92550"/>
                  <a:pt x="4959504" y="85210"/>
                </a:cubicBezTo>
                <a:lnTo>
                  <a:pt x="5029682" y="64701"/>
                </a:lnTo>
                <a:cubicBezTo>
                  <a:pt x="5053038" y="57360"/>
                  <a:pt x="5077043" y="52503"/>
                  <a:pt x="5100725" y="46458"/>
                </a:cubicBezTo>
                <a:cubicBezTo>
                  <a:pt x="5124406" y="40413"/>
                  <a:pt x="5148304" y="34476"/>
                  <a:pt x="5172526" y="30266"/>
                </a:cubicBezTo>
                <a:lnTo>
                  <a:pt x="5244974" y="16233"/>
                </a:lnTo>
                <a:cubicBezTo>
                  <a:pt x="5269304" y="12347"/>
                  <a:pt x="5293742" y="8461"/>
                  <a:pt x="5318396" y="5979"/>
                </a:cubicBezTo>
                <a:cubicBezTo>
                  <a:pt x="5367943" y="37"/>
                  <a:pt x="5417911" y="-1480"/>
                  <a:pt x="5467726" y="1445"/>
                </a:cubicBezTo>
                <a:close/>
              </a:path>
            </a:pathLst>
          </a:custGeom>
          <a:solidFill>
            <a:srgbClr val="F2F6F9"/>
          </a:solidFill>
          <a:ln w="1080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9" b="0" i="0" u="none" strike="noStrike" kern="1200" cap="none" spc="0" normalizeH="0" baseline="0" noProof="0">
              <a:ln>
                <a:noFill/>
              </a:ln>
              <a:solidFill>
                <a:srgbClr val="1E345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Rectángulo 36">
            <a:extLst>
              <a:ext uri="{FF2B5EF4-FFF2-40B4-BE49-F238E27FC236}">
                <a16:creationId xmlns:a16="http://schemas.microsoft.com/office/drawing/2014/main" id="{20416CB3-9668-A045-83A8-5C2BBC4B0A55}"/>
              </a:ext>
            </a:extLst>
          </p:cNvPr>
          <p:cNvSpPr/>
          <p:nvPr userDrawn="1"/>
        </p:nvSpPr>
        <p:spPr>
          <a:xfrm>
            <a:off x="4817505" y="707382"/>
            <a:ext cx="5165354" cy="6845375"/>
          </a:xfrm>
          <a:prstGeom prst="rect">
            <a:avLst/>
          </a:prstGeom>
          <a:solidFill>
            <a:srgbClr val="F2F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D4B792-8E25-4D48-9B53-40049612F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415" y="4373636"/>
            <a:ext cx="1921185" cy="783163"/>
          </a:xfrm>
          <a:solidFill>
            <a:schemeClr val="bg1"/>
          </a:solidFill>
        </p:spPr>
        <p:txBody>
          <a:bodyPr wrap="square" anchor="b">
            <a:spAutoFit/>
          </a:bodyPr>
          <a:lstStyle>
            <a:lvl1pPr>
              <a:lnSpc>
                <a:spcPct val="80000"/>
              </a:lnSpc>
              <a:defRPr sz="2806"/>
            </a:lvl1pPr>
          </a:lstStyle>
          <a:p>
            <a:r>
              <a:rPr lang="en-GB" dirty="0"/>
              <a:t>Click to edit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0556EB-7683-B345-BE3A-F86066C30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1929">
              <a:defRPr/>
            </a:pPr>
            <a:fld id="{72502466-665A-3D45-9E9D-4950A8844361}" type="slidenum">
              <a:rPr lang="en-GB" smtClean="0"/>
              <a:pPr defTabSz="801929">
                <a:defRPr/>
              </a:pPr>
              <a:t>‹N°›</a:t>
            </a:fld>
            <a:endParaRPr lang="en-GB" dirty="0"/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34AA8866-A286-4B4A-A303-657F63E9BCEE}"/>
              </a:ext>
            </a:extLst>
          </p:cNvPr>
          <p:cNvSpPr txBox="1">
            <a:spLocks/>
          </p:cNvSpPr>
          <p:nvPr userDrawn="1"/>
        </p:nvSpPr>
        <p:spPr>
          <a:xfrm>
            <a:off x="9342539" y="7006699"/>
            <a:ext cx="307105" cy="402483"/>
          </a:xfrm>
          <a:prstGeom prst="rect">
            <a:avLst/>
          </a:prstGeom>
        </p:spPr>
        <p:txBody>
          <a:bodyPr vert="horz" lIns="80189" tIns="40094" rIns="80189" bIns="40094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rgbClr val="313C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2" b="0" i="0" u="none" strike="noStrike" kern="1200" cap="none" spc="0" normalizeH="0" baseline="0" noProof="0" dirty="0">
                <a:ln>
                  <a:noFill/>
                </a:ln>
                <a:solidFill>
                  <a:srgbClr val="313C4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—</a:t>
            </a:r>
          </a:p>
        </p:txBody>
      </p:sp>
      <p:sp>
        <p:nvSpPr>
          <p:cNvPr id="11" name="Elipse 318">
            <a:extLst>
              <a:ext uri="{FF2B5EF4-FFF2-40B4-BE49-F238E27FC236}">
                <a16:creationId xmlns:a16="http://schemas.microsoft.com/office/drawing/2014/main" id="{0ABC1186-C1BF-A544-9A8C-EFE7715779D7}"/>
              </a:ext>
            </a:extLst>
          </p:cNvPr>
          <p:cNvSpPr/>
          <p:nvPr userDrawn="1"/>
        </p:nvSpPr>
        <p:spPr>
          <a:xfrm>
            <a:off x="9971801" y="953028"/>
            <a:ext cx="144713" cy="181902"/>
          </a:xfrm>
          <a:prstGeom prst="ellipse">
            <a:avLst/>
          </a:prstGeom>
          <a:solidFill>
            <a:srgbClr val="FFC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Elipse 317">
            <a:extLst>
              <a:ext uri="{FF2B5EF4-FFF2-40B4-BE49-F238E27FC236}">
                <a16:creationId xmlns:a16="http://schemas.microsoft.com/office/drawing/2014/main" id="{57C2AF09-1E74-084D-8052-9D9B7BB66E33}"/>
              </a:ext>
            </a:extLst>
          </p:cNvPr>
          <p:cNvSpPr>
            <a:spLocks noChangeAspect="1"/>
          </p:cNvSpPr>
          <p:nvPr userDrawn="1"/>
        </p:nvSpPr>
        <p:spPr>
          <a:xfrm>
            <a:off x="10477052" y="662955"/>
            <a:ext cx="63141" cy="79367"/>
          </a:xfrm>
          <a:prstGeom prst="ellipse">
            <a:avLst/>
          </a:prstGeom>
          <a:solidFill>
            <a:srgbClr val="FFC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Elipse 317">
            <a:extLst>
              <a:ext uri="{FF2B5EF4-FFF2-40B4-BE49-F238E27FC236}">
                <a16:creationId xmlns:a16="http://schemas.microsoft.com/office/drawing/2014/main" id="{FF84C7C2-56DB-EB42-ADD4-C9621C09AA41}"/>
              </a:ext>
            </a:extLst>
          </p:cNvPr>
          <p:cNvSpPr>
            <a:spLocks noChangeAspect="1"/>
          </p:cNvSpPr>
          <p:nvPr userDrawn="1"/>
        </p:nvSpPr>
        <p:spPr>
          <a:xfrm>
            <a:off x="9971391" y="451032"/>
            <a:ext cx="63141" cy="79367"/>
          </a:xfrm>
          <a:prstGeom prst="ellipse">
            <a:avLst/>
          </a:prstGeom>
          <a:solidFill>
            <a:srgbClr val="FFC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099D2B0-B60B-864C-9F2F-187483B308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1794" y="4661570"/>
            <a:ext cx="3217289" cy="495228"/>
          </a:xfrm>
        </p:spPr>
        <p:txBody>
          <a:bodyPr anchor="b"/>
          <a:lstStyle>
            <a:lvl1pPr marL="0" indent="0" algn="ctr">
              <a:lnSpc>
                <a:spcPct val="80000"/>
              </a:lnSpc>
              <a:buNone/>
              <a:defRPr sz="2105" i="0">
                <a:solidFill>
                  <a:srgbClr val="5C73B6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 subtitle</a:t>
            </a:r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3099F97F-B03C-A844-AF33-7766C40034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1794" y="5414344"/>
            <a:ext cx="957604" cy="416140"/>
          </a:xfrm>
        </p:spPr>
        <p:txBody>
          <a:bodyPr anchor="b">
            <a:spAutoFit/>
          </a:bodyPr>
          <a:lstStyle>
            <a:lvl1pPr marL="0" indent="0" algn="ctr">
              <a:lnSpc>
                <a:spcPct val="100000"/>
              </a:lnSpc>
              <a:buNone/>
              <a:defRPr sz="1052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4C70A6CF-87FE-D14B-B707-68CBA8D569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31794" y="6255316"/>
            <a:ext cx="957604" cy="416140"/>
          </a:xfrm>
        </p:spPr>
        <p:txBody>
          <a:bodyPr anchor="t">
            <a:spAutoFit/>
          </a:bodyPr>
          <a:lstStyle>
            <a:lvl1pPr marL="0" indent="0" algn="ctr">
              <a:lnSpc>
                <a:spcPct val="100000"/>
              </a:lnSpc>
              <a:buNone/>
              <a:defRPr sz="1052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34" name="Text Placeholder 16">
            <a:extLst>
              <a:ext uri="{FF2B5EF4-FFF2-40B4-BE49-F238E27FC236}">
                <a16:creationId xmlns:a16="http://schemas.microsoft.com/office/drawing/2014/main" id="{8E0B6D05-83E6-F44F-938C-6548706043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91480" y="5414344"/>
            <a:ext cx="957604" cy="416140"/>
          </a:xfrm>
        </p:spPr>
        <p:txBody>
          <a:bodyPr anchor="b">
            <a:spAutoFit/>
          </a:bodyPr>
          <a:lstStyle>
            <a:lvl1pPr marL="0" indent="0" algn="ctr">
              <a:lnSpc>
                <a:spcPct val="100000"/>
              </a:lnSpc>
              <a:buNone/>
              <a:defRPr sz="1052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35" name="Text Placeholder 16">
            <a:extLst>
              <a:ext uri="{FF2B5EF4-FFF2-40B4-BE49-F238E27FC236}">
                <a16:creationId xmlns:a16="http://schemas.microsoft.com/office/drawing/2014/main" id="{398B06B9-899E-2D41-9678-59D5D24FE2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91480" y="6255316"/>
            <a:ext cx="957604" cy="416140"/>
          </a:xfrm>
        </p:spPr>
        <p:txBody>
          <a:bodyPr anchor="t">
            <a:spAutoFit/>
          </a:bodyPr>
          <a:lstStyle>
            <a:lvl1pPr marL="0" indent="0" algn="ctr">
              <a:lnSpc>
                <a:spcPct val="100000"/>
              </a:lnSpc>
              <a:buNone/>
              <a:defRPr sz="1052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36" name="Text Placeholder 16">
            <a:extLst>
              <a:ext uri="{FF2B5EF4-FFF2-40B4-BE49-F238E27FC236}">
                <a16:creationId xmlns:a16="http://schemas.microsoft.com/office/drawing/2014/main" id="{8A602926-A092-4B46-A691-6752876869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61637" y="5414344"/>
            <a:ext cx="957604" cy="416140"/>
          </a:xfrm>
        </p:spPr>
        <p:txBody>
          <a:bodyPr anchor="b">
            <a:spAutoFit/>
          </a:bodyPr>
          <a:lstStyle>
            <a:lvl1pPr marL="0" indent="0" algn="ctr">
              <a:lnSpc>
                <a:spcPct val="100000"/>
              </a:lnSpc>
              <a:buNone/>
              <a:defRPr sz="1052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37" name="Text Placeholder 16">
            <a:extLst>
              <a:ext uri="{FF2B5EF4-FFF2-40B4-BE49-F238E27FC236}">
                <a16:creationId xmlns:a16="http://schemas.microsoft.com/office/drawing/2014/main" id="{933DFCFE-CD42-734C-91F7-8627959544E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61637" y="6255316"/>
            <a:ext cx="957604" cy="416140"/>
          </a:xfrm>
        </p:spPr>
        <p:txBody>
          <a:bodyPr anchor="t">
            <a:spAutoFit/>
          </a:bodyPr>
          <a:lstStyle>
            <a:lvl1pPr marL="0" indent="0" algn="ctr">
              <a:lnSpc>
                <a:spcPct val="100000"/>
              </a:lnSpc>
              <a:buNone/>
              <a:defRPr sz="1052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B651BEC7-2D09-4444-AB8A-5B87C88D38C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902678" y="714300"/>
            <a:ext cx="3333825" cy="6845375"/>
          </a:xfrm>
          <a:pattFill prst="pct10">
            <a:fgClr>
              <a:srgbClr val="A7B3BF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GB"/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E5EAD208-AE41-4D48-9CEB-DE69FC44B8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3100" y="1112002"/>
            <a:ext cx="4385117" cy="573861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3"/>
            </a:solidFill>
          </a:ln>
          <a:effectLst>
            <a:outerShdw blurRad="152400" dist="38100" dir="5400000" algn="ctr" rotWithShape="0">
              <a:schemeClr val="accent6">
                <a:lumMod val="10000"/>
                <a:alpha val="11000"/>
              </a:schemeClr>
            </a:outerShdw>
          </a:effectLst>
        </p:spPr>
        <p:txBody>
          <a:bodyPr lIns="90000" tIns="216000" rIns="648000" bIns="180000" anchor="ctr">
            <a:spAutoFit/>
          </a:bodyPr>
          <a:lstStyle>
            <a:lvl1pPr marL="0" indent="0" algn="ctr">
              <a:lnSpc>
                <a:spcPct val="80000"/>
              </a:lnSpc>
              <a:buNone/>
              <a:defRPr sz="965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to insert link</a:t>
            </a:r>
          </a:p>
        </p:txBody>
      </p:sp>
    </p:spTree>
    <p:extLst>
      <p:ext uri="{BB962C8B-B14F-4D97-AF65-F5344CB8AC3E}">
        <p14:creationId xmlns:p14="http://schemas.microsoft.com/office/powerpoint/2010/main" val="111928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eul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4C53085-ADAA-254A-A9DE-73199BAC8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403A272-D861-B14E-ABE7-4F0B80EC7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7218EE3-30BA-0845-A3BC-3F777B2B8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2466-665A-3D45-9E9D-4950A8844361}" type="slidenum">
              <a:rPr lang="en-GB" noProof="0" smtClean="0"/>
              <a:pPr/>
              <a:t>‹N°›</a:t>
            </a:fld>
            <a:endParaRPr lang="en-GB" i="1" noProof="0"/>
          </a:p>
        </p:txBody>
      </p:sp>
      <p:sp>
        <p:nvSpPr>
          <p:cNvPr id="6" name="Freeform 56">
            <a:extLst>
              <a:ext uri="{FF2B5EF4-FFF2-40B4-BE49-F238E27FC236}">
                <a16:creationId xmlns:a16="http://schemas.microsoft.com/office/drawing/2014/main" id="{ADCCEDE9-7344-B24E-ADA2-ED82293B7CFD}"/>
              </a:ext>
            </a:extLst>
          </p:cNvPr>
          <p:cNvSpPr/>
          <p:nvPr userDrawn="1"/>
        </p:nvSpPr>
        <p:spPr>
          <a:xfrm rot="21042790">
            <a:off x="-308650" y="1596722"/>
            <a:ext cx="7125169" cy="4598774"/>
          </a:xfrm>
          <a:custGeom>
            <a:avLst/>
            <a:gdLst>
              <a:gd name="connsiteX0" fmla="*/ 6171301 w 8124914"/>
              <a:gd name="connsiteY0" fmla="*/ 808 h 4171924"/>
              <a:gd name="connsiteX1" fmla="*/ 6634979 w 8124914"/>
              <a:gd name="connsiteY1" fmla="*/ 15382 h 4171924"/>
              <a:gd name="connsiteX2" fmla="*/ 7090314 w 8124914"/>
              <a:gd name="connsiteY2" fmla="*/ 86474 h 4171924"/>
              <a:gd name="connsiteX3" fmla="*/ 7201617 w 8124914"/>
              <a:gd name="connsiteY3" fmla="*/ 114022 h 4171924"/>
              <a:gd name="connsiteX4" fmla="*/ 7257003 w 8124914"/>
              <a:gd name="connsiteY4" fmla="*/ 128063 h 4171924"/>
              <a:gd name="connsiteX5" fmla="*/ 7311679 w 8124914"/>
              <a:gd name="connsiteY5" fmla="*/ 144769 h 4171924"/>
              <a:gd name="connsiteX6" fmla="*/ 7420675 w 8124914"/>
              <a:gd name="connsiteY6" fmla="*/ 178893 h 4171924"/>
              <a:gd name="connsiteX7" fmla="*/ 7527186 w 8124914"/>
              <a:gd name="connsiteY7" fmla="*/ 218349 h 4171924"/>
              <a:gd name="connsiteX8" fmla="*/ 7525410 w 8124914"/>
              <a:gd name="connsiteY8" fmla="*/ 222793 h 4171924"/>
              <a:gd name="connsiteX9" fmla="*/ 7560914 w 8124914"/>
              <a:gd name="connsiteY9" fmla="*/ 235767 h 4171924"/>
              <a:gd name="connsiteX10" fmla="*/ 7594110 w 8124914"/>
              <a:gd name="connsiteY10" fmla="*/ 249985 h 4171924"/>
              <a:gd name="connsiteX11" fmla="*/ 7657129 w 8124914"/>
              <a:gd name="connsiteY11" fmla="*/ 277711 h 4171924"/>
              <a:gd name="connsiteX12" fmla="*/ 7715888 w 8124914"/>
              <a:gd name="connsiteY12" fmla="*/ 302949 h 4171924"/>
              <a:gd name="connsiteX13" fmla="*/ 7769143 w 8124914"/>
              <a:gd name="connsiteY13" fmla="*/ 330319 h 4171924"/>
              <a:gd name="connsiteX14" fmla="*/ 7865180 w 8124914"/>
              <a:gd name="connsiteY14" fmla="*/ 379372 h 4171924"/>
              <a:gd name="connsiteX15" fmla="*/ 7945064 w 8124914"/>
              <a:gd name="connsiteY15" fmla="*/ 427359 h 4171924"/>
              <a:gd name="connsiteX16" fmla="*/ 8012343 w 8124914"/>
              <a:gd name="connsiteY16" fmla="*/ 467349 h 4171924"/>
              <a:gd name="connsiteX17" fmla="*/ 8065598 w 8124914"/>
              <a:gd name="connsiteY17" fmla="*/ 504139 h 4171924"/>
              <a:gd name="connsiteX18" fmla="*/ 8124914 w 8124914"/>
              <a:gd name="connsiteY18" fmla="*/ 543992 h 4171924"/>
              <a:gd name="connsiteX19" fmla="*/ 8124914 w 8124914"/>
              <a:gd name="connsiteY19" fmla="*/ 550028 h 4171924"/>
              <a:gd name="connsiteX20" fmla="*/ 8075983 w 8124914"/>
              <a:gd name="connsiteY20" fmla="*/ 517291 h 4171924"/>
              <a:gd name="connsiteX21" fmla="*/ 7995479 w 8124914"/>
              <a:gd name="connsiteY21" fmla="*/ 464505 h 4171924"/>
              <a:gd name="connsiteX22" fmla="*/ 7867666 w 8124914"/>
              <a:gd name="connsiteY22" fmla="*/ 391813 h 4171924"/>
              <a:gd name="connsiteX23" fmla="*/ 7851334 w 8124914"/>
              <a:gd name="connsiteY23" fmla="*/ 383282 h 4171924"/>
              <a:gd name="connsiteX24" fmla="*/ 7886838 w 8124914"/>
              <a:gd name="connsiteY24" fmla="*/ 403544 h 4171924"/>
              <a:gd name="connsiteX25" fmla="*/ 7848401 w 8124914"/>
              <a:gd name="connsiteY25" fmla="*/ 384333 h 4171924"/>
              <a:gd name="connsiteX26" fmla="*/ 7846897 w 8124914"/>
              <a:gd name="connsiteY26" fmla="*/ 383460 h 4171924"/>
              <a:gd name="connsiteX27" fmla="*/ 7772693 w 8124914"/>
              <a:gd name="connsiteY27" fmla="*/ 345782 h 4171924"/>
              <a:gd name="connsiteX28" fmla="*/ 7733640 w 8124914"/>
              <a:gd name="connsiteY28" fmla="*/ 326054 h 4171924"/>
              <a:gd name="connsiteX29" fmla="*/ 7697523 w 8124914"/>
              <a:gd name="connsiteY29" fmla="*/ 308926 h 4171924"/>
              <a:gd name="connsiteX30" fmla="*/ 7664741 w 8124914"/>
              <a:gd name="connsiteY30" fmla="*/ 292542 h 4171924"/>
              <a:gd name="connsiteX31" fmla="*/ 7614150 w 8124914"/>
              <a:gd name="connsiteY31" fmla="*/ 272457 h 4171924"/>
              <a:gd name="connsiteX32" fmla="*/ 7608666 w 8124914"/>
              <a:gd name="connsiteY32" fmla="*/ 270069 h 4171924"/>
              <a:gd name="connsiteX33" fmla="*/ 7565707 w 8124914"/>
              <a:gd name="connsiteY33" fmla="*/ 252296 h 4171924"/>
              <a:gd name="connsiteX34" fmla="*/ 7521683 w 8124914"/>
              <a:gd name="connsiteY34" fmla="*/ 235589 h 4171924"/>
              <a:gd name="connsiteX35" fmla="*/ 7516285 w 8124914"/>
              <a:gd name="connsiteY35" fmla="*/ 233604 h 4171924"/>
              <a:gd name="connsiteX36" fmla="*/ 7433989 w 8124914"/>
              <a:gd name="connsiteY36" fmla="*/ 200932 h 4171924"/>
              <a:gd name="connsiteX37" fmla="*/ 7373810 w 8124914"/>
              <a:gd name="connsiteY37" fmla="*/ 181026 h 4171924"/>
              <a:gd name="connsiteX38" fmla="*/ 7314342 w 8124914"/>
              <a:gd name="connsiteY38" fmla="*/ 163253 h 4171924"/>
              <a:gd name="connsiteX39" fmla="*/ 7255938 w 8124914"/>
              <a:gd name="connsiteY39" fmla="*/ 145480 h 4171924"/>
              <a:gd name="connsiteX40" fmla="*/ 7198422 w 8124914"/>
              <a:gd name="connsiteY40" fmla="*/ 131084 h 4171924"/>
              <a:gd name="connsiteX41" fmla="*/ 7089603 w 8124914"/>
              <a:gd name="connsiteY41" fmla="*/ 104069 h 4171924"/>
              <a:gd name="connsiteX42" fmla="*/ 6990193 w 8124914"/>
              <a:gd name="connsiteY42" fmla="*/ 82564 h 4171924"/>
              <a:gd name="connsiteX43" fmla="*/ 6945636 w 8124914"/>
              <a:gd name="connsiteY43" fmla="*/ 73678 h 4171924"/>
              <a:gd name="connsiteX44" fmla="*/ 6904807 w 8124914"/>
              <a:gd name="connsiteY44" fmla="*/ 67279 h 4171924"/>
              <a:gd name="connsiteX45" fmla="*/ 6835930 w 8124914"/>
              <a:gd name="connsiteY45" fmla="*/ 56793 h 4171924"/>
              <a:gd name="connsiteX46" fmla="*/ 6786935 w 8124914"/>
              <a:gd name="connsiteY46" fmla="*/ 49506 h 4171924"/>
              <a:gd name="connsiteX47" fmla="*/ 6761372 w 8124914"/>
              <a:gd name="connsiteY47" fmla="*/ 46840 h 4171924"/>
              <a:gd name="connsiteX48" fmla="*/ 6788709 w 8124914"/>
              <a:gd name="connsiteY48" fmla="*/ 50395 h 4171924"/>
              <a:gd name="connsiteX49" fmla="*/ 6941553 w 8124914"/>
              <a:gd name="connsiteY49" fmla="*/ 74566 h 4171924"/>
              <a:gd name="connsiteX50" fmla="*/ 7040786 w 8124914"/>
              <a:gd name="connsiteY50" fmla="*/ 94827 h 4171924"/>
              <a:gd name="connsiteX51" fmla="*/ 7106823 w 8124914"/>
              <a:gd name="connsiteY51" fmla="*/ 108690 h 4171924"/>
              <a:gd name="connsiteX52" fmla="*/ 7180670 w 8124914"/>
              <a:gd name="connsiteY52" fmla="*/ 127530 h 4171924"/>
              <a:gd name="connsiteX53" fmla="*/ 7261263 w 8124914"/>
              <a:gd name="connsiteY53" fmla="*/ 148324 h 4171924"/>
              <a:gd name="connsiteX54" fmla="*/ 7345939 w 8124914"/>
              <a:gd name="connsiteY54" fmla="*/ 174628 h 4171924"/>
              <a:gd name="connsiteX55" fmla="*/ 7433545 w 8124914"/>
              <a:gd name="connsiteY55" fmla="*/ 203176 h 4171924"/>
              <a:gd name="connsiteX56" fmla="*/ 7516285 w 8124914"/>
              <a:gd name="connsiteY56" fmla="*/ 233604 h 4171924"/>
              <a:gd name="connsiteX57" fmla="*/ 7614150 w 8124914"/>
              <a:gd name="connsiteY57" fmla="*/ 272457 h 4171924"/>
              <a:gd name="connsiteX58" fmla="*/ 7693165 w 8124914"/>
              <a:gd name="connsiteY58" fmla="*/ 306859 h 4171924"/>
              <a:gd name="connsiteX59" fmla="*/ 7697523 w 8124914"/>
              <a:gd name="connsiteY59" fmla="*/ 308926 h 4171924"/>
              <a:gd name="connsiteX60" fmla="*/ 7848401 w 8124914"/>
              <a:gd name="connsiteY60" fmla="*/ 384333 h 4171924"/>
              <a:gd name="connsiteX61" fmla="*/ 7971181 w 8124914"/>
              <a:gd name="connsiteY61" fmla="*/ 455641 h 4171924"/>
              <a:gd name="connsiteX62" fmla="*/ 8056190 w 8124914"/>
              <a:gd name="connsiteY62" fmla="*/ 510359 h 4171924"/>
              <a:gd name="connsiteX63" fmla="*/ 8052284 w 8124914"/>
              <a:gd name="connsiteY63" fmla="*/ 516402 h 4171924"/>
              <a:gd name="connsiteX64" fmla="*/ 8124914 w 8124914"/>
              <a:gd name="connsiteY64" fmla="*/ 568031 h 4171924"/>
              <a:gd name="connsiteX65" fmla="*/ 8124914 w 8124914"/>
              <a:gd name="connsiteY65" fmla="*/ 580956 h 4171924"/>
              <a:gd name="connsiteX66" fmla="*/ 8046928 w 8124914"/>
              <a:gd name="connsiteY66" fmla="*/ 526596 h 4171924"/>
              <a:gd name="connsiteX67" fmla="*/ 7611507 w 8124914"/>
              <a:gd name="connsiteY67" fmla="*/ 293529 h 4171924"/>
              <a:gd name="connsiteX68" fmla="*/ 6980252 w 8124914"/>
              <a:gd name="connsiteY68" fmla="*/ 103181 h 4171924"/>
              <a:gd name="connsiteX69" fmla="*/ 6322370 w 8124914"/>
              <a:gd name="connsiteY69" fmla="*/ 39020 h 4171924"/>
              <a:gd name="connsiteX70" fmla="*/ 5660759 w 8124914"/>
              <a:gd name="connsiteY70" fmla="*/ 80076 h 4171924"/>
              <a:gd name="connsiteX71" fmla="*/ 5332883 w 8124914"/>
              <a:gd name="connsiteY71" fmla="*/ 133395 h 4171924"/>
              <a:gd name="connsiteX72" fmla="*/ 5008379 w 8124914"/>
              <a:gd name="connsiteY72" fmla="*/ 204487 h 4171924"/>
              <a:gd name="connsiteX73" fmla="*/ 4687781 w 8124914"/>
              <a:gd name="connsiteY73" fmla="*/ 293351 h 4171924"/>
              <a:gd name="connsiteX74" fmla="*/ 4371977 w 8124914"/>
              <a:gd name="connsiteY74" fmla="*/ 397679 h 4171924"/>
              <a:gd name="connsiteX75" fmla="*/ 4062029 w 8124914"/>
              <a:gd name="connsiteY75" fmla="*/ 516224 h 4171924"/>
              <a:gd name="connsiteX76" fmla="*/ 3908653 w 8124914"/>
              <a:gd name="connsiteY76" fmla="*/ 580918 h 4171924"/>
              <a:gd name="connsiteX77" fmla="*/ 3758118 w 8124914"/>
              <a:gd name="connsiteY77" fmla="*/ 652010 h 4171924"/>
              <a:gd name="connsiteX78" fmla="*/ 3609713 w 8124914"/>
              <a:gd name="connsiteY78" fmla="*/ 727189 h 4171924"/>
              <a:gd name="connsiteX79" fmla="*/ 3536220 w 8124914"/>
              <a:gd name="connsiteY79" fmla="*/ 765934 h 4171924"/>
              <a:gd name="connsiteX80" fmla="*/ 3499296 w 8124914"/>
              <a:gd name="connsiteY80" fmla="*/ 785307 h 4171924"/>
              <a:gd name="connsiteX81" fmla="*/ 3463793 w 8124914"/>
              <a:gd name="connsiteY81" fmla="*/ 806101 h 4171924"/>
              <a:gd name="connsiteX82" fmla="*/ 3320181 w 8124914"/>
              <a:gd name="connsiteY82" fmla="*/ 890167 h 4171924"/>
              <a:gd name="connsiteX83" fmla="*/ 3249173 w 8124914"/>
              <a:gd name="connsiteY83" fmla="*/ 934422 h 4171924"/>
              <a:gd name="connsiteX84" fmla="*/ 3179231 w 8124914"/>
              <a:gd name="connsiteY84" fmla="*/ 979565 h 4171924"/>
              <a:gd name="connsiteX85" fmla="*/ 3109466 w 8124914"/>
              <a:gd name="connsiteY85" fmla="*/ 1024709 h 4171924"/>
              <a:gd name="connsiteX86" fmla="*/ 3041300 w 8124914"/>
              <a:gd name="connsiteY86" fmla="*/ 1072696 h 4171924"/>
              <a:gd name="connsiteX87" fmla="*/ 2905853 w 8124914"/>
              <a:gd name="connsiteY87" fmla="*/ 1169380 h 4171924"/>
              <a:gd name="connsiteX88" fmla="*/ 2773957 w 8124914"/>
              <a:gd name="connsiteY88" fmla="*/ 1271220 h 4171924"/>
              <a:gd name="connsiteX89" fmla="*/ 2741116 w 8124914"/>
              <a:gd name="connsiteY89" fmla="*/ 1296635 h 4171924"/>
              <a:gd name="connsiteX90" fmla="*/ 2708986 w 8124914"/>
              <a:gd name="connsiteY90" fmla="*/ 1323294 h 4171924"/>
              <a:gd name="connsiteX91" fmla="*/ 2645079 w 8124914"/>
              <a:gd name="connsiteY91" fmla="*/ 1376613 h 4171924"/>
              <a:gd name="connsiteX92" fmla="*/ 2394246 w 8124914"/>
              <a:gd name="connsiteY92" fmla="*/ 1596109 h 4171924"/>
              <a:gd name="connsiteX93" fmla="*/ 2154419 w 8124914"/>
              <a:gd name="connsiteY93" fmla="*/ 1827158 h 4171924"/>
              <a:gd name="connsiteX94" fmla="*/ 1921871 w 8124914"/>
              <a:gd name="connsiteY94" fmla="*/ 2066737 h 4171924"/>
              <a:gd name="connsiteX95" fmla="*/ 1808435 w 8124914"/>
              <a:gd name="connsiteY95" fmla="*/ 2189371 h 4171924"/>
              <a:gd name="connsiteX96" fmla="*/ 1696067 w 8124914"/>
              <a:gd name="connsiteY96" fmla="*/ 2313781 h 4171924"/>
              <a:gd name="connsiteX97" fmla="*/ 1255112 w 8124914"/>
              <a:gd name="connsiteY97" fmla="*/ 2816223 h 4171924"/>
              <a:gd name="connsiteX98" fmla="*/ 373733 w 8124914"/>
              <a:gd name="connsiteY98" fmla="*/ 3823416 h 4171924"/>
              <a:gd name="connsiteX99" fmla="*/ 48661 w 8124914"/>
              <a:gd name="connsiteY99" fmla="*/ 4171924 h 4171924"/>
              <a:gd name="connsiteX100" fmla="*/ 0 w 8124914"/>
              <a:gd name="connsiteY100" fmla="*/ 4171924 h 4171924"/>
              <a:gd name="connsiteX101" fmla="*/ 50295 w 8124914"/>
              <a:gd name="connsiteY101" fmla="*/ 4118625 h 4171924"/>
              <a:gd name="connsiteX102" fmla="*/ 324383 w 8124914"/>
              <a:gd name="connsiteY102" fmla="*/ 3822705 h 4171924"/>
              <a:gd name="connsiteX103" fmla="*/ 589063 w 8124914"/>
              <a:gd name="connsiteY103" fmla="*/ 3526430 h 4171924"/>
              <a:gd name="connsiteX104" fmla="*/ 1095167 w 8124914"/>
              <a:gd name="connsiteY104" fmla="*/ 2943833 h 4171924"/>
              <a:gd name="connsiteX105" fmla="*/ 1696067 w 8124914"/>
              <a:gd name="connsiteY105" fmla="*/ 2255841 h 4171924"/>
              <a:gd name="connsiteX106" fmla="*/ 2343476 w 8124914"/>
              <a:gd name="connsiteY106" fmla="*/ 1590422 h 4171924"/>
              <a:gd name="connsiteX107" fmla="*/ 3073963 w 8124914"/>
              <a:gd name="connsiteY107" fmla="*/ 1001248 h 4171924"/>
              <a:gd name="connsiteX108" fmla="*/ 3898357 w 8124914"/>
              <a:gd name="connsiteY108" fmla="*/ 542706 h 4171924"/>
              <a:gd name="connsiteX109" fmla="*/ 4785948 w 8124914"/>
              <a:gd name="connsiteY109" fmla="*/ 222793 h 4171924"/>
              <a:gd name="connsiteX110" fmla="*/ 5706026 w 8124914"/>
              <a:gd name="connsiteY110" fmla="*/ 36354 h 4171924"/>
              <a:gd name="connsiteX111" fmla="*/ 6171301 w 8124914"/>
              <a:gd name="connsiteY111" fmla="*/ 808 h 4171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8124914" h="4171924">
                <a:moveTo>
                  <a:pt x="6171301" y="808"/>
                </a:moveTo>
                <a:cubicBezTo>
                  <a:pt x="6326008" y="-2083"/>
                  <a:pt x="6480769" y="2781"/>
                  <a:pt x="6634979" y="15382"/>
                </a:cubicBezTo>
                <a:cubicBezTo>
                  <a:pt x="6788017" y="30082"/>
                  <a:pt x="6940061" y="53821"/>
                  <a:pt x="7090314" y="86474"/>
                </a:cubicBezTo>
                <a:cubicBezTo>
                  <a:pt x="7127592" y="94650"/>
                  <a:pt x="7164516" y="104247"/>
                  <a:pt x="7201617" y="114022"/>
                </a:cubicBezTo>
                <a:lnTo>
                  <a:pt x="7257003" y="128063"/>
                </a:lnTo>
                <a:lnTo>
                  <a:pt x="7311679" y="144769"/>
                </a:lnTo>
                <a:cubicBezTo>
                  <a:pt x="7347182" y="156322"/>
                  <a:pt x="7384638" y="166808"/>
                  <a:pt x="7420675" y="178893"/>
                </a:cubicBezTo>
                <a:lnTo>
                  <a:pt x="7527186" y="218349"/>
                </a:lnTo>
                <a:cubicBezTo>
                  <a:pt x="7527186" y="219771"/>
                  <a:pt x="7336176" y="152234"/>
                  <a:pt x="7525410" y="222793"/>
                </a:cubicBezTo>
                <a:lnTo>
                  <a:pt x="7560914" y="235767"/>
                </a:lnTo>
                <a:cubicBezTo>
                  <a:pt x="7572275" y="240210"/>
                  <a:pt x="7583281" y="245364"/>
                  <a:pt x="7594110" y="249985"/>
                </a:cubicBezTo>
                <a:lnTo>
                  <a:pt x="7657129" y="277711"/>
                </a:lnTo>
                <a:lnTo>
                  <a:pt x="7715888" y="302949"/>
                </a:lnTo>
                <a:lnTo>
                  <a:pt x="7769143" y="330319"/>
                </a:lnTo>
                <a:lnTo>
                  <a:pt x="7865180" y="379372"/>
                </a:lnTo>
                <a:lnTo>
                  <a:pt x="7945064" y="427359"/>
                </a:lnTo>
                <a:lnTo>
                  <a:pt x="8012343" y="467349"/>
                </a:lnTo>
                <a:lnTo>
                  <a:pt x="8065598" y="504139"/>
                </a:lnTo>
                <a:lnTo>
                  <a:pt x="8124914" y="543992"/>
                </a:lnTo>
                <a:lnTo>
                  <a:pt x="8124914" y="550028"/>
                </a:lnTo>
                <a:lnTo>
                  <a:pt x="8075983" y="517291"/>
                </a:lnTo>
                <a:cubicBezTo>
                  <a:pt x="8049533" y="499563"/>
                  <a:pt x="8022018" y="481301"/>
                  <a:pt x="7995479" y="464505"/>
                </a:cubicBezTo>
                <a:lnTo>
                  <a:pt x="7867666" y="391813"/>
                </a:lnTo>
                <a:cubicBezTo>
                  <a:pt x="7862482" y="388485"/>
                  <a:pt x="7857014" y="385629"/>
                  <a:pt x="7851334" y="383282"/>
                </a:cubicBezTo>
                <a:cubicBezTo>
                  <a:pt x="7853819" y="384349"/>
                  <a:pt x="7864825" y="390392"/>
                  <a:pt x="7886838" y="403544"/>
                </a:cubicBezTo>
                <a:lnTo>
                  <a:pt x="7848401" y="384333"/>
                </a:lnTo>
                <a:lnTo>
                  <a:pt x="7846897" y="383460"/>
                </a:lnTo>
                <a:lnTo>
                  <a:pt x="7772693" y="345782"/>
                </a:lnTo>
                <a:lnTo>
                  <a:pt x="7733640" y="326054"/>
                </a:lnTo>
                <a:lnTo>
                  <a:pt x="7697523" y="308926"/>
                </a:lnTo>
                <a:lnTo>
                  <a:pt x="7664741" y="292542"/>
                </a:lnTo>
                <a:lnTo>
                  <a:pt x="7614150" y="272457"/>
                </a:lnTo>
                <a:lnTo>
                  <a:pt x="7608666" y="270069"/>
                </a:lnTo>
                <a:lnTo>
                  <a:pt x="7565707" y="252296"/>
                </a:lnTo>
                <a:cubicBezTo>
                  <a:pt x="7551150" y="246253"/>
                  <a:pt x="7536240" y="241277"/>
                  <a:pt x="7521683" y="235589"/>
                </a:cubicBezTo>
                <a:lnTo>
                  <a:pt x="7516285" y="233604"/>
                </a:lnTo>
                <a:lnTo>
                  <a:pt x="7433989" y="200932"/>
                </a:lnTo>
                <a:cubicBezTo>
                  <a:pt x="7414107" y="193290"/>
                  <a:pt x="7393870" y="187069"/>
                  <a:pt x="7373810" y="181026"/>
                </a:cubicBezTo>
                <a:lnTo>
                  <a:pt x="7314342" y="163253"/>
                </a:lnTo>
                <a:lnTo>
                  <a:pt x="7255938" y="145480"/>
                </a:lnTo>
                <a:lnTo>
                  <a:pt x="7198422" y="131084"/>
                </a:lnTo>
                <a:cubicBezTo>
                  <a:pt x="7160610" y="121665"/>
                  <a:pt x="7124397" y="111889"/>
                  <a:pt x="7089603" y="104069"/>
                </a:cubicBezTo>
                <a:lnTo>
                  <a:pt x="6990193" y="82564"/>
                </a:lnTo>
                <a:lnTo>
                  <a:pt x="6945636" y="73678"/>
                </a:lnTo>
                <a:lnTo>
                  <a:pt x="6904807" y="67279"/>
                </a:lnTo>
                <a:lnTo>
                  <a:pt x="6835930" y="56793"/>
                </a:lnTo>
                <a:lnTo>
                  <a:pt x="6786935" y="49506"/>
                </a:lnTo>
                <a:lnTo>
                  <a:pt x="6761372" y="46840"/>
                </a:lnTo>
                <a:cubicBezTo>
                  <a:pt x="6751963" y="46840"/>
                  <a:pt x="6759774" y="46840"/>
                  <a:pt x="6788709" y="50395"/>
                </a:cubicBezTo>
                <a:lnTo>
                  <a:pt x="6941553" y="74566"/>
                </a:lnTo>
                <a:lnTo>
                  <a:pt x="7040786" y="94827"/>
                </a:lnTo>
                <a:cubicBezTo>
                  <a:pt x="7061201" y="99271"/>
                  <a:pt x="7083390" y="103181"/>
                  <a:pt x="7106823" y="108690"/>
                </a:cubicBezTo>
                <a:lnTo>
                  <a:pt x="7180670" y="127530"/>
                </a:lnTo>
                <a:cubicBezTo>
                  <a:pt x="7206588" y="134283"/>
                  <a:pt x="7233925" y="140682"/>
                  <a:pt x="7261263" y="148324"/>
                </a:cubicBezTo>
                <a:lnTo>
                  <a:pt x="7345939" y="174628"/>
                </a:lnTo>
                <a:cubicBezTo>
                  <a:pt x="7375053" y="182804"/>
                  <a:pt x="7404255" y="192668"/>
                  <a:pt x="7433545" y="203176"/>
                </a:cubicBezTo>
                <a:lnTo>
                  <a:pt x="7516285" y="233604"/>
                </a:lnTo>
                <a:lnTo>
                  <a:pt x="7614150" y="272457"/>
                </a:lnTo>
                <a:lnTo>
                  <a:pt x="7693165" y="306859"/>
                </a:lnTo>
                <a:lnTo>
                  <a:pt x="7697523" y="308926"/>
                </a:lnTo>
                <a:lnTo>
                  <a:pt x="7848401" y="384333"/>
                </a:lnTo>
                <a:lnTo>
                  <a:pt x="7971181" y="455641"/>
                </a:lnTo>
                <a:cubicBezTo>
                  <a:pt x="8006839" y="476946"/>
                  <a:pt x="8035952" y="495341"/>
                  <a:pt x="8056190" y="510359"/>
                </a:cubicBezTo>
                <a:cubicBezTo>
                  <a:pt x="8221815" y="624284"/>
                  <a:pt x="7887015" y="403721"/>
                  <a:pt x="8052284" y="516402"/>
                </a:cubicBezTo>
                <a:lnTo>
                  <a:pt x="8124914" y="568031"/>
                </a:lnTo>
                <a:lnTo>
                  <a:pt x="8124914" y="580956"/>
                </a:lnTo>
                <a:lnTo>
                  <a:pt x="8046928" y="526596"/>
                </a:lnTo>
                <a:cubicBezTo>
                  <a:pt x="7908982" y="436335"/>
                  <a:pt x="7763285" y="358329"/>
                  <a:pt x="7611507" y="293529"/>
                </a:cubicBezTo>
                <a:cubicBezTo>
                  <a:pt x="7408515" y="207606"/>
                  <a:pt x="7196878" y="143789"/>
                  <a:pt x="6980252" y="103181"/>
                </a:cubicBezTo>
                <a:cubicBezTo>
                  <a:pt x="6763254" y="62517"/>
                  <a:pt x="6543114" y="41047"/>
                  <a:pt x="6322370" y="39020"/>
                </a:cubicBezTo>
                <a:cubicBezTo>
                  <a:pt x="6101146" y="37494"/>
                  <a:pt x="5880101" y="51211"/>
                  <a:pt x="5660759" y="80076"/>
                </a:cubicBezTo>
                <a:cubicBezTo>
                  <a:pt x="5550875" y="93761"/>
                  <a:pt x="5441701" y="112423"/>
                  <a:pt x="5332883" y="133395"/>
                </a:cubicBezTo>
                <a:cubicBezTo>
                  <a:pt x="5224064" y="154367"/>
                  <a:pt x="5115778" y="177649"/>
                  <a:pt x="5008379" y="204487"/>
                </a:cubicBezTo>
                <a:cubicBezTo>
                  <a:pt x="4900981" y="231324"/>
                  <a:pt x="4793937" y="260471"/>
                  <a:pt x="4687781" y="293351"/>
                </a:cubicBezTo>
                <a:cubicBezTo>
                  <a:pt x="4581626" y="326231"/>
                  <a:pt x="4476358" y="360178"/>
                  <a:pt x="4371977" y="397679"/>
                </a:cubicBezTo>
                <a:cubicBezTo>
                  <a:pt x="4267596" y="435180"/>
                  <a:pt x="4163925" y="473569"/>
                  <a:pt x="4062029" y="516224"/>
                </a:cubicBezTo>
                <a:cubicBezTo>
                  <a:pt x="4010904" y="537907"/>
                  <a:pt x="3959069" y="557991"/>
                  <a:pt x="3908653" y="580918"/>
                </a:cubicBezTo>
                <a:lnTo>
                  <a:pt x="3758118" y="652010"/>
                </a:lnTo>
                <a:cubicBezTo>
                  <a:pt x="3707525" y="674581"/>
                  <a:pt x="3658885" y="701596"/>
                  <a:pt x="3609713" y="727189"/>
                </a:cubicBezTo>
                <a:lnTo>
                  <a:pt x="3536220" y="765934"/>
                </a:lnTo>
                <a:lnTo>
                  <a:pt x="3499296" y="785307"/>
                </a:lnTo>
                <a:cubicBezTo>
                  <a:pt x="3487225" y="792061"/>
                  <a:pt x="3475332" y="799170"/>
                  <a:pt x="3463793" y="806101"/>
                </a:cubicBezTo>
                <a:lnTo>
                  <a:pt x="3320181" y="890167"/>
                </a:lnTo>
                <a:cubicBezTo>
                  <a:pt x="3296038" y="903852"/>
                  <a:pt x="3272961" y="919315"/>
                  <a:pt x="3249173" y="934422"/>
                </a:cubicBezTo>
                <a:lnTo>
                  <a:pt x="3179231" y="979565"/>
                </a:lnTo>
                <a:lnTo>
                  <a:pt x="3109466" y="1024709"/>
                </a:lnTo>
                <a:cubicBezTo>
                  <a:pt x="3086389" y="1040171"/>
                  <a:pt x="3064022" y="1056700"/>
                  <a:pt x="3041300" y="1072696"/>
                </a:cubicBezTo>
                <a:cubicBezTo>
                  <a:pt x="2996210" y="1105042"/>
                  <a:pt x="2950411" y="1136323"/>
                  <a:pt x="2905853" y="1169380"/>
                </a:cubicBezTo>
                <a:lnTo>
                  <a:pt x="2773957" y="1271220"/>
                </a:lnTo>
                <a:lnTo>
                  <a:pt x="2741116" y="1296635"/>
                </a:lnTo>
                <a:lnTo>
                  <a:pt x="2708986" y="1323294"/>
                </a:lnTo>
                <a:lnTo>
                  <a:pt x="2645079" y="1376613"/>
                </a:lnTo>
                <a:cubicBezTo>
                  <a:pt x="2558628" y="1446461"/>
                  <a:pt x="2477324" y="1522351"/>
                  <a:pt x="2394246" y="1596109"/>
                </a:cubicBezTo>
                <a:cubicBezTo>
                  <a:pt x="2313830" y="1672888"/>
                  <a:pt x="2232171" y="1748246"/>
                  <a:pt x="2154419" y="1827158"/>
                </a:cubicBezTo>
                <a:cubicBezTo>
                  <a:pt x="2076666" y="1906070"/>
                  <a:pt x="1998913" y="1987114"/>
                  <a:pt x="1921871" y="2066737"/>
                </a:cubicBezTo>
                <a:cubicBezTo>
                  <a:pt x="1883703" y="2107259"/>
                  <a:pt x="1846248" y="2148493"/>
                  <a:pt x="1808435" y="2189371"/>
                </a:cubicBezTo>
                <a:cubicBezTo>
                  <a:pt x="1770625" y="2230248"/>
                  <a:pt x="1733169" y="2271304"/>
                  <a:pt x="1696067" y="2313781"/>
                </a:cubicBezTo>
                <a:cubicBezTo>
                  <a:pt x="1546774" y="2478892"/>
                  <a:pt x="1401208" y="2647913"/>
                  <a:pt x="1255112" y="2816223"/>
                </a:cubicBezTo>
                <a:cubicBezTo>
                  <a:pt x="963804" y="3153909"/>
                  <a:pt x="673385" y="3492662"/>
                  <a:pt x="373733" y="3823416"/>
                </a:cubicBezTo>
                <a:lnTo>
                  <a:pt x="48661" y="4171924"/>
                </a:lnTo>
                <a:lnTo>
                  <a:pt x="0" y="4171924"/>
                </a:lnTo>
                <a:lnTo>
                  <a:pt x="50295" y="4118625"/>
                </a:lnTo>
                <a:cubicBezTo>
                  <a:pt x="143848" y="4020874"/>
                  <a:pt x="233671" y="3920635"/>
                  <a:pt x="324383" y="3822705"/>
                </a:cubicBezTo>
                <a:cubicBezTo>
                  <a:pt x="415096" y="3724776"/>
                  <a:pt x="501902" y="3625248"/>
                  <a:pt x="589063" y="3526430"/>
                </a:cubicBezTo>
                <a:cubicBezTo>
                  <a:pt x="763208" y="3329861"/>
                  <a:pt x="931141" y="3134181"/>
                  <a:pt x="1095167" y="2943833"/>
                </a:cubicBezTo>
                <a:cubicBezTo>
                  <a:pt x="1291680" y="2715272"/>
                  <a:pt x="1490146" y="2483869"/>
                  <a:pt x="1696067" y="2255841"/>
                </a:cubicBezTo>
                <a:cubicBezTo>
                  <a:pt x="1901988" y="2027814"/>
                  <a:pt x="2115542" y="1802986"/>
                  <a:pt x="2343476" y="1590422"/>
                </a:cubicBezTo>
                <a:cubicBezTo>
                  <a:pt x="2571604" y="1375671"/>
                  <a:pt x="2815816" y="1178706"/>
                  <a:pt x="3073963" y="1001248"/>
                </a:cubicBezTo>
                <a:cubicBezTo>
                  <a:pt x="3334329" y="823734"/>
                  <a:pt x="3610263" y="670257"/>
                  <a:pt x="3898357" y="542706"/>
                </a:cubicBezTo>
                <a:cubicBezTo>
                  <a:pt x="4186612" y="415999"/>
                  <a:pt x="4483174" y="309112"/>
                  <a:pt x="4785948" y="222793"/>
                </a:cubicBezTo>
                <a:cubicBezTo>
                  <a:pt x="5087286" y="136586"/>
                  <a:pt x="5394926" y="74247"/>
                  <a:pt x="5706026" y="36354"/>
                </a:cubicBezTo>
                <a:cubicBezTo>
                  <a:pt x="5861053" y="17633"/>
                  <a:pt x="6016151" y="5785"/>
                  <a:pt x="6171301" y="808"/>
                </a:cubicBezTo>
                <a:close/>
              </a:path>
            </a:pathLst>
          </a:custGeom>
          <a:solidFill>
            <a:schemeClr val="accent1"/>
          </a:solidFill>
          <a:ln w="1774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35B1D33-9734-F747-8BB6-0C9E5BCD74CD}"/>
              </a:ext>
            </a:extLst>
          </p:cNvPr>
          <p:cNvSpPr/>
          <p:nvPr userDrawn="1"/>
        </p:nvSpPr>
        <p:spPr>
          <a:xfrm>
            <a:off x="3681228" y="904197"/>
            <a:ext cx="7010585" cy="6102502"/>
          </a:xfrm>
          <a:prstGeom prst="rect">
            <a:avLst/>
          </a:prstGeom>
          <a:solidFill>
            <a:srgbClr val="F2F6F9"/>
          </a:solidFill>
        </p:spPr>
        <p:txBody>
          <a:bodyPr wrap="square" lIns="220991" tIns="126281" bIns="41041" anchor="t">
            <a:noAutofit/>
          </a:bodyPr>
          <a:lstStyle/>
          <a:p>
            <a:pPr defTabSz="391220">
              <a:lnSpc>
                <a:spcPct val="110000"/>
              </a:lnSpc>
            </a:pPr>
            <a:endParaRPr lang="fr-FR" sz="1403">
              <a:solidFill>
                <a:srgbClr val="1E355E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59">
            <a:extLst>
              <a:ext uri="{FF2B5EF4-FFF2-40B4-BE49-F238E27FC236}">
                <a16:creationId xmlns:a16="http://schemas.microsoft.com/office/drawing/2014/main" id="{B2EB0FCB-0384-9045-BFDB-E1565216B293}"/>
              </a:ext>
            </a:extLst>
          </p:cNvPr>
          <p:cNvGrpSpPr/>
          <p:nvPr userDrawn="1"/>
        </p:nvGrpSpPr>
        <p:grpSpPr>
          <a:xfrm rot="15793049">
            <a:off x="3367049" y="6278669"/>
            <a:ext cx="460153" cy="411763"/>
            <a:chOff x="11371752" y="2133862"/>
            <a:chExt cx="174107" cy="195835"/>
          </a:xfrm>
        </p:grpSpPr>
        <p:sp>
          <p:nvSpPr>
            <p:cNvPr id="33" name="Elipse 318">
              <a:extLst>
                <a:ext uri="{FF2B5EF4-FFF2-40B4-BE49-F238E27FC236}">
                  <a16:creationId xmlns:a16="http://schemas.microsoft.com/office/drawing/2014/main" id="{2B642CF6-0615-A44A-A734-4F6C955880F5}"/>
                </a:ext>
              </a:extLst>
            </p:cNvPr>
            <p:cNvSpPr/>
            <p:nvPr/>
          </p:nvSpPr>
          <p:spPr>
            <a:xfrm>
              <a:off x="11430778" y="2214616"/>
              <a:ext cx="115081" cy="115081"/>
            </a:xfrm>
            <a:prstGeom prst="ellipse">
              <a:avLst/>
            </a:prstGeom>
            <a:solidFill>
              <a:srgbClr val="FFC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79"/>
            </a:p>
          </p:txBody>
        </p:sp>
        <p:sp>
          <p:nvSpPr>
            <p:cNvPr id="34" name="Elipse 317">
              <a:extLst>
                <a:ext uri="{FF2B5EF4-FFF2-40B4-BE49-F238E27FC236}">
                  <a16:creationId xmlns:a16="http://schemas.microsoft.com/office/drawing/2014/main" id="{D5101276-E219-A141-9C9B-3E657E96BFC7}"/>
                </a:ext>
              </a:extLst>
            </p:cNvPr>
            <p:cNvSpPr/>
            <p:nvPr/>
          </p:nvSpPr>
          <p:spPr>
            <a:xfrm>
              <a:off x="11371752" y="2133862"/>
              <a:ext cx="47350" cy="47350"/>
            </a:xfrm>
            <a:prstGeom prst="ellipse">
              <a:avLst/>
            </a:prstGeom>
            <a:solidFill>
              <a:srgbClr val="FFC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79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03EA6472-A0DC-F740-9455-89BC1C1B06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414" y="3423442"/>
            <a:ext cx="2867257" cy="1064009"/>
          </a:xfrm>
          <a:solidFill>
            <a:schemeClr val="bg1"/>
          </a:solidFill>
        </p:spPr>
        <p:txBody>
          <a:bodyPr anchor="ctr">
            <a:spAutoFit/>
          </a:bodyPr>
          <a:lstStyle/>
          <a:p>
            <a:r>
              <a:rPr lang="en-GB" noProof="0"/>
              <a:t>Click to edit title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07117A38-D293-684A-A3E6-0C9D6E6F3B8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11647" y="2285794"/>
            <a:ext cx="5507753" cy="1734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00000"/>
              </a:lnSpc>
              <a:buNone/>
              <a:defRPr sz="1052">
                <a:solidFill>
                  <a:srgbClr val="313C4A"/>
                </a:solidFill>
              </a:defRPr>
            </a:lvl1pPr>
            <a:lvl2pPr>
              <a:defRPr sz="1052">
                <a:solidFill>
                  <a:srgbClr val="313C4A"/>
                </a:solidFill>
              </a:defRPr>
            </a:lvl2pPr>
            <a:lvl3pPr>
              <a:defRPr sz="1052">
                <a:solidFill>
                  <a:srgbClr val="313C4A"/>
                </a:solidFill>
              </a:defRPr>
            </a:lvl3pPr>
            <a:lvl4pPr>
              <a:defRPr sz="1052">
                <a:solidFill>
                  <a:srgbClr val="313C4A"/>
                </a:solidFill>
              </a:defRPr>
            </a:lvl4pPr>
            <a:lvl5pPr>
              <a:defRPr sz="1052">
                <a:solidFill>
                  <a:srgbClr val="313C4A"/>
                </a:solidFill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B1F2205D-856D-FD42-845B-B1EA4B7EF07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11648" y="1816913"/>
            <a:ext cx="5507751" cy="3544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403" b="1">
                <a:solidFill>
                  <a:srgbClr val="5C73B6"/>
                </a:solidFill>
                <a:latin typeface="+mj-lt"/>
              </a:defRPr>
            </a:lvl1pPr>
            <a:lvl2pPr>
              <a:defRPr sz="1052">
                <a:solidFill>
                  <a:srgbClr val="313C4A"/>
                </a:solidFill>
              </a:defRPr>
            </a:lvl2pPr>
            <a:lvl3pPr>
              <a:defRPr sz="1052">
                <a:solidFill>
                  <a:srgbClr val="313C4A"/>
                </a:solidFill>
              </a:defRPr>
            </a:lvl3pPr>
            <a:lvl4pPr>
              <a:defRPr sz="1052">
                <a:solidFill>
                  <a:srgbClr val="313C4A"/>
                </a:solidFill>
              </a:defRPr>
            </a:lvl4pPr>
            <a:lvl5pPr>
              <a:defRPr sz="1052">
                <a:solidFill>
                  <a:srgbClr val="313C4A"/>
                </a:solidFill>
              </a:defRPr>
            </a:lvl5pPr>
          </a:lstStyle>
          <a:p>
            <a:pPr lvl="0"/>
            <a:r>
              <a:rPr lang="en-GB"/>
              <a:t>Click to edit subtitle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9C90E12B-FE9F-8B46-8496-075A3549FCD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511647" y="4733689"/>
            <a:ext cx="5507753" cy="1734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00000"/>
              </a:lnSpc>
              <a:buNone/>
              <a:defRPr sz="1052">
                <a:solidFill>
                  <a:srgbClr val="313C4A"/>
                </a:solidFill>
              </a:defRPr>
            </a:lvl1pPr>
            <a:lvl2pPr>
              <a:defRPr sz="1052">
                <a:solidFill>
                  <a:srgbClr val="313C4A"/>
                </a:solidFill>
              </a:defRPr>
            </a:lvl2pPr>
            <a:lvl3pPr>
              <a:defRPr sz="1052">
                <a:solidFill>
                  <a:srgbClr val="313C4A"/>
                </a:solidFill>
              </a:defRPr>
            </a:lvl3pPr>
            <a:lvl4pPr>
              <a:defRPr sz="1052">
                <a:solidFill>
                  <a:srgbClr val="313C4A"/>
                </a:solidFill>
              </a:defRPr>
            </a:lvl4pPr>
            <a:lvl5pPr>
              <a:defRPr sz="1052">
                <a:solidFill>
                  <a:srgbClr val="313C4A"/>
                </a:solidFill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794E7E38-3828-E24C-B1F8-76B14EC88570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511648" y="4264808"/>
            <a:ext cx="5507751" cy="3544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403" b="1">
                <a:solidFill>
                  <a:srgbClr val="5C73B6"/>
                </a:solidFill>
                <a:latin typeface="+mj-lt"/>
              </a:defRPr>
            </a:lvl1pPr>
            <a:lvl2pPr>
              <a:defRPr sz="1052">
                <a:solidFill>
                  <a:srgbClr val="313C4A"/>
                </a:solidFill>
              </a:defRPr>
            </a:lvl2pPr>
            <a:lvl3pPr>
              <a:defRPr sz="1052">
                <a:solidFill>
                  <a:srgbClr val="313C4A"/>
                </a:solidFill>
              </a:defRPr>
            </a:lvl3pPr>
            <a:lvl4pPr>
              <a:defRPr sz="1052">
                <a:solidFill>
                  <a:srgbClr val="313C4A"/>
                </a:solidFill>
              </a:defRPr>
            </a:lvl4pPr>
            <a:lvl5pPr>
              <a:defRPr sz="1052">
                <a:solidFill>
                  <a:srgbClr val="313C4A"/>
                </a:solidFill>
              </a:defRPr>
            </a:lvl5pPr>
          </a:lstStyle>
          <a:p>
            <a:pPr lvl="0"/>
            <a:r>
              <a:rPr lang="en-GB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00493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teaufor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 40">
            <a:extLst>
              <a:ext uri="{FF2B5EF4-FFF2-40B4-BE49-F238E27FC236}">
                <a16:creationId xmlns:a16="http://schemas.microsoft.com/office/drawing/2014/main" id="{2B5C082C-9A7C-4DC5-B06A-D6374C298D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9457" y="0"/>
            <a:ext cx="1392356" cy="7559675"/>
          </a:xfrm>
          <a:custGeom>
            <a:avLst/>
            <a:gdLst>
              <a:gd name="connsiteX0" fmla="*/ 46139 w 1190790"/>
              <a:gd name="connsiteY0" fmla="*/ 0 h 6858000"/>
              <a:gd name="connsiteX1" fmla="*/ 1190790 w 1190790"/>
              <a:gd name="connsiteY1" fmla="*/ 0 h 6858000"/>
              <a:gd name="connsiteX2" fmla="*/ 1190790 w 1190790"/>
              <a:gd name="connsiteY2" fmla="*/ 6858000 h 6858000"/>
              <a:gd name="connsiteX3" fmla="*/ 0 w 1190790"/>
              <a:gd name="connsiteY3" fmla="*/ 6858000 h 6858000"/>
              <a:gd name="connsiteX4" fmla="*/ 91159 w 1190790"/>
              <a:gd name="connsiteY4" fmla="*/ 6705263 h 6858000"/>
              <a:gd name="connsiteX5" fmla="*/ 178304 w 1190790"/>
              <a:gd name="connsiteY5" fmla="*/ 6549932 h 6858000"/>
              <a:gd name="connsiteX6" fmla="*/ 261362 w 1190790"/>
              <a:gd name="connsiteY6" fmla="*/ 6392076 h 6858000"/>
              <a:gd name="connsiteX7" fmla="*/ 340264 w 1190790"/>
              <a:gd name="connsiteY7" fmla="*/ 6231768 h 6858000"/>
              <a:gd name="connsiteX8" fmla="*/ 414936 w 1190790"/>
              <a:gd name="connsiteY8" fmla="*/ 6069076 h 6858000"/>
              <a:gd name="connsiteX9" fmla="*/ 485308 w 1190790"/>
              <a:gd name="connsiteY9" fmla="*/ 5904073 h 6858000"/>
              <a:gd name="connsiteX10" fmla="*/ 551308 w 1190790"/>
              <a:gd name="connsiteY10" fmla="*/ 5736829 h 6858000"/>
              <a:gd name="connsiteX11" fmla="*/ 612866 w 1190790"/>
              <a:gd name="connsiteY11" fmla="*/ 5567414 h 6858000"/>
              <a:gd name="connsiteX12" fmla="*/ 669909 w 1190790"/>
              <a:gd name="connsiteY12" fmla="*/ 5395901 h 6858000"/>
              <a:gd name="connsiteX13" fmla="*/ 722366 w 1190790"/>
              <a:gd name="connsiteY13" fmla="*/ 5222359 h 6858000"/>
              <a:gd name="connsiteX14" fmla="*/ 770166 w 1190790"/>
              <a:gd name="connsiteY14" fmla="*/ 5046859 h 6858000"/>
              <a:gd name="connsiteX15" fmla="*/ 813238 w 1190790"/>
              <a:gd name="connsiteY15" fmla="*/ 4869472 h 6858000"/>
              <a:gd name="connsiteX16" fmla="*/ 851509 w 1190790"/>
              <a:gd name="connsiteY16" fmla="*/ 4690269 h 6858000"/>
              <a:gd name="connsiteX17" fmla="*/ 884910 w 1190790"/>
              <a:gd name="connsiteY17" fmla="*/ 4509322 h 6858000"/>
              <a:gd name="connsiteX18" fmla="*/ 913367 w 1190790"/>
              <a:gd name="connsiteY18" fmla="*/ 4326699 h 6858000"/>
              <a:gd name="connsiteX19" fmla="*/ 936811 w 1190790"/>
              <a:gd name="connsiteY19" fmla="*/ 4142473 h 6858000"/>
              <a:gd name="connsiteX20" fmla="*/ 955169 w 1190790"/>
              <a:gd name="connsiteY20" fmla="*/ 3956715 h 6858000"/>
              <a:gd name="connsiteX21" fmla="*/ 968370 w 1190790"/>
              <a:gd name="connsiteY21" fmla="*/ 3769494 h 6858000"/>
              <a:gd name="connsiteX22" fmla="*/ 976344 w 1190790"/>
              <a:gd name="connsiteY22" fmla="*/ 3580882 h 6858000"/>
              <a:gd name="connsiteX23" fmla="*/ 979017 w 1190790"/>
              <a:gd name="connsiteY23" fmla="*/ 3390950 h 6858000"/>
              <a:gd name="connsiteX24" fmla="*/ 976476 w 1190790"/>
              <a:gd name="connsiteY24" fmla="*/ 3205760 h 6858000"/>
              <a:gd name="connsiteX25" fmla="*/ 968895 w 1190790"/>
              <a:gd name="connsiteY25" fmla="*/ 3021822 h 6858000"/>
              <a:gd name="connsiteX26" fmla="*/ 956341 w 1190790"/>
              <a:gd name="connsiteY26" fmla="*/ 2839203 h 6858000"/>
              <a:gd name="connsiteX27" fmla="*/ 938881 w 1190790"/>
              <a:gd name="connsiteY27" fmla="*/ 2657967 h 6858000"/>
              <a:gd name="connsiteX28" fmla="*/ 916580 w 1190790"/>
              <a:gd name="connsiteY28" fmla="*/ 2478181 h 6858000"/>
              <a:gd name="connsiteX29" fmla="*/ 889504 w 1190790"/>
              <a:gd name="connsiteY29" fmla="*/ 2299910 h 6858000"/>
              <a:gd name="connsiteX30" fmla="*/ 857719 w 1190790"/>
              <a:gd name="connsiteY30" fmla="*/ 2123220 h 6858000"/>
              <a:gd name="connsiteX31" fmla="*/ 821293 w 1190790"/>
              <a:gd name="connsiteY31" fmla="*/ 1948176 h 6858000"/>
              <a:gd name="connsiteX32" fmla="*/ 780290 w 1190790"/>
              <a:gd name="connsiteY32" fmla="*/ 1774845 h 6858000"/>
              <a:gd name="connsiteX33" fmla="*/ 734777 w 1190790"/>
              <a:gd name="connsiteY33" fmla="*/ 1603292 h 6858000"/>
              <a:gd name="connsiteX34" fmla="*/ 684820 w 1190790"/>
              <a:gd name="connsiteY34" fmla="*/ 1433582 h 6858000"/>
              <a:gd name="connsiteX35" fmla="*/ 630485 w 1190790"/>
              <a:gd name="connsiteY35" fmla="*/ 1265782 h 6858000"/>
              <a:gd name="connsiteX36" fmla="*/ 571839 w 1190790"/>
              <a:gd name="connsiteY36" fmla="*/ 1099957 h 6858000"/>
              <a:gd name="connsiteX37" fmla="*/ 508947 w 1190790"/>
              <a:gd name="connsiteY37" fmla="*/ 936173 h 6858000"/>
              <a:gd name="connsiteX38" fmla="*/ 441875 w 1190790"/>
              <a:gd name="connsiteY38" fmla="*/ 774495 h 6858000"/>
              <a:gd name="connsiteX39" fmla="*/ 370690 w 1190790"/>
              <a:gd name="connsiteY39" fmla="*/ 614989 h 6858000"/>
              <a:gd name="connsiteX40" fmla="*/ 295458 w 1190790"/>
              <a:gd name="connsiteY40" fmla="*/ 457721 h 6858000"/>
              <a:gd name="connsiteX41" fmla="*/ 216244 w 1190790"/>
              <a:gd name="connsiteY41" fmla="*/ 302756 h 6858000"/>
              <a:gd name="connsiteX42" fmla="*/ 133116 w 1190790"/>
              <a:gd name="connsiteY42" fmla="*/ 15016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90790" h="6858000">
                <a:moveTo>
                  <a:pt x="46139" y="0"/>
                </a:moveTo>
                <a:lnTo>
                  <a:pt x="1190790" y="0"/>
                </a:lnTo>
                <a:lnTo>
                  <a:pt x="1190790" y="6858000"/>
                </a:lnTo>
                <a:lnTo>
                  <a:pt x="0" y="6858000"/>
                </a:lnTo>
                <a:lnTo>
                  <a:pt x="91159" y="6705263"/>
                </a:lnTo>
                <a:lnTo>
                  <a:pt x="178304" y="6549932"/>
                </a:lnTo>
                <a:lnTo>
                  <a:pt x="261362" y="6392076"/>
                </a:lnTo>
                <a:lnTo>
                  <a:pt x="340264" y="6231768"/>
                </a:lnTo>
                <a:lnTo>
                  <a:pt x="414936" y="6069076"/>
                </a:lnTo>
                <a:lnTo>
                  <a:pt x="485308" y="5904073"/>
                </a:lnTo>
                <a:lnTo>
                  <a:pt x="551308" y="5736829"/>
                </a:lnTo>
                <a:lnTo>
                  <a:pt x="612866" y="5567414"/>
                </a:lnTo>
                <a:lnTo>
                  <a:pt x="669909" y="5395901"/>
                </a:lnTo>
                <a:lnTo>
                  <a:pt x="722366" y="5222359"/>
                </a:lnTo>
                <a:lnTo>
                  <a:pt x="770166" y="5046859"/>
                </a:lnTo>
                <a:lnTo>
                  <a:pt x="813238" y="4869472"/>
                </a:lnTo>
                <a:lnTo>
                  <a:pt x="851509" y="4690269"/>
                </a:lnTo>
                <a:lnTo>
                  <a:pt x="884910" y="4509322"/>
                </a:lnTo>
                <a:lnTo>
                  <a:pt x="913367" y="4326699"/>
                </a:lnTo>
                <a:lnTo>
                  <a:pt x="936811" y="4142473"/>
                </a:lnTo>
                <a:lnTo>
                  <a:pt x="955169" y="3956715"/>
                </a:lnTo>
                <a:lnTo>
                  <a:pt x="968370" y="3769494"/>
                </a:lnTo>
                <a:lnTo>
                  <a:pt x="976344" y="3580882"/>
                </a:lnTo>
                <a:lnTo>
                  <a:pt x="979017" y="3390950"/>
                </a:lnTo>
                <a:lnTo>
                  <a:pt x="976476" y="3205760"/>
                </a:lnTo>
                <a:lnTo>
                  <a:pt x="968895" y="3021822"/>
                </a:lnTo>
                <a:lnTo>
                  <a:pt x="956341" y="2839203"/>
                </a:lnTo>
                <a:lnTo>
                  <a:pt x="938881" y="2657967"/>
                </a:lnTo>
                <a:lnTo>
                  <a:pt x="916580" y="2478181"/>
                </a:lnTo>
                <a:lnTo>
                  <a:pt x="889504" y="2299910"/>
                </a:lnTo>
                <a:lnTo>
                  <a:pt x="857719" y="2123220"/>
                </a:lnTo>
                <a:lnTo>
                  <a:pt x="821293" y="1948176"/>
                </a:lnTo>
                <a:lnTo>
                  <a:pt x="780290" y="1774845"/>
                </a:lnTo>
                <a:lnTo>
                  <a:pt x="734777" y="1603292"/>
                </a:lnTo>
                <a:lnTo>
                  <a:pt x="684820" y="1433582"/>
                </a:lnTo>
                <a:lnTo>
                  <a:pt x="630485" y="1265782"/>
                </a:lnTo>
                <a:lnTo>
                  <a:pt x="571839" y="1099957"/>
                </a:lnTo>
                <a:lnTo>
                  <a:pt x="508947" y="936173"/>
                </a:lnTo>
                <a:lnTo>
                  <a:pt x="441875" y="774495"/>
                </a:lnTo>
                <a:lnTo>
                  <a:pt x="370690" y="614989"/>
                </a:lnTo>
                <a:lnTo>
                  <a:pt x="295458" y="457721"/>
                </a:lnTo>
                <a:lnTo>
                  <a:pt x="216244" y="302756"/>
                </a:lnTo>
                <a:lnTo>
                  <a:pt x="133116" y="150160"/>
                </a:lnTo>
                <a:close/>
              </a:path>
            </a:pathLst>
          </a:custGeom>
        </p:spPr>
      </p:pic>
      <p:grpSp>
        <p:nvGrpSpPr>
          <p:cNvPr id="25" name="Groupe 24">
            <a:extLst>
              <a:ext uri="{FF2B5EF4-FFF2-40B4-BE49-F238E27FC236}">
                <a16:creationId xmlns:a16="http://schemas.microsoft.com/office/drawing/2014/main" id="{54AA52EF-F180-4AB9-ADB2-40746753EABA}"/>
              </a:ext>
            </a:extLst>
          </p:cNvPr>
          <p:cNvGrpSpPr/>
          <p:nvPr userDrawn="1"/>
        </p:nvGrpSpPr>
        <p:grpSpPr>
          <a:xfrm>
            <a:off x="312885" y="490715"/>
            <a:ext cx="1778956" cy="577600"/>
            <a:chOff x="6489771" y="2918146"/>
            <a:chExt cx="2297641" cy="791322"/>
          </a:xfrm>
        </p:grpSpPr>
        <p:sp>
          <p:nvSpPr>
            <p:cNvPr id="26" name="object 48">
              <a:extLst>
                <a:ext uri="{FF2B5EF4-FFF2-40B4-BE49-F238E27FC236}">
                  <a16:creationId xmlns:a16="http://schemas.microsoft.com/office/drawing/2014/main" id="{A1068928-E50C-4558-B982-041B4A1252A1}"/>
                </a:ext>
              </a:extLst>
            </p:cNvPr>
            <p:cNvSpPr/>
            <p:nvPr/>
          </p:nvSpPr>
          <p:spPr>
            <a:xfrm>
              <a:off x="7013643" y="3319721"/>
              <a:ext cx="124714" cy="78943"/>
            </a:xfrm>
            <a:custGeom>
              <a:avLst/>
              <a:gdLst/>
              <a:ahLst/>
              <a:cxnLst/>
              <a:rect l="l" t="t" r="r" b="b"/>
              <a:pathLst>
                <a:path w="124714" h="78943">
                  <a:moveTo>
                    <a:pt x="4571" y="78943"/>
                  </a:moveTo>
                  <a:lnTo>
                    <a:pt x="6337" y="78130"/>
                  </a:lnTo>
                  <a:lnTo>
                    <a:pt x="60464" y="37592"/>
                  </a:lnTo>
                  <a:lnTo>
                    <a:pt x="118922" y="78701"/>
                  </a:lnTo>
                  <a:lnTo>
                    <a:pt x="120395" y="78765"/>
                  </a:lnTo>
                  <a:lnTo>
                    <a:pt x="124713" y="73875"/>
                  </a:lnTo>
                  <a:lnTo>
                    <a:pt x="123799" y="72847"/>
                  </a:lnTo>
                  <a:lnTo>
                    <a:pt x="66078" y="4381"/>
                  </a:lnTo>
                  <a:lnTo>
                    <a:pt x="63296" y="901"/>
                  </a:lnTo>
                  <a:lnTo>
                    <a:pt x="60261" y="0"/>
                  </a:lnTo>
                  <a:lnTo>
                    <a:pt x="57480" y="2921"/>
                  </a:lnTo>
                  <a:lnTo>
                    <a:pt x="56413" y="4013"/>
                  </a:lnTo>
                  <a:lnTo>
                    <a:pt x="1574" y="72123"/>
                  </a:lnTo>
                  <a:lnTo>
                    <a:pt x="0" y="74536"/>
                  </a:lnTo>
                  <a:lnTo>
                    <a:pt x="4571" y="78943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" name="object 49">
              <a:extLst>
                <a:ext uri="{FF2B5EF4-FFF2-40B4-BE49-F238E27FC236}">
                  <a16:creationId xmlns:a16="http://schemas.microsoft.com/office/drawing/2014/main" id="{357E850E-BF53-4971-9180-0BE16A48C445}"/>
                </a:ext>
              </a:extLst>
            </p:cNvPr>
            <p:cNvSpPr/>
            <p:nvPr/>
          </p:nvSpPr>
          <p:spPr>
            <a:xfrm>
              <a:off x="6794031" y="3318941"/>
              <a:ext cx="175653" cy="300494"/>
            </a:xfrm>
            <a:custGeom>
              <a:avLst/>
              <a:gdLst/>
              <a:ahLst/>
              <a:cxnLst/>
              <a:rect l="l" t="t" r="r" b="b"/>
              <a:pathLst>
                <a:path w="175653" h="300494">
                  <a:moveTo>
                    <a:pt x="13121" y="284240"/>
                  </a:moveTo>
                  <a:lnTo>
                    <a:pt x="1600" y="291325"/>
                  </a:lnTo>
                  <a:lnTo>
                    <a:pt x="2794" y="300494"/>
                  </a:lnTo>
                  <a:lnTo>
                    <a:pt x="3334" y="300449"/>
                  </a:lnTo>
                  <a:lnTo>
                    <a:pt x="15357" y="299711"/>
                  </a:lnTo>
                  <a:lnTo>
                    <a:pt x="28428" y="299346"/>
                  </a:lnTo>
                  <a:lnTo>
                    <a:pt x="41836" y="299355"/>
                  </a:lnTo>
                  <a:lnTo>
                    <a:pt x="54872" y="299738"/>
                  </a:lnTo>
                  <a:lnTo>
                    <a:pt x="66827" y="300494"/>
                  </a:lnTo>
                  <a:lnTo>
                    <a:pt x="68021" y="291325"/>
                  </a:lnTo>
                  <a:lnTo>
                    <a:pt x="59075" y="286608"/>
                  </a:lnTo>
                  <a:lnTo>
                    <a:pt x="52132" y="277556"/>
                  </a:lnTo>
                  <a:lnTo>
                    <a:pt x="49618" y="262585"/>
                  </a:lnTo>
                  <a:lnTo>
                    <a:pt x="49225" y="252363"/>
                  </a:lnTo>
                  <a:lnTo>
                    <a:pt x="48935" y="239624"/>
                  </a:lnTo>
                  <a:lnTo>
                    <a:pt x="48818" y="188366"/>
                  </a:lnTo>
                  <a:lnTo>
                    <a:pt x="50741" y="174215"/>
                  </a:lnTo>
                  <a:lnTo>
                    <a:pt x="56572" y="161816"/>
                  </a:lnTo>
                  <a:lnTo>
                    <a:pt x="65924" y="152307"/>
                  </a:lnTo>
                  <a:lnTo>
                    <a:pt x="78405" y="146216"/>
                  </a:lnTo>
                  <a:lnTo>
                    <a:pt x="93624" y="144068"/>
                  </a:lnTo>
                  <a:lnTo>
                    <a:pt x="94093" y="144071"/>
                  </a:lnTo>
                  <a:lnTo>
                    <a:pt x="108293" y="146904"/>
                  </a:lnTo>
                  <a:lnTo>
                    <a:pt x="119116" y="154586"/>
                  </a:lnTo>
                  <a:lnTo>
                    <a:pt x="126013" y="166388"/>
                  </a:lnTo>
                  <a:lnTo>
                    <a:pt x="128435" y="181584"/>
                  </a:lnTo>
                  <a:lnTo>
                    <a:pt x="128434" y="224725"/>
                  </a:lnTo>
                  <a:lnTo>
                    <a:pt x="128295" y="240320"/>
                  </a:lnTo>
                  <a:lnTo>
                    <a:pt x="127901" y="252910"/>
                  </a:lnTo>
                  <a:lnTo>
                    <a:pt x="127254" y="262585"/>
                  </a:lnTo>
                  <a:lnTo>
                    <a:pt x="125889" y="273688"/>
                  </a:lnTo>
                  <a:lnTo>
                    <a:pt x="120759" y="284242"/>
                  </a:lnTo>
                  <a:lnTo>
                    <a:pt x="109232" y="291325"/>
                  </a:lnTo>
                  <a:lnTo>
                    <a:pt x="110439" y="300494"/>
                  </a:lnTo>
                  <a:lnTo>
                    <a:pt x="110968" y="300450"/>
                  </a:lnTo>
                  <a:lnTo>
                    <a:pt x="122986" y="299711"/>
                  </a:lnTo>
                  <a:lnTo>
                    <a:pt x="136055" y="299346"/>
                  </a:lnTo>
                  <a:lnTo>
                    <a:pt x="149464" y="299355"/>
                  </a:lnTo>
                  <a:lnTo>
                    <a:pt x="162502" y="299738"/>
                  </a:lnTo>
                  <a:lnTo>
                    <a:pt x="174459" y="300494"/>
                  </a:lnTo>
                  <a:lnTo>
                    <a:pt x="175653" y="291325"/>
                  </a:lnTo>
                  <a:lnTo>
                    <a:pt x="166714" y="286608"/>
                  </a:lnTo>
                  <a:lnTo>
                    <a:pt x="159774" y="277556"/>
                  </a:lnTo>
                  <a:lnTo>
                    <a:pt x="157251" y="262585"/>
                  </a:lnTo>
                  <a:lnTo>
                    <a:pt x="156848" y="252363"/>
                  </a:lnTo>
                  <a:lnTo>
                    <a:pt x="156555" y="239624"/>
                  </a:lnTo>
                  <a:lnTo>
                    <a:pt x="156438" y="177977"/>
                  </a:lnTo>
                  <a:lnTo>
                    <a:pt x="155702" y="166430"/>
                  </a:lnTo>
                  <a:lnTo>
                    <a:pt x="152916" y="154003"/>
                  </a:lnTo>
                  <a:lnTo>
                    <a:pt x="148056" y="142862"/>
                  </a:lnTo>
                  <a:lnTo>
                    <a:pt x="138962" y="131504"/>
                  </a:lnTo>
                  <a:lnTo>
                    <a:pt x="128650" y="124088"/>
                  </a:lnTo>
                  <a:lnTo>
                    <a:pt x="116471" y="119610"/>
                  </a:lnTo>
                  <a:lnTo>
                    <a:pt x="102425" y="118110"/>
                  </a:lnTo>
                  <a:lnTo>
                    <a:pt x="101105" y="118126"/>
                  </a:lnTo>
                  <a:lnTo>
                    <a:pt x="88224" y="120044"/>
                  </a:lnTo>
                  <a:lnTo>
                    <a:pt x="76375" y="124942"/>
                  </a:lnTo>
                  <a:lnTo>
                    <a:pt x="65739" y="132511"/>
                  </a:lnTo>
                  <a:lnTo>
                    <a:pt x="56493" y="142444"/>
                  </a:lnTo>
                  <a:lnTo>
                    <a:pt x="48818" y="154432"/>
                  </a:lnTo>
                  <a:lnTo>
                    <a:pt x="48412" y="154038"/>
                  </a:lnTo>
                  <a:lnTo>
                    <a:pt x="48818" y="75412"/>
                  </a:lnTo>
                  <a:lnTo>
                    <a:pt x="48853" y="66216"/>
                  </a:lnTo>
                  <a:lnTo>
                    <a:pt x="49019" y="53093"/>
                  </a:lnTo>
                  <a:lnTo>
                    <a:pt x="49311" y="40243"/>
                  </a:lnTo>
                  <a:lnTo>
                    <a:pt x="49717" y="27652"/>
                  </a:lnTo>
                  <a:lnTo>
                    <a:pt x="50221" y="15309"/>
                  </a:lnTo>
                  <a:lnTo>
                    <a:pt x="50812" y="3200"/>
                  </a:lnTo>
                  <a:lnTo>
                    <a:pt x="42405" y="0"/>
                  </a:lnTo>
                  <a:lnTo>
                    <a:pt x="32810" y="7390"/>
                  </a:lnTo>
                  <a:lnTo>
                    <a:pt x="22562" y="14565"/>
                  </a:lnTo>
                  <a:lnTo>
                    <a:pt x="11637" y="21439"/>
                  </a:lnTo>
                  <a:lnTo>
                    <a:pt x="0" y="27940"/>
                  </a:lnTo>
                  <a:lnTo>
                    <a:pt x="0" y="36703"/>
                  </a:lnTo>
                  <a:lnTo>
                    <a:pt x="16122" y="44820"/>
                  </a:lnTo>
                  <a:lnTo>
                    <a:pt x="19608" y="59461"/>
                  </a:lnTo>
                  <a:lnTo>
                    <a:pt x="20245" y="68599"/>
                  </a:lnTo>
                  <a:lnTo>
                    <a:pt x="20663" y="81176"/>
                  </a:lnTo>
                  <a:lnTo>
                    <a:pt x="20802" y="96570"/>
                  </a:lnTo>
                  <a:lnTo>
                    <a:pt x="20802" y="224726"/>
                  </a:lnTo>
                  <a:lnTo>
                    <a:pt x="20662" y="240320"/>
                  </a:lnTo>
                  <a:lnTo>
                    <a:pt x="20265" y="252910"/>
                  </a:lnTo>
                  <a:lnTo>
                    <a:pt x="19608" y="262585"/>
                  </a:lnTo>
                  <a:lnTo>
                    <a:pt x="18241" y="273682"/>
                  </a:lnTo>
                  <a:lnTo>
                    <a:pt x="13121" y="284240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8" name="object 47">
              <a:extLst>
                <a:ext uri="{FF2B5EF4-FFF2-40B4-BE49-F238E27FC236}">
                  <a16:creationId xmlns:a16="http://schemas.microsoft.com/office/drawing/2014/main" id="{F77721E3-7FED-4F61-B086-7EA8191553FF}"/>
                </a:ext>
              </a:extLst>
            </p:cNvPr>
            <p:cNvSpPr/>
            <p:nvPr/>
          </p:nvSpPr>
          <p:spPr>
            <a:xfrm>
              <a:off x="6489771" y="3333306"/>
              <a:ext cx="250888" cy="292125"/>
            </a:xfrm>
            <a:custGeom>
              <a:avLst/>
              <a:gdLst/>
              <a:ahLst/>
              <a:cxnLst/>
              <a:rect l="l" t="t" r="r" b="b"/>
              <a:pathLst>
                <a:path w="250888" h="292125">
                  <a:moveTo>
                    <a:pt x="586" y="159531"/>
                  </a:moveTo>
                  <a:lnTo>
                    <a:pt x="2718" y="175400"/>
                  </a:lnTo>
                  <a:lnTo>
                    <a:pt x="6318" y="190282"/>
                  </a:lnTo>
                  <a:lnTo>
                    <a:pt x="11286" y="204171"/>
                  </a:lnTo>
                  <a:lnTo>
                    <a:pt x="17525" y="217062"/>
                  </a:lnTo>
                  <a:lnTo>
                    <a:pt x="24935" y="228951"/>
                  </a:lnTo>
                  <a:lnTo>
                    <a:pt x="33418" y="239832"/>
                  </a:lnTo>
                  <a:lnTo>
                    <a:pt x="42877" y="249700"/>
                  </a:lnTo>
                  <a:lnTo>
                    <a:pt x="53212" y="258551"/>
                  </a:lnTo>
                  <a:lnTo>
                    <a:pt x="64326" y="266379"/>
                  </a:lnTo>
                  <a:lnTo>
                    <a:pt x="76119" y="273180"/>
                  </a:lnTo>
                  <a:lnTo>
                    <a:pt x="88494" y="278948"/>
                  </a:lnTo>
                  <a:lnTo>
                    <a:pt x="101352" y="283678"/>
                  </a:lnTo>
                  <a:lnTo>
                    <a:pt x="114596" y="287366"/>
                  </a:lnTo>
                  <a:lnTo>
                    <a:pt x="128125" y="290007"/>
                  </a:lnTo>
                  <a:lnTo>
                    <a:pt x="141843" y="291594"/>
                  </a:lnTo>
                  <a:lnTo>
                    <a:pt x="155651" y="292125"/>
                  </a:lnTo>
                  <a:lnTo>
                    <a:pt x="156174" y="292124"/>
                  </a:lnTo>
                  <a:lnTo>
                    <a:pt x="170338" y="291659"/>
                  </a:lnTo>
                  <a:lnTo>
                    <a:pt x="183878" y="290329"/>
                  </a:lnTo>
                  <a:lnTo>
                    <a:pt x="196802" y="288142"/>
                  </a:lnTo>
                  <a:lnTo>
                    <a:pt x="209115" y="285106"/>
                  </a:lnTo>
                  <a:lnTo>
                    <a:pt x="220826" y="281226"/>
                  </a:lnTo>
                  <a:lnTo>
                    <a:pt x="231942" y="276511"/>
                  </a:lnTo>
                  <a:lnTo>
                    <a:pt x="242468" y="270967"/>
                  </a:lnTo>
                  <a:lnTo>
                    <a:pt x="245006" y="256569"/>
                  </a:lnTo>
                  <a:lnTo>
                    <a:pt x="246731" y="244679"/>
                  </a:lnTo>
                  <a:lnTo>
                    <a:pt x="248286" y="231940"/>
                  </a:lnTo>
                  <a:lnTo>
                    <a:pt x="249672" y="218354"/>
                  </a:lnTo>
                  <a:lnTo>
                    <a:pt x="250888" y="203923"/>
                  </a:lnTo>
                  <a:lnTo>
                    <a:pt x="238886" y="201942"/>
                  </a:lnTo>
                  <a:lnTo>
                    <a:pt x="233271" y="217932"/>
                  </a:lnTo>
                  <a:lnTo>
                    <a:pt x="228587" y="229762"/>
                  </a:lnTo>
                  <a:lnTo>
                    <a:pt x="224878" y="237451"/>
                  </a:lnTo>
                  <a:lnTo>
                    <a:pt x="218647" y="247440"/>
                  </a:lnTo>
                  <a:lnTo>
                    <a:pt x="210217" y="257416"/>
                  </a:lnTo>
                  <a:lnTo>
                    <a:pt x="200601" y="264940"/>
                  </a:lnTo>
                  <a:lnTo>
                    <a:pt x="189420" y="270149"/>
                  </a:lnTo>
                  <a:lnTo>
                    <a:pt x="176294" y="273175"/>
                  </a:lnTo>
                  <a:lnTo>
                    <a:pt x="160845" y="274154"/>
                  </a:lnTo>
                  <a:lnTo>
                    <a:pt x="156093" y="274070"/>
                  </a:lnTo>
                  <a:lnTo>
                    <a:pt x="143096" y="272935"/>
                  </a:lnTo>
                  <a:lnTo>
                    <a:pt x="130542" y="270482"/>
                  </a:lnTo>
                  <a:lnTo>
                    <a:pt x="118430" y="266716"/>
                  </a:lnTo>
                  <a:lnTo>
                    <a:pt x="106762" y="261642"/>
                  </a:lnTo>
                  <a:lnTo>
                    <a:pt x="95538" y="255267"/>
                  </a:lnTo>
                  <a:lnTo>
                    <a:pt x="84757" y="247595"/>
                  </a:lnTo>
                  <a:lnTo>
                    <a:pt x="74421" y="238633"/>
                  </a:lnTo>
                  <a:lnTo>
                    <a:pt x="66310" y="230005"/>
                  </a:lnTo>
                  <a:lnTo>
                    <a:pt x="58722" y="220024"/>
                  </a:lnTo>
                  <a:lnTo>
                    <a:pt x="52290" y="209299"/>
                  </a:lnTo>
                  <a:lnTo>
                    <a:pt x="47019" y="197840"/>
                  </a:lnTo>
                  <a:lnTo>
                    <a:pt x="42912" y="185657"/>
                  </a:lnTo>
                  <a:lnTo>
                    <a:pt x="39973" y="172759"/>
                  </a:lnTo>
                  <a:lnTo>
                    <a:pt x="38207" y="159156"/>
                  </a:lnTo>
                  <a:lnTo>
                    <a:pt x="37617" y="144856"/>
                  </a:lnTo>
                  <a:lnTo>
                    <a:pt x="37841" y="135655"/>
                  </a:lnTo>
                  <a:lnTo>
                    <a:pt x="39102" y="121748"/>
                  </a:lnTo>
                  <a:lnTo>
                    <a:pt x="41477" y="108572"/>
                  </a:lnTo>
                  <a:lnTo>
                    <a:pt x="44963" y="96123"/>
                  </a:lnTo>
                  <a:lnTo>
                    <a:pt x="49562" y="84394"/>
                  </a:lnTo>
                  <a:lnTo>
                    <a:pt x="55272" y="73381"/>
                  </a:lnTo>
                  <a:lnTo>
                    <a:pt x="62094" y="63078"/>
                  </a:lnTo>
                  <a:lnTo>
                    <a:pt x="70027" y="53479"/>
                  </a:lnTo>
                  <a:lnTo>
                    <a:pt x="82284" y="42118"/>
                  </a:lnTo>
                  <a:lnTo>
                    <a:pt x="92645" y="34831"/>
                  </a:lnTo>
                  <a:lnTo>
                    <a:pt x="103744" y="28884"/>
                  </a:lnTo>
                  <a:lnTo>
                    <a:pt x="115588" y="24271"/>
                  </a:lnTo>
                  <a:lnTo>
                    <a:pt x="128184" y="20985"/>
                  </a:lnTo>
                  <a:lnTo>
                    <a:pt x="141536" y="19018"/>
                  </a:lnTo>
                  <a:lnTo>
                    <a:pt x="155651" y="18364"/>
                  </a:lnTo>
                  <a:lnTo>
                    <a:pt x="170041" y="19243"/>
                  </a:lnTo>
                  <a:lnTo>
                    <a:pt x="183327" y="21975"/>
                  </a:lnTo>
                  <a:lnTo>
                    <a:pt x="195162" y="26582"/>
                  </a:lnTo>
                  <a:lnTo>
                    <a:pt x="205546" y="33084"/>
                  </a:lnTo>
                  <a:lnTo>
                    <a:pt x="214477" y="41503"/>
                  </a:lnTo>
                  <a:lnTo>
                    <a:pt x="222568" y="53489"/>
                  </a:lnTo>
                  <a:lnTo>
                    <a:pt x="227593" y="65442"/>
                  </a:lnTo>
                  <a:lnTo>
                    <a:pt x="231673" y="79806"/>
                  </a:lnTo>
                  <a:lnTo>
                    <a:pt x="243674" y="79006"/>
                  </a:lnTo>
                  <a:lnTo>
                    <a:pt x="243861" y="72627"/>
                  </a:lnTo>
                  <a:lnTo>
                    <a:pt x="244295" y="58267"/>
                  </a:lnTo>
                  <a:lnTo>
                    <a:pt x="244474" y="49085"/>
                  </a:lnTo>
                  <a:lnTo>
                    <a:pt x="244172" y="36047"/>
                  </a:lnTo>
                  <a:lnTo>
                    <a:pt x="243674" y="19964"/>
                  </a:lnTo>
                  <a:lnTo>
                    <a:pt x="230479" y="14152"/>
                  </a:lnTo>
                  <a:lnTo>
                    <a:pt x="218590" y="9856"/>
                  </a:lnTo>
                  <a:lnTo>
                    <a:pt x="206432" y="6326"/>
                  </a:lnTo>
                  <a:lnTo>
                    <a:pt x="194011" y="3569"/>
                  </a:lnTo>
                  <a:lnTo>
                    <a:pt x="181335" y="1590"/>
                  </a:lnTo>
                  <a:lnTo>
                    <a:pt x="168411" y="398"/>
                  </a:lnTo>
                  <a:lnTo>
                    <a:pt x="155244" y="0"/>
                  </a:lnTo>
                  <a:lnTo>
                    <a:pt x="151916" y="27"/>
                  </a:lnTo>
                  <a:lnTo>
                    <a:pt x="138218" y="731"/>
                  </a:lnTo>
                  <a:lnTo>
                    <a:pt x="124973" y="2390"/>
                  </a:lnTo>
                  <a:lnTo>
                    <a:pt x="112184" y="5003"/>
                  </a:lnTo>
                  <a:lnTo>
                    <a:pt x="99855" y="8570"/>
                  </a:lnTo>
                  <a:lnTo>
                    <a:pt x="87988" y="13092"/>
                  </a:lnTo>
                  <a:lnTo>
                    <a:pt x="76587" y="18567"/>
                  </a:lnTo>
                  <a:lnTo>
                    <a:pt x="65655" y="24996"/>
                  </a:lnTo>
                  <a:lnTo>
                    <a:pt x="55196" y="32379"/>
                  </a:lnTo>
                  <a:lnTo>
                    <a:pt x="45211" y="40716"/>
                  </a:lnTo>
                  <a:lnTo>
                    <a:pt x="36009" y="49668"/>
                  </a:lnTo>
                  <a:lnTo>
                    <a:pt x="27598" y="59518"/>
                  </a:lnTo>
                  <a:lnTo>
                    <a:pt x="20298" y="69981"/>
                  </a:lnTo>
                  <a:lnTo>
                    <a:pt x="14110" y="81051"/>
                  </a:lnTo>
                  <a:lnTo>
                    <a:pt x="9040" y="92720"/>
                  </a:lnTo>
                  <a:lnTo>
                    <a:pt x="5090" y="104983"/>
                  </a:lnTo>
                  <a:lnTo>
                    <a:pt x="2264" y="117831"/>
                  </a:lnTo>
                  <a:lnTo>
                    <a:pt x="566" y="131260"/>
                  </a:lnTo>
                  <a:lnTo>
                    <a:pt x="0" y="145262"/>
                  </a:lnTo>
                  <a:lnTo>
                    <a:pt x="586" y="159531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9" name="object 45">
              <a:extLst>
                <a:ext uri="{FF2B5EF4-FFF2-40B4-BE49-F238E27FC236}">
                  <a16:creationId xmlns:a16="http://schemas.microsoft.com/office/drawing/2014/main" id="{08ECB837-1FD0-4907-85FE-D122DF6FF792}"/>
                </a:ext>
              </a:extLst>
            </p:cNvPr>
            <p:cNvSpPr/>
            <p:nvPr/>
          </p:nvSpPr>
          <p:spPr>
            <a:xfrm>
              <a:off x="7015467" y="3437858"/>
              <a:ext cx="135648" cy="186778"/>
            </a:xfrm>
            <a:custGeom>
              <a:avLst/>
              <a:gdLst/>
              <a:ahLst/>
              <a:cxnLst/>
              <a:rect l="l" t="t" r="r" b="b"/>
              <a:pathLst>
                <a:path w="135648" h="186778">
                  <a:moveTo>
                    <a:pt x="61009" y="182779"/>
                  </a:moveTo>
                  <a:lnTo>
                    <a:pt x="71597" y="175959"/>
                  </a:lnTo>
                  <a:lnTo>
                    <a:pt x="80610" y="165841"/>
                  </a:lnTo>
                  <a:lnTo>
                    <a:pt x="88023" y="152450"/>
                  </a:lnTo>
                  <a:lnTo>
                    <a:pt x="89081" y="153741"/>
                  </a:lnTo>
                  <a:lnTo>
                    <a:pt x="93607" y="165984"/>
                  </a:lnTo>
                  <a:lnTo>
                    <a:pt x="101682" y="175108"/>
                  </a:lnTo>
                  <a:lnTo>
                    <a:pt x="113796" y="181011"/>
                  </a:lnTo>
                  <a:lnTo>
                    <a:pt x="130441" y="183591"/>
                  </a:lnTo>
                  <a:lnTo>
                    <a:pt x="135648" y="167614"/>
                  </a:lnTo>
                  <a:lnTo>
                    <a:pt x="126503" y="161700"/>
                  </a:lnTo>
                  <a:lnTo>
                    <a:pt x="118795" y="151587"/>
                  </a:lnTo>
                  <a:lnTo>
                    <a:pt x="115620" y="138480"/>
                  </a:lnTo>
                  <a:lnTo>
                    <a:pt x="115282" y="129944"/>
                  </a:lnTo>
                  <a:lnTo>
                    <a:pt x="114964" y="117472"/>
                  </a:lnTo>
                  <a:lnTo>
                    <a:pt x="114833" y="102171"/>
                  </a:lnTo>
                  <a:lnTo>
                    <a:pt x="114833" y="63855"/>
                  </a:lnTo>
                  <a:lnTo>
                    <a:pt x="114568" y="56558"/>
                  </a:lnTo>
                  <a:lnTo>
                    <a:pt x="112587" y="43466"/>
                  </a:lnTo>
                  <a:lnTo>
                    <a:pt x="108673" y="31534"/>
                  </a:lnTo>
                  <a:lnTo>
                    <a:pt x="102831" y="20764"/>
                  </a:lnTo>
                  <a:lnTo>
                    <a:pt x="95635" y="12489"/>
                  </a:lnTo>
                  <a:lnTo>
                    <a:pt x="85320" y="5524"/>
                  </a:lnTo>
                  <a:lnTo>
                    <a:pt x="72913" y="1374"/>
                  </a:lnTo>
                  <a:lnTo>
                    <a:pt x="58419" y="0"/>
                  </a:lnTo>
                  <a:lnTo>
                    <a:pt x="49474" y="692"/>
                  </a:lnTo>
                  <a:lnTo>
                    <a:pt x="35969" y="4403"/>
                  </a:lnTo>
                  <a:lnTo>
                    <a:pt x="24017" y="10747"/>
                  </a:lnTo>
                  <a:lnTo>
                    <a:pt x="14225" y="19072"/>
                  </a:lnTo>
                  <a:lnTo>
                    <a:pt x="7200" y="28727"/>
                  </a:lnTo>
                  <a:lnTo>
                    <a:pt x="14808" y="41503"/>
                  </a:lnTo>
                  <a:lnTo>
                    <a:pt x="18448" y="38802"/>
                  </a:lnTo>
                  <a:lnTo>
                    <a:pt x="30703" y="31261"/>
                  </a:lnTo>
                  <a:lnTo>
                    <a:pt x="42289" y="26686"/>
                  </a:lnTo>
                  <a:lnTo>
                    <a:pt x="53212" y="25146"/>
                  </a:lnTo>
                  <a:lnTo>
                    <a:pt x="55794" y="25212"/>
                  </a:lnTo>
                  <a:lnTo>
                    <a:pt x="68890" y="28335"/>
                  </a:lnTo>
                  <a:lnTo>
                    <a:pt x="78409" y="36309"/>
                  </a:lnTo>
                  <a:lnTo>
                    <a:pt x="80773" y="39746"/>
                  </a:lnTo>
                  <a:lnTo>
                    <a:pt x="85315" y="51108"/>
                  </a:lnTo>
                  <a:lnTo>
                    <a:pt x="86829" y="65049"/>
                  </a:lnTo>
                  <a:lnTo>
                    <a:pt x="86829" y="84607"/>
                  </a:lnTo>
                  <a:lnTo>
                    <a:pt x="83551" y="85464"/>
                  </a:lnTo>
                  <a:lnTo>
                    <a:pt x="69310" y="89561"/>
                  </a:lnTo>
                  <a:lnTo>
                    <a:pt x="56373" y="93939"/>
                  </a:lnTo>
                  <a:lnTo>
                    <a:pt x="44721" y="98618"/>
                  </a:lnTo>
                  <a:lnTo>
                    <a:pt x="34335" y="103616"/>
                  </a:lnTo>
                  <a:lnTo>
                    <a:pt x="25196" y="108953"/>
                  </a:lnTo>
                  <a:lnTo>
                    <a:pt x="16416" y="115449"/>
                  </a:lnTo>
                  <a:lnTo>
                    <a:pt x="7292" y="125451"/>
                  </a:lnTo>
                  <a:lnTo>
                    <a:pt x="1822" y="136573"/>
                  </a:lnTo>
                  <a:lnTo>
                    <a:pt x="0" y="148856"/>
                  </a:lnTo>
                  <a:lnTo>
                    <a:pt x="461" y="155105"/>
                  </a:lnTo>
                  <a:lnTo>
                    <a:pt x="4882" y="167932"/>
                  </a:lnTo>
                  <a:lnTo>
                    <a:pt x="13561" y="177944"/>
                  </a:lnTo>
                  <a:lnTo>
                    <a:pt x="25976" y="184455"/>
                  </a:lnTo>
                  <a:lnTo>
                    <a:pt x="41605" y="186778"/>
                  </a:lnTo>
                  <a:lnTo>
                    <a:pt x="32419" y="155341"/>
                  </a:lnTo>
                  <a:lnTo>
                    <a:pt x="28422" y="142062"/>
                  </a:lnTo>
                  <a:lnTo>
                    <a:pt x="30183" y="133647"/>
                  </a:lnTo>
                  <a:lnTo>
                    <a:pt x="36588" y="124448"/>
                  </a:lnTo>
                  <a:lnTo>
                    <a:pt x="47717" y="115804"/>
                  </a:lnTo>
                  <a:lnTo>
                    <a:pt x="63614" y="107759"/>
                  </a:lnTo>
                  <a:lnTo>
                    <a:pt x="74815" y="102958"/>
                  </a:lnTo>
                  <a:lnTo>
                    <a:pt x="82422" y="99771"/>
                  </a:lnTo>
                  <a:lnTo>
                    <a:pt x="86829" y="98577"/>
                  </a:lnTo>
                  <a:lnTo>
                    <a:pt x="86829" y="120535"/>
                  </a:lnTo>
                  <a:lnTo>
                    <a:pt x="86169" y="129076"/>
                  </a:lnTo>
                  <a:lnTo>
                    <a:pt x="82164" y="141329"/>
                  </a:lnTo>
                  <a:lnTo>
                    <a:pt x="74421" y="151257"/>
                  </a:lnTo>
                  <a:lnTo>
                    <a:pt x="71927" y="153465"/>
                  </a:lnTo>
                  <a:lnTo>
                    <a:pt x="60514" y="160223"/>
                  </a:lnTo>
                  <a:lnTo>
                    <a:pt x="48412" y="162433"/>
                  </a:lnTo>
                  <a:lnTo>
                    <a:pt x="48874" y="186279"/>
                  </a:lnTo>
                  <a:lnTo>
                    <a:pt x="61009" y="182779"/>
                  </a:lnTo>
                  <a:close/>
                </a:path>
                <a:path w="135648" h="186778">
                  <a:moveTo>
                    <a:pt x="44286" y="162122"/>
                  </a:moveTo>
                  <a:lnTo>
                    <a:pt x="32419" y="155341"/>
                  </a:lnTo>
                  <a:lnTo>
                    <a:pt x="41605" y="186778"/>
                  </a:lnTo>
                  <a:lnTo>
                    <a:pt x="48874" y="186279"/>
                  </a:lnTo>
                  <a:lnTo>
                    <a:pt x="48412" y="162433"/>
                  </a:lnTo>
                  <a:lnTo>
                    <a:pt x="44286" y="162122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0" name="object 46">
              <a:extLst>
                <a:ext uri="{FF2B5EF4-FFF2-40B4-BE49-F238E27FC236}">
                  <a16:creationId xmlns:a16="http://schemas.microsoft.com/office/drawing/2014/main" id="{D8818F12-8AB1-46C0-A04B-8298A7AA0611}"/>
                </a:ext>
              </a:extLst>
            </p:cNvPr>
            <p:cNvSpPr/>
            <p:nvPr/>
          </p:nvSpPr>
          <p:spPr>
            <a:xfrm>
              <a:off x="7190724" y="3404746"/>
              <a:ext cx="96824" cy="219887"/>
            </a:xfrm>
            <a:custGeom>
              <a:avLst/>
              <a:gdLst/>
              <a:ahLst/>
              <a:cxnLst/>
              <a:rect l="l" t="t" r="r" b="b"/>
              <a:pathLst>
                <a:path w="96824" h="219887">
                  <a:moveTo>
                    <a:pt x="1193" y="55854"/>
                  </a:moveTo>
                  <a:lnTo>
                    <a:pt x="7614" y="57391"/>
                  </a:lnTo>
                  <a:lnTo>
                    <a:pt x="17801" y="64436"/>
                  </a:lnTo>
                  <a:lnTo>
                    <a:pt x="20002" y="79006"/>
                  </a:lnTo>
                  <a:lnTo>
                    <a:pt x="20002" y="160020"/>
                  </a:lnTo>
                  <a:lnTo>
                    <a:pt x="20400" y="171916"/>
                  </a:lnTo>
                  <a:lnTo>
                    <a:pt x="22302" y="186110"/>
                  </a:lnTo>
                  <a:lnTo>
                    <a:pt x="25769" y="197428"/>
                  </a:lnTo>
                  <a:lnTo>
                    <a:pt x="30797" y="205917"/>
                  </a:lnTo>
                  <a:lnTo>
                    <a:pt x="37005" y="211962"/>
                  </a:lnTo>
                  <a:lnTo>
                    <a:pt x="48233" y="217885"/>
                  </a:lnTo>
                  <a:lnTo>
                    <a:pt x="61620" y="219887"/>
                  </a:lnTo>
                  <a:lnTo>
                    <a:pt x="65584" y="219685"/>
                  </a:lnTo>
                  <a:lnTo>
                    <a:pt x="79222" y="215743"/>
                  </a:lnTo>
                  <a:lnTo>
                    <a:pt x="90025" y="207968"/>
                  </a:lnTo>
                  <a:lnTo>
                    <a:pt x="96824" y="197942"/>
                  </a:lnTo>
                  <a:lnTo>
                    <a:pt x="90017" y="186359"/>
                  </a:lnTo>
                  <a:lnTo>
                    <a:pt x="83210" y="193154"/>
                  </a:lnTo>
                  <a:lnTo>
                    <a:pt x="76415" y="196354"/>
                  </a:lnTo>
                  <a:lnTo>
                    <a:pt x="62407" y="196354"/>
                  </a:lnTo>
                  <a:lnTo>
                    <a:pt x="57607" y="194348"/>
                  </a:lnTo>
                  <a:lnTo>
                    <a:pt x="54013" y="189953"/>
                  </a:lnTo>
                  <a:lnTo>
                    <a:pt x="50866" y="183589"/>
                  </a:lnTo>
                  <a:lnTo>
                    <a:pt x="48399" y="171577"/>
                  </a:lnTo>
                  <a:lnTo>
                    <a:pt x="47599" y="155232"/>
                  </a:lnTo>
                  <a:lnTo>
                    <a:pt x="47599" y="61442"/>
                  </a:lnTo>
                  <a:lnTo>
                    <a:pt x="90424" y="61442"/>
                  </a:lnTo>
                  <a:lnTo>
                    <a:pt x="93624" y="46685"/>
                  </a:lnTo>
                  <a:lnTo>
                    <a:pt x="90424" y="39903"/>
                  </a:lnTo>
                  <a:lnTo>
                    <a:pt x="88420" y="40024"/>
                  </a:lnTo>
                  <a:lnTo>
                    <a:pt x="79246" y="40511"/>
                  </a:lnTo>
                  <a:lnTo>
                    <a:pt x="65913" y="41045"/>
                  </a:lnTo>
                  <a:lnTo>
                    <a:pt x="48412" y="41490"/>
                  </a:lnTo>
                  <a:lnTo>
                    <a:pt x="48447" y="41021"/>
                  </a:lnTo>
                  <a:lnTo>
                    <a:pt x="49018" y="33048"/>
                  </a:lnTo>
                  <a:lnTo>
                    <a:pt x="50021" y="20142"/>
                  </a:lnTo>
                  <a:lnTo>
                    <a:pt x="51612" y="2387"/>
                  </a:lnTo>
                  <a:lnTo>
                    <a:pt x="41605" y="0"/>
                  </a:lnTo>
                  <a:lnTo>
                    <a:pt x="34340" y="11756"/>
                  </a:lnTo>
                  <a:lnTo>
                    <a:pt x="26976" y="21993"/>
                  </a:lnTo>
                  <a:lnTo>
                    <a:pt x="19175" y="30943"/>
                  </a:lnTo>
                  <a:lnTo>
                    <a:pt x="10371" y="39228"/>
                  </a:lnTo>
                  <a:lnTo>
                    <a:pt x="0" y="47472"/>
                  </a:lnTo>
                  <a:lnTo>
                    <a:pt x="1193" y="55854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1" name="object 44">
              <a:extLst>
                <a:ext uri="{FF2B5EF4-FFF2-40B4-BE49-F238E27FC236}">
                  <a16:creationId xmlns:a16="http://schemas.microsoft.com/office/drawing/2014/main" id="{7E992E7D-D986-41E5-A47E-F7B47F7A7B0D}"/>
                </a:ext>
              </a:extLst>
            </p:cNvPr>
            <p:cNvSpPr/>
            <p:nvPr/>
          </p:nvSpPr>
          <p:spPr>
            <a:xfrm>
              <a:off x="7326362" y="3437059"/>
              <a:ext cx="101211" cy="188379"/>
            </a:xfrm>
            <a:custGeom>
              <a:avLst/>
              <a:gdLst/>
              <a:ahLst/>
              <a:cxnLst/>
              <a:rect l="l" t="t" r="r" b="b"/>
              <a:pathLst>
                <a:path w="101211" h="188379">
                  <a:moveTo>
                    <a:pt x="37492" y="47968"/>
                  </a:moveTo>
                  <a:lnTo>
                    <a:pt x="44227" y="35707"/>
                  </a:lnTo>
                  <a:lnTo>
                    <a:pt x="53518" y="26237"/>
                  </a:lnTo>
                  <a:lnTo>
                    <a:pt x="65130" y="20133"/>
                  </a:lnTo>
                  <a:lnTo>
                    <a:pt x="78828" y="17970"/>
                  </a:lnTo>
                  <a:lnTo>
                    <a:pt x="88045" y="18833"/>
                  </a:lnTo>
                  <a:lnTo>
                    <a:pt x="101211" y="1156"/>
                  </a:lnTo>
                  <a:lnTo>
                    <a:pt x="87642" y="0"/>
                  </a:lnTo>
                  <a:lnTo>
                    <a:pt x="82371" y="141"/>
                  </a:lnTo>
                  <a:lnTo>
                    <a:pt x="69281" y="1830"/>
                  </a:lnTo>
                  <a:lnTo>
                    <a:pt x="57020" y="5439"/>
                  </a:lnTo>
                  <a:lnTo>
                    <a:pt x="45587" y="10984"/>
                  </a:lnTo>
                  <a:lnTo>
                    <a:pt x="37492" y="47968"/>
                  </a:lnTo>
                  <a:close/>
                </a:path>
                <a:path w="101211" h="188379">
                  <a:moveTo>
                    <a:pt x="155242" y="66000"/>
                  </a:moveTo>
                  <a:lnTo>
                    <a:pt x="153954" y="52438"/>
                  </a:lnTo>
                  <a:lnTo>
                    <a:pt x="150284" y="40088"/>
                  </a:lnTo>
                  <a:lnTo>
                    <a:pt x="144193" y="28982"/>
                  </a:lnTo>
                  <a:lnTo>
                    <a:pt x="135648" y="19151"/>
                  </a:lnTo>
                  <a:lnTo>
                    <a:pt x="124883" y="10408"/>
                  </a:lnTo>
                  <a:lnTo>
                    <a:pt x="113624" y="4626"/>
                  </a:lnTo>
                  <a:lnTo>
                    <a:pt x="101211" y="1156"/>
                  </a:lnTo>
                  <a:lnTo>
                    <a:pt x="88045" y="18833"/>
                  </a:lnTo>
                  <a:lnTo>
                    <a:pt x="100905" y="23626"/>
                  </a:lnTo>
                  <a:lnTo>
                    <a:pt x="110945" y="32302"/>
                  </a:lnTo>
                  <a:lnTo>
                    <a:pt x="117533" y="44498"/>
                  </a:lnTo>
                  <a:lnTo>
                    <a:pt x="120040" y="59855"/>
                  </a:lnTo>
                  <a:lnTo>
                    <a:pt x="34010" y="59855"/>
                  </a:lnTo>
                  <a:lnTo>
                    <a:pt x="37492" y="47968"/>
                  </a:lnTo>
                  <a:lnTo>
                    <a:pt x="45587" y="10984"/>
                  </a:lnTo>
                  <a:lnTo>
                    <a:pt x="34983" y="18479"/>
                  </a:lnTo>
                  <a:lnTo>
                    <a:pt x="25209" y="27940"/>
                  </a:lnTo>
                  <a:lnTo>
                    <a:pt x="18631" y="36095"/>
                  </a:lnTo>
                  <a:lnTo>
                    <a:pt x="11925" y="46791"/>
                  </a:lnTo>
                  <a:lnTo>
                    <a:pt x="6708" y="58266"/>
                  </a:lnTo>
                  <a:lnTo>
                    <a:pt x="2981" y="70519"/>
                  </a:lnTo>
                  <a:lnTo>
                    <a:pt x="745" y="83554"/>
                  </a:lnTo>
                  <a:lnTo>
                    <a:pt x="0" y="97370"/>
                  </a:lnTo>
                  <a:lnTo>
                    <a:pt x="114" y="102648"/>
                  </a:lnTo>
                  <a:lnTo>
                    <a:pt x="1509" y="115954"/>
                  </a:lnTo>
                  <a:lnTo>
                    <a:pt x="4500" y="128475"/>
                  </a:lnTo>
                  <a:lnTo>
                    <a:pt x="9103" y="140244"/>
                  </a:lnTo>
                  <a:lnTo>
                    <a:pt x="15332" y="151290"/>
                  </a:lnTo>
                  <a:lnTo>
                    <a:pt x="23202" y="161645"/>
                  </a:lnTo>
                  <a:lnTo>
                    <a:pt x="34512" y="172454"/>
                  </a:lnTo>
                  <a:lnTo>
                    <a:pt x="45214" y="179445"/>
                  </a:lnTo>
                  <a:lnTo>
                    <a:pt x="56902" y="184419"/>
                  </a:lnTo>
                  <a:lnTo>
                    <a:pt x="69576" y="187391"/>
                  </a:lnTo>
                  <a:lnTo>
                    <a:pt x="83235" y="188379"/>
                  </a:lnTo>
                  <a:lnTo>
                    <a:pt x="84218" y="188372"/>
                  </a:lnTo>
                  <a:lnTo>
                    <a:pt x="97867" y="186888"/>
                  </a:lnTo>
                  <a:lnTo>
                    <a:pt x="110402" y="182945"/>
                  </a:lnTo>
                  <a:lnTo>
                    <a:pt x="121769" y="176753"/>
                  </a:lnTo>
                  <a:lnTo>
                    <a:pt x="131911" y="168522"/>
                  </a:lnTo>
                  <a:lnTo>
                    <a:pt x="140775" y="158464"/>
                  </a:lnTo>
                  <a:lnTo>
                    <a:pt x="148304" y="146788"/>
                  </a:lnTo>
                  <a:lnTo>
                    <a:pt x="154444" y="133705"/>
                  </a:lnTo>
                  <a:lnTo>
                    <a:pt x="144856" y="127698"/>
                  </a:lnTo>
                  <a:lnTo>
                    <a:pt x="142930" y="130400"/>
                  </a:lnTo>
                  <a:lnTo>
                    <a:pt x="133464" y="141751"/>
                  </a:lnTo>
                  <a:lnTo>
                    <a:pt x="123622" y="150137"/>
                  </a:lnTo>
                  <a:lnTo>
                    <a:pt x="112942" y="155811"/>
                  </a:lnTo>
                  <a:lnTo>
                    <a:pt x="100963" y="159029"/>
                  </a:lnTo>
                  <a:lnTo>
                    <a:pt x="87223" y="160045"/>
                  </a:lnTo>
                  <a:lnTo>
                    <a:pt x="79797" y="159583"/>
                  </a:lnTo>
                  <a:lnTo>
                    <a:pt x="67340" y="156386"/>
                  </a:lnTo>
                  <a:lnTo>
                    <a:pt x="56210" y="150150"/>
                  </a:lnTo>
                  <a:lnTo>
                    <a:pt x="46405" y="140881"/>
                  </a:lnTo>
                  <a:lnTo>
                    <a:pt x="38821" y="129373"/>
                  </a:lnTo>
                  <a:lnTo>
                    <a:pt x="34130" y="117874"/>
                  </a:lnTo>
                  <a:lnTo>
                    <a:pt x="31339" y="105106"/>
                  </a:lnTo>
                  <a:lnTo>
                    <a:pt x="30416" y="90995"/>
                  </a:lnTo>
                  <a:lnTo>
                    <a:pt x="30416" y="84213"/>
                  </a:lnTo>
                  <a:lnTo>
                    <a:pt x="30810" y="79019"/>
                  </a:lnTo>
                  <a:lnTo>
                    <a:pt x="31216" y="75831"/>
                  </a:lnTo>
                  <a:lnTo>
                    <a:pt x="154444" y="75831"/>
                  </a:lnTo>
                  <a:lnTo>
                    <a:pt x="154851" y="73837"/>
                  </a:lnTo>
                  <a:lnTo>
                    <a:pt x="155244" y="70650"/>
                  </a:lnTo>
                  <a:lnTo>
                    <a:pt x="155242" y="66000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2" name="object 36">
              <a:extLst>
                <a:ext uri="{FF2B5EF4-FFF2-40B4-BE49-F238E27FC236}">
                  <a16:creationId xmlns:a16="http://schemas.microsoft.com/office/drawing/2014/main" id="{FDEA94CD-9766-457B-AAF2-57350FD301D7}"/>
                </a:ext>
              </a:extLst>
            </p:cNvPr>
            <p:cNvSpPr/>
            <p:nvPr/>
          </p:nvSpPr>
          <p:spPr>
            <a:xfrm>
              <a:off x="7527790" y="3437858"/>
              <a:ext cx="135648" cy="186778"/>
            </a:xfrm>
            <a:custGeom>
              <a:avLst/>
              <a:gdLst/>
              <a:ahLst/>
              <a:cxnLst/>
              <a:rect l="l" t="t" r="r" b="b"/>
              <a:pathLst>
                <a:path w="135648" h="186778">
                  <a:moveTo>
                    <a:pt x="61019" y="182779"/>
                  </a:moveTo>
                  <a:lnTo>
                    <a:pt x="71604" y="175959"/>
                  </a:lnTo>
                  <a:lnTo>
                    <a:pt x="80618" y="165841"/>
                  </a:lnTo>
                  <a:lnTo>
                    <a:pt x="88036" y="152450"/>
                  </a:lnTo>
                  <a:lnTo>
                    <a:pt x="89081" y="153741"/>
                  </a:lnTo>
                  <a:lnTo>
                    <a:pt x="93611" y="165984"/>
                  </a:lnTo>
                  <a:lnTo>
                    <a:pt x="101692" y="175108"/>
                  </a:lnTo>
                  <a:lnTo>
                    <a:pt x="113807" y="181011"/>
                  </a:lnTo>
                  <a:lnTo>
                    <a:pt x="130441" y="183591"/>
                  </a:lnTo>
                  <a:lnTo>
                    <a:pt x="135648" y="167614"/>
                  </a:lnTo>
                  <a:lnTo>
                    <a:pt x="126516" y="161700"/>
                  </a:lnTo>
                  <a:lnTo>
                    <a:pt x="118807" y="151587"/>
                  </a:lnTo>
                  <a:lnTo>
                    <a:pt x="115620" y="138480"/>
                  </a:lnTo>
                  <a:lnTo>
                    <a:pt x="115279" y="129944"/>
                  </a:lnTo>
                  <a:lnTo>
                    <a:pt x="114954" y="117472"/>
                  </a:lnTo>
                  <a:lnTo>
                    <a:pt x="114820" y="102171"/>
                  </a:lnTo>
                  <a:lnTo>
                    <a:pt x="114820" y="63855"/>
                  </a:lnTo>
                  <a:lnTo>
                    <a:pt x="114557" y="56561"/>
                  </a:lnTo>
                  <a:lnTo>
                    <a:pt x="112584" y="43468"/>
                  </a:lnTo>
                  <a:lnTo>
                    <a:pt x="108677" y="31535"/>
                  </a:lnTo>
                  <a:lnTo>
                    <a:pt x="102831" y="20764"/>
                  </a:lnTo>
                  <a:lnTo>
                    <a:pt x="95638" y="12489"/>
                  </a:lnTo>
                  <a:lnTo>
                    <a:pt x="85329" y="5524"/>
                  </a:lnTo>
                  <a:lnTo>
                    <a:pt x="72924" y="1374"/>
                  </a:lnTo>
                  <a:lnTo>
                    <a:pt x="58420" y="0"/>
                  </a:lnTo>
                  <a:lnTo>
                    <a:pt x="49483" y="692"/>
                  </a:lnTo>
                  <a:lnTo>
                    <a:pt x="35986" y="4403"/>
                  </a:lnTo>
                  <a:lnTo>
                    <a:pt x="24035" y="10747"/>
                  </a:lnTo>
                  <a:lnTo>
                    <a:pt x="14238" y="19072"/>
                  </a:lnTo>
                  <a:lnTo>
                    <a:pt x="7200" y="28727"/>
                  </a:lnTo>
                  <a:lnTo>
                    <a:pt x="14795" y="41503"/>
                  </a:lnTo>
                  <a:lnTo>
                    <a:pt x="18446" y="38794"/>
                  </a:lnTo>
                  <a:lnTo>
                    <a:pt x="30704" y="31257"/>
                  </a:lnTo>
                  <a:lnTo>
                    <a:pt x="42295" y="26685"/>
                  </a:lnTo>
                  <a:lnTo>
                    <a:pt x="53213" y="25146"/>
                  </a:lnTo>
                  <a:lnTo>
                    <a:pt x="55818" y="25213"/>
                  </a:lnTo>
                  <a:lnTo>
                    <a:pt x="68899" y="28339"/>
                  </a:lnTo>
                  <a:lnTo>
                    <a:pt x="78435" y="36309"/>
                  </a:lnTo>
                  <a:lnTo>
                    <a:pt x="80783" y="39738"/>
                  </a:lnTo>
                  <a:lnTo>
                    <a:pt x="85308" y="51104"/>
                  </a:lnTo>
                  <a:lnTo>
                    <a:pt x="86817" y="65049"/>
                  </a:lnTo>
                  <a:lnTo>
                    <a:pt x="86817" y="84607"/>
                  </a:lnTo>
                  <a:lnTo>
                    <a:pt x="83582" y="85454"/>
                  </a:lnTo>
                  <a:lnTo>
                    <a:pt x="69339" y="89552"/>
                  </a:lnTo>
                  <a:lnTo>
                    <a:pt x="56398" y="93932"/>
                  </a:lnTo>
                  <a:lnTo>
                    <a:pt x="44741" y="98613"/>
                  </a:lnTo>
                  <a:lnTo>
                    <a:pt x="34355" y="103613"/>
                  </a:lnTo>
                  <a:lnTo>
                    <a:pt x="25222" y="108953"/>
                  </a:lnTo>
                  <a:lnTo>
                    <a:pt x="16424" y="115457"/>
                  </a:lnTo>
                  <a:lnTo>
                    <a:pt x="7297" y="125457"/>
                  </a:lnTo>
                  <a:lnTo>
                    <a:pt x="1823" y="136576"/>
                  </a:lnTo>
                  <a:lnTo>
                    <a:pt x="0" y="148856"/>
                  </a:lnTo>
                  <a:lnTo>
                    <a:pt x="463" y="155115"/>
                  </a:lnTo>
                  <a:lnTo>
                    <a:pt x="4888" y="167938"/>
                  </a:lnTo>
                  <a:lnTo>
                    <a:pt x="13571" y="177947"/>
                  </a:lnTo>
                  <a:lnTo>
                    <a:pt x="25989" y="184456"/>
                  </a:lnTo>
                  <a:lnTo>
                    <a:pt x="41617" y="186778"/>
                  </a:lnTo>
                  <a:lnTo>
                    <a:pt x="32414" y="155338"/>
                  </a:lnTo>
                  <a:lnTo>
                    <a:pt x="28409" y="142062"/>
                  </a:lnTo>
                  <a:lnTo>
                    <a:pt x="30175" y="133642"/>
                  </a:lnTo>
                  <a:lnTo>
                    <a:pt x="36585" y="124445"/>
                  </a:lnTo>
                  <a:lnTo>
                    <a:pt x="47718" y="115802"/>
                  </a:lnTo>
                  <a:lnTo>
                    <a:pt x="63614" y="107759"/>
                  </a:lnTo>
                  <a:lnTo>
                    <a:pt x="74828" y="102958"/>
                  </a:lnTo>
                  <a:lnTo>
                    <a:pt x="82423" y="99771"/>
                  </a:lnTo>
                  <a:lnTo>
                    <a:pt x="86817" y="98577"/>
                  </a:lnTo>
                  <a:lnTo>
                    <a:pt x="86817" y="120535"/>
                  </a:lnTo>
                  <a:lnTo>
                    <a:pt x="86161" y="129068"/>
                  </a:lnTo>
                  <a:lnTo>
                    <a:pt x="82170" y="141326"/>
                  </a:lnTo>
                  <a:lnTo>
                    <a:pt x="74434" y="151257"/>
                  </a:lnTo>
                  <a:lnTo>
                    <a:pt x="71927" y="153472"/>
                  </a:lnTo>
                  <a:lnTo>
                    <a:pt x="60510" y="160225"/>
                  </a:lnTo>
                  <a:lnTo>
                    <a:pt x="48412" y="162433"/>
                  </a:lnTo>
                  <a:lnTo>
                    <a:pt x="48886" y="186279"/>
                  </a:lnTo>
                  <a:lnTo>
                    <a:pt x="61019" y="182779"/>
                  </a:lnTo>
                  <a:close/>
                </a:path>
                <a:path w="135648" h="186778">
                  <a:moveTo>
                    <a:pt x="44279" y="162120"/>
                  </a:moveTo>
                  <a:lnTo>
                    <a:pt x="32414" y="155338"/>
                  </a:lnTo>
                  <a:lnTo>
                    <a:pt x="41617" y="186778"/>
                  </a:lnTo>
                  <a:lnTo>
                    <a:pt x="48886" y="186279"/>
                  </a:lnTo>
                  <a:lnTo>
                    <a:pt x="48412" y="162433"/>
                  </a:lnTo>
                  <a:lnTo>
                    <a:pt x="44279" y="162120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3" name="object 37">
              <a:extLst>
                <a:ext uri="{FF2B5EF4-FFF2-40B4-BE49-F238E27FC236}">
                  <a16:creationId xmlns:a16="http://schemas.microsoft.com/office/drawing/2014/main" id="{9779E8B8-DAFD-41C8-9662-0A8F15A673A4}"/>
                </a:ext>
              </a:extLst>
            </p:cNvPr>
            <p:cNvSpPr/>
            <p:nvPr/>
          </p:nvSpPr>
          <p:spPr>
            <a:xfrm>
              <a:off x="7699748" y="3444652"/>
              <a:ext cx="175285" cy="180784"/>
            </a:xfrm>
            <a:custGeom>
              <a:avLst/>
              <a:gdLst/>
              <a:ahLst/>
              <a:cxnLst/>
              <a:rect l="l" t="t" r="r" b="b"/>
              <a:pathLst>
                <a:path w="175285" h="180784">
                  <a:moveTo>
                    <a:pt x="21251" y="134204"/>
                  </a:moveTo>
                  <a:lnTo>
                    <a:pt x="23950" y="146739"/>
                  </a:lnTo>
                  <a:lnTo>
                    <a:pt x="28435" y="157226"/>
                  </a:lnTo>
                  <a:lnTo>
                    <a:pt x="36765" y="167563"/>
                  </a:lnTo>
                  <a:lnTo>
                    <a:pt x="47053" y="174883"/>
                  </a:lnTo>
                  <a:lnTo>
                    <a:pt x="59355" y="179302"/>
                  </a:lnTo>
                  <a:lnTo>
                    <a:pt x="73634" y="180784"/>
                  </a:lnTo>
                  <a:lnTo>
                    <a:pt x="76993" y="180673"/>
                  </a:lnTo>
                  <a:lnTo>
                    <a:pt x="89867" y="178133"/>
                  </a:lnTo>
                  <a:lnTo>
                    <a:pt x="101666" y="172549"/>
                  </a:lnTo>
                  <a:lnTo>
                    <a:pt x="112095" y="164336"/>
                  </a:lnTo>
                  <a:lnTo>
                    <a:pt x="120854" y="153908"/>
                  </a:lnTo>
                  <a:lnTo>
                    <a:pt x="127647" y="141681"/>
                  </a:lnTo>
                  <a:lnTo>
                    <a:pt x="128054" y="142062"/>
                  </a:lnTo>
                  <a:lnTo>
                    <a:pt x="129260" y="178790"/>
                  </a:lnTo>
                  <a:lnTo>
                    <a:pt x="137668" y="180784"/>
                  </a:lnTo>
                  <a:lnTo>
                    <a:pt x="143238" y="176136"/>
                  </a:lnTo>
                  <a:lnTo>
                    <a:pt x="153623" y="168384"/>
                  </a:lnTo>
                  <a:lnTo>
                    <a:pt x="164286" y="161664"/>
                  </a:lnTo>
                  <a:lnTo>
                    <a:pt x="175285" y="156032"/>
                  </a:lnTo>
                  <a:lnTo>
                    <a:pt x="175285" y="147650"/>
                  </a:lnTo>
                  <a:lnTo>
                    <a:pt x="169185" y="146228"/>
                  </a:lnTo>
                  <a:lnTo>
                    <a:pt x="159142" y="139547"/>
                  </a:lnTo>
                  <a:lnTo>
                    <a:pt x="155651" y="124904"/>
                  </a:lnTo>
                  <a:lnTo>
                    <a:pt x="155065" y="116606"/>
                  </a:lnTo>
                  <a:lnTo>
                    <a:pt x="154620" y="104141"/>
                  </a:lnTo>
                  <a:lnTo>
                    <a:pt x="154470" y="88988"/>
                  </a:lnTo>
                  <a:lnTo>
                    <a:pt x="154503" y="69126"/>
                  </a:lnTo>
                  <a:lnTo>
                    <a:pt x="154686" y="62174"/>
                  </a:lnTo>
                  <a:lnTo>
                    <a:pt x="155041" y="51785"/>
                  </a:lnTo>
                  <a:lnTo>
                    <a:pt x="155580" y="37959"/>
                  </a:lnTo>
                  <a:lnTo>
                    <a:pt x="156316" y="20697"/>
                  </a:lnTo>
                  <a:lnTo>
                    <a:pt x="157264" y="0"/>
                  </a:lnTo>
                  <a:lnTo>
                    <a:pt x="147850" y="560"/>
                  </a:lnTo>
                  <a:lnTo>
                    <a:pt x="136084" y="1124"/>
                  </a:lnTo>
                  <a:lnTo>
                    <a:pt x="122538" y="1615"/>
                  </a:lnTo>
                  <a:lnTo>
                    <a:pt x="107251" y="1993"/>
                  </a:lnTo>
                  <a:lnTo>
                    <a:pt x="106057" y="10756"/>
                  </a:lnTo>
                  <a:lnTo>
                    <a:pt x="115059" y="16242"/>
                  </a:lnTo>
                  <a:lnTo>
                    <a:pt x="122282" y="25693"/>
                  </a:lnTo>
                  <a:lnTo>
                    <a:pt x="125260" y="39890"/>
                  </a:lnTo>
                  <a:lnTo>
                    <a:pt x="125912" y="49300"/>
                  </a:lnTo>
                  <a:lnTo>
                    <a:pt x="126327" y="61900"/>
                  </a:lnTo>
                  <a:lnTo>
                    <a:pt x="126466" y="77419"/>
                  </a:lnTo>
                  <a:lnTo>
                    <a:pt x="126466" y="105359"/>
                  </a:lnTo>
                  <a:lnTo>
                    <a:pt x="126247" y="110842"/>
                  </a:lnTo>
                  <a:lnTo>
                    <a:pt x="123177" y="125464"/>
                  </a:lnTo>
                  <a:lnTo>
                    <a:pt x="116723" y="137630"/>
                  </a:lnTo>
                  <a:lnTo>
                    <a:pt x="107184" y="146886"/>
                  </a:lnTo>
                  <a:lnTo>
                    <a:pt x="94859" y="152774"/>
                  </a:lnTo>
                  <a:lnTo>
                    <a:pt x="80048" y="154838"/>
                  </a:lnTo>
                  <a:lnTo>
                    <a:pt x="68077" y="152978"/>
                  </a:lnTo>
                  <a:lnTo>
                    <a:pt x="57460" y="146155"/>
                  </a:lnTo>
                  <a:lnTo>
                    <a:pt x="50759" y="134282"/>
                  </a:lnTo>
                  <a:lnTo>
                    <a:pt x="48425" y="117322"/>
                  </a:lnTo>
                  <a:lnTo>
                    <a:pt x="48458" y="69125"/>
                  </a:lnTo>
                  <a:lnTo>
                    <a:pt x="48642" y="62174"/>
                  </a:lnTo>
                  <a:lnTo>
                    <a:pt x="48998" y="51784"/>
                  </a:lnTo>
                  <a:lnTo>
                    <a:pt x="49542" y="37958"/>
                  </a:lnTo>
                  <a:lnTo>
                    <a:pt x="50286" y="20697"/>
                  </a:lnTo>
                  <a:lnTo>
                    <a:pt x="51244" y="0"/>
                  </a:lnTo>
                  <a:lnTo>
                    <a:pt x="41815" y="561"/>
                  </a:lnTo>
                  <a:lnTo>
                    <a:pt x="30047" y="1124"/>
                  </a:lnTo>
                  <a:lnTo>
                    <a:pt x="16502" y="1615"/>
                  </a:lnTo>
                  <a:lnTo>
                    <a:pt x="1219" y="1993"/>
                  </a:lnTo>
                  <a:lnTo>
                    <a:pt x="0" y="10756"/>
                  </a:lnTo>
                  <a:lnTo>
                    <a:pt x="8785" y="16070"/>
                  </a:lnTo>
                  <a:lnTo>
                    <a:pt x="15968" y="25593"/>
                  </a:lnTo>
                  <a:lnTo>
                    <a:pt x="19215" y="39890"/>
                  </a:lnTo>
                  <a:lnTo>
                    <a:pt x="19867" y="49300"/>
                  </a:lnTo>
                  <a:lnTo>
                    <a:pt x="20282" y="61900"/>
                  </a:lnTo>
                  <a:lnTo>
                    <a:pt x="20421" y="77419"/>
                  </a:lnTo>
                  <a:lnTo>
                    <a:pt x="20421" y="120916"/>
                  </a:lnTo>
                  <a:lnTo>
                    <a:pt x="21251" y="134204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4" name="object 38">
              <a:extLst>
                <a:ext uri="{FF2B5EF4-FFF2-40B4-BE49-F238E27FC236}">
                  <a16:creationId xmlns:a16="http://schemas.microsoft.com/office/drawing/2014/main" id="{B66C6E1D-6425-46A5-ABDC-EBD453B969AF}"/>
                </a:ext>
              </a:extLst>
            </p:cNvPr>
            <p:cNvSpPr/>
            <p:nvPr/>
          </p:nvSpPr>
          <p:spPr>
            <a:xfrm>
              <a:off x="7868265" y="3318804"/>
              <a:ext cx="232994" cy="390664"/>
            </a:xfrm>
            <a:custGeom>
              <a:avLst/>
              <a:gdLst/>
              <a:ahLst/>
              <a:cxnLst/>
              <a:rect l="l" t="t" r="r" b="b"/>
              <a:pathLst>
                <a:path w="232994" h="390664">
                  <a:moveTo>
                    <a:pt x="160718" y="124104"/>
                  </a:moveTo>
                  <a:lnTo>
                    <a:pt x="147719" y="124747"/>
                  </a:lnTo>
                  <a:lnTo>
                    <a:pt x="135037" y="125234"/>
                  </a:lnTo>
                  <a:lnTo>
                    <a:pt x="122641" y="125634"/>
                  </a:lnTo>
                  <a:lnTo>
                    <a:pt x="122428" y="125641"/>
                  </a:lnTo>
                  <a:lnTo>
                    <a:pt x="126353" y="104643"/>
                  </a:lnTo>
                  <a:lnTo>
                    <a:pt x="130817" y="86058"/>
                  </a:lnTo>
                  <a:lnTo>
                    <a:pt x="135817" y="69896"/>
                  </a:lnTo>
                  <a:lnTo>
                    <a:pt x="141348" y="56164"/>
                  </a:lnTo>
                  <a:lnTo>
                    <a:pt x="147406" y="44870"/>
                  </a:lnTo>
                  <a:lnTo>
                    <a:pt x="153989" y="36021"/>
                  </a:lnTo>
                  <a:lnTo>
                    <a:pt x="161091" y="29626"/>
                  </a:lnTo>
                  <a:lnTo>
                    <a:pt x="168709" y="25693"/>
                  </a:lnTo>
                  <a:lnTo>
                    <a:pt x="176840" y="24229"/>
                  </a:lnTo>
                  <a:lnTo>
                    <a:pt x="186778" y="24218"/>
                  </a:lnTo>
                  <a:lnTo>
                    <a:pt x="191122" y="26911"/>
                  </a:lnTo>
                  <a:lnTo>
                    <a:pt x="196049" y="35636"/>
                  </a:lnTo>
                  <a:lnTo>
                    <a:pt x="201155" y="45796"/>
                  </a:lnTo>
                  <a:lnTo>
                    <a:pt x="207746" y="50952"/>
                  </a:lnTo>
                  <a:lnTo>
                    <a:pt x="215607" y="50952"/>
                  </a:lnTo>
                  <a:lnTo>
                    <a:pt x="228062" y="45921"/>
                  </a:lnTo>
                  <a:lnTo>
                    <a:pt x="232984" y="32426"/>
                  </a:lnTo>
                  <a:lnTo>
                    <a:pt x="232994" y="31661"/>
                  </a:lnTo>
                  <a:lnTo>
                    <a:pt x="229814" y="19484"/>
                  </a:lnTo>
                  <a:lnTo>
                    <a:pt x="221204" y="9409"/>
                  </a:lnTo>
                  <a:lnTo>
                    <a:pt x="208557" y="2545"/>
                  </a:lnTo>
                  <a:lnTo>
                    <a:pt x="193217" y="0"/>
                  </a:lnTo>
                  <a:lnTo>
                    <a:pt x="181208" y="1043"/>
                  </a:lnTo>
                  <a:lnTo>
                    <a:pt x="169544" y="4127"/>
                  </a:lnTo>
                  <a:lnTo>
                    <a:pt x="158320" y="9182"/>
                  </a:lnTo>
                  <a:lnTo>
                    <a:pt x="147627" y="16139"/>
                  </a:lnTo>
                  <a:lnTo>
                    <a:pt x="137560" y="24927"/>
                  </a:lnTo>
                  <a:lnTo>
                    <a:pt x="128212" y="35478"/>
                  </a:lnTo>
                  <a:lnTo>
                    <a:pt x="119674" y="47722"/>
                  </a:lnTo>
                  <a:lnTo>
                    <a:pt x="113233" y="59194"/>
                  </a:lnTo>
                  <a:lnTo>
                    <a:pt x="108871" y="68537"/>
                  </a:lnTo>
                  <a:lnTo>
                    <a:pt x="104729" y="79105"/>
                  </a:lnTo>
                  <a:lnTo>
                    <a:pt x="100814" y="90880"/>
                  </a:lnTo>
                  <a:lnTo>
                    <a:pt x="97132" y="103840"/>
                  </a:lnTo>
                  <a:lnTo>
                    <a:pt x="93691" y="117965"/>
                  </a:lnTo>
                  <a:lnTo>
                    <a:pt x="91744" y="126987"/>
                  </a:lnTo>
                  <a:lnTo>
                    <a:pt x="58229" y="129413"/>
                  </a:lnTo>
                  <a:lnTo>
                    <a:pt x="58229" y="149123"/>
                  </a:lnTo>
                  <a:lnTo>
                    <a:pt x="88366" y="149123"/>
                  </a:lnTo>
                  <a:lnTo>
                    <a:pt x="64274" y="315023"/>
                  </a:lnTo>
                  <a:lnTo>
                    <a:pt x="58450" y="340160"/>
                  </a:lnTo>
                  <a:lnTo>
                    <a:pt x="54082" y="355459"/>
                  </a:lnTo>
                  <a:lnTo>
                    <a:pt x="50088" y="363255"/>
                  </a:lnTo>
                  <a:lnTo>
                    <a:pt x="45382" y="365882"/>
                  </a:lnTo>
                  <a:lnTo>
                    <a:pt x="38252" y="365950"/>
                  </a:lnTo>
                  <a:lnTo>
                    <a:pt x="35179" y="363143"/>
                  </a:lnTo>
                  <a:lnTo>
                    <a:pt x="31864" y="359867"/>
                  </a:lnTo>
                  <a:lnTo>
                    <a:pt x="27330" y="354507"/>
                  </a:lnTo>
                  <a:lnTo>
                    <a:pt x="21742" y="351675"/>
                  </a:lnTo>
                  <a:lnTo>
                    <a:pt x="6921" y="351675"/>
                  </a:lnTo>
                  <a:lnTo>
                    <a:pt x="0" y="359105"/>
                  </a:lnTo>
                  <a:lnTo>
                    <a:pt x="0" y="368579"/>
                  </a:lnTo>
                  <a:lnTo>
                    <a:pt x="4293" y="379996"/>
                  </a:lnTo>
                  <a:lnTo>
                    <a:pt x="15509" y="387964"/>
                  </a:lnTo>
                  <a:lnTo>
                    <a:pt x="29743" y="390664"/>
                  </a:lnTo>
                  <a:lnTo>
                    <a:pt x="39601" y="389810"/>
                  </a:lnTo>
                  <a:lnTo>
                    <a:pt x="48570" y="387174"/>
                  </a:lnTo>
                  <a:lnTo>
                    <a:pt x="56715" y="382649"/>
                  </a:lnTo>
                  <a:lnTo>
                    <a:pt x="64101" y="376127"/>
                  </a:lnTo>
                  <a:lnTo>
                    <a:pt x="70791" y="367497"/>
                  </a:lnTo>
                  <a:lnTo>
                    <a:pt x="76851" y="356653"/>
                  </a:lnTo>
                  <a:lnTo>
                    <a:pt x="82345" y="343486"/>
                  </a:lnTo>
                  <a:lnTo>
                    <a:pt x="87337" y="327887"/>
                  </a:lnTo>
                  <a:lnTo>
                    <a:pt x="91891" y="309747"/>
                  </a:lnTo>
                  <a:lnTo>
                    <a:pt x="96073" y="288959"/>
                  </a:lnTo>
                  <a:lnTo>
                    <a:pt x="98526" y="274574"/>
                  </a:lnTo>
                  <a:lnTo>
                    <a:pt x="118275" y="149123"/>
                  </a:lnTo>
                  <a:lnTo>
                    <a:pt x="160045" y="149123"/>
                  </a:lnTo>
                  <a:lnTo>
                    <a:pt x="165874" y="132537"/>
                  </a:lnTo>
                  <a:lnTo>
                    <a:pt x="161886" y="124053"/>
                  </a:lnTo>
                  <a:lnTo>
                    <a:pt x="160718" y="124104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5" name="object 39">
              <a:extLst>
                <a:ext uri="{FF2B5EF4-FFF2-40B4-BE49-F238E27FC236}">
                  <a16:creationId xmlns:a16="http://schemas.microsoft.com/office/drawing/2014/main" id="{983CD860-4101-4B7F-A9F5-0297275DCC41}"/>
                </a:ext>
              </a:extLst>
            </p:cNvPr>
            <p:cNvSpPr/>
            <p:nvPr/>
          </p:nvSpPr>
          <p:spPr>
            <a:xfrm>
              <a:off x="8052454" y="3437049"/>
              <a:ext cx="178041" cy="188379"/>
            </a:xfrm>
            <a:custGeom>
              <a:avLst/>
              <a:gdLst/>
              <a:ahLst/>
              <a:cxnLst/>
              <a:rect l="l" t="t" r="r" b="b"/>
              <a:pathLst>
                <a:path w="178041" h="188379">
                  <a:moveTo>
                    <a:pt x="142565" y="170237"/>
                  </a:moveTo>
                  <a:lnTo>
                    <a:pt x="152425" y="160858"/>
                  </a:lnTo>
                  <a:lnTo>
                    <a:pt x="157826" y="154602"/>
                  </a:lnTo>
                  <a:lnTo>
                    <a:pt x="165142" y="143962"/>
                  </a:lnTo>
                  <a:lnTo>
                    <a:pt x="170807" y="132589"/>
                  </a:lnTo>
                  <a:lnTo>
                    <a:pt x="174836" y="120495"/>
                  </a:lnTo>
                  <a:lnTo>
                    <a:pt x="177242" y="107694"/>
                  </a:lnTo>
                  <a:lnTo>
                    <a:pt x="178041" y="94195"/>
                  </a:lnTo>
                  <a:lnTo>
                    <a:pt x="177705" y="85117"/>
                  </a:lnTo>
                  <a:lnTo>
                    <a:pt x="175878" y="71876"/>
                  </a:lnTo>
                  <a:lnTo>
                    <a:pt x="172451" y="59457"/>
                  </a:lnTo>
                  <a:lnTo>
                    <a:pt x="167410" y="47862"/>
                  </a:lnTo>
                  <a:lnTo>
                    <a:pt x="160739" y="37089"/>
                  </a:lnTo>
                  <a:lnTo>
                    <a:pt x="152425" y="27139"/>
                  </a:lnTo>
                  <a:lnTo>
                    <a:pt x="148215" y="22908"/>
                  </a:lnTo>
                  <a:lnTo>
                    <a:pt x="138124" y="14705"/>
                  </a:lnTo>
                  <a:lnTo>
                    <a:pt x="127136" y="8296"/>
                  </a:lnTo>
                  <a:lnTo>
                    <a:pt x="115253" y="3698"/>
                  </a:lnTo>
                  <a:lnTo>
                    <a:pt x="102477" y="927"/>
                  </a:lnTo>
                  <a:lnTo>
                    <a:pt x="88811" y="0"/>
                  </a:lnTo>
                  <a:lnTo>
                    <a:pt x="83261" y="161"/>
                  </a:lnTo>
                  <a:lnTo>
                    <a:pt x="70349" y="1889"/>
                  </a:lnTo>
                  <a:lnTo>
                    <a:pt x="58136" y="5518"/>
                  </a:lnTo>
                  <a:lnTo>
                    <a:pt x="46650" y="11062"/>
                  </a:lnTo>
                  <a:lnTo>
                    <a:pt x="35923" y="18535"/>
                  </a:lnTo>
                  <a:lnTo>
                    <a:pt x="25984" y="27952"/>
                  </a:lnTo>
                  <a:lnTo>
                    <a:pt x="20728" y="34002"/>
                  </a:lnTo>
                  <a:lnTo>
                    <a:pt x="13304" y="44597"/>
                  </a:lnTo>
                  <a:lnTo>
                    <a:pt x="7505" y="55901"/>
                  </a:lnTo>
                  <a:lnTo>
                    <a:pt x="3345" y="67927"/>
                  </a:lnTo>
                  <a:lnTo>
                    <a:pt x="838" y="80688"/>
                  </a:lnTo>
                  <a:lnTo>
                    <a:pt x="0" y="94195"/>
                  </a:lnTo>
                  <a:lnTo>
                    <a:pt x="334" y="103255"/>
                  </a:lnTo>
                  <a:lnTo>
                    <a:pt x="2157" y="116498"/>
                  </a:lnTo>
                  <a:lnTo>
                    <a:pt x="5580" y="128919"/>
                  </a:lnTo>
                  <a:lnTo>
                    <a:pt x="10619" y="140517"/>
                  </a:lnTo>
                  <a:lnTo>
                    <a:pt x="17288" y="151291"/>
                  </a:lnTo>
                  <a:lnTo>
                    <a:pt x="25603" y="161239"/>
                  </a:lnTo>
                  <a:lnTo>
                    <a:pt x="30948" y="166398"/>
                  </a:lnTo>
                  <a:lnTo>
                    <a:pt x="33945" y="108597"/>
                  </a:lnTo>
                  <a:lnTo>
                    <a:pt x="32791" y="90589"/>
                  </a:lnTo>
                  <a:lnTo>
                    <a:pt x="32817" y="87936"/>
                  </a:lnTo>
                  <a:lnTo>
                    <a:pt x="34477" y="70150"/>
                  </a:lnTo>
                  <a:lnTo>
                    <a:pt x="38566" y="54794"/>
                  </a:lnTo>
                  <a:lnTo>
                    <a:pt x="44861" y="41978"/>
                  </a:lnTo>
                  <a:lnTo>
                    <a:pt x="53135" y="31815"/>
                  </a:lnTo>
                  <a:lnTo>
                    <a:pt x="63165" y="24417"/>
                  </a:lnTo>
                  <a:lnTo>
                    <a:pt x="74725" y="19896"/>
                  </a:lnTo>
                  <a:lnTo>
                    <a:pt x="87591" y="18364"/>
                  </a:lnTo>
                  <a:lnTo>
                    <a:pt x="96279" y="19071"/>
                  </a:lnTo>
                  <a:lnTo>
                    <a:pt x="108403" y="22808"/>
                  </a:lnTo>
                  <a:lnTo>
                    <a:pt x="119286" y="29758"/>
                  </a:lnTo>
                  <a:lnTo>
                    <a:pt x="128828" y="39928"/>
                  </a:lnTo>
                  <a:lnTo>
                    <a:pt x="133026" y="46169"/>
                  </a:lnTo>
                  <a:lnTo>
                    <a:pt x="138329" y="56859"/>
                  </a:lnTo>
                  <a:lnTo>
                    <a:pt x="142150" y="68809"/>
                  </a:lnTo>
                  <a:lnTo>
                    <a:pt x="144461" y="82046"/>
                  </a:lnTo>
                  <a:lnTo>
                    <a:pt x="145237" y="96596"/>
                  </a:lnTo>
                  <a:lnTo>
                    <a:pt x="145226" y="98365"/>
                  </a:lnTo>
                  <a:lnTo>
                    <a:pt x="143742" y="116398"/>
                  </a:lnTo>
                  <a:lnTo>
                    <a:pt x="139893" y="132009"/>
                  </a:lnTo>
                  <a:lnTo>
                    <a:pt x="133874" y="145070"/>
                  </a:lnTo>
                  <a:lnTo>
                    <a:pt x="125880" y="155451"/>
                  </a:lnTo>
                  <a:lnTo>
                    <a:pt x="116105" y="163026"/>
                  </a:lnTo>
                  <a:lnTo>
                    <a:pt x="104746" y="167665"/>
                  </a:lnTo>
                  <a:lnTo>
                    <a:pt x="91998" y="169240"/>
                  </a:lnTo>
                  <a:lnTo>
                    <a:pt x="81992" y="168416"/>
                  </a:lnTo>
                  <a:lnTo>
                    <a:pt x="69837" y="164830"/>
                  </a:lnTo>
                  <a:lnTo>
                    <a:pt x="59141" y="158519"/>
                  </a:lnTo>
                  <a:lnTo>
                    <a:pt x="50054" y="149612"/>
                  </a:lnTo>
                  <a:lnTo>
                    <a:pt x="42726" y="138237"/>
                  </a:lnTo>
                  <a:lnTo>
                    <a:pt x="52340" y="180423"/>
                  </a:lnTo>
                  <a:lnTo>
                    <a:pt x="64337" y="184833"/>
                  </a:lnTo>
                  <a:lnTo>
                    <a:pt x="77163" y="187490"/>
                  </a:lnTo>
                  <a:lnTo>
                    <a:pt x="90792" y="188379"/>
                  </a:lnTo>
                  <a:lnTo>
                    <a:pt x="95090" y="188282"/>
                  </a:lnTo>
                  <a:lnTo>
                    <a:pt x="108190" y="186693"/>
                  </a:lnTo>
                  <a:lnTo>
                    <a:pt x="120460" y="183155"/>
                  </a:lnTo>
                  <a:lnTo>
                    <a:pt x="131914" y="177669"/>
                  </a:lnTo>
                  <a:lnTo>
                    <a:pt x="142565" y="170237"/>
                  </a:lnTo>
                  <a:close/>
                </a:path>
                <a:path w="178041" h="188379">
                  <a:moveTo>
                    <a:pt x="41201" y="174273"/>
                  </a:moveTo>
                  <a:lnTo>
                    <a:pt x="52340" y="180423"/>
                  </a:lnTo>
                  <a:lnTo>
                    <a:pt x="42726" y="138237"/>
                  </a:lnTo>
                  <a:lnTo>
                    <a:pt x="37306" y="124522"/>
                  </a:lnTo>
                  <a:lnTo>
                    <a:pt x="33945" y="108597"/>
                  </a:lnTo>
                  <a:lnTo>
                    <a:pt x="30948" y="166398"/>
                  </a:lnTo>
                  <a:lnTo>
                    <a:pt x="41201" y="174273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6" name="object 40">
              <a:extLst>
                <a:ext uri="{FF2B5EF4-FFF2-40B4-BE49-F238E27FC236}">
                  <a16:creationId xmlns:a16="http://schemas.microsoft.com/office/drawing/2014/main" id="{EFA17353-6DD8-441A-B231-3A8E3F92BFE6}"/>
                </a:ext>
              </a:extLst>
            </p:cNvPr>
            <p:cNvSpPr/>
            <p:nvPr/>
          </p:nvSpPr>
          <p:spPr>
            <a:xfrm>
              <a:off x="8275629" y="3436270"/>
              <a:ext cx="122440" cy="183172"/>
            </a:xfrm>
            <a:custGeom>
              <a:avLst/>
              <a:gdLst/>
              <a:ahLst/>
              <a:cxnLst/>
              <a:rect l="l" t="t" r="r" b="b"/>
              <a:pathLst>
                <a:path w="122440" h="183172">
                  <a:moveTo>
                    <a:pt x="56105" y="28022"/>
                  </a:moveTo>
                  <a:lnTo>
                    <a:pt x="48793" y="42303"/>
                  </a:lnTo>
                  <a:lnTo>
                    <a:pt x="48444" y="41077"/>
                  </a:lnTo>
                  <a:lnTo>
                    <a:pt x="48962" y="26758"/>
                  </a:lnTo>
                  <a:lnTo>
                    <a:pt x="49752" y="14161"/>
                  </a:lnTo>
                  <a:lnTo>
                    <a:pt x="50799" y="3187"/>
                  </a:lnTo>
                  <a:lnTo>
                    <a:pt x="42405" y="0"/>
                  </a:lnTo>
                  <a:lnTo>
                    <a:pt x="33213" y="7769"/>
                  </a:lnTo>
                  <a:lnTo>
                    <a:pt x="23020" y="14996"/>
                  </a:lnTo>
                  <a:lnTo>
                    <a:pt x="11924" y="21698"/>
                  </a:lnTo>
                  <a:lnTo>
                    <a:pt x="0" y="27914"/>
                  </a:lnTo>
                  <a:lnTo>
                    <a:pt x="0" y="36322"/>
                  </a:lnTo>
                  <a:lnTo>
                    <a:pt x="6064" y="37728"/>
                  </a:lnTo>
                  <a:lnTo>
                    <a:pt x="16125" y="44404"/>
                  </a:lnTo>
                  <a:lnTo>
                    <a:pt x="19608" y="59042"/>
                  </a:lnTo>
                  <a:lnTo>
                    <a:pt x="20258" y="68460"/>
                  </a:lnTo>
                  <a:lnTo>
                    <a:pt x="20667" y="81060"/>
                  </a:lnTo>
                  <a:lnTo>
                    <a:pt x="20802" y="96583"/>
                  </a:lnTo>
                  <a:lnTo>
                    <a:pt x="20802" y="107407"/>
                  </a:lnTo>
                  <a:lnTo>
                    <a:pt x="20662" y="122995"/>
                  </a:lnTo>
                  <a:lnTo>
                    <a:pt x="20265" y="135583"/>
                  </a:lnTo>
                  <a:lnTo>
                    <a:pt x="19608" y="145262"/>
                  </a:lnTo>
                  <a:lnTo>
                    <a:pt x="18247" y="156354"/>
                  </a:lnTo>
                  <a:lnTo>
                    <a:pt x="13124" y="166914"/>
                  </a:lnTo>
                  <a:lnTo>
                    <a:pt x="1600" y="174002"/>
                  </a:lnTo>
                  <a:lnTo>
                    <a:pt x="2806" y="183172"/>
                  </a:lnTo>
                  <a:lnTo>
                    <a:pt x="8717" y="182727"/>
                  </a:lnTo>
                  <a:lnTo>
                    <a:pt x="21122" y="182164"/>
                  </a:lnTo>
                  <a:lnTo>
                    <a:pt x="34810" y="181978"/>
                  </a:lnTo>
                  <a:lnTo>
                    <a:pt x="47194" y="182081"/>
                  </a:lnTo>
                  <a:lnTo>
                    <a:pt x="60056" y="182477"/>
                  </a:lnTo>
                  <a:lnTo>
                    <a:pt x="70840" y="183172"/>
                  </a:lnTo>
                  <a:lnTo>
                    <a:pt x="72008" y="174002"/>
                  </a:lnTo>
                  <a:lnTo>
                    <a:pt x="59721" y="168862"/>
                  </a:lnTo>
                  <a:lnTo>
                    <a:pt x="52320" y="159781"/>
                  </a:lnTo>
                  <a:lnTo>
                    <a:pt x="49606" y="145262"/>
                  </a:lnTo>
                  <a:lnTo>
                    <a:pt x="49208" y="135024"/>
                  </a:lnTo>
                  <a:lnTo>
                    <a:pt x="48912" y="122285"/>
                  </a:lnTo>
                  <a:lnTo>
                    <a:pt x="48793" y="87782"/>
                  </a:lnTo>
                  <a:lnTo>
                    <a:pt x="49108" y="78628"/>
                  </a:lnTo>
                  <a:lnTo>
                    <a:pt x="51795" y="61133"/>
                  </a:lnTo>
                  <a:lnTo>
                    <a:pt x="56922" y="46939"/>
                  </a:lnTo>
                  <a:lnTo>
                    <a:pt x="64117" y="36383"/>
                  </a:lnTo>
                  <a:lnTo>
                    <a:pt x="73011" y="29802"/>
                  </a:lnTo>
                  <a:lnTo>
                    <a:pt x="83235" y="27533"/>
                  </a:lnTo>
                  <a:lnTo>
                    <a:pt x="83543" y="27538"/>
                  </a:lnTo>
                  <a:lnTo>
                    <a:pt x="95703" y="31206"/>
                  </a:lnTo>
                  <a:lnTo>
                    <a:pt x="108026" y="34709"/>
                  </a:lnTo>
                  <a:lnTo>
                    <a:pt x="117640" y="34709"/>
                  </a:lnTo>
                  <a:lnTo>
                    <a:pt x="122440" y="29908"/>
                  </a:lnTo>
                  <a:lnTo>
                    <a:pt x="122440" y="20751"/>
                  </a:lnTo>
                  <a:lnTo>
                    <a:pt x="121110" y="13854"/>
                  </a:lnTo>
                  <a:lnTo>
                    <a:pt x="112491" y="4434"/>
                  </a:lnTo>
                  <a:lnTo>
                    <a:pt x="96837" y="787"/>
                  </a:lnTo>
                  <a:lnTo>
                    <a:pt x="85504" y="2613"/>
                  </a:lnTo>
                  <a:lnTo>
                    <a:pt x="74746" y="7927"/>
                  </a:lnTo>
                  <a:lnTo>
                    <a:pt x="64851" y="16480"/>
                  </a:lnTo>
                  <a:lnTo>
                    <a:pt x="56105" y="28022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7" name="object 41">
              <a:extLst>
                <a:ext uri="{FF2B5EF4-FFF2-40B4-BE49-F238E27FC236}">
                  <a16:creationId xmlns:a16="http://schemas.microsoft.com/office/drawing/2014/main" id="{2FBED90B-54DD-4270-9740-CDA86B5D7366}"/>
                </a:ext>
              </a:extLst>
            </p:cNvPr>
            <p:cNvSpPr/>
            <p:nvPr/>
          </p:nvSpPr>
          <p:spPr>
            <a:xfrm>
              <a:off x="8434485" y="3436272"/>
              <a:ext cx="259283" cy="183172"/>
            </a:xfrm>
            <a:custGeom>
              <a:avLst/>
              <a:gdLst/>
              <a:ahLst/>
              <a:cxnLst/>
              <a:rect l="l" t="t" r="r" b="b"/>
              <a:pathLst>
                <a:path w="259283" h="183172">
                  <a:moveTo>
                    <a:pt x="250340" y="169282"/>
                  </a:moveTo>
                  <a:lnTo>
                    <a:pt x="243399" y="160231"/>
                  </a:lnTo>
                  <a:lnTo>
                    <a:pt x="240868" y="145262"/>
                  </a:lnTo>
                  <a:lnTo>
                    <a:pt x="240477" y="135024"/>
                  </a:lnTo>
                  <a:lnTo>
                    <a:pt x="240193" y="122285"/>
                  </a:lnTo>
                  <a:lnTo>
                    <a:pt x="240080" y="55867"/>
                  </a:lnTo>
                  <a:lnTo>
                    <a:pt x="239677" y="46973"/>
                  </a:lnTo>
                  <a:lnTo>
                    <a:pt x="237239" y="34208"/>
                  </a:lnTo>
                  <a:lnTo>
                    <a:pt x="232473" y="23545"/>
                  </a:lnTo>
                  <a:lnTo>
                    <a:pt x="227357" y="16378"/>
                  </a:lnTo>
                  <a:lnTo>
                    <a:pt x="217649" y="7718"/>
                  </a:lnTo>
                  <a:lnTo>
                    <a:pt x="206030" y="2520"/>
                  </a:lnTo>
                  <a:lnTo>
                    <a:pt x="192455" y="787"/>
                  </a:lnTo>
                  <a:lnTo>
                    <a:pt x="183020" y="1728"/>
                  </a:lnTo>
                  <a:lnTo>
                    <a:pt x="171718" y="5649"/>
                  </a:lnTo>
                  <a:lnTo>
                    <a:pt x="161225" y="12640"/>
                  </a:lnTo>
                  <a:lnTo>
                    <a:pt x="151583" y="22722"/>
                  </a:lnTo>
                  <a:lnTo>
                    <a:pt x="142836" y="35915"/>
                  </a:lnTo>
                  <a:lnTo>
                    <a:pt x="142049" y="35915"/>
                  </a:lnTo>
                  <a:lnTo>
                    <a:pt x="140843" y="31127"/>
                  </a:lnTo>
                  <a:lnTo>
                    <a:pt x="138823" y="27139"/>
                  </a:lnTo>
                  <a:lnTo>
                    <a:pt x="136829" y="23545"/>
                  </a:lnTo>
                  <a:lnTo>
                    <a:pt x="131710" y="16378"/>
                  </a:lnTo>
                  <a:lnTo>
                    <a:pt x="122009" y="7718"/>
                  </a:lnTo>
                  <a:lnTo>
                    <a:pt x="110395" y="2520"/>
                  </a:lnTo>
                  <a:lnTo>
                    <a:pt x="96812" y="787"/>
                  </a:lnTo>
                  <a:lnTo>
                    <a:pt x="89386" y="1347"/>
                  </a:lnTo>
                  <a:lnTo>
                    <a:pt x="77706" y="4809"/>
                  </a:lnTo>
                  <a:lnTo>
                    <a:pt x="67045" y="11409"/>
                  </a:lnTo>
                  <a:lnTo>
                    <a:pt x="57407" y="21126"/>
                  </a:lnTo>
                  <a:lnTo>
                    <a:pt x="48793" y="33934"/>
                  </a:lnTo>
                  <a:lnTo>
                    <a:pt x="48061" y="32492"/>
                  </a:lnTo>
                  <a:lnTo>
                    <a:pt x="48889" y="22805"/>
                  </a:lnTo>
                  <a:lnTo>
                    <a:pt x="50800" y="3187"/>
                  </a:lnTo>
                  <a:lnTo>
                    <a:pt x="42418" y="0"/>
                  </a:lnTo>
                  <a:lnTo>
                    <a:pt x="33207" y="7768"/>
                  </a:lnTo>
                  <a:lnTo>
                    <a:pt x="23013" y="14994"/>
                  </a:lnTo>
                  <a:lnTo>
                    <a:pt x="11920" y="21698"/>
                  </a:lnTo>
                  <a:lnTo>
                    <a:pt x="0" y="27914"/>
                  </a:lnTo>
                  <a:lnTo>
                    <a:pt x="0" y="36322"/>
                  </a:lnTo>
                  <a:lnTo>
                    <a:pt x="5897" y="37726"/>
                  </a:lnTo>
                  <a:lnTo>
                    <a:pt x="15823" y="44401"/>
                  </a:lnTo>
                  <a:lnTo>
                    <a:pt x="19596" y="59042"/>
                  </a:lnTo>
                  <a:lnTo>
                    <a:pt x="20251" y="68460"/>
                  </a:lnTo>
                  <a:lnTo>
                    <a:pt x="20657" y="81060"/>
                  </a:lnTo>
                  <a:lnTo>
                    <a:pt x="20789" y="96583"/>
                  </a:lnTo>
                  <a:lnTo>
                    <a:pt x="20789" y="107407"/>
                  </a:lnTo>
                  <a:lnTo>
                    <a:pt x="20652" y="122995"/>
                  </a:lnTo>
                  <a:lnTo>
                    <a:pt x="20258" y="135583"/>
                  </a:lnTo>
                  <a:lnTo>
                    <a:pt x="19596" y="145262"/>
                  </a:lnTo>
                  <a:lnTo>
                    <a:pt x="18234" y="156354"/>
                  </a:lnTo>
                  <a:lnTo>
                    <a:pt x="13111" y="166914"/>
                  </a:lnTo>
                  <a:lnTo>
                    <a:pt x="1587" y="174002"/>
                  </a:lnTo>
                  <a:lnTo>
                    <a:pt x="2781" y="183172"/>
                  </a:lnTo>
                  <a:lnTo>
                    <a:pt x="3323" y="183126"/>
                  </a:lnTo>
                  <a:lnTo>
                    <a:pt x="15349" y="182382"/>
                  </a:lnTo>
                  <a:lnTo>
                    <a:pt x="28418" y="182014"/>
                  </a:lnTo>
                  <a:lnTo>
                    <a:pt x="41822" y="182023"/>
                  </a:lnTo>
                  <a:lnTo>
                    <a:pt x="54856" y="182409"/>
                  </a:lnTo>
                  <a:lnTo>
                    <a:pt x="66814" y="183172"/>
                  </a:lnTo>
                  <a:lnTo>
                    <a:pt x="68021" y="174002"/>
                  </a:lnTo>
                  <a:lnTo>
                    <a:pt x="59064" y="169279"/>
                  </a:lnTo>
                  <a:lnTo>
                    <a:pt x="52119" y="160229"/>
                  </a:lnTo>
                  <a:lnTo>
                    <a:pt x="49593" y="145262"/>
                  </a:lnTo>
                  <a:lnTo>
                    <a:pt x="49205" y="135024"/>
                  </a:lnTo>
                  <a:lnTo>
                    <a:pt x="48912" y="122285"/>
                  </a:lnTo>
                  <a:lnTo>
                    <a:pt x="48793" y="67030"/>
                  </a:lnTo>
                  <a:lnTo>
                    <a:pt x="49126" y="60864"/>
                  </a:lnTo>
                  <a:lnTo>
                    <a:pt x="52952" y="46773"/>
                  </a:lnTo>
                  <a:lnTo>
                    <a:pt x="60758" y="35862"/>
                  </a:lnTo>
                  <a:lnTo>
                    <a:pt x="72174" y="28815"/>
                  </a:lnTo>
                  <a:lnTo>
                    <a:pt x="86829" y="26314"/>
                  </a:lnTo>
                  <a:lnTo>
                    <a:pt x="94944" y="27352"/>
                  </a:lnTo>
                  <a:lnTo>
                    <a:pt x="106432" y="33778"/>
                  </a:lnTo>
                  <a:lnTo>
                    <a:pt x="113828" y="45210"/>
                  </a:lnTo>
                  <a:lnTo>
                    <a:pt x="116446" y="60642"/>
                  </a:lnTo>
                  <a:lnTo>
                    <a:pt x="116445" y="107408"/>
                  </a:lnTo>
                  <a:lnTo>
                    <a:pt x="116301" y="122995"/>
                  </a:lnTo>
                  <a:lnTo>
                    <a:pt x="115895" y="135583"/>
                  </a:lnTo>
                  <a:lnTo>
                    <a:pt x="115227" y="145262"/>
                  </a:lnTo>
                  <a:lnTo>
                    <a:pt x="113872" y="156349"/>
                  </a:lnTo>
                  <a:lnTo>
                    <a:pt x="108750" y="166912"/>
                  </a:lnTo>
                  <a:lnTo>
                    <a:pt x="97231" y="174002"/>
                  </a:lnTo>
                  <a:lnTo>
                    <a:pt x="98437" y="183172"/>
                  </a:lnTo>
                  <a:lnTo>
                    <a:pt x="98956" y="183128"/>
                  </a:lnTo>
                  <a:lnTo>
                    <a:pt x="110974" y="182383"/>
                  </a:lnTo>
                  <a:lnTo>
                    <a:pt x="124042" y="182014"/>
                  </a:lnTo>
                  <a:lnTo>
                    <a:pt x="137449" y="182023"/>
                  </a:lnTo>
                  <a:lnTo>
                    <a:pt x="150487" y="182409"/>
                  </a:lnTo>
                  <a:lnTo>
                    <a:pt x="162445" y="183172"/>
                  </a:lnTo>
                  <a:lnTo>
                    <a:pt x="163639" y="174002"/>
                  </a:lnTo>
                  <a:lnTo>
                    <a:pt x="154705" y="169288"/>
                  </a:lnTo>
                  <a:lnTo>
                    <a:pt x="147764" y="160236"/>
                  </a:lnTo>
                  <a:lnTo>
                    <a:pt x="145249" y="145262"/>
                  </a:lnTo>
                  <a:lnTo>
                    <a:pt x="144855" y="135024"/>
                  </a:lnTo>
                  <a:lnTo>
                    <a:pt x="144566" y="122285"/>
                  </a:lnTo>
                  <a:lnTo>
                    <a:pt x="144449" y="67030"/>
                  </a:lnTo>
                  <a:lnTo>
                    <a:pt x="144781" y="60883"/>
                  </a:lnTo>
                  <a:lnTo>
                    <a:pt x="148602" y="46785"/>
                  </a:lnTo>
                  <a:lnTo>
                    <a:pt x="156404" y="35868"/>
                  </a:lnTo>
                  <a:lnTo>
                    <a:pt x="167814" y="28816"/>
                  </a:lnTo>
                  <a:lnTo>
                    <a:pt x="182460" y="26314"/>
                  </a:lnTo>
                  <a:lnTo>
                    <a:pt x="190558" y="27350"/>
                  </a:lnTo>
                  <a:lnTo>
                    <a:pt x="202043" y="33775"/>
                  </a:lnTo>
                  <a:lnTo>
                    <a:pt x="209443" y="45207"/>
                  </a:lnTo>
                  <a:lnTo>
                    <a:pt x="212064" y="60642"/>
                  </a:lnTo>
                  <a:lnTo>
                    <a:pt x="212064" y="107407"/>
                  </a:lnTo>
                  <a:lnTo>
                    <a:pt x="211921" y="122995"/>
                  </a:lnTo>
                  <a:lnTo>
                    <a:pt x="211521" y="135583"/>
                  </a:lnTo>
                  <a:lnTo>
                    <a:pt x="210870" y="145262"/>
                  </a:lnTo>
                  <a:lnTo>
                    <a:pt x="209505" y="156349"/>
                  </a:lnTo>
                  <a:lnTo>
                    <a:pt x="204387" y="166912"/>
                  </a:lnTo>
                  <a:lnTo>
                    <a:pt x="192874" y="174002"/>
                  </a:lnTo>
                  <a:lnTo>
                    <a:pt x="194068" y="183172"/>
                  </a:lnTo>
                  <a:lnTo>
                    <a:pt x="194598" y="183127"/>
                  </a:lnTo>
                  <a:lnTo>
                    <a:pt x="206612" y="182382"/>
                  </a:lnTo>
                  <a:lnTo>
                    <a:pt x="219680" y="182014"/>
                  </a:lnTo>
                  <a:lnTo>
                    <a:pt x="233090" y="182023"/>
                  </a:lnTo>
                  <a:lnTo>
                    <a:pt x="246131" y="182409"/>
                  </a:lnTo>
                  <a:lnTo>
                    <a:pt x="258089" y="183172"/>
                  </a:lnTo>
                  <a:lnTo>
                    <a:pt x="259283" y="174002"/>
                  </a:lnTo>
                  <a:lnTo>
                    <a:pt x="250340" y="169282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8" name="object 42">
              <a:extLst>
                <a:ext uri="{FF2B5EF4-FFF2-40B4-BE49-F238E27FC236}">
                  <a16:creationId xmlns:a16="http://schemas.microsoft.com/office/drawing/2014/main" id="{AA245212-1664-42A6-A62B-F20511FCECE2}"/>
                </a:ext>
              </a:extLst>
            </p:cNvPr>
            <p:cNvSpPr/>
            <p:nvPr/>
          </p:nvSpPr>
          <p:spPr>
            <a:xfrm>
              <a:off x="8727799" y="3318532"/>
              <a:ext cx="59613" cy="104152"/>
            </a:xfrm>
            <a:custGeom>
              <a:avLst/>
              <a:gdLst/>
              <a:ahLst/>
              <a:cxnLst/>
              <a:rect l="l" t="t" r="r" b="b"/>
              <a:pathLst>
                <a:path w="59613" h="104152">
                  <a:moveTo>
                    <a:pt x="15884" y="86584"/>
                  </a:moveTo>
                  <a:lnTo>
                    <a:pt x="0" y="93776"/>
                  </a:lnTo>
                  <a:lnTo>
                    <a:pt x="2794" y="104152"/>
                  </a:lnTo>
                  <a:lnTo>
                    <a:pt x="13443" y="101580"/>
                  </a:lnTo>
                  <a:lnTo>
                    <a:pt x="27178" y="96076"/>
                  </a:lnTo>
                  <a:lnTo>
                    <a:pt x="38617" y="88603"/>
                  </a:lnTo>
                  <a:lnTo>
                    <a:pt x="47669" y="79266"/>
                  </a:lnTo>
                  <a:lnTo>
                    <a:pt x="54245" y="68168"/>
                  </a:lnTo>
                  <a:lnTo>
                    <a:pt x="58256" y="55414"/>
                  </a:lnTo>
                  <a:lnTo>
                    <a:pt x="59613" y="41109"/>
                  </a:lnTo>
                  <a:lnTo>
                    <a:pt x="59594" y="39733"/>
                  </a:lnTo>
                  <a:lnTo>
                    <a:pt x="56602" y="24199"/>
                  </a:lnTo>
                  <a:lnTo>
                    <a:pt x="49445" y="11577"/>
                  </a:lnTo>
                  <a:lnTo>
                    <a:pt x="39467" y="3099"/>
                  </a:lnTo>
                  <a:lnTo>
                    <a:pt x="28016" y="0"/>
                  </a:lnTo>
                  <a:lnTo>
                    <a:pt x="23591" y="353"/>
                  </a:lnTo>
                  <a:lnTo>
                    <a:pt x="11331" y="6913"/>
                  </a:lnTo>
                  <a:lnTo>
                    <a:pt x="6794" y="19570"/>
                  </a:lnTo>
                  <a:lnTo>
                    <a:pt x="12287" y="33317"/>
                  </a:lnTo>
                  <a:lnTo>
                    <a:pt x="24803" y="41503"/>
                  </a:lnTo>
                  <a:lnTo>
                    <a:pt x="33210" y="45097"/>
                  </a:lnTo>
                  <a:lnTo>
                    <a:pt x="37211" y="50292"/>
                  </a:lnTo>
                  <a:lnTo>
                    <a:pt x="37181" y="58374"/>
                  </a:lnTo>
                  <a:lnTo>
                    <a:pt x="34476" y="68950"/>
                  </a:lnTo>
                  <a:lnTo>
                    <a:pt x="27377" y="78331"/>
                  </a:lnTo>
                  <a:lnTo>
                    <a:pt x="15884" y="86584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9" name="object 35">
              <a:extLst>
                <a:ext uri="{FF2B5EF4-FFF2-40B4-BE49-F238E27FC236}">
                  <a16:creationId xmlns:a16="http://schemas.microsoft.com/office/drawing/2014/main" id="{77B5842A-BCE5-4040-B8E3-9EF1F0647852}"/>
                </a:ext>
              </a:extLst>
            </p:cNvPr>
            <p:cNvSpPr/>
            <p:nvPr/>
          </p:nvSpPr>
          <p:spPr>
            <a:xfrm>
              <a:off x="7313180" y="2918146"/>
              <a:ext cx="199098" cy="622737"/>
            </a:xfrm>
            <a:custGeom>
              <a:avLst/>
              <a:gdLst/>
              <a:ahLst/>
              <a:cxnLst/>
              <a:rect l="l" t="t" r="r" b="b"/>
              <a:pathLst>
                <a:path w="199098" h="622737">
                  <a:moveTo>
                    <a:pt x="172279" y="64982"/>
                  </a:moveTo>
                  <a:lnTo>
                    <a:pt x="167382" y="52807"/>
                  </a:lnTo>
                  <a:lnTo>
                    <a:pt x="163369" y="40186"/>
                  </a:lnTo>
                  <a:lnTo>
                    <a:pt x="160273" y="27153"/>
                  </a:lnTo>
                  <a:lnTo>
                    <a:pt x="158127" y="13746"/>
                  </a:lnTo>
                  <a:lnTo>
                    <a:pt x="156966" y="0"/>
                  </a:lnTo>
                  <a:lnTo>
                    <a:pt x="153990" y="270922"/>
                  </a:lnTo>
                  <a:lnTo>
                    <a:pt x="175857" y="283305"/>
                  </a:lnTo>
                  <a:lnTo>
                    <a:pt x="198737" y="294011"/>
                  </a:lnTo>
                  <a:lnTo>
                    <a:pt x="199098" y="247086"/>
                  </a:lnTo>
                  <a:lnTo>
                    <a:pt x="186050" y="241208"/>
                  </a:lnTo>
                  <a:lnTo>
                    <a:pt x="177195" y="232181"/>
                  </a:lnTo>
                  <a:lnTo>
                    <a:pt x="173559" y="220637"/>
                  </a:lnTo>
                  <a:lnTo>
                    <a:pt x="173545" y="218160"/>
                  </a:lnTo>
                  <a:lnTo>
                    <a:pt x="177975" y="204438"/>
                  </a:lnTo>
                  <a:lnTo>
                    <a:pt x="178025" y="76674"/>
                  </a:lnTo>
                  <a:lnTo>
                    <a:pt x="172279" y="64982"/>
                  </a:lnTo>
                  <a:close/>
                </a:path>
                <a:path w="199098" h="622737">
                  <a:moveTo>
                    <a:pt x="517581" y="-266187"/>
                  </a:moveTo>
                  <a:lnTo>
                    <a:pt x="496809" y="-280163"/>
                  </a:lnTo>
                  <a:lnTo>
                    <a:pt x="474941" y="-292547"/>
                  </a:lnTo>
                  <a:lnTo>
                    <a:pt x="452060" y="-303254"/>
                  </a:lnTo>
                  <a:lnTo>
                    <a:pt x="428250" y="-312201"/>
                  </a:lnTo>
                  <a:lnTo>
                    <a:pt x="403595" y="-319306"/>
                  </a:lnTo>
                  <a:lnTo>
                    <a:pt x="378179" y="-324484"/>
                  </a:lnTo>
                  <a:lnTo>
                    <a:pt x="352086" y="-327652"/>
                  </a:lnTo>
                  <a:lnTo>
                    <a:pt x="325399" y="-328726"/>
                  </a:lnTo>
                  <a:lnTo>
                    <a:pt x="298710" y="-327652"/>
                  </a:lnTo>
                  <a:lnTo>
                    <a:pt x="272616" y="-324484"/>
                  </a:lnTo>
                  <a:lnTo>
                    <a:pt x="247200" y="-319306"/>
                  </a:lnTo>
                  <a:lnTo>
                    <a:pt x="222546" y="-312201"/>
                  </a:lnTo>
                  <a:lnTo>
                    <a:pt x="198737" y="-303254"/>
                  </a:lnTo>
                  <a:lnTo>
                    <a:pt x="175857" y="-292547"/>
                  </a:lnTo>
                  <a:lnTo>
                    <a:pt x="153990" y="-280163"/>
                  </a:lnTo>
                  <a:lnTo>
                    <a:pt x="133220" y="-266187"/>
                  </a:lnTo>
                  <a:lnTo>
                    <a:pt x="113631" y="-250702"/>
                  </a:lnTo>
                  <a:lnTo>
                    <a:pt x="95305" y="-233791"/>
                  </a:lnTo>
                  <a:lnTo>
                    <a:pt x="78327" y="-215537"/>
                  </a:lnTo>
                  <a:lnTo>
                    <a:pt x="62781" y="-196024"/>
                  </a:lnTo>
                  <a:lnTo>
                    <a:pt x="48751" y="-175335"/>
                  </a:lnTo>
                  <a:lnTo>
                    <a:pt x="36319" y="-153555"/>
                  </a:lnTo>
                  <a:lnTo>
                    <a:pt x="25570" y="-130766"/>
                  </a:lnTo>
                  <a:lnTo>
                    <a:pt x="16588" y="-107051"/>
                  </a:lnTo>
                  <a:lnTo>
                    <a:pt x="9456" y="-82495"/>
                  </a:lnTo>
                  <a:lnTo>
                    <a:pt x="4258" y="-57180"/>
                  </a:lnTo>
                  <a:lnTo>
                    <a:pt x="1078" y="-31191"/>
                  </a:lnTo>
                  <a:lnTo>
                    <a:pt x="0" y="-4609"/>
                  </a:lnTo>
                  <a:lnTo>
                    <a:pt x="1078" y="21969"/>
                  </a:lnTo>
                  <a:lnTo>
                    <a:pt x="4258" y="47956"/>
                  </a:lnTo>
                  <a:lnTo>
                    <a:pt x="9456" y="73269"/>
                  </a:lnTo>
                  <a:lnTo>
                    <a:pt x="16588" y="97824"/>
                  </a:lnTo>
                  <a:lnTo>
                    <a:pt x="25570" y="121536"/>
                  </a:lnTo>
                  <a:lnTo>
                    <a:pt x="36319" y="144324"/>
                  </a:lnTo>
                  <a:lnTo>
                    <a:pt x="48751" y="166103"/>
                  </a:lnTo>
                  <a:lnTo>
                    <a:pt x="62781" y="186789"/>
                  </a:lnTo>
                  <a:lnTo>
                    <a:pt x="78327" y="206301"/>
                  </a:lnTo>
                  <a:lnTo>
                    <a:pt x="95305" y="224553"/>
                  </a:lnTo>
                  <a:lnTo>
                    <a:pt x="113631" y="241463"/>
                  </a:lnTo>
                  <a:lnTo>
                    <a:pt x="133220" y="256947"/>
                  </a:lnTo>
                  <a:lnTo>
                    <a:pt x="153990" y="270922"/>
                  </a:lnTo>
                  <a:lnTo>
                    <a:pt x="156966" y="0"/>
                  </a:lnTo>
                  <a:lnTo>
                    <a:pt x="156756" y="-8940"/>
                  </a:lnTo>
                  <a:lnTo>
                    <a:pt x="157323" y="-23567"/>
                  </a:lnTo>
                  <a:lnTo>
                    <a:pt x="159001" y="-37874"/>
                  </a:lnTo>
                  <a:lnTo>
                    <a:pt x="161754" y="-51815"/>
                  </a:lnTo>
                  <a:lnTo>
                    <a:pt x="165544" y="-65342"/>
                  </a:lnTo>
                  <a:lnTo>
                    <a:pt x="170334" y="-78409"/>
                  </a:lnTo>
                  <a:lnTo>
                    <a:pt x="176089" y="-90970"/>
                  </a:lnTo>
                  <a:lnTo>
                    <a:pt x="182771" y="-102978"/>
                  </a:lnTo>
                  <a:lnTo>
                    <a:pt x="190344" y="-114385"/>
                  </a:lnTo>
                  <a:lnTo>
                    <a:pt x="198771" y="-125146"/>
                  </a:lnTo>
                  <a:lnTo>
                    <a:pt x="208016" y="-135214"/>
                  </a:lnTo>
                  <a:lnTo>
                    <a:pt x="218041" y="-144541"/>
                  </a:lnTo>
                  <a:lnTo>
                    <a:pt x="228810" y="-153082"/>
                  </a:lnTo>
                  <a:lnTo>
                    <a:pt x="240287" y="-160790"/>
                  </a:lnTo>
                  <a:lnTo>
                    <a:pt x="252435" y="-167617"/>
                  </a:lnTo>
                  <a:lnTo>
                    <a:pt x="265217" y="-173518"/>
                  </a:lnTo>
                  <a:lnTo>
                    <a:pt x="278597" y="-178446"/>
                  </a:lnTo>
                  <a:lnTo>
                    <a:pt x="292538" y="-182353"/>
                  </a:lnTo>
                  <a:lnTo>
                    <a:pt x="307002" y="-185194"/>
                  </a:lnTo>
                  <a:lnTo>
                    <a:pt x="321955" y="-186922"/>
                  </a:lnTo>
                  <a:lnTo>
                    <a:pt x="336994" y="-187489"/>
                  </a:lnTo>
                  <a:lnTo>
                    <a:pt x="341172" y="-187489"/>
                  </a:lnTo>
                  <a:lnTo>
                    <a:pt x="345236" y="-187324"/>
                  </a:lnTo>
                  <a:lnTo>
                    <a:pt x="349237" y="-187045"/>
                  </a:lnTo>
                  <a:lnTo>
                    <a:pt x="357232" y="-198878"/>
                  </a:lnTo>
                  <a:lnTo>
                    <a:pt x="365928" y="-209792"/>
                  </a:lnTo>
                  <a:lnTo>
                    <a:pt x="375297" y="-219687"/>
                  </a:lnTo>
                  <a:lnTo>
                    <a:pt x="385312" y="-228464"/>
                  </a:lnTo>
                  <a:lnTo>
                    <a:pt x="395945" y="-236023"/>
                  </a:lnTo>
                  <a:lnTo>
                    <a:pt x="407168" y="-242264"/>
                  </a:lnTo>
                  <a:lnTo>
                    <a:pt x="418954" y="-247086"/>
                  </a:lnTo>
                  <a:lnTo>
                    <a:pt x="431275" y="-250391"/>
                  </a:lnTo>
                  <a:lnTo>
                    <a:pt x="444104" y="-252079"/>
                  </a:lnTo>
                  <a:lnTo>
                    <a:pt x="450507" y="-252285"/>
                  </a:lnTo>
                  <a:lnTo>
                    <a:pt x="466599" y="-250526"/>
                  </a:lnTo>
                  <a:lnTo>
                    <a:pt x="480617" y="-245587"/>
                  </a:lnTo>
                  <a:lnTo>
                    <a:pt x="492093" y="-237971"/>
                  </a:lnTo>
                  <a:lnTo>
                    <a:pt x="500557" y="-228183"/>
                  </a:lnTo>
                  <a:lnTo>
                    <a:pt x="505541" y="-216728"/>
                  </a:lnTo>
                  <a:lnTo>
                    <a:pt x="506679" y="-205739"/>
                  </a:lnTo>
                  <a:lnTo>
                    <a:pt x="502729" y="-191933"/>
                  </a:lnTo>
                  <a:lnTo>
                    <a:pt x="493052" y="-182775"/>
                  </a:lnTo>
                  <a:lnTo>
                    <a:pt x="480669" y="-179895"/>
                  </a:lnTo>
                  <a:lnTo>
                    <a:pt x="468965" y="-182878"/>
                  </a:lnTo>
                  <a:lnTo>
                    <a:pt x="459763" y="-191822"/>
                  </a:lnTo>
                  <a:lnTo>
                    <a:pt x="453707" y="-204711"/>
                  </a:lnTo>
                  <a:lnTo>
                    <a:pt x="446202" y="-217554"/>
                  </a:lnTo>
                  <a:lnTo>
                    <a:pt x="435384" y="-223399"/>
                  </a:lnTo>
                  <a:lnTo>
                    <a:pt x="430606" y="-223837"/>
                  </a:lnTo>
                  <a:lnTo>
                    <a:pt x="420343" y="-222083"/>
                  </a:lnTo>
                  <a:lnTo>
                    <a:pt x="410548" y="-216828"/>
                  </a:lnTo>
                  <a:lnTo>
                    <a:pt x="401232" y="-208085"/>
                  </a:lnTo>
                  <a:lnTo>
                    <a:pt x="392408" y="-195868"/>
                  </a:lnTo>
                  <a:lnTo>
                    <a:pt x="384555" y="-181190"/>
                  </a:lnTo>
                  <a:lnTo>
                    <a:pt x="399240" y="-176444"/>
                  </a:lnTo>
                  <a:lnTo>
                    <a:pt x="412994" y="-170602"/>
                  </a:lnTo>
                  <a:lnTo>
                    <a:pt x="425814" y="-163803"/>
                  </a:lnTo>
                  <a:lnTo>
                    <a:pt x="437695" y="-156187"/>
                  </a:lnTo>
                  <a:lnTo>
                    <a:pt x="448632" y="-147893"/>
                  </a:lnTo>
                  <a:lnTo>
                    <a:pt x="458623" y="-139062"/>
                  </a:lnTo>
                  <a:lnTo>
                    <a:pt x="467662" y="-129834"/>
                  </a:lnTo>
                  <a:lnTo>
                    <a:pt x="475746" y="-120347"/>
                  </a:lnTo>
                  <a:lnTo>
                    <a:pt x="482870" y="-110741"/>
                  </a:lnTo>
                  <a:lnTo>
                    <a:pt x="489030" y="-101157"/>
                  </a:lnTo>
                  <a:lnTo>
                    <a:pt x="494222" y="-91733"/>
                  </a:lnTo>
                  <a:lnTo>
                    <a:pt x="496608" y="-86791"/>
                  </a:lnTo>
                  <a:lnTo>
                    <a:pt x="454952" y="-86791"/>
                  </a:lnTo>
                  <a:lnTo>
                    <a:pt x="450937" y="-93175"/>
                  </a:lnTo>
                  <a:lnTo>
                    <a:pt x="445465" y="-100557"/>
                  </a:lnTo>
                  <a:lnTo>
                    <a:pt x="438536" y="-108581"/>
                  </a:lnTo>
                  <a:lnTo>
                    <a:pt x="430150" y="-116893"/>
                  </a:lnTo>
                  <a:lnTo>
                    <a:pt x="420308" y="-125138"/>
                  </a:lnTo>
                  <a:lnTo>
                    <a:pt x="409009" y="-132962"/>
                  </a:lnTo>
                  <a:lnTo>
                    <a:pt x="396254" y="-140008"/>
                  </a:lnTo>
                  <a:lnTo>
                    <a:pt x="382045" y="-145923"/>
                  </a:lnTo>
                  <a:lnTo>
                    <a:pt x="366380" y="-150352"/>
                  </a:lnTo>
                  <a:lnTo>
                    <a:pt x="349260" y="-152939"/>
                  </a:lnTo>
                  <a:lnTo>
                    <a:pt x="336994" y="-153466"/>
                  </a:lnTo>
                  <a:lnTo>
                    <a:pt x="321980" y="-152722"/>
                  </a:lnTo>
                  <a:lnTo>
                    <a:pt x="307503" y="-150535"/>
                  </a:lnTo>
                  <a:lnTo>
                    <a:pt x="293625" y="-146977"/>
                  </a:lnTo>
                  <a:lnTo>
                    <a:pt x="280405" y="-142119"/>
                  </a:lnTo>
                  <a:lnTo>
                    <a:pt x="267904" y="-136031"/>
                  </a:lnTo>
                  <a:lnTo>
                    <a:pt x="256182" y="-128785"/>
                  </a:lnTo>
                  <a:lnTo>
                    <a:pt x="245301" y="-120451"/>
                  </a:lnTo>
                  <a:lnTo>
                    <a:pt x="235320" y="-111099"/>
                  </a:lnTo>
                  <a:lnTo>
                    <a:pt x="226301" y="-100802"/>
                  </a:lnTo>
                  <a:lnTo>
                    <a:pt x="218303" y="-89628"/>
                  </a:lnTo>
                  <a:lnTo>
                    <a:pt x="211388" y="-77651"/>
                  </a:lnTo>
                  <a:lnTo>
                    <a:pt x="205616" y="-64939"/>
                  </a:lnTo>
                  <a:lnTo>
                    <a:pt x="201046" y="-51564"/>
                  </a:lnTo>
                  <a:lnTo>
                    <a:pt x="197741" y="-37597"/>
                  </a:lnTo>
                  <a:lnTo>
                    <a:pt x="195761" y="-23109"/>
                  </a:lnTo>
                  <a:lnTo>
                    <a:pt x="195160" y="-9397"/>
                  </a:lnTo>
                  <a:lnTo>
                    <a:pt x="195757" y="4440"/>
                  </a:lnTo>
                  <a:lnTo>
                    <a:pt x="197516" y="17869"/>
                  </a:lnTo>
                  <a:lnTo>
                    <a:pt x="200388" y="30838"/>
                  </a:lnTo>
                  <a:lnTo>
                    <a:pt x="204326" y="43295"/>
                  </a:lnTo>
                  <a:lnTo>
                    <a:pt x="209281" y="55189"/>
                  </a:lnTo>
                  <a:lnTo>
                    <a:pt x="215207" y="66470"/>
                  </a:lnTo>
                  <a:lnTo>
                    <a:pt x="222054" y="77086"/>
                  </a:lnTo>
                  <a:lnTo>
                    <a:pt x="229776" y="86985"/>
                  </a:lnTo>
                  <a:lnTo>
                    <a:pt x="236131" y="93929"/>
                  </a:lnTo>
                  <a:lnTo>
                    <a:pt x="228447" y="134670"/>
                  </a:lnTo>
                  <a:lnTo>
                    <a:pt x="218314" y="126631"/>
                  </a:lnTo>
                  <a:lnTo>
                    <a:pt x="208827" y="117893"/>
                  </a:lnTo>
                  <a:lnTo>
                    <a:pt x="200021" y="108492"/>
                  </a:lnTo>
                  <a:lnTo>
                    <a:pt x="191930" y="98465"/>
                  </a:lnTo>
                  <a:lnTo>
                    <a:pt x="184586" y="87847"/>
                  </a:lnTo>
                  <a:lnTo>
                    <a:pt x="178025" y="76674"/>
                  </a:lnTo>
                  <a:lnTo>
                    <a:pt x="177975" y="204438"/>
                  </a:lnTo>
                  <a:lnTo>
                    <a:pt x="188423" y="196086"/>
                  </a:lnTo>
                  <a:lnTo>
                    <a:pt x="197383" y="194399"/>
                  </a:lnTo>
                  <a:lnTo>
                    <a:pt x="208964" y="197654"/>
                  </a:lnTo>
                  <a:lnTo>
                    <a:pt x="218804" y="207650"/>
                  </a:lnTo>
                  <a:lnTo>
                    <a:pt x="219608" y="208864"/>
                  </a:lnTo>
                  <a:lnTo>
                    <a:pt x="223469" y="215595"/>
                  </a:lnTo>
                  <a:lnTo>
                    <a:pt x="228549" y="218681"/>
                  </a:lnTo>
                  <a:lnTo>
                    <a:pt x="234784" y="218681"/>
                  </a:lnTo>
                  <a:lnTo>
                    <a:pt x="241403" y="218180"/>
                  </a:lnTo>
                  <a:lnTo>
                    <a:pt x="252387" y="204853"/>
                  </a:lnTo>
                  <a:lnTo>
                    <a:pt x="257702" y="188346"/>
                  </a:lnTo>
                  <a:lnTo>
                    <a:pt x="263105" y="164909"/>
                  </a:lnTo>
                  <a:lnTo>
                    <a:pt x="305942" y="-62052"/>
                  </a:lnTo>
                  <a:lnTo>
                    <a:pt x="311708" y="-89788"/>
                  </a:lnTo>
                  <a:lnTo>
                    <a:pt x="315120" y="-102429"/>
                  </a:lnTo>
                  <a:lnTo>
                    <a:pt x="318633" y="-114512"/>
                  </a:lnTo>
                  <a:lnTo>
                    <a:pt x="320725" y="-121310"/>
                  </a:lnTo>
                  <a:lnTo>
                    <a:pt x="324510" y="-121437"/>
                  </a:lnTo>
                  <a:lnTo>
                    <a:pt x="337857" y="-120832"/>
                  </a:lnTo>
                  <a:lnTo>
                    <a:pt x="350466" y="-119112"/>
                  </a:lnTo>
                  <a:lnTo>
                    <a:pt x="362338" y="-116416"/>
                  </a:lnTo>
                  <a:lnTo>
                    <a:pt x="363105" y="-116204"/>
                  </a:lnTo>
                  <a:lnTo>
                    <a:pt x="360306" y="-104137"/>
                  </a:lnTo>
                  <a:lnTo>
                    <a:pt x="357616" y="-91427"/>
                  </a:lnTo>
                  <a:lnTo>
                    <a:pt x="357530" y="-90995"/>
                  </a:lnTo>
                  <a:lnTo>
                    <a:pt x="351624" y="-62052"/>
                  </a:lnTo>
                  <a:lnTo>
                    <a:pt x="317487" y="106489"/>
                  </a:lnTo>
                  <a:lnTo>
                    <a:pt x="314787" y="119304"/>
                  </a:lnTo>
                  <a:lnTo>
                    <a:pt x="311990" y="131400"/>
                  </a:lnTo>
                  <a:lnTo>
                    <a:pt x="311505" y="133388"/>
                  </a:lnTo>
                  <a:lnTo>
                    <a:pt x="323972" y="135016"/>
                  </a:lnTo>
                  <a:lnTo>
                    <a:pt x="336806" y="135585"/>
                  </a:lnTo>
                  <a:lnTo>
                    <a:pt x="336994" y="135585"/>
                  </a:lnTo>
                  <a:lnTo>
                    <a:pt x="356587" y="134279"/>
                  </a:lnTo>
                  <a:lnTo>
                    <a:pt x="374316" y="130664"/>
                  </a:lnTo>
                  <a:lnTo>
                    <a:pt x="390215" y="125196"/>
                  </a:lnTo>
                  <a:lnTo>
                    <a:pt x="404321" y="118332"/>
                  </a:lnTo>
                  <a:lnTo>
                    <a:pt x="416668" y="110528"/>
                  </a:lnTo>
                  <a:lnTo>
                    <a:pt x="427292" y="102238"/>
                  </a:lnTo>
                  <a:lnTo>
                    <a:pt x="436227" y="93919"/>
                  </a:lnTo>
                  <a:lnTo>
                    <a:pt x="443510" y="86027"/>
                  </a:lnTo>
                  <a:lnTo>
                    <a:pt x="449174" y="79018"/>
                  </a:lnTo>
                  <a:lnTo>
                    <a:pt x="453255" y="73348"/>
                  </a:lnTo>
                  <a:lnTo>
                    <a:pt x="454952" y="70789"/>
                  </a:lnTo>
                  <a:lnTo>
                    <a:pt x="496608" y="70789"/>
                  </a:lnTo>
                  <a:lnTo>
                    <a:pt x="491520" y="81484"/>
                  </a:lnTo>
                  <a:lnTo>
                    <a:pt x="485429" y="91901"/>
                  </a:lnTo>
                  <a:lnTo>
                    <a:pt x="478376" y="101970"/>
                  </a:lnTo>
                  <a:lnTo>
                    <a:pt x="470401" y="111618"/>
                  </a:lnTo>
                  <a:lnTo>
                    <a:pt x="461545" y="120775"/>
                  </a:lnTo>
                  <a:lnTo>
                    <a:pt x="451850" y="129368"/>
                  </a:lnTo>
                  <a:lnTo>
                    <a:pt x="441356" y="137327"/>
                  </a:lnTo>
                  <a:lnTo>
                    <a:pt x="430105" y="144580"/>
                  </a:lnTo>
                  <a:lnTo>
                    <a:pt x="418137" y="151055"/>
                  </a:lnTo>
                  <a:lnTo>
                    <a:pt x="405494" y="156682"/>
                  </a:lnTo>
                  <a:lnTo>
                    <a:pt x="392217" y="161388"/>
                  </a:lnTo>
                  <a:lnTo>
                    <a:pt x="378346" y="165103"/>
                  </a:lnTo>
                  <a:lnTo>
                    <a:pt x="363922" y="167754"/>
                  </a:lnTo>
                  <a:lnTo>
                    <a:pt x="348988" y="169271"/>
                  </a:lnTo>
                  <a:lnTo>
                    <a:pt x="337464" y="169621"/>
                  </a:lnTo>
                  <a:lnTo>
                    <a:pt x="324546" y="169189"/>
                  </a:lnTo>
                  <a:lnTo>
                    <a:pt x="311932" y="167923"/>
                  </a:lnTo>
                  <a:lnTo>
                    <a:pt x="302145" y="166357"/>
                  </a:lnTo>
                  <a:lnTo>
                    <a:pt x="295421" y="184544"/>
                  </a:lnTo>
                  <a:lnTo>
                    <a:pt x="288202" y="200171"/>
                  </a:lnTo>
                  <a:lnTo>
                    <a:pt x="280452" y="213370"/>
                  </a:lnTo>
                  <a:lnTo>
                    <a:pt x="272135" y="224275"/>
                  </a:lnTo>
                  <a:lnTo>
                    <a:pt x="263216" y="233019"/>
                  </a:lnTo>
                  <a:lnTo>
                    <a:pt x="253660" y="239734"/>
                  </a:lnTo>
                  <a:lnTo>
                    <a:pt x="243430" y="244554"/>
                  </a:lnTo>
                  <a:lnTo>
                    <a:pt x="232492" y="247611"/>
                  </a:lnTo>
                  <a:lnTo>
                    <a:pt x="220810" y="249040"/>
                  </a:lnTo>
                  <a:lnTo>
                    <a:pt x="215315" y="249186"/>
                  </a:lnTo>
                  <a:lnTo>
                    <a:pt x="199098" y="247086"/>
                  </a:lnTo>
                  <a:lnTo>
                    <a:pt x="198737" y="294011"/>
                  </a:lnTo>
                  <a:lnTo>
                    <a:pt x="222546" y="302957"/>
                  </a:lnTo>
                  <a:lnTo>
                    <a:pt x="247200" y="310061"/>
                  </a:lnTo>
                  <a:lnTo>
                    <a:pt x="272616" y="315239"/>
                  </a:lnTo>
                  <a:lnTo>
                    <a:pt x="298710" y="318406"/>
                  </a:lnTo>
                  <a:lnTo>
                    <a:pt x="325399" y="319481"/>
                  </a:lnTo>
                  <a:lnTo>
                    <a:pt x="352086" y="318406"/>
                  </a:lnTo>
                  <a:lnTo>
                    <a:pt x="378179" y="315239"/>
                  </a:lnTo>
                  <a:lnTo>
                    <a:pt x="403595" y="310061"/>
                  </a:lnTo>
                  <a:lnTo>
                    <a:pt x="428250" y="302957"/>
                  </a:lnTo>
                  <a:lnTo>
                    <a:pt x="452060" y="294011"/>
                  </a:lnTo>
                  <a:lnTo>
                    <a:pt x="474941" y="283305"/>
                  </a:lnTo>
                  <a:lnTo>
                    <a:pt x="496809" y="270922"/>
                  </a:lnTo>
                  <a:lnTo>
                    <a:pt x="517581" y="256947"/>
                  </a:lnTo>
                  <a:lnTo>
                    <a:pt x="537173" y="241463"/>
                  </a:lnTo>
                  <a:lnTo>
                    <a:pt x="555501" y="224553"/>
                  </a:lnTo>
                  <a:lnTo>
                    <a:pt x="572481" y="206301"/>
                  </a:lnTo>
                  <a:lnTo>
                    <a:pt x="588029" y="186789"/>
                  </a:lnTo>
                  <a:lnTo>
                    <a:pt x="602062" y="166103"/>
                  </a:lnTo>
                  <a:lnTo>
                    <a:pt x="614496" y="144324"/>
                  </a:lnTo>
                  <a:lnTo>
                    <a:pt x="625247" y="121536"/>
                  </a:lnTo>
                  <a:lnTo>
                    <a:pt x="634231" y="97824"/>
                  </a:lnTo>
                  <a:lnTo>
                    <a:pt x="641365" y="73269"/>
                  </a:lnTo>
                  <a:lnTo>
                    <a:pt x="646564" y="47956"/>
                  </a:lnTo>
                  <a:lnTo>
                    <a:pt x="649745" y="21969"/>
                  </a:lnTo>
                  <a:lnTo>
                    <a:pt x="650824" y="-4609"/>
                  </a:lnTo>
                  <a:lnTo>
                    <a:pt x="649745" y="-31191"/>
                  </a:lnTo>
                  <a:lnTo>
                    <a:pt x="646564" y="-57180"/>
                  </a:lnTo>
                  <a:lnTo>
                    <a:pt x="641365" y="-82495"/>
                  </a:lnTo>
                  <a:lnTo>
                    <a:pt x="634231" y="-107051"/>
                  </a:lnTo>
                  <a:lnTo>
                    <a:pt x="625247" y="-130766"/>
                  </a:lnTo>
                  <a:lnTo>
                    <a:pt x="614496" y="-153555"/>
                  </a:lnTo>
                  <a:lnTo>
                    <a:pt x="602062" y="-175335"/>
                  </a:lnTo>
                  <a:lnTo>
                    <a:pt x="588029" y="-196024"/>
                  </a:lnTo>
                  <a:lnTo>
                    <a:pt x="572481" y="-215537"/>
                  </a:lnTo>
                  <a:lnTo>
                    <a:pt x="555501" y="-233791"/>
                  </a:lnTo>
                  <a:lnTo>
                    <a:pt x="537173" y="-250702"/>
                  </a:lnTo>
                  <a:lnTo>
                    <a:pt x="517581" y="-266187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4" name="Espace réservé du numéro de diapositive 23">
            <a:extLst>
              <a:ext uri="{FF2B5EF4-FFF2-40B4-BE49-F238E27FC236}">
                <a16:creationId xmlns:a16="http://schemas.microsoft.com/office/drawing/2014/main" id="{74464889-1396-4CDC-9108-8AD922A63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1929">
              <a:defRPr/>
            </a:pPr>
            <a:fld id="{2B83279A-CA12-439A-84DB-082BC9C2067F}" type="slidenum">
              <a:rPr lang="fr-FR" smtClean="0"/>
              <a:pPr defTabSz="801929">
                <a:defRPr/>
              </a:pPr>
              <a:t>‹N°›</a:t>
            </a:fld>
            <a:endParaRPr lang="fr-FR"/>
          </a:p>
        </p:txBody>
      </p:sp>
      <p:sp>
        <p:nvSpPr>
          <p:cNvPr id="22" name="object 28">
            <a:extLst>
              <a:ext uri="{FF2B5EF4-FFF2-40B4-BE49-F238E27FC236}">
                <a16:creationId xmlns:a16="http://schemas.microsoft.com/office/drawing/2014/main" id="{6823A83D-0B7B-4CB0-84E2-A6466DD5C579}"/>
              </a:ext>
            </a:extLst>
          </p:cNvPr>
          <p:cNvSpPr/>
          <p:nvPr userDrawn="1"/>
        </p:nvSpPr>
        <p:spPr>
          <a:xfrm>
            <a:off x="0" y="2489610"/>
            <a:ext cx="5473086" cy="5070067"/>
          </a:xfrm>
          <a:prstGeom prst="rect">
            <a:avLst/>
          </a:prstGeom>
          <a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79" b="0" i="0" u="none" strike="noStrike" kern="1200" cap="none" spc="0" normalizeH="0" baseline="0" noProof="0" dirty="0">
              <a:ln>
                <a:noFill/>
              </a:ln>
              <a:solidFill>
                <a:srgbClr val="1E345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49BE71F-13D6-41BB-B5F6-FD1628C1A23E}"/>
              </a:ext>
            </a:extLst>
          </p:cNvPr>
          <p:cNvSpPr/>
          <p:nvPr userDrawn="1"/>
        </p:nvSpPr>
        <p:spPr>
          <a:xfrm>
            <a:off x="0" y="2"/>
            <a:ext cx="10691813" cy="7559676"/>
          </a:xfrm>
          <a:prstGeom prst="rect">
            <a:avLst/>
          </a:prstGeom>
          <a:solidFill>
            <a:srgbClr val="6D8795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79" b="0" i="0" u="none" strike="noStrike" kern="1200" cap="none" spc="0" normalizeH="0" baseline="0" noProof="0" dirty="0">
              <a:ln>
                <a:noFill/>
              </a:ln>
              <a:solidFill>
                <a:srgbClr val="14607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0665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teaufor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EA9D43B-A6F1-46ED-86BA-00E17F851301}"/>
              </a:ext>
            </a:extLst>
          </p:cNvPr>
          <p:cNvSpPr/>
          <p:nvPr userDrawn="1"/>
        </p:nvSpPr>
        <p:spPr>
          <a:xfrm>
            <a:off x="506454" y="0"/>
            <a:ext cx="10002472" cy="1297196"/>
          </a:xfrm>
          <a:prstGeom prst="rect">
            <a:avLst/>
          </a:prstGeom>
          <a:solidFill>
            <a:srgbClr val="146079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7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B6FBAB70-6A8A-4785-9FFA-D0B35E72E9C2}"/>
              </a:ext>
            </a:extLst>
          </p:cNvPr>
          <p:cNvSpPr/>
          <p:nvPr userDrawn="1"/>
        </p:nvSpPr>
        <p:spPr>
          <a:xfrm>
            <a:off x="0" y="0"/>
            <a:ext cx="2923817" cy="7559675"/>
          </a:xfrm>
          <a:custGeom>
            <a:avLst/>
            <a:gdLst>
              <a:gd name="connsiteX0" fmla="*/ 0 w 2500547"/>
              <a:gd name="connsiteY0" fmla="*/ 0 h 6858000"/>
              <a:gd name="connsiteX1" fmla="*/ 1567656 w 2500547"/>
              <a:gd name="connsiteY1" fmla="*/ 0 h 6858000"/>
              <a:gd name="connsiteX2" fmla="*/ 1654633 w 2500547"/>
              <a:gd name="connsiteY2" fmla="*/ 150160 h 6858000"/>
              <a:gd name="connsiteX3" fmla="*/ 1737762 w 2500547"/>
              <a:gd name="connsiteY3" fmla="*/ 302756 h 6858000"/>
              <a:gd name="connsiteX4" fmla="*/ 1816976 w 2500547"/>
              <a:gd name="connsiteY4" fmla="*/ 457721 h 6858000"/>
              <a:gd name="connsiteX5" fmla="*/ 1892208 w 2500547"/>
              <a:gd name="connsiteY5" fmla="*/ 614989 h 6858000"/>
              <a:gd name="connsiteX6" fmla="*/ 1963394 w 2500547"/>
              <a:gd name="connsiteY6" fmla="*/ 774495 h 6858000"/>
              <a:gd name="connsiteX7" fmla="*/ 2030466 w 2500547"/>
              <a:gd name="connsiteY7" fmla="*/ 936173 h 6858000"/>
              <a:gd name="connsiteX8" fmla="*/ 2093359 w 2500547"/>
              <a:gd name="connsiteY8" fmla="*/ 1099957 h 6858000"/>
              <a:gd name="connsiteX9" fmla="*/ 2152007 w 2500547"/>
              <a:gd name="connsiteY9" fmla="*/ 1265782 h 6858000"/>
              <a:gd name="connsiteX10" fmla="*/ 2206343 w 2500547"/>
              <a:gd name="connsiteY10" fmla="*/ 1433582 h 6858000"/>
              <a:gd name="connsiteX11" fmla="*/ 2256300 w 2500547"/>
              <a:gd name="connsiteY11" fmla="*/ 1603292 h 6858000"/>
              <a:gd name="connsiteX12" fmla="*/ 2301814 w 2500547"/>
              <a:gd name="connsiteY12" fmla="*/ 1774845 h 6858000"/>
              <a:gd name="connsiteX13" fmla="*/ 2342818 w 2500547"/>
              <a:gd name="connsiteY13" fmla="*/ 1948176 h 6858000"/>
              <a:gd name="connsiteX14" fmla="*/ 2379246 w 2500547"/>
              <a:gd name="connsiteY14" fmla="*/ 2123220 h 6858000"/>
              <a:gd name="connsiteX15" fmla="*/ 2411031 w 2500547"/>
              <a:gd name="connsiteY15" fmla="*/ 2299910 h 6858000"/>
              <a:gd name="connsiteX16" fmla="*/ 2438107 w 2500547"/>
              <a:gd name="connsiteY16" fmla="*/ 2478181 h 6858000"/>
              <a:gd name="connsiteX17" fmla="*/ 2460409 w 2500547"/>
              <a:gd name="connsiteY17" fmla="*/ 2657967 h 6858000"/>
              <a:gd name="connsiteX18" fmla="*/ 2477870 w 2500547"/>
              <a:gd name="connsiteY18" fmla="*/ 2839203 h 6858000"/>
              <a:gd name="connsiteX19" fmla="*/ 2490424 w 2500547"/>
              <a:gd name="connsiteY19" fmla="*/ 3021822 h 6858000"/>
              <a:gd name="connsiteX20" fmla="*/ 2498005 w 2500547"/>
              <a:gd name="connsiteY20" fmla="*/ 3205760 h 6858000"/>
              <a:gd name="connsiteX21" fmla="*/ 2500547 w 2500547"/>
              <a:gd name="connsiteY21" fmla="*/ 3390950 h 6858000"/>
              <a:gd name="connsiteX22" fmla="*/ 2497873 w 2500547"/>
              <a:gd name="connsiteY22" fmla="*/ 3580882 h 6858000"/>
              <a:gd name="connsiteX23" fmla="*/ 2489900 w 2500547"/>
              <a:gd name="connsiteY23" fmla="*/ 3769494 h 6858000"/>
              <a:gd name="connsiteX24" fmla="*/ 2476698 w 2500547"/>
              <a:gd name="connsiteY24" fmla="*/ 3956715 h 6858000"/>
              <a:gd name="connsiteX25" fmla="*/ 2458339 w 2500547"/>
              <a:gd name="connsiteY25" fmla="*/ 4142473 h 6858000"/>
              <a:gd name="connsiteX26" fmla="*/ 2434895 w 2500547"/>
              <a:gd name="connsiteY26" fmla="*/ 4326699 h 6858000"/>
              <a:gd name="connsiteX27" fmla="*/ 2406437 w 2500547"/>
              <a:gd name="connsiteY27" fmla="*/ 4509322 h 6858000"/>
              <a:gd name="connsiteX28" fmla="*/ 2373035 w 2500547"/>
              <a:gd name="connsiteY28" fmla="*/ 4690269 h 6858000"/>
              <a:gd name="connsiteX29" fmla="*/ 2334763 w 2500547"/>
              <a:gd name="connsiteY29" fmla="*/ 4869472 h 6858000"/>
              <a:gd name="connsiteX30" fmla="*/ 2291690 w 2500547"/>
              <a:gd name="connsiteY30" fmla="*/ 5046859 h 6858000"/>
              <a:gd name="connsiteX31" fmla="*/ 2243889 w 2500547"/>
              <a:gd name="connsiteY31" fmla="*/ 5222359 h 6858000"/>
              <a:gd name="connsiteX32" fmla="*/ 2191431 w 2500547"/>
              <a:gd name="connsiteY32" fmla="*/ 5395901 h 6858000"/>
              <a:gd name="connsiteX33" fmla="*/ 2134387 w 2500547"/>
              <a:gd name="connsiteY33" fmla="*/ 5567414 h 6858000"/>
              <a:gd name="connsiteX34" fmla="*/ 2072829 w 2500547"/>
              <a:gd name="connsiteY34" fmla="*/ 5736829 h 6858000"/>
              <a:gd name="connsiteX35" fmla="*/ 2006828 w 2500547"/>
              <a:gd name="connsiteY35" fmla="*/ 5904073 h 6858000"/>
              <a:gd name="connsiteX36" fmla="*/ 1936455 w 2500547"/>
              <a:gd name="connsiteY36" fmla="*/ 6069076 h 6858000"/>
              <a:gd name="connsiteX37" fmla="*/ 1861782 w 2500547"/>
              <a:gd name="connsiteY37" fmla="*/ 6231768 h 6858000"/>
              <a:gd name="connsiteX38" fmla="*/ 1782880 w 2500547"/>
              <a:gd name="connsiteY38" fmla="*/ 6392076 h 6858000"/>
              <a:gd name="connsiteX39" fmla="*/ 1699821 w 2500547"/>
              <a:gd name="connsiteY39" fmla="*/ 6549932 h 6858000"/>
              <a:gd name="connsiteX40" fmla="*/ 1612676 w 2500547"/>
              <a:gd name="connsiteY40" fmla="*/ 6705263 h 6858000"/>
              <a:gd name="connsiteX41" fmla="*/ 1521517 w 2500547"/>
              <a:gd name="connsiteY41" fmla="*/ 6858000 h 6858000"/>
              <a:gd name="connsiteX42" fmla="*/ 0 w 2500547"/>
              <a:gd name="connsiteY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500547" h="6858000">
                <a:moveTo>
                  <a:pt x="0" y="0"/>
                </a:moveTo>
                <a:lnTo>
                  <a:pt x="1567656" y="0"/>
                </a:lnTo>
                <a:lnTo>
                  <a:pt x="1654633" y="150160"/>
                </a:lnTo>
                <a:lnTo>
                  <a:pt x="1737762" y="302756"/>
                </a:lnTo>
                <a:lnTo>
                  <a:pt x="1816976" y="457721"/>
                </a:lnTo>
                <a:lnTo>
                  <a:pt x="1892208" y="614989"/>
                </a:lnTo>
                <a:lnTo>
                  <a:pt x="1963394" y="774495"/>
                </a:lnTo>
                <a:lnTo>
                  <a:pt x="2030466" y="936173"/>
                </a:lnTo>
                <a:lnTo>
                  <a:pt x="2093359" y="1099957"/>
                </a:lnTo>
                <a:lnTo>
                  <a:pt x="2152007" y="1265782"/>
                </a:lnTo>
                <a:lnTo>
                  <a:pt x="2206343" y="1433582"/>
                </a:lnTo>
                <a:lnTo>
                  <a:pt x="2256300" y="1603292"/>
                </a:lnTo>
                <a:lnTo>
                  <a:pt x="2301814" y="1774845"/>
                </a:lnTo>
                <a:lnTo>
                  <a:pt x="2342818" y="1948176"/>
                </a:lnTo>
                <a:lnTo>
                  <a:pt x="2379246" y="2123220"/>
                </a:lnTo>
                <a:lnTo>
                  <a:pt x="2411031" y="2299910"/>
                </a:lnTo>
                <a:lnTo>
                  <a:pt x="2438107" y="2478181"/>
                </a:lnTo>
                <a:lnTo>
                  <a:pt x="2460409" y="2657967"/>
                </a:lnTo>
                <a:lnTo>
                  <a:pt x="2477870" y="2839203"/>
                </a:lnTo>
                <a:lnTo>
                  <a:pt x="2490424" y="3021822"/>
                </a:lnTo>
                <a:lnTo>
                  <a:pt x="2498005" y="3205760"/>
                </a:lnTo>
                <a:lnTo>
                  <a:pt x="2500547" y="3390950"/>
                </a:lnTo>
                <a:lnTo>
                  <a:pt x="2497873" y="3580882"/>
                </a:lnTo>
                <a:lnTo>
                  <a:pt x="2489900" y="3769494"/>
                </a:lnTo>
                <a:lnTo>
                  <a:pt x="2476698" y="3956715"/>
                </a:lnTo>
                <a:lnTo>
                  <a:pt x="2458339" y="4142473"/>
                </a:lnTo>
                <a:lnTo>
                  <a:pt x="2434895" y="4326699"/>
                </a:lnTo>
                <a:lnTo>
                  <a:pt x="2406437" y="4509322"/>
                </a:lnTo>
                <a:lnTo>
                  <a:pt x="2373035" y="4690269"/>
                </a:lnTo>
                <a:lnTo>
                  <a:pt x="2334763" y="4869472"/>
                </a:lnTo>
                <a:lnTo>
                  <a:pt x="2291690" y="5046859"/>
                </a:lnTo>
                <a:lnTo>
                  <a:pt x="2243889" y="5222359"/>
                </a:lnTo>
                <a:lnTo>
                  <a:pt x="2191431" y="5395901"/>
                </a:lnTo>
                <a:lnTo>
                  <a:pt x="2134387" y="5567414"/>
                </a:lnTo>
                <a:lnTo>
                  <a:pt x="2072829" y="5736829"/>
                </a:lnTo>
                <a:lnTo>
                  <a:pt x="2006828" y="5904073"/>
                </a:lnTo>
                <a:lnTo>
                  <a:pt x="1936455" y="6069076"/>
                </a:lnTo>
                <a:lnTo>
                  <a:pt x="1861782" y="6231768"/>
                </a:lnTo>
                <a:lnTo>
                  <a:pt x="1782880" y="6392076"/>
                </a:lnTo>
                <a:lnTo>
                  <a:pt x="1699821" y="6549932"/>
                </a:lnTo>
                <a:lnTo>
                  <a:pt x="1612676" y="6705263"/>
                </a:lnTo>
                <a:lnTo>
                  <a:pt x="152151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79" b="0" i="0" u="none" strike="noStrike" kern="1200" cap="none" spc="0" normalizeH="0" baseline="0" noProof="0">
              <a:ln>
                <a:noFill/>
              </a:ln>
              <a:solidFill>
                <a:srgbClr val="1E345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75CC7747-0CAB-4094-846C-8953F747FFD1}"/>
              </a:ext>
            </a:extLst>
          </p:cNvPr>
          <p:cNvGrpSpPr/>
          <p:nvPr userDrawn="1"/>
        </p:nvGrpSpPr>
        <p:grpSpPr>
          <a:xfrm>
            <a:off x="312885" y="490715"/>
            <a:ext cx="1778956" cy="577600"/>
            <a:chOff x="6489771" y="2918146"/>
            <a:chExt cx="2297641" cy="791322"/>
          </a:xfrm>
        </p:grpSpPr>
        <p:sp>
          <p:nvSpPr>
            <p:cNvPr id="26" name="object 48">
              <a:extLst>
                <a:ext uri="{FF2B5EF4-FFF2-40B4-BE49-F238E27FC236}">
                  <a16:creationId xmlns:a16="http://schemas.microsoft.com/office/drawing/2014/main" id="{D8140878-93EE-4FDB-AB81-EEEE4C36AB04}"/>
                </a:ext>
              </a:extLst>
            </p:cNvPr>
            <p:cNvSpPr/>
            <p:nvPr/>
          </p:nvSpPr>
          <p:spPr>
            <a:xfrm>
              <a:off x="7013643" y="3319721"/>
              <a:ext cx="124714" cy="78943"/>
            </a:xfrm>
            <a:custGeom>
              <a:avLst/>
              <a:gdLst/>
              <a:ahLst/>
              <a:cxnLst/>
              <a:rect l="l" t="t" r="r" b="b"/>
              <a:pathLst>
                <a:path w="124714" h="78943">
                  <a:moveTo>
                    <a:pt x="4571" y="78943"/>
                  </a:moveTo>
                  <a:lnTo>
                    <a:pt x="6337" y="78130"/>
                  </a:lnTo>
                  <a:lnTo>
                    <a:pt x="60464" y="37592"/>
                  </a:lnTo>
                  <a:lnTo>
                    <a:pt x="118922" y="78701"/>
                  </a:lnTo>
                  <a:lnTo>
                    <a:pt x="120395" y="78765"/>
                  </a:lnTo>
                  <a:lnTo>
                    <a:pt x="124713" y="73875"/>
                  </a:lnTo>
                  <a:lnTo>
                    <a:pt x="123799" y="72847"/>
                  </a:lnTo>
                  <a:lnTo>
                    <a:pt x="66078" y="4381"/>
                  </a:lnTo>
                  <a:lnTo>
                    <a:pt x="63296" y="901"/>
                  </a:lnTo>
                  <a:lnTo>
                    <a:pt x="60261" y="0"/>
                  </a:lnTo>
                  <a:lnTo>
                    <a:pt x="57480" y="2921"/>
                  </a:lnTo>
                  <a:lnTo>
                    <a:pt x="56413" y="4013"/>
                  </a:lnTo>
                  <a:lnTo>
                    <a:pt x="1574" y="72123"/>
                  </a:lnTo>
                  <a:lnTo>
                    <a:pt x="0" y="74536"/>
                  </a:lnTo>
                  <a:lnTo>
                    <a:pt x="4571" y="78943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" name="object 49">
              <a:extLst>
                <a:ext uri="{FF2B5EF4-FFF2-40B4-BE49-F238E27FC236}">
                  <a16:creationId xmlns:a16="http://schemas.microsoft.com/office/drawing/2014/main" id="{2706799F-AEAE-4CDF-84C2-010858C0EC15}"/>
                </a:ext>
              </a:extLst>
            </p:cNvPr>
            <p:cNvSpPr/>
            <p:nvPr/>
          </p:nvSpPr>
          <p:spPr>
            <a:xfrm>
              <a:off x="6794031" y="3318941"/>
              <a:ext cx="175653" cy="300494"/>
            </a:xfrm>
            <a:custGeom>
              <a:avLst/>
              <a:gdLst/>
              <a:ahLst/>
              <a:cxnLst/>
              <a:rect l="l" t="t" r="r" b="b"/>
              <a:pathLst>
                <a:path w="175653" h="300494">
                  <a:moveTo>
                    <a:pt x="13121" y="284240"/>
                  </a:moveTo>
                  <a:lnTo>
                    <a:pt x="1600" y="291325"/>
                  </a:lnTo>
                  <a:lnTo>
                    <a:pt x="2794" y="300494"/>
                  </a:lnTo>
                  <a:lnTo>
                    <a:pt x="3334" y="300449"/>
                  </a:lnTo>
                  <a:lnTo>
                    <a:pt x="15357" y="299711"/>
                  </a:lnTo>
                  <a:lnTo>
                    <a:pt x="28428" y="299346"/>
                  </a:lnTo>
                  <a:lnTo>
                    <a:pt x="41836" y="299355"/>
                  </a:lnTo>
                  <a:lnTo>
                    <a:pt x="54872" y="299738"/>
                  </a:lnTo>
                  <a:lnTo>
                    <a:pt x="66827" y="300494"/>
                  </a:lnTo>
                  <a:lnTo>
                    <a:pt x="68021" y="291325"/>
                  </a:lnTo>
                  <a:lnTo>
                    <a:pt x="59075" y="286608"/>
                  </a:lnTo>
                  <a:lnTo>
                    <a:pt x="52132" y="277556"/>
                  </a:lnTo>
                  <a:lnTo>
                    <a:pt x="49618" y="262585"/>
                  </a:lnTo>
                  <a:lnTo>
                    <a:pt x="49225" y="252363"/>
                  </a:lnTo>
                  <a:lnTo>
                    <a:pt x="48935" y="239624"/>
                  </a:lnTo>
                  <a:lnTo>
                    <a:pt x="48818" y="188366"/>
                  </a:lnTo>
                  <a:lnTo>
                    <a:pt x="50741" y="174215"/>
                  </a:lnTo>
                  <a:lnTo>
                    <a:pt x="56572" y="161816"/>
                  </a:lnTo>
                  <a:lnTo>
                    <a:pt x="65924" y="152307"/>
                  </a:lnTo>
                  <a:lnTo>
                    <a:pt x="78405" y="146216"/>
                  </a:lnTo>
                  <a:lnTo>
                    <a:pt x="93624" y="144068"/>
                  </a:lnTo>
                  <a:lnTo>
                    <a:pt x="94093" y="144071"/>
                  </a:lnTo>
                  <a:lnTo>
                    <a:pt x="108293" y="146904"/>
                  </a:lnTo>
                  <a:lnTo>
                    <a:pt x="119116" y="154586"/>
                  </a:lnTo>
                  <a:lnTo>
                    <a:pt x="126013" y="166388"/>
                  </a:lnTo>
                  <a:lnTo>
                    <a:pt x="128435" y="181584"/>
                  </a:lnTo>
                  <a:lnTo>
                    <a:pt x="128434" y="224725"/>
                  </a:lnTo>
                  <a:lnTo>
                    <a:pt x="128295" y="240320"/>
                  </a:lnTo>
                  <a:lnTo>
                    <a:pt x="127901" y="252910"/>
                  </a:lnTo>
                  <a:lnTo>
                    <a:pt x="127254" y="262585"/>
                  </a:lnTo>
                  <a:lnTo>
                    <a:pt x="125889" y="273688"/>
                  </a:lnTo>
                  <a:lnTo>
                    <a:pt x="120759" y="284242"/>
                  </a:lnTo>
                  <a:lnTo>
                    <a:pt x="109232" y="291325"/>
                  </a:lnTo>
                  <a:lnTo>
                    <a:pt x="110439" y="300494"/>
                  </a:lnTo>
                  <a:lnTo>
                    <a:pt x="110968" y="300450"/>
                  </a:lnTo>
                  <a:lnTo>
                    <a:pt x="122986" y="299711"/>
                  </a:lnTo>
                  <a:lnTo>
                    <a:pt x="136055" y="299346"/>
                  </a:lnTo>
                  <a:lnTo>
                    <a:pt x="149464" y="299355"/>
                  </a:lnTo>
                  <a:lnTo>
                    <a:pt x="162502" y="299738"/>
                  </a:lnTo>
                  <a:lnTo>
                    <a:pt x="174459" y="300494"/>
                  </a:lnTo>
                  <a:lnTo>
                    <a:pt x="175653" y="291325"/>
                  </a:lnTo>
                  <a:lnTo>
                    <a:pt x="166714" y="286608"/>
                  </a:lnTo>
                  <a:lnTo>
                    <a:pt x="159774" y="277556"/>
                  </a:lnTo>
                  <a:lnTo>
                    <a:pt x="157251" y="262585"/>
                  </a:lnTo>
                  <a:lnTo>
                    <a:pt x="156848" y="252363"/>
                  </a:lnTo>
                  <a:lnTo>
                    <a:pt x="156555" y="239624"/>
                  </a:lnTo>
                  <a:lnTo>
                    <a:pt x="156438" y="177977"/>
                  </a:lnTo>
                  <a:lnTo>
                    <a:pt x="155702" y="166430"/>
                  </a:lnTo>
                  <a:lnTo>
                    <a:pt x="152916" y="154003"/>
                  </a:lnTo>
                  <a:lnTo>
                    <a:pt x="148056" y="142862"/>
                  </a:lnTo>
                  <a:lnTo>
                    <a:pt x="138962" y="131504"/>
                  </a:lnTo>
                  <a:lnTo>
                    <a:pt x="128650" y="124088"/>
                  </a:lnTo>
                  <a:lnTo>
                    <a:pt x="116471" y="119610"/>
                  </a:lnTo>
                  <a:lnTo>
                    <a:pt x="102425" y="118110"/>
                  </a:lnTo>
                  <a:lnTo>
                    <a:pt x="101105" y="118126"/>
                  </a:lnTo>
                  <a:lnTo>
                    <a:pt x="88224" y="120044"/>
                  </a:lnTo>
                  <a:lnTo>
                    <a:pt x="76375" y="124942"/>
                  </a:lnTo>
                  <a:lnTo>
                    <a:pt x="65739" y="132511"/>
                  </a:lnTo>
                  <a:lnTo>
                    <a:pt x="56493" y="142444"/>
                  </a:lnTo>
                  <a:lnTo>
                    <a:pt x="48818" y="154432"/>
                  </a:lnTo>
                  <a:lnTo>
                    <a:pt x="48412" y="154038"/>
                  </a:lnTo>
                  <a:lnTo>
                    <a:pt x="48818" y="75412"/>
                  </a:lnTo>
                  <a:lnTo>
                    <a:pt x="48853" y="66216"/>
                  </a:lnTo>
                  <a:lnTo>
                    <a:pt x="49019" y="53093"/>
                  </a:lnTo>
                  <a:lnTo>
                    <a:pt x="49311" y="40243"/>
                  </a:lnTo>
                  <a:lnTo>
                    <a:pt x="49717" y="27652"/>
                  </a:lnTo>
                  <a:lnTo>
                    <a:pt x="50221" y="15309"/>
                  </a:lnTo>
                  <a:lnTo>
                    <a:pt x="50812" y="3200"/>
                  </a:lnTo>
                  <a:lnTo>
                    <a:pt x="42405" y="0"/>
                  </a:lnTo>
                  <a:lnTo>
                    <a:pt x="32810" y="7390"/>
                  </a:lnTo>
                  <a:lnTo>
                    <a:pt x="22562" y="14565"/>
                  </a:lnTo>
                  <a:lnTo>
                    <a:pt x="11637" y="21439"/>
                  </a:lnTo>
                  <a:lnTo>
                    <a:pt x="0" y="27940"/>
                  </a:lnTo>
                  <a:lnTo>
                    <a:pt x="0" y="36703"/>
                  </a:lnTo>
                  <a:lnTo>
                    <a:pt x="16122" y="44820"/>
                  </a:lnTo>
                  <a:lnTo>
                    <a:pt x="19608" y="59461"/>
                  </a:lnTo>
                  <a:lnTo>
                    <a:pt x="20245" y="68599"/>
                  </a:lnTo>
                  <a:lnTo>
                    <a:pt x="20663" y="81176"/>
                  </a:lnTo>
                  <a:lnTo>
                    <a:pt x="20802" y="96570"/>
                  </a:lnTo>
                  <a:lnTo>
                    <a:pt x="20802" y="224726"/>
                  </a:lnTo>
                  <a:lnTo>
                    <a:pt x="20662" y="240320"/>
                  </a:lnTo>
                  <a:lnTo>
                    <a:pt x="20265" y="252910"/>
                  </a:lnTo>
                  <a:lnTo>
                    <a:pt x="19608" y="262585"/>
                  </a:lnTo>
                  <a:lnTo>
                    <a:pt x="18241" y="273682"/>
                  </a:lnTo>
                  <a:lnTo>
                    <a:pt x="13121" y="284240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8" name="object 47">
              <a:extLst>
                <a:ext uri="{FF2B5EF4-FFF2-40B4-BE49-F238E27FC236}">
                  <a16:creationId xmlns:a16="http://schemas.microsoft.com/office/drawing/2014/main" id="{E67C4D3E-303D-428D-9DAA-3B3DC0DA9772}"/>
                </a:ext>
              </a:extLst>
            </p:cNvPr>
            <p:cNvSpPr/>
            <p:nvPr/>
          </p:nvSpPr>
          <p:spPr>
            <a:xfrm>
              <a:off x="6489771" y="3333306"/>
              <a:ext cx="250888" cy="292125"/>
            </a:xfrm>
            <a:custGeom>
              <a:avLst/>
              <a:gdLst/>
              <a:ahLst/>
              <a:cxnLst/>
              <a:rect l="l" t="t" r="r" b="b"/>
              <a:pathLst>
                <a:path w="250888" h="292125">
                  <a:moveTo>
                    <a:pt x="586" y="159531"/>
                  </a:moveTo>
                  <a:lnTo>
                    <a:pt x="2718" y="175400"/>
                  </a:lnTo>
                  <a:lnTo>
                    <a:pt x="6318" y="190282"/>
                  </a:lnTo>
                  <a:lnTo>
                    <a:pt x="11286" y="204171"/>
                  </a:lnTo>
                  <a:lnTo>
                    <a:pt x="17525" y="217062"/>
                  </a:lnTo>
                  <a:lnTo>
                    <a:pt x="24935" y="228951"/>
                  </a:lnTo>
                  <a:lnTo>
                    <a:pt x="33418" y="239832"/>
                  </a:lnTo>
                  <a:lnTo>
                    <a:pt x="42877" y="249700"/>
                  </a:lnTo>
                  <a:lnTo>
                    <a:pt x="53212" y="258551"/>
                  </a:lnTo>
                  <a:lnTo>
                    <a:pt x="64326" y="266379"/>
                  </a:lnTo>
                  <a:lnTo>
                    <a:pt x="76119" y="273180"/>
                  </a:lnTo>
                  <a:lnTo>
                    <a:pt x="88494" y="278948"/>
                  </a:lnTo>
                  <a:lnTo>
                    <a:pt x="101352" y="283678"/>
                  </a:lnTo>
                  <a:lnTo>
                    <a:pt x="114596" y="287366"/>
                  </a:lnTo>
                  <a:lnTo>
                    <a:pt x="128125" y="290007"/>
                  </a:lnTo>
                  <a:lnTo>
                    <a:pt x="141843" y="291594"/>
                  </a:lnTo>
                  <a:lnTo>
                    <a:pt x="155651" y="292125"/>
                  </a:lnTo>
                  <a:lnTo>
                    <a:pt x="156174" y="292124"/>
                  </a:lnTo>
                  <a:lnTo>
                    <a:pt x="170338" y="291659"/>
                  </a:lnTo>
                  <a:lnTo>
                    <a:pt x="183878" y="290329"/>
                  </a:lnTo>
                  <a:lnTo>
                    <a:pt x="196802" y="288142"/>
                  </a:lnTo>
                  <a:lnTo>
                    <a:pt x="209115" y="285106"/>
                  </a:lnTo>
                  <a:lnTo>
                    <a:pt x="220826" y="281226"/>
                  </a:lnTo>
                  <a:lnTo>
                    <a:pt x="231942" y="276511"/>
                  </a:lnTo>
                  <a:lnTo>
                    <a:pt x="242468" y="270967"/>
                  </a:lnTo>
                  <a:lnTo>
                    <a:pt x="245006" y="256569"/>
                  </a:lnTo>
                  <a:lnTo>
                    <a:pt x="246731" y="244679"/>
                  </a:lnTo>
                  <a:lnTo>
                    <a:pt x="248286" y="231940"/>
                  </a:lnTo>
                  <a:lnTo>
                    <a:pt x="249672" y="218354"/>
                  </a:lnTo>
                  <a:lnTo>
                    <a:pt x="250888" y="203923"/>
                  </a:lnTo>
                  <a:lnTo>
                    <a:pt x="238886" y="201942"/>
                  </a:lnTo>
                  <a:lnTo>
                    <a:pt x="233271" y="217932"/>
                  </a:lnTo>
                  <a:lnTo>
                    <a:pt x="228587" y="229762"/>
                  </a:lnTo>
                  <a:lnTo>
                    <a:pt x="224878" y="237451"/>
                  </a:lnTo>
                  <a:lnTo>
                    <a:pt x="218647" y="247440"/>
                  </a:lnTo>
                  <a:lnTo>
                    <a:pt x="210217" y="257416"/>
                  </a:lnTo>
                  <a:lnTo>
                    <a:pt x="200601" y="264940"/>
                  </a:lnTo>
                  <a:lnTo>
                    <a:pt x="189420" y="270149"/>
                  </a:lnTo>
                  <a:lnTo>
                    <a:pt x="176294" y="273175"/>
                  </a:lnTo>
                  <a:lnTo>
                    <a:pt x="160845" y="274154"/>
                  </a:lnTo>
                  <a:lnTo>
                    <a:pt x="156093" y="274070"/>
                  </a:lnTo>
                  <a:lnTo>
                    <a:pt x="143096" y="272935"/>
                  </a:lnTo>
                  <a:lnTo>
                    <a:pt x="130542" y="270482"/>
                  </a:lnTo>
                  <a:lnTo>
                    <a:pt x="118430" y="266716"/>
                  </a:lnTo>
                  <a:lnTo>
                    <a:pt x="106762" y="261642"/>
                  </a:lnTo>
                  <a:lnTo>
                    <a:pt x="95538" y="255267"/>
                  </a:lnTo>
                  <a:lnTo>
                    <a:pt x="84757" y="247595"/>
                  </a:lnTo>
                  <a:lnTo>
                    <a:pt x="74421" y="238633"/>
                  </a:lnTo>
                  <a:lnTo>
                    <a:pt x="66310" y="230005"/>
                  </a:lnTo>
                  <a:lnTo>
                    <a:pt x="58722" y="220024"/>
                  </a:lnTo>
                  <a:lnTo>
                    <a:pt x="52290" y="209299"/>
                  </a:lnTo>
                  <a:lnTo>
                    <a:pt x="47019" y="197840"/>
                  </a:lnTo>
                  <a:lnTo>
                    <a:pt x="42912" y="185657"/>
                  </a:lnTo>
                  <a:lnTo>
                    <a:pt x="39973" y="172759"/>
                  </a:lnTo>
                  <a:lnTo>
                    <a:pt x="38207" y="159156"/>
                  </a:lnTo>
                  <a:lnTo>
                    <a:pt x="37617" y="144856"/>
                  </a:lnTo>
                  <a:lnTo>
                    <a:pt x="37841" y="135655"/>
                  </a:lnTo>
                  <a:lnTo>
                    <a:pt x="39102" y="121748"/>
                  </a:lnTo>
                  <a:lnTo>
                    <a:pt x="41477" y="108572"/>
                  </a:lnTo>
                  <a:lnTo>
                    <a:pt x="44963" y="96123"/>
                  </a:lnTo>
                  <a:lnTo>
                    <a:pt x="49562" y="84394"/>
                  </a:lnTo>
                  <a:lnTo>
                    <a:pt x="55272" y="73381"/>
                  </a:lnTo>
                  <a:lnTo>
                    <a:pt x="62094" y="63078"/>
                  </a:lnTo>
                  <a:lnTo>
                    <a:pt x="70027" y="53479"/>
                  </a:lnTo>
                  <a:lnTo>
                    <a:pt x="82284" y="42118"/>
                  </a:lnTo>
                  <a:lnTo>
                    <a:pt x="92645" y="34831"/>
                  </a:lnTo>
                  <a:lnTo>
                    <a:pt x="103744" y="28884"/>
                  </a:lnTo>
                  <a:lnTo>
                    <a:pt x="115588" y="24271"/>
                  </a:lnTo>
                  <a:lnTo>
                    <a:pt x="128184" y="20985"/>
                  </a:lnTo>
                  <a:lnTo>
                    <a:pt x="141536" y="19018"/>
                  </a:lnTo>
                  <a:lnTo>
                    <a:pt x="155651" y="18364"/>
                  </a:lnTo>
                  <a:lnTo>
                    <a:pt x="170041" y="19243"/>
                  </a:lnTo>
                  <a:lnTo>
                    <a:pt x="183327" y="21975"/>
                  </a:lnTo>
                  <a:lnTo>
                    <a:pt x="195162" y="26582"/>
                  </a:lnTo>
                  <a:lnTo>
                    <a:pt x="205546" y="33084"/>
                  </a:lnTo>
                  <a:lnTo>
                    <a:pt x="214477" y="41503"/>
                  </a:lnTo>
                  <a:lnTo>
                    <a:pt x="222568" y="53489"/>
                  </a:lnTo>
                  <a:lnTo>
                    <a:pt x="227593" y="65442"/>
                  </a:lnTo>
                  <a:lnTo>
                    <a:pt x="231673" y="79806"/>
                  </a:lnTo>
                  <a:lnTo>
                    <a:pt x="243674" y="79006"/>
                  </a:lnTo>
                  <a:lnTo>
                    <a:pt x="243861" y="72627"/>
                  </a:lnTo>
                  <a:lnTo>
                    <a:pt x="244295" y="58267"/>
                  </a:lnTo>
                  <a:lnTo>
                    <a:pt x="244474" y="49085"/>
                  </a:lnTo>
                  <a:lnTo>
                    <a:pt x="244172" y="36047"/>
                  </a:lnTo>
                  <a:lnTo>
                    <a:pt x="243674" y="19964"/>
                  </a:lnTo>
                  <a:lnTo>
                    <a:pt x="230479" y="14152"/>
                  </a:lnTo>
                  <a:lnTo>
                    <a:pt x="218590" y="9856"/>
                  </a:lnTo>
                  <a:lnTo>
                    <a:pt x="206432" y="6326"/>
                  </a:lnTo>
                  <a:lnTo>
                    <a:pt x="194011" y="3569"/>
                  </a:lnTo>
                  <a:lnTo>
                    <a:pt x="181335" y="1590"/>
                  </a:lnTo>
                  <a:lnTo>
                    <a:pt x="168411" y="398"/>
                  </a:lnTo>
                  <a:lnTo>
                    <a:pt x="155244" y="0"/>
                  </a:lnTo>
                  <a:lnTo>
                    <a:pt x="151916" y="27"/>
                  </a:lnTo>
                  <a:lnTo>
                    <a:pt x="138218" y="731"/>
                  </a:lnTo>
                  <a:lnTo>
                    <a:pt x="124973" y="2390"/>
                  </a:lnTo>
                  <a:lnTo>
                    <a:pt x="112184" y="5003"/>
                  </a:lnTo>
                  <a:lnTo>
                    <a:pt x="99855" y="8570"/>
                  </a:lnTo>
                  <a:lnTo>
                    <a:pt x="87988" y="13092"/>
                  </a:lnTo>
                  <a:lnTo>
                    <a:pt x="76587" y="18567"/>
                  </a:lnTo>
                  <a:lnTo>
                    <a:pt x="65655" y="24996"/>
                  </a:lnTo>
                  <a:lnTo>
                    <a:pt x="55196" y="32379"/>
                  </a:lnTo>
                  <a:lnTo>
                    <a:pt x="45211" y="40716"/>
                  </a:lnTo>
                  <a:lnTo>
                    <a:pt x="36009" y="49668"/>
                  </a:lnTo>
                  <a:lnTo>
                    <a:pt x="27598" y="59518"/>
                  </a:lnTo>
                  <a:lnTo>
                    <a:pt x="20298" y="69981"/>
                  </a:lnTo>
                  <a:lnTo>
                    <a:pt x="14110" y="81051"/>
                  </a:lnTo>
                  <a:lnTo>
                    <a:pt x="9040" y="92720"/>
                  </a:lnTo>
                  <a:lnTo>
                    <a:pt x="5090" y="104983"/>
                  </a:lnTo>
                  <a:lnTo>
                    <a:pt x="2264" y="117831"/>
                  </a:lnTo>
                  <a:lnTo>
                    <a:pt x="566" y="131260"/>
                  </a:lnTo>
                  <a:lnTo>
                    <a:pt x="0" y="145262"/>
                  </a:lnTo>
                  <a:lnTo>
                    <a:pt x="586" y="159531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9" name="object 45">
              <a:extLst>
                <a:ext uri="{FF2B5EF4-FFF2-40B4-BE49-F238E27FC236}">
                  <a16:creationId xmlns:a16="http://schemas.microsoft.com/office/drawing/2014/main" id="{DB30EC79-5F94-4AB9-871E-D30B0E0E1218}"/>
                </a:ext>
              </a:extLst>
            </p:cNvPr>
            <p:cNvSpPr/>
            <p:nvPr/>
          </p:nvSpPr>
          <p:spPr>
            <a:xfrm>
              <a:off x="7015467" y="3437858"/>
              <a:ext cx="135648" cy="186778"/>
            </a:xfrm>
            <a:custGeom>
              <a:avLst/>
              <a:gdLst/>
              <a:ahLst/>
              <a:cxnLst/>
              <a:rect l="l" t="t" r="r" b="b"/>
              <a:pathLst>
                <a:path w="135648" h="186778">
                  <a:moveTo>
                    <a:pt x="61009" y="182779"/>
                  </a:moveTo>
                  <a:lnTo>
                    <a:pt x="71597" y="175959"/>
                  </a:lnTo>
                  <a:lnTo>
                    <a:pt x="80610" y="165841"/>
                  </a:lnTo>
                  <a:lnTo>
                    <a:pt x="88023" y="152450"/>
                  </a:lnTo>
                  <a:lnTo>
                    <a:pt x="89081" y="153741"/>
                  </a:lnTo>
                  <a:lnTo>
                    <a:pt x="93607" y="165984"/>
                  </a:lnTo>
                  <a:lnTo>
                    <a:pt x="101682" y="175108"/>
                  </a:lnTo>
                  <a:lnTo>
                    <a:pt x="113796" y="181011"/>
                  </a:lnTo>
                  <a:lnTo>
                    <a:pt x="130441" y="183591"/>
                  </a:lnTo>
                  <a:lnTo>
                    <a:pt x="135648" y="167614"/>
                  </a:lnTo>
                  <a:lnTo>
                    <a:pt x="126503" y="161700"/>
                  </a:lnTo>
                  <a:lnTo>
                    <a:pt x="118795" y="151587"/>
                  </a:lnTo>
                  <a:lnTo>
                    <a:pt x="115620" y="138480"/>
                  </a:lnTo>
                  <a:lnTo>
                    <a:pt x="115282" y="129944"/>
                  </a:lnTo>
                  <a:lnTo>
                    <a:pt x="114964" y="117472"/>
                  </a:lnTo>
                  <a:lnTo>
                    <a:pt x="114833" y="102171"/>
                  </a:lnTo>
                  <a:lnTo>
                    <a:pt x="114833" y="63855"/>
                  </a:lnTo>
                  <a:lnTo>
                    <a:pt x="114568" y="56558"/>
                  </a:lnTo>
                  <a:lnTo>
                    <a:pt x="112587" y="43466"/>
                  </a:lnTo>
                  <a:lnTo>
                    <a:pt x="108673" y="31534"/>
                  </a:lnTo>
                  <a:lnTo>
                    <a:pt x="102831" y="20764"/>
                  </a:lnTo>
                  <a:lnTo>
                    <a:pt x="95635" y="12489"/>
                  </a:lnTo>
                  <a:lnTo>
                    <a:pt x="85320" y="5524"/>
                  </a:lnTo>
                  <a:lnTo>
                    <a:pt x="72913" y="1374"/>
                  </a:lnTo>
                  <a:lnTo>
                    <a:pt x="58419" y="0"/>
                  </a:lnTo>
                  <a:lnTo>
                    <a:pt x="49474" y="692"/>
                  </a:lnTo>
                  <a:lnTo>
                    <a:pt x="35969" y="4403"/>
                  </a:lnTo>
                  <a:lnTo>
                    <a:pt x="24017" y="10747"/>
                  </a:lnTo>
                  <a:lnTo>
                    <a:pt x="14225" y="19072"/>
                  </a:lnTo>
                  <a:lnTo>
                    <a:pt x="7200" y="28727"/>
                  </a:lnTo>
                  <a:lnTo>
                    <a:pt x="14808" y="41503"/>
                  </a:lnTo>
                  <a:lnTo>
                    <a:pt x="18448" y="38802"/>
                  </a:lnTo>
                  <a:lnTo>
                    <a:pt x="30703" y="31261"/>
                  </a:lnTo>
                  <a:lnTo>
                    <a:pt x="42289" y="26686"/>
                  </a:lnTo>
                  <a:lnTo>
                    <a:pt x="53212" y="25146"/>
                  </a:lnTo>
                  <a:lnTo>
                    <a:pt x="55794" y="25212"/>
                  </a:lnTo>
                  <a:lnTo>
                    <a:pt x="68890" y="28335"/>
                  </a:lnTo>
                  <a:lnTo>
                    <a:pt x="78409" y="36309"/>
                  </a:lnTo>
                  <a:lnTo>
                    <a:pt x="80773" y="39746"/>
                  </a:lnTo>
                  <a:lnTo>
                    <a:pt x="85315" y="51108"/>
                  </a:lnTo>
                  <a:lnTo>
                    <a:pt x="86829" y="65049"/>
                  </a:lnTo>
                  <a:lnTo>
                    <a:pt x="86829" y="84607"/>
                  </a:lnTo>
                  <a:lnTo>
                    <a:pt x="83551" y="85464"/>
                  </a:lnTo>
                  <a:lnTo>
                    <a:pt x="69310" y="89561"/>
                  </a:lnTo>
                  <a:lnTo>
                    <a:pt x="56373" y="93939"/>
                  </a:lnTo>
                  <a:lnTo>
                    <a:pt x="44721" y="98618"/>
                  </a:lnTo>
                  <a:lnTo>
                    <a:pt x="34335" y="103616"/>
                  </a:lnTo>
                  <a:lnTo>
                    <a:pt x="25196" y="108953"/>
                  </a:lnTo>
                  <a:lnTo>
                    <a:pt x="16416" y="115449"/>
                  </a:lnTo>
                  <a:lnTo>
                    <a:pt x="7292" y="125451"/>
                  </a:lnTo>
                  <a:lnTo>
                    <a:pt x="1822" y="136573"/>
                  </a:lnTo>
                  <a:lnTo>
                    <a:pt x="0" y="148856"/>
                  </a:lnTo>
                  <a:lnTo>
                    <a:pt x="461" y="155105"/>
                  </a:lnTo>
                  <a:lnTo>
                    <a:pt x="4882" y="167932"/>
                  </a:lnTo>
                  <a:lnTo>
                    <a:pt x="13561" y="177944"/>
                  </a:lnTo>
                  <a:lnTo>
                    <a:pt x="25976" y="184455"/>
                  </a:lnTo>
                  <a:lnTo>
                    <a:pt x="41605" y="186778"/>
                  </a:lnTo>
                  <a:lnTo>
                    <a:pt x="32419" y="155341"/>
                  </a:lnTo>
                  <a:lnTo>
                    <a:pt x="28422" y="142062"/>
                  </a:lnTo>
                  <a:lnTo>
                    <a:pt x="30183" y="133647"/>
                  </a:lnTo>
                  <a:lnTo>
                    <a:pt x="36588" y="124448"/>
                  </a:lnTo>
                  <a:lnTo>
                    <a:pt x="47717" y="115804"/>
                  </a:lnTo>
                  <a:lnTo>
                    <a:pt x="63614" y="107759"/>
                  </a:lnTo>
                  <a:lnTo>
                    <a:pt x="74815" y="102958"/>
                  </a:lnTo>
                  <a:lnTo>
                    <a:pt x="82422" y="99771"/>
                  </a:lnTo>
                  <a:lnTo>
                    <a:pt x="86829" y="98577"/>
                  </a:lnTo>
                  <a:lnTo>
                    <a:pt x="86829" y="120535"/>
                  </a:lnTo>
                  <a:lnTo>
                    <a:pt x="86169" y="129076"/>
                  </a:lnTo>
                  <a:lnTo>
                    <a:pt x="82164" y="141329"/>
                  </a:lnTo>
                  <a:lnTo>
                    <a:pt x="74421" y="151257"/>
                  </a:lnTo>
                  <a:lnTo>
                    <a:pt x="71927" y="153465"/>
                  </a:lnTo>
                  <a:lnTo>
                    <a:pt x="60514" y="160223"/>
                  </a:lnTo>
                  <a:lnTo>
                    <a:pt x="48412" y="162433"/>
                  </a:lnTo>
                  <a:lnTo>
                    <a:pt x="48874" y="186279"/>
                  </a:lnTo>
                  <a:lnTo>
                    <a:pt x="61009" y="182779"/>
                  </a:lnTo>
                  <a:close/>
                </a:path>
                <a:path w="135648" h="186778">
                  <a:moveTo>
                    <a:pt x="44286" y="162122"/>
                  </a:moveTo>
                  <a:lnTo>
                    <a:pt x="32419" y="155341"/>
                  </a:lnTo>
                  <a:lnTo>
                    <a:pt x="41605" y="186778"/>
                  </a:lnTo>
                  <a:lnTo>
                    <a:pt x="48874" y="186279"/>
                  </a:lnTo>
                  <a:lnTo>
                    <a:pt x="48412" y="162433"/>
                  </a:lnTo>
                  <a:lnTo>
                    <a:pt x="44286" y="162122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0" name="object 46">
              <a:extLst>
                <a:ext uri="{FF2B5EF4-FFF2-40B4-BE49-F238E27FC236}">
                  <a16:creationId xmlns:a16="http://schemas.microsoft.com/office/drawing/2014/main" id="{D3736C34-E0F7-46DD-8201-1CCFDEAB9619}"/>
                </a:ext>
              </a:extLst>
            </p:cNvPr>
            <p:cNvSpPr/>
            <p:nvPr/>
          </p:nvSpPr>
          <p:spPr>
            <a:xfrm>
              <a:off x="7190724" y="3404746"/>
              <a:ext cx="96824" cy="219887"/>
            </a:xfrm>
            <a:custGeom>
              <a:avLst/>
              <a:gdLst/>
              <a:ahLst/>
              <a:cxnLst/>
              <a:rect l="l" t="t" r="r" b="b"/>
              <a:pathLst>
                <a:path w="96824" h="219887">
                  <a:moveTo>
                    <a:pt x="1193" y="55854"/>
                  </a:moveTo>
                  <a:lnTo>
                    <a:pt x="7614" y="57391"/>
                  </a:lnTo>
                  <a:lnTo>
                    <a:pt x="17801" y="64436"/>
                  </a:lnTo>
                  <a:lnTo>
                    <a:pt x="20002" y="79006"/>
                  </a:lnTo>
                  <a:lnTo>
                    <a:pt x="20002" y="160020"/>
                  </a:lnTo>
                  <a:lnTo>
                    <a:pt x="20400" y="171916"/>
                  </a:lnTo>
                  <a:lnTo>
                    <a:pt x="22302" y="186110"/>
                  </a:lnTo>
                  <a:lnTo>
                    <a:pt x="25769" y="197428"/>
                  </a:lnTo>
                  <a:lnTo>
                    <a:pt x="30797" y="205917"/>
                  </a:lnTo>
                  <a:lnTo>
                    <a:pt x="37005" y="211962"/>
                  </a:lnTo>
                  <a:lnTo>
                    <a:pt x="48233" y="217885"/>
                  </a:lnTo>
                  <a:lnTo>
                    <a:pt x="61620" y="219887"/>
                  </a:lnTo>
                  <a:lnTo>
                    <a:pt x="65584" y="219685"/>
                  </a:lnTo>
                  <a:lnTo>
                    <a:pt x="79222" y="215743"/>
                  </a:lnTo>
                  <a:lnTo>
                    <a:pt x="90025" y="207968"/>
                  </a:lnTo>
                  <a:lnTo>
                    <a:pt x="96824" y="197942"/>
                  </a:lnTo>
                  <a:lnTo>
                    <a:pt x="90017" y="186359"/>
                  </a:lnTo>
                  <a:lnTo>
                    <a:pt x="83210" y="193154"/>
                  </a:lnTo>
                  <a:lnTo>
                    <a:pt x="76415" y="196354"/>
                  </a:lnTo>
                  <a:lnTo>
                    <a:pt x="62407" y="196354"/>
                  </a:lnTo>
                  <a:lnTo>
                    <a:pt x="57607" y="194348"/>
                  </a:lnTo>
                  <a:lnTo>
                    <a:pt x="54013" y="189953"/>
                  </a:lnTo>
                  <a:lnTo>
                    <a:pt x="50866" y="183589"/>
                  </a:lnTo>
                  <a:lnTo>
                    <a:pt x="48399" y="171577"/>
                  </a:lnTo>
                  <a:lnTo>
                    <a:pt x="47599" y="155232"/>
                  </a:lnTo>
                  <a:lnTo>
                    <a:pt x="47599" y="61442"/>
                  </a:lnTo>
                  <a:lnTo>
                    <a:pt x="90424" y="61442"/>
                  </a:lnTo>
                  <a:lnTo>
                    <a:pt x="93624" y="46685"/>
                  </a:lnTo>
                  <a:lnTo>
                    <a:pt x="90424" y="39903"/>
                  </a:lnTo>
                  <a:lnTo>
                    <a:pt x="88420" y="40024"/>
                  </a:lnTo>
                  <a:lnTo>
                    <a:pt x="79246" y="40511"/>
                  </a:lnTo>
                  <a:lnTo>
                    <a:pt x="65913" y="41045"/>
                  </a:lnTo>
                  <a:lnTo>
                    <a:pt x="48412" y="41490"/>
                  </a:lnTo>
                  <a:lnTo>
                    <a:pt x="48447" y="41021"/>
                  </a:lnTo>
                  <a:lnTo>
                    <a:pt x="49018" y="33048"/>
                  </a:lnTo>
                  <a:lnTo>
                    <a:pt x="50021" y="20142"/>
                  </a:lnTo>
                  <a:lnTo>
                    <a:pt x="51612" y="2387"/>
                  </a:lnTo>
                  <a:lnTo>
                    <a:pt x="41605" y="0"/>
                  </a:lnTo>
                  <a:lnTo>
                    <a:pt x="34340" y="11756"/>
                  </a:lnTo>
                  <a:lnTo>
                    <a:pt x="26976" y="21993"/>
                  </a:lnTo>
                  <a:lnTo>
                    <a:pt x="19175" y="30943"/>
                  </a:lnTo>
                  <a:lnTo>
                    <a:pt x="10371" y="39228"/>
                  </a:lnTo>
                  <a:lnTo>
                    <a:pt x="0" y="47472"/>
                  </a:lnTo>
                  <a:lnTo>
                    <a:pt x="1193" y="55854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1" name="object 44">
              <a:extLst>
                <a:ext uri="{FF2B5EF4-FFF2-40B4-BE49-F238E27FC236}">
                  <a16:creationId xmlns:a16="http://schemas.microsoft.com/office/drawing/2014/main" id="{5B2C803A-8A08-4B17-9452-30D0B455ACBC}"/>
                </a:ext>
              </a:extLst>
            </p:cNvPr>
            <p:cNvSpPr/>
            <p:nvPr/>
          </p:nvSpPr>
          <p:spPr>
            <a:xfrm>
              <a:off x="7326362" y="3437059"/>
              <a:ext cx="101211" cy="188379"/>
            </a:xfrm>
            <a:custGeom>
              <a:avLst/>
              <a:gdLst/>
              <a:ahLst/>
              <a:cxnLst/>
              <a:rect l="l" t="t" r="r" b="b"/>
              <a:pathLst>
                <a:path w="101211" h="188379">
                  <a:moveTo>
                    <a:pt x="37492" y="47968"/>
                  </a:moveTo>
                  <a:lnTo>
                    <a:pt x="44227" y="35707"/>
                  </a:lnTo>
                  <a:lnTo>
                    <a:pt x="53518" y="26237"/>
                  </a:lnTo>
                  <a:lnTo>
                    <a:pt x="65130" y="20133"/>
                  </a:lnTo>
                  <a:lnTo>
                    <a:pt x="78828" y="17970"/>
                  </a:lnTo>
                  <a:lnTo>
                    <a:pt x="88045" y="18833"/>
                  </a:lnTo>
                  <a:lnTo>
                    <a:pt x="101211" y="1156"/>
                  </a:lnTo>
                  <a:lnTo>
                    <a:pt x="87642" y="0"/>
                  </a:lnTo>
                  <a:lnTo>
                    <a:pt x="82371" y="141"/>
                  </a:lnTo>
                  <a:lnTo>
                    <a:pt x="69281" y="1830"/>
                  </a:lnTo>
                  <a:lnTo>
                    <a:pt x="57020" y="5439"/>
                  </a:lnTo>
                  <a:lnTo>
                    <a:pt x="45587" y="10984"/>
                  </a:lnTo>
                  <a:lnTo>
                    <a:pt x="37492" y="47968"/>
                  </a:lnTo>
                  <a:close/>
                </a:path>
                <a:path w="101211" h="188379">
                  <a:moveTo>
                    <a:pt x="155242" y="66000"/>
                  </a:moveTo>
                  <a:lnTo>
                    <a:pt x="153954" y="52438"/>
                  </a:lnTo>
                  <a:lnTo>
                    <a:pt x="150284" y="40088"/>
                  </a:lnTo>
                  <a:lnTo>
                    <a:pt x="144193" y="28982"/>
                  </a:lnTo>
                  <a:lnTo>
                    <a:pt x="135648" y="19151"/>
                  </a:lnTo>
                  <a:lnTo>
                    <a:pt x="124883" y="10408"/>
                  </a:lnTo>
                  <a:lnTo>
                    <a:pt x="113624" y="4626"/>
                  </a:lnTo>
                  <a:lnTo>
                    <a:pt x="101211" y="1156"/>
                  </a:lnTo>
                  <a:lnTo>
                    <a:pt x="88045" y="18833"/>
                  </a:lnTo>
                  <a:lnTo>
                    <a:pt x="100905" y="23626"/>
                  </a:lnTo>
                  <a:lnTo>
                    <a:pt x="110945" y="32302"/>
                  </a:lnTo>
                  <a:lnTo>
                    <a:pt x="117533" y="44498"/>
                  </a:lnTo>
                  <a:lnTo>
                    <a:pt x="120040" y="59855"/>
                  </a:lnTo>
                  <a:lnTo>
                    <a:pt x="34010" y="59855"/>
                  </a:lnTo>
                  <a:lnTo>
                    <a:pt x="37492" y="47968"/>
                  </a:lnTo>
                  <a:lnTo>
                    <a:pt x="45587" y="10984"/>
                  </a:lnTo>
                  <a:lnTo>
                    <a:pt x="34983" y="18479"/>
                  </a:lnTo>
                  <a:lnTo>
                    <a:pt x="25209" y="27940"/>
                  </a:lnTo>
                  <a:lnTo>
                    <a:pt x="18631" y="36095"/>
                  </a:lnTo>
                  <a:lnTo>
                    <a:pt x="11925" y="46791"/>
                  </a:lnTo>
                  <a:lnTo>
                    <a:pt x="6708" y="58266"/>
                  </a:lnTo>
                  <a:lnTo>
                    <a:pt x="2981" y="70519"/>
                  </a:lnTo>
                  <a:lnTo>
                    <a:pt x="745" y="83554"/>
                  </a:lnTo>
                  <a:lnTo>
                    <a:pt x="0" y="97370"/>
                  </a:lnTo>
                  <a:lnTo>
                    <a:pt x="114" y="102648"/>
                  </a:lnTo>
                  <a:lnTo>
                    <a:pt x="1509" y="115954"/>
                  </a:lnTo>
                  <a:lnTo>
                    <a:pt x="4500" y="128475"/>
                  </a:lnTo>
                  <a:lnTo>
                    <a:pt x="9103" y="140244"/>
                  </a:lnTo>
                  <a:lnTo>
                    <a:pt x="15332" y="151290"/>
                  </a:lnTo>
                  <a:lnTo>
                    <a:pt x="23202" y="161645"/>
                  </a:lnTo>
                  <a:lnTo>
                    <a:pt x="34512" y="172454"/>
                  </a:lnTo>
                  <a:lnTo>
                    <a:pt x="45214" y="179445"/>
                  </a:lnTo>
                  <a:lnTo>
                    <a:pt x="56902" y="184419"/>
                  </a:lnTo>
                  <a:lnTo>
                    <a:pt x="69576" y="187391"/>
                  </a:lnTo>
                  <a:lnTo>
                    <a:pt x="83235" y="188379"/>
                  </a:lnTo>
                  <a:lnTo>
                    <a:pt x="84218" y="188372"/>
                  </a:lnTo>
                  <a:lnTo>
                    <a:pt x="97867" y="186888"/>
                  </a:lnTo>
                  <a:lnTo>
                    <a:pt x="110402" y="182945"/>
                  </a:lnTo>
                  <a:lnTo>
                    <a:pt x="121769" y="176753"/>
                  </a:lnTo>
                  <a:lnTo>
                    <a:pt x="131911" y="168522"/>
                  </a:lnTo>
                  <a:lnTo>
                    <a:pt x="140775" y="158464"/>
                  </a:lnTo>
                  <a:lnTo>
                    <a:pt x="148304" y="146788"/>
                  </a:lnTo>
                  <a:lnTo>
                    <a:pt x="154444" y="133705"/>
                  </a:lnTo>
                  <a:lnTo>
                    <a:pt x="144856" y="127698"/>
                  </a:lnTo>
                  <a:lnTo>
                    <a:pt x="142930" y="130400"/>
                  </a:lnTo>
                  <a:lnTo>
                    <a:pt x="133464" y="141751"/>
                  </a:lnTo>
                  <a:lnTo>
                    <a:pt x="123622" y="150137"/>
                  </a:lnTo>
                  <a:lnTo>
                    <a:pt x="112942" y="155811"/>
                  </a:lnTo>
                  <a:lnTo>
                    <a:pt x="100963" y="159029"/>
                  </a:lnTo>
                  <a:lnTo>
                    <a:pt x="87223" y="160045"/>
                  </a:lnTo>
                  <a:lnTo>
                    <a:pt x="79797" y="159583"/>
                  </a:lnTo>
                  <a:lnTo>
                    <a:pt x="67340" y="156386"/>
                  </a:lnTo>
                  <a:lnTo>
                    <a:pt x="56210" y="150150"/>
                  </a:lnTo>
                  <a:lnTo>
                    <a:pt x="46405" y="140881"/>
                  </a:lnTo>
                  <a:lnTo>
                    <a:pt x="38821" y="129373"/>
                  </a:lnTo>
                  <a:lnTo>
                    <a:pt x="34130" y="117874"/>
                  </a:lnTo>
                  <a:lnTo>
                    <a:pt x="31339" y="105106"/>
                  </a:lnTo>
                  <a:lnTo>
                    <a:pt x="30416" y="90995"/>
                  </a:lnTo>
                  <a:lnTo>
                    <a:pt x="30416" y="84213"/>
                  </a:lnTo>
                  <a:lnTo>
                    <a:pt x="30810" y="79019"/>
                  </a:lnTo>
                  <a:lnTo>
                    <a:pt x="31216" y="75831"/>
                  </a:lnTo>
                  <a:lnTo>
                    <a:pt x="154444" y="75831"/>
                  </a:lnTo>
                  <a:lnTo>
                    <a:pt x="154851" y="73837"/>
                  </a:lnTo>
                  <a:lnTo>
                    <a:pt x="155244" y="70650"/>
                  </a:lnTo>
                  <a:lnTo>
                    <a:pt x="155242" y="66000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2" name="object 36">
              <a:extLst>
                <a:ext uri="{FF2B5EF4-FFF2-40B4-BE49-F238E27FC236}">
                  <a16:creationId xmlns:a16="http://schemas.microsoft.com/office/drawing/2014/main" id="{FA1F69B7-88C8-4FBA-B70F-32214BC62897}"/>
                </a:ext>
              </a:extLst>
            </p:cNvPr>
            <p:cNvSpPr/>
            <p:nvPr/>
          </p:nvSpPr>
          <p:spPr>
            <a:xfrm>
              <a:off x="7527790" y="3437858"/>
              <a:ext cx="135648" cy="186778"/>
            </a:xfrm>
            <a:custGeom>
              <a:avLst/>
              <a:gdLst/>
              <a:ahLst/>
              <a:cxnLst/>
              <a:rect l="l" t="t" r="r" b="b"/>
              <a:pathLst>
                <a:path w="135648" h="186778">
                  <a:moveTo>
                    <a:pt x="61019" y="182779"/>
                  </a:moveTo>
                  <a:lnTo>
                    <a:pt x="71604" y="175959"/>
                  </a:lnTo>
                  <a:lnTo>
                    <a:pt x="80618" y="165841"/>
                  </a:lnTo>
                  <a:lnTo>
                    <a:pt x="88036" y="152450"/>
                  </a:lnTo>
                  <a:lnTo>
                    <a:pt x="89081" y="153741"/>
                  </a:lnTo>
                  <a:lnTo>
                    <a:pt x="93611" y="165984"/>
                  </a:lnTo>
                  <a:lnTo>
                    <a:pt x="101692" y="175108"/>
                  </a:lnTo>
                  <a:lnTo>
                    <a:pt x="113807" y="181011"/>
                  </a:lnTo>
                  <a:lnTo>
                    <a:pt x="130441" y="183591"/>
                  </a:lnTo>
                  <a:lnTo>
                    <a:pt x="135648" y="167614"/>
                  </a:lnTo>
                  <a:lnTo>
                    <a:pt x="126516" y="161700"/>
                  </a:lnTo>
                  <a:lnTo>
                    <a:pt x="118807" y="151587"/>
                  </a:lnTo>
                  <a:lnTo>
                    <a:pt x="115620" y="138480"/>
                  </a:lnTo>
                  <a:lnTo>
                    <a:pt x="115279" y="129944"/>
                  </a:lnTo>
                  <a:lnTo>
                    <a:pt x="114954" y="117472"/>
                  </a:lnTo>
                  <a:lnTo>
                    <a:pt x="114820" y="102171"/>
                  </a:lnTo>
                  <a:lnTo>
                    <a:pt x="114820" y="63855"/>
                  </a:lnTo>
                  <a:lnTo>
                    <a:pt x="114557" y="56561"/>
                  </a:lnTo>
                  <a:lnTo>
                    <a:pt x="112584" y="43468"/>
                  </a:lnTo>
                  <a:lnTo>
                    <a:pt x="108677" y="31535"/>
                  </a:lnTo>
                  <a:lnTo>
                    <a:pt x="102831" y="20764"/>
                  </a:lnTo>
                  <a:lnTo>
                    <a:pt x="95638" y="12489"/>
                  </a:lnTo>
                  <a:lnTo>
                    <a:pt x="85329" y="5524"/>
                  </a:lnTo>
                  <a:lnTo>
                    <a:pt x="72924" y="1374"/>
                  </a:lnTo>
                  <a:lnTo>
                    <a:pt x="58420" y="0"/>
                  </a:lnTo>
                  <a:lnTo>
                    <a:pt x="49483" y="692"/>
                  </a:lnTo>
                  <a:lnTo>
                    <a:pt x="35986" y="4403"/>
                  </a:lnTo>
                  <a:lnTo>
                    <a:pt x="24035" y="10747"/>
                  </a:lnTo>
                  <a:lnTo>
                    <a:pt x="14238" y="19072"/>
                  </a:lnTo>
                  <a:lnTo>
                    <a:pt x="7200" y="28727"/>
                  </a:lnTo>
                  <a:lnTo>
                    <a:pt x="14795" y="41503"/>
                  </a:lnTo>
                  <a:lnTo>
                    <a:pt x="18446" y="38794"/>
                  </a:lnTo>
                  <a:lnTo>
                    <a:pt x="30704" y="31257"/>
                  </a:lnTo>
                  <a:lnTo>
                    <a:pt x="42295" y="26685"/>
                  </a:lnTo>
                  <a:lnTo>
                    <a:pt x="53213" y="25146"/>
                  </a:lnTo>
                  <a:lnTo>
                    <a:pt x="55818" y="25213"/>
                  </a:lnTo>
                  <a:lnTo>
                    <a:pt x="68899" y="28339"/>
                  </a:lnTo>
                  <a:lnTo>
                    <a:pt x="78435" y="36309"/>
                  </a:lnTo>
                  <a:lnTo>
                    <a:pt x="80783" y="39738"/>
                  </a:lnTo>
                  <a:lnTo>
                    <a:pt x="85308" y="51104"/>
                  </a:lnTo>
                  <a:lnTo>
                    <a:pt x="86817" y="65049"/>
                  </a:lnTo>
                  <a:lnTo>
                    <a:pt x="86817" y="84607"/>
                  </a:lnTo>
                  <a:lnTo>
                    <a:pt x="83582" y="85454"/>
                  </a:lnTo>
                  <a:lnTo>
                    <a:pt x="69339" y="89552"/>
                  </a:lnTo>
                  <a:lnTo>
                    <a:pt x="56398" y="93932"/>
                  </a:lnTo>
                  <a:lnTo>
                    <a:pt x="44741" y="98613"/>
                  </a:lnTo>
                  <a:lnTo>
                    <a:pt x="34355" y="103613"/>
                  </a:lnTo>
                  <a:lnTo>
                    <a:pt x="25222" y="108953"/>
                  </a:lnTo>
                  <a:lnTo>
                    <a:pt x="16424" y="115457"/>
                  </a:lnTo>
                  <a:lnTo>
                    <a:pt x="7297" y="125457"/>
                  </a:lnTo>
                  <a:lnTo>
                    <a:pt x="1823" y="136576"/>
                  </a:lnTo>
                  <a:lnTo>
                    <a:pt x="0" y="148856"/>
                  </a:lnTo>
                  <a:lnTo>
                    <a:pt x="463" y="155115"/>
                  </a:lnTo>
                  <a:lnTo>
                    <a:pt x="4888" y="167938"/>
                  </a:lnTo>
                  <a:lnTo>
                    <a:pt x="13571" y="177947"/>
                  </a:lnTo>
                  <a:lnTo>
                    <a:pt x="25989" y="184456"/>
                  </a:lnTo>
                  <a:lnTo>
                    <a:pt x="41617" y="186778"/>
                  </a:lnTo>
                  <a:lnTo>
                    <a:pt x="32414" y="155338"/>
                  </a:lnTo>
                  <a:lnTo>
                    <a:pt x="28409" y="142062"/>
                  </a:lnTo>
                  <a:lnTo>
                    <a:pt x="30175" y="133642"/>
                  </a:lnTo>
                  <a:lnTo>
                    <a:pt x="36585" y="124445"/>
                  </a:lnTo>
                  <a:lnTo>
                    <a:pt x="47718" y="115802"/>
                  </a:lnTo>
                  <a:lnTo>
                    <a:pt x="63614" y="107759"/>
                  </a:lnTo>
                  <a:lnTo>
                    <a:pt x="74828" y="102958"/>
                  </a:lnTo>
                  <a:lnTo>
                    <a:pt x="82423" y="99771"/>
                  </a:lnTo>
                  <a:lnTo>
                    <a:pt x="86817" y="98577"/>
                  </a:lnTo>
                  <a:lnTo>
                    <a:pt x="86817" y="120535"/>
                  </a:lnTo>
                  <a:lnTo>
                    <a:pt x="86161" y="129068"/>
                  </a:lnTo>
                  <a:lnTo>
                    <a:pt x="82170" y="141326"/>
                  </a:lnTo>
                  <a:lnTo>
                    <a:pt x="74434" y="151257"/>
                  </a:lnTo>
                  <a:lnTo>
                    <a:pt x="71927" y="153472"/>
                  </a:lnTo>
                  <a:lnTo>
                    <a:pt x="60510" y="160225"/>
                  </a:lnTo>
                  <a:lnTo>
                    <a:pt x="48412" y="162433"/>
                  </a:lnTo>
                  <a:lnTo>
                    <a:pt x="48886" y="186279"/>
                  </a:lnTo>
                  <a:lnTo>
                    <a:pt x="61019" y="182779"/>
                  </a:lnTo>
                  <a:close/>
                </a:path>
                <a:path w="135648" h="186778">
                  <a:moveTo>
                    <a:pt x="44279" y="162120"/>
                  </a:moveTo>
                  <a:lnTo>
                    <a:pt x="32414" y="155338"/>
                  </a:lnTo>
                  <a:lnTo>
                    <a:pt x="41617" y="186778"/>
                  </a:lnTo>
                  <a:lnTo>
                    <a:pt x="48886" y="186279"/>
                  </a:lnTo>
                  <a:lnTo>
                    <a:pt x="48412" y="162433"/>
                  </a:lnTo>
                  <a:lnTo>
                    <a:pt x="44279" y="162120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3" name="object 37">
              <a:extLst>
                <a:ext uri="{FF2B5EF4-FFF2-40B4-BE49-F238E27FC236}">
                  <a16:creationId xmlns:a16="http://schemas.microsoft.com/office/drawing/2014/main" id="{099FD8D1-DDBC-43E4-A804-AEF09863AE84}"/>
                </a:ext>
              </a:extLst>
            </p:cNvPr>
            <p:cNvSpPr/>
            <p:nvPr/>
          </p:nvSpPr>
          <p:spPr>
            <a:xfrm>
              <a:off x="7699748" y="3444652"/>
              <a:ext cx="175285" cy="180784"/>
            </a:xfrm>
            <a:custGeom>
              <a:avLst/>
              <a:gdLst/>
              <a:ahLst/>
              <a:cxnLst/>
              <a:rect l="l" t="t" r="r" b="b"/>
              <a:pathLst>
                <a:path w="175285" h="180784">
                  <a:moveTo>
                    <a:pt x="21251" y="134204"/>
                  </a:moveTo>
                  <a:lnTo>
                    <a:pt x="23950" y="146739"/>
                  </a:lnTo>
                  <a:lnTo>
                    <a:pt x="28435" y="157226"/>
                  </a:lnTo>
                  <a:lnTo>
                    <a:pt x="36765" y="167563"/>
                  </a:lnTo>
                  <a:lnTo>
                    <a:pt x="47053" y="174883"/>
                  </a:lnTo>
                  <a:lnTo>
                    <a:pt x="59355" y="179302"/>
                  </a:lnTo>
                  <a:lnTo>
                    <a:pt x="73634" y="180784"/>
                  </a:lnTo>
                  <a:lnTo>
                    <a:pt x="76993" y="180673"/>
                  </a:lnTo>
                  <a:lnTo>
                    <a:pt x="89867" y="178133"/>
                  </a:lnTo>
                  <a:lnTo>
                    <a:pt x="101666" y="172549"/>
                  </a:lnTo>
                  <a:lnTo>
                    <a:pt x="112095" y="164336"/>
                  </a:lnTo>
                  <a:lnTo>
                    <a:pt x="120854" y="153908"/>
                  </a:lnTo>
                  <a:lnTo>
                    <a:pt x="127647" y="141681"/>
                  </a:lnTo>
                  <a:lnTo>
                    <a:pt x="128054" y="142062"/>
                  </a:lnTo>
                  <a:lnTo>
                    <a:pt x="129260" y="178790"/>
                  </a:lnTo>
                  <a:lnTo>
                    <a:pt x="137668" y="180784"/>
                  </a:lnTo>
                  <a:lnTo>
                    <a:pt x="143238" y="176136"/>
                  </a:lnTo>
                  <a:lnTo>
                    <a:pt x="153623" y="168384"/>
                  </a:lnTo>
                  <a:lnTo>
                    <a:pt x="164286" y="161664"/>
                  </a:lnTo>
                  <a:lnTo>
                    <a:pt x="175285" y="156032"/>
                  </a:lnTo>
                  <a:lnTo>
                    <a:pt x="175285" y="147650"/>
                  </a:lnTo>
                  <a:lnTo>
                    <a:pt x="169185" y="146228"/>
                  </a:lnTo>
                  <a:lnTo>
                    <a:pt x="159142" y="139547"/>
                  </a:lnTo>
                  <a:lnTo>
                    <a:pt x="155651" y="124904"/>
                  </a:lnTo>
                  <a:lnTo>
                    <a:pt x="155065" y="116606"/>
                  </a:lnTo>
                  <a:lnTo>
                    <a:pt x="154620" y="104141"/>
                  </a:lnTo>
                  <a:lnTo>
                    <a:pt x="154470" y="88988"/>
                  </a:lnTo>
                  <a:lnTo>
                    <a:pt x="154503" y="69126"/>
                  </a:lnTo>
                  <a:lnTo>
                    <a:pt x="154686" y="62174"/>
                  </a:lnTo>
                  <a:lnTo>
                    <a:pt x="155041" y="51785"/>
                  </a:lnTo>
                  <a:lnTo>
                    <a:pt x="155580" y="37959"/>
                  </a:lnTo>
                  <a:lnTo>
                    <a:pt x="156316" y="20697"/>
                  </a:lnTo>
                  <a:lnTo>
                    <a:pt x="157264" y="0"/>
                  </a:lnTo>
                  <a:lnTo>
                    <a:pt x="147850" y="560"/>
                  </a:lnTo>
                  <a:lnTo>
                    <a:pt x="136084" y="1124"/>
                  </a:lnTo>
                  <a:lnTo>
                    <a:pt x="122538" y="1615"/>
                  </a:lnTo>
                  <a:lnTo>
                    <a:pt x="107251" y="1993"/>
                  </a:lnTo>
                  <a:lnTo>
                    <a:pt x="106057" y="10756"/>
                  </a:lnTo>
                  <a:lnTo>
                    <a:pt x="115059" y="16242"/>
                  </a:lnTo>
                  <a:lnTo>
                    <a:pt x="122282" y="25693"/>
                  </a:lnTo>
                  <a:lnTo>
                    <a:pt x="125260" y="39890"/>
                  </a:lnTo>
                  <a:lnTo>
                    <a:pt x="125912" y="49300"/>
                  </a:lnTo>
                  <a:lnTo>
                    <a:pt x="126327" y="61900"/>
                  </a:lnTo>
                  <a:lnTo>
                    <a:pt x="126466" y="77419"/>
                  </a:lnTo>
                  <a:lnTo>
                    <a:pt x="126466" y="105359"/>
                  </a:lnTo>
                  <a:lnTo>
                    <a:pt x="126247" y="110842"/>
                  </a:lnTo>
                  <a:lnTo>
                    <a:pt x="123177" y="125464"/>
                  </a:lnTo>
                  <a:lnTo>
                    <a:pt x="116723" y="137630"/>
                  </a:lnTo>
                  <a:lnTo>
                    <a:pt x="107184" y="146886"/>
                  </a:lnTo>
                  <a:lnTo>
                    <a:pt x="94859" y="152774"/>
                  </a:lnTo>
                  <a:lnTo>
                    <a:pt x="80048" y="154838"/>
                  </a:lnTo>
                  <a:lnTo>
                    <a:pt x="68077" y="152978"/>
                  </a:lnTo>
                  <a:lnTo>
                    <a:pt x="57460" y="146155"/>
                  </a:lnTo>
                  <a:lnTo>
                    <a:pt x="50759" y="134282"/>
                  </a:lnTo>
                  <a:lnTo>
                    <a:pt x="48425" y="117322"/>
                  </a:lnTo>
                  <a:lnTo>
                    <a:pt x="48458" y="69125"/>
                  </a:lnTo>
                  <a:lnTo>
                    <a:pt x="48642" y="62174"/>
                  </a:lnTo>
                  <a:lnTo>
                    <a:pt x="48998" y="51784"/>
                  </a:lnTo>
                  <a:lnTo>
                    <a:pt x="49542" y="37958"/>
                  </a:lnTo>
                  <a:lnTo>
                    <a:pt x="50286" y="20697"/>
                  </a:lnTo>
                  <a:lnTo>
                    <a:pt x="51244" y="0"/>
                  </a:lnTo>
                  <a:lnTo>
                    <a:pt x="41815" y="561"/>
                  </a:lnTo>
                  <a:lnTo>
                    <a:pt x="30047" y="1124"/>
                  </a:lnTo>
                  <a:lnTo>
                    <a:pt x="16502" y="1615"/>
                  </a:lnTo>
                  <a:lnTo>
                    <a:pt x="1219" y="1993"/>
                  </a:lnTo>
                  <a:lnTo>
                    <a:pt x="0" y="10756"/>
                  </a:lnTo>
                  <a:lnTo>
                    <a:pt x="8785" y="16070"/>
                  </a:lnTo>
                  <a:lnTo>
                    <a:pt x="15968" y="25593"/>
                  </a:lnTo>
                  <a:lnTo>
                    <a:pt x="19215" y="39890"/>
                  </a:lnTo>
                  <a:lnTo>
                    <a:pt x="19867" y="49300"/>
                  </a:lnTo>
                  <a:lnTo>
                    <a:pt x="20282" y="61900"/>
                  </a:lnTo>
                  <a:lnTo>
                    <a:pt x="20421" y="77419"/>
                  </a:lnTo>
                  <a:lnTo>
                    <a:pt x="20421" y="120916"/>
                  </a:lnTo>
                  <a:lnTo>
                    <a:pt x="21251" y="134204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4" name="object 38">
              <a:extLst>
                <a:ext uri="{FF2B5EF4-FFF2-40B4-BE49-F238E27FC236}">
                  <a16:creationId xmlns:a16="http://schemas.microsoft.com/office/drawing/2014/main" id="{02E63C9B-6862-4B9A-A15C-47746670E904}"/>
                </a:ext>
              </a:extLst>
            </p:cNvPr>
            <p:cNvSpPr/>
            <p:nvPr/>
          </p:nvSpPr>
          <p:spPr>
            <a:xfrm>
              <a:off x="7868265" y="3318804"/>
              <a:ext cx="232994" cy="390664"/>
            </a:xfrm>
            <a:custGeom>
              <a:avLst/>
              <a:gdLst/>
              <a:ahLst/>
              <a:cxnLst/>
              <a:rect l="l" t="t" r="r" b="b"/>
              <a:pathLst>
                <a:path w="232994" h="390664">
                  <a:moveTo>
                    <a:pt x="160718" y="124104"/>
                  </a:moveTo>
                  <a:lnTo>
                    <a:pt x="147719" y="124747"/>
                  </a:lnTo>
                  <a:lnTo>
                    <a:pt x="135037" y="125234"/>
                  </a:lnTo>
                  <a:lnTo>
                    <a:pt x="122641" y="125634"/>
                  </a:lnTo>
                  <a:lnTo>
                    <a:pt x="122428" y="125641"/>
                  </a:lnTo>
                  <a:lnTo>
                    <a:pt x="126353" y="104643"/>
                  </a:lnTo>
                  <a:lnTo>
                    <a:pt x="130817" y="86058"/>
                  </a:lnTo>
                  <a:lnTo>
                    <a:pt x="135817" y="69896"/>
                  </a:lnTo>
                  <a:lnTo>
                    <a:pt x="141348" y="56164"/>
                  </a:lnTo>
                  <a:lnTo>
                    <a:pt x="147406" y="44870"/>
                  </a:lnTo>
                  <a:lnTo>
                    <a:pt x="153989" y="36021"/>
                  </a:lnTo>
                  <a:lnTo>
                    <a:pt x="161091" y="29626"/>
                  </a:lnTo>
                  <a:lnTo>
                    <a:pt x="168709" y="25693"/>
                  </a:lnTo>
                  <a:lnTo>
                    <a:pt x="176840" y="24229"/>
                  </a:lnTo>
                  <a:lnTo>
                    <a:pt x="186778" y="24218"/>
                  </a:lnTo>
                  <a:lnTo>
                    <a:pt x="191122" y="26911"/>
                  </a:lnTo>
                  <a:lnTo>
                    <a:pt x="196049" y="35636"/>
                  </a:lnTo>
                  <a:lnTo>
                    <a:pt x="201155" y="45796"/>
                  </a:lnTo>
                  <a:lnTo>
                    <a:pt x="207746" y="50952"/>
                  </a:lnTo>
                  <a:lnTo>
                    <a:pt x="215607" y="50952"/>
                  </a:lnTo>
                  <a:lnTo>
                    <a:pt x="228062" y="45921"/>
                  </a:lnTo>
                  <a:lnTo>
                    <a:pt x="232984" y="32426"/>
                  </a:lnTo>
                  <a:lnTo>
                    <a:pt x="232994" y="31661"/>
                  </a:lnTo>
                  <a:lnTo>
                    <a:pt x="229814" y="19484"/>
                  </a:lnTo>
                  <a:lnTo>
                    <a:pt x="221204" y="9409"/>
                  </a:lnTo>
                  <a:lnTo>
                    <a:pt x="208557" y="2545"/>
                  </a:lnTo>
                  <a:lnTo>
                    <a:pt x="193217" y="0"/>
                  </a:lnTo>
                  <a:lnTo>
                    <a:pt x="181208" y="1043"/>
                  </a:lnTo>
                  <a:lnTo>
                    <a:pt x="169544" y="4127"/>
                  </a:lnTo>
                  <a:lnTo>
                    <a:pt x="158320" y="9182"/>
                  </a:lnTo>
                  <a:lnTo>
                    <a:pt x="147627" y="16139"/>
                  </a:lnTo>
                  <a:lnTo>
                    <a:pt x="137560" y="24927"/>
                  </a:lnTo>
                  <a:lnTo>
                    <a:pt x="128212" y="35478"/>
                  </a:lnTo>
                  <a:lnTo>
                    <a:pt x="119674" y="47722"/>
                  </a:lnTo>
                  <a:lnTo>
                    <a:pt x="113233" y="59194"/>
                  </a:lnTo>
                  <a:lnTo>
                    <a:pt x="108871" y="68537"/>
                  </a:lnTo>
                  <a:lnTo>
                    <a:pt x="104729" y="79105"/>
                  </a:lnTo>
                  <a:lnTo>
                    <a:pt x="100814" y="90880"/>
                  </a:lnTo>
                  <a:lnTo>
                    <a:pt x="97132" y="103840"/>
                  </a:lnTo>
                  <a:lnTo>
                    <a:pt x="93691" y="117965"/>
                  </a:lnTo>
                  <a:lnTo>
                    <a:pt x="91744" y="126987"/>
                  </a:lnTo>
                  <a:lnTo>
                    <a:pt x="58229" y="129413"/>
                  </a:lnTo>
                  <a:lnTo>
                    <a:pt x="58229" y="149123"/>
                  </a:lnTo>
                  <a:lnTo>
                    <a:pt x="88366" y="149123"/>
                  </a:lnTo>
                  <a:lnTo>
                    <a:pt x="64274" y="315023"/>
                  </a:lnTo>
                  <a:lnTo>
                    <a:pt x="58450" y="340160"/>
                  </a:lnTo>
                  <a:lnTo>
                    <a:pt x="54082" y="355459"/>
                  </a:lnTo>
                  <a:lnTo>
                    <a:pt x="50088" y="363255"/>
                  </a:lnTo>
                  <a:lnTo>
                    <a:pt x="45382" y="365882"/>
                  </a:lnTo>
                  <a:lnTo>
                    <a:pt x="38252" y="365950"/>
                  </a:lnTo>
                  <a:lnTo>
                    <a:pt x="35179" y="363143"/>
                  </a:lnTo>
                  <a:lnTo>
                    <a:pt x="31864" y="359867"/>
                  </a:lnTo>
                  <a:lnTo>
                    <a:pt x="27330" y="354507"/>
                  </a:lnTo>
                  <a:lnTo>
                    <a:pt x="21742" y="351675"/>
                  </a:lnTo>
                  <a:lnTo>
                    <a:pt x="6921" y="351675"/>
                  </a:lnTo>
                  <a:lnTo>
                    <a:pt x="0" y="359105"/>
                  </a:lnTo>
                  <a:lnTo>
                    <a:pt x="0" y="368579"/>
                  </a:lnTo>
                  <a:lnTo>
                    <a:pt x="4293" y="379996"/>
                  </a:lnTo>
                  <a:lnTo>
                    <a:pt x="15509" y="387964"/>
                  </a:lnTo>
                  <a:lnTo>
                    <a:pt x="29743" y="390664"/>
                  </a:lnTo>
                  <a:lnTo>
                    <a:pt x="39601" y="389810"/>
                  </a:lnTo>
                  <a:lnTo>
                    <a:pt x="48570" y="387174"/>
                  </a:lnTo>
                  <a:lnTo>
                    <a:pt x="56715" y="382649"/>
                  </a:lnTo>
                  <a:lnTo>
                    <a:pt x="64101" y="376127"/>
                  </a:lnTo>
                  <a:lnTo>
                    <a:pt x="70791" y="367497"/>
                  </a:lnTo>
                  <a:lnTo>
                    <a:pt x="76851" y="356653"/>
                  </a:lnTo>
                  <a:lnTo>
                    <a:pt x="82345" y="343486"/>
                  </a:lnTo>
                  <a:lnTo>
                    <a:pt x="87337" y="327887"/>
                  </a:lnTo>
                  <a:lnTo>
                    <a:pt x="91891" y="309747"/>
                  </a:lnTo>
                  <a:lnTo>
                    <a:pt x="96073" y="288959"/>
                  </a:lnTo>
                  <a:lnTo>
                    <a:pt x="98526" y="274574"/>
                  </a:lnTo>
                  <a:lnTo>
                    <a:pt x="118275" y="149123"/>
                  </a:lnTo>
                  <a:lnTo>
                    <a:pt x="160045" y="149123"/>
                  </a:lnTo>
                  <a:lnTo>
                    <a:pt x="165874" y="132537"/>
                  </a:lnTo>
                  <a:lnTo>
                    <a:pt x="161886" y="124053"/>
                  </a:lnTo>
                  <a:lnTo>
                    <a:pt x="160718" y="124104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5" name="object 39">
              <a:extLst>
                <a:ext uri="{FF2B5EF4-FFF2-40B4-BE49-F238E27FC236}">
                  <a16:creationId xmlns:a16="http://schemas.microsoft.com/office/drawing/2014/main" id="{ACC0A44B-6611-4449-9C9A-AC1A2DA44BBE}"/>
                </a:ext>
              </a:extLst>
            </p:cNvPr>
            <p:cNvSpPr/>
            <p:nvPr/>
          </p:nvSpPr>
          <p:spPr>
            <a:xfrm>
              <a:off x="8052454" y="3437049"/>
              <a:ext cx="178041" cy="188379"/>
            </a:xfrm>
            <a:custGeom>
              <a:avLst/>
              <a:gdLst/>
              <a:ahLst/>
              <a:cxnLst/>
              <a:rect l="l" t="t" r="r" b="b"/>
              <a:pathLst>
                <a:path w="178041" h="188379">
                  <a:moveTo>
                    <a:pt x="142565" y="170237"/>
                  </a:moveTo>
                  <a:lnTo>
                    <a:pt x="152425" y="160858"/>
                  </a:lnTo>
                  <a:lnTo>
                    <a:pt x="157826" y="154602"/>
                  </a:lnTo>
                  <a:lnTo>
                    <a:pt x="165142" y="143962"/>
                  </a:lnTo>
                  <a:lnTo>
                    <a:pt x="170807" y="132589"/>
                  </a:lnTo>
                  <a:lnTo>
                    <a:pt x="174836" y="120495"/>
                  </a:lnTo>
                  <a:lnTo>
                    <a:pt x="177242" y="107694"/>
                  </a:lnTo>
                  <a:lnTo>
                    <a:pt x="178041" y="94195"/>
                  </a:lnTo>
                  <a:lnTo>
                    <a:pt x="177705" y="85117"/>
                  </a:lnTo>
                  <a:lnTo>
                    <a:pt x="175878" y="71876"/>
                  </a:lnTo>
                  <a:lnTo>
                    <a:pt x="172451" y="59457"/>
                  </a:lnTo>
                  <a:lnTo>
                    <a:pt x="167410" y="47862"/>
                  </a:lnTo>
                  <a:lnTo>
                    <a:pt x="160739" y="37089"/>
                  </a:lnTo>
                  <a:lnTo>
                    <a:pt x="152425" y="27139"/>
                  </a:lnTo>
                  <a:lnTo>
                    <a:pt x="148215" y="22908"/>
                  </a:lnTo>
                  <a:lnTo>
                    <a:pt x="138124" y="14705"/>
                  </a:lnTo>
                  <a:lnTo>
                    <a:pt x="127136" y="8296"/>
                  </a:lnTo>
                  <a:lnTo>
                    <a:pt x="115253" y="3698"/>
                  </a:lnTo>
                  <a:lnTo>
                    <a:pt x="102477" y="927"/>
                  </a:lnTo>
                  <a:lnTo>
                    <a:pt x="88811" y="0"/>
                  </a:lnTo>
                  <a:lnTo>
                    <a:pt x="83261" y="161"/>
                  </a:lnTo>
                  <a:lnTo>
                    <a:pt x="70349" y="1889"/>
                  </a:lnTo>
                  <a:lnTo>
                    <a:pt x="58136" y="5518"/>
                  </a:lnTo>
                  <a:lnTo>
                    <a:pt x="46650" y="11062"/>
                  </a:lnTo>
                  <a:lnTo>
                    <a:pt x="35923" y="18535"/>
                  </a:lnTo>
                  <a:lnTo>
                    <a:pt x="25984" y="27952"/>
                  </a:lnTo>
                  <a:lnTo>
                    <a:pt x="20728" y="34002"/>
                  </a:lnTo>
                  <a:lnTo>
                    <a:pt x="13304" y="44597"/>
                  </a:lnTo>
                  <a:lnTo>
                    <a:pt x="7505" y="55901"/>
                  </a:lnTo>
                  <a:lnTo>
                    <a:pt x="3345" y="67927"/>
                  </a:lnTo>
                  <a:lnTo>
                    <a:pt x="838" y="80688"/>
                  </a:lnTo>
                  <a:lnTo>
                    <a:pt x="0" y="94195"/>
                  </a:lnTo>
                  <a:lnTo>
                    <a:pt x="334" y="103255"/>
                  </a:lnTo>
                  <a:lnTo>
                    <a:pt x="2157" y="116498"/>
                  </a:lnTo>
                  <a:lnTo>
                    <a:pt x="5580" y="128919"/>
                  </a:lnTo>
                  <a:lnTo>
                    <a:pt x="10619" y="140517"/>
                  </a:lnTo>
                  <a:lnTo>
                    <a:pt x="17288" y="151291"/>
                  </a:lnTo>
                  <a:lnTo>
                    <a:pt x="25603" y="161239"/>
                  </a:lnTo>
                  <a:lnTo>
                    <a:pt x="30948" y="166398"/>
                  </a:lnTo>
                  <a:lnTo>
                    <a:pt x="33945" y="108597"/>
                  </a:lnTo>
                  <a:lnTo>
                    <a:pt x="32791" y="90589"/>
                  </a:lnTo>
                  <a:lnTo>
                    <a:pt x="32817" y="87936"/>
                  </a:lnTo>
                  <a:lnTo>
                    <a:pt x="34477" y="70150"/>
                  </a:lnTo>
                  <a:lnTo>
                    <a:pt x="38566" y="54794"/>
                  </a:lnTo>
                  <a:lnTo>
                    <a:pt x="44861" y="41978"/>
                  </a:lnTo>
                  <a:lnTo>
                    <a:pt x="53135" y="31815"/>
                  </a:lnTo>
                  <a:lnTo>
                    <a:pt x="63165" y="24417"/>
                  </a:lnTo>
                  <a:lnTo>
                    <a:pt x="74725" y="19896"/>
                  </a:lnTo>
                  <a:lnTo>
                    <a:pt x="87591" y="18364"/>
                  </a:lnTo>
                  <a:lnTo>
                    <a:pt x="96279" y="19071"/>
                  </a:lnTo>
                  <a:lnTo>
                    <a:pt x="108403" y="22808"/>
                  </a:lnTo>
                  <a:lnTo>
                    <a:pt x="119286" y="29758"/>
                  </a:lnTo>
                  <a:lnTo>
                    <a:pt x="128828" y="39928"/>
                  </a:lnTo>
                  <a:lnTo>
                    <a:pt x="133026" y="46169"/>
                  </a:lnTo>
                  <a:lnTo>
                    <a:pt x="138329" y="56859"/>
                  </a:lnTo>
                  <a:lnTo>
                    <a:pt x="142150" y="68809"/>
                  </a:lnTo>
                  <a:lnTo>
                    <a:pt x="144461" y="82046"/>
                  </a:lnTo>
                  <a:lnTo>
                    <a:pt x="145237" y="96596"/>
                  </a:lnTo>
                  <a:lnTo>
                    <a:pt x="145226" y="98365"/>
                  </a:lnTo>
                  <a:lnTo>
                    <a:pt x="143742" y="116398"/>
                  </a:lnTo>
                  <a:lnTo>
                    <a:pt x="139893" y="132009"/>
                  </a:lnTo>
                  <a:lnTo>
                    <a:pt x="133874" y="145070"/>
                  </a:lnTo>
                  <a:lnTo>
                    <a:pt x="125880" y="155451"/>
                  </a:lnTo>
                  <a:lnTo>
                    <a:pt x="116105" y="163026"/>
                  </a:lnTo>
                  <a:lnTo>
                    <a:pt x="104746" y="167665"/>
                  </a:lnTo>
                  <a:lnTo>
                    <a:pt x="91998" y="169240"/>
                  </a:lnTo>
                  <a:lnTo>
                    <a:pt x="81992" y="168416"/>
                  </a:lnTo>
                  <a:lnTo>
                    <a:pt x="69837" y="164830"/>
                  </a:lnTo>
                  <a:lnTo>
                    <a:pt x="59141" y="158519"/>
                  </a:lnTo>
                  <a:lnTo>
                    <a:pt x="50054" y="149612"/>
                  </a:lnTo>
                  <a:lnTo>
                    <a:pt x="42726" y="138237"/>
                  </a:lnTo>
                  <a:lnTo>
                    <a:pt x="52340" y="180423"/>
                  </a:lnTo>
                  <a:lnTo>
                    <a:pt x="64337" y="184833"/>
                  </a:lnTo>
                  <a:lnTo>
                    <a:pt x="77163" y="187490"/>
                  </a:lnTo>
                  <a:lnTo>
                    <a:pt x="90792" y="188379"/>
                  </a:lnTo>
                  <a:lnTo>
                    <a:pt x="95090" y="188282"/>
                  </a:lnTo>
                  <a:lnTo>
                    <a:pt x="108190" y="186693"/>
                  </a:lnTo>
                  <a:lnTo>
                    <a:pt x="120460" y="183155"/>
                  </a:lnTo>
                  <a:lnTo>
                    <a:pt x="131914" y="177669"/>
                  </a:lnTo>
                  <a:lnTo>
                    <a:pt x="142565" y="170237"/>
                  </a:lnTo>
                  <a:close/>
                </a:path>
                <a:path w="178041" h="188379">
                  <a:moveTo>
                    <a:pt x="41201" y="174273"/>
                  </a:moveTo>
                  <a:lnTo>
                    <a:pt x="52340" y="180423"/>
                  </a:lnTo>
                  <a:lnTo>
                    <a:pt x="42726" y="138237"/>
                  </a:lnTo>
                  <a:lnTo>
                    <a:pt x="37306" y="124522"/>
                  </a:lnTo>
                  <a:lnTo>
                    <a:pt x="33945" y="108597"/>
                  </a:lnTo>
                  <a:lnTo>
                    <a:pt x="30948" y="166398"/>
                  </a:lnTo>
                  <a:lnTo>
                    <a:pt x="41201" y="174273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6" name="object 40">
              <a:extLst>
                <a:ext uri="{FF2B5EF4-FFF2-40B4-BE49-F238E27FC236}">
                  <a16:creationId xmlns:a16="http://schemas.microsoft.com/office/drawing/2014/main" id="{727F5B77-65A8-409D-8198-5CFB9BF7A2EC}"/>
                </a:ext>
              </a:extLst>
            </p:cNvPr>
            <p:cNvSpPr/>
            <p:nvPr/>
          </p:nvSpPr>
          <p:spPr>
            <a:xfrm>
              <a:off x="8275629" y="3436270"/>
              <a:ext cx="122440" cy="183172"/>
            </a:xfrm>
            <a:custGeom>
              <a:avLst/>
              <a:gdLst/>
              <a:ahLst/>
              <a:cxnLst/>
              <a:rect l="l" t="t" r="r" b="b"/>
              <a:pathLst>
                <a:path w="122440" h="183172">
                  <a:moveTo>
                    <a:pt x="56105" y="28022"/>
                  </a:moveTo>
                  <a:lnTo>
                    <a:pt x="48793" y="42303"/>
                  </a:lnTo>
                  <a:lnTo>
                    <a:pt x="48444" y="41077"/>
                  </a:lnTo>
                  <a:lnTo>
                    <a:pt x="48962" y="26758"/>
                  </a:lnTo>
                  <a:lnTo>
                    <a:pt x="49752" y="14161"/>
                  </a:lnTo>
                  <a:lnTo>
                    <a:pt x="50799" y="3187"/>
                  </a:lnTo>
                  <a:lnTo>
                    <a:pt x="42405" y="0"/>
                  </a:lnTo>
                  <a:lnTo>
                    <a:pt x="33213" y="7769"/>
                  </a:lnTo>
                  <a:lnTo>
                    <a:pt x="23020" y="14996"/>
                  </a:lnTo>
                  <a:lnTo>
                    <a:pt x="11924" y="21698"/>
                  </a:lnTo>
                  <a:lnTo>
                    <a:pt x="0" y="27914"/>
                  </a:lnTo>
                  <a:lnTo>
                    <a:pt x="0" y="36322"/>
                  </a:lnTo>
                  <a:lnTo>
                    <a:pt x="6064" y="37728"/>
                  </a:lnTo>
                  <a:lnTo>
                    <a:pt x="16125" y="44404"/>
                  </a:lnTo>
                  <a:lnTo>
                    <a:pt x="19608" y="59042"/>
                  </a:lnTo>
                  <a:lnTo>
                    <a:pt x="20258" y="68460"/>
                  </a:lnTo>
                  <a:lnTo>
                    <a:pt x="20667" y="81060"/>
                  </a:lnTo>
                  <a:lnTo>
                    <a:pt x="20802" y="96583"/>
                  </a:lnTo>
                  <a:lnTo>
                    <a:pt x="20802" y="107407"/>
                  </a:lnTo>
                  <a:lnTo>
                    <a:pt x="20662" y="122995"/>
                  </a:lnTo>
                  <a:lnTo>
                    <a:pt x="20265" y="135583"/>
                  </a:lnTo>
                  <a:lnTo>
                    <a:pt x="19608" y="145262"/>
                  </a:lnTo>
                  <a:lnTo>
                    <a:pt x="18247" y="156354"/>
                  </a:lnTo>
                  <a:lnTo>
                    <a:pt x="13124" y="166914"/>
                  </a:lnTo>
                  <a:lnTo>
                    <a:pt x="1600" y="174002"/>
                  </a:lnTo>
                  <a:lnTo>
                    <a:pt x="2806" y="183172"/>
                  </a:lnTo>
                  <a:lnTo>
                    <a:pt x="8717" y="182727"/>
                  </a:lnTo>
                  <a:lnTo>
                    <a:pt x="21122" y="182164"/>
                  </a:lnTo>
                  <a:lnTo>
                    <a:pt x="34810" y="181978"/>
                  </a:lnTo>
                  <a:lnTo>
                    <a:pt x="47194" y="182081"/>
                  </a:lnTo>
                  <a:lnTo>
                    <a:pt x="60056" y="182477"/>
                  </a:lnTo>
                  <a:lnTo>
                    <a:pt x="70840" y="183172"/>
                  </a:lnTo>
                  <a:lnTo>
                    <a:pt x="72008" y="174002"/>
                  </a:lnTo>
                  <a:lnTo>
                    <a:pt x="59721" y="168862"/>
                  </a:lnTo>
                  <a:lnTo>
                    <a:pt x="52320" y="159781"/>
                  </a:lnTo>
                  <a:lnTo>
                    <a:pt x="49606" y="145262"/>
                  </a:lnTo>
                  <a:lnTo>
                    <a:pt x="49208" y="135024"/>
                  </a:lnTo>
                  <a:lnTo>
                    <a:pt x="48912" y="122285"/>
                  </a:lnTo>
                  <a:lnTo>
                    <a:pt x="48793" y="87782"/>
                  </a:lnTo>
                  <a:lnTo>
                    <a:pt x="49108" y="78628"/>
                  </a:lnTo>
                  <a:lnTo>
                    <a:pt x="51795" y="61133"/>
                  </a:lnTo>
                  <a:lnTo>
                    <a:pt x="56922" y="46939"/>
                  </a:lnTo>
                  <a:lnTo>
                    <a:pt x="64117" y="36383"/>
                  </a:lnTo>
                  <a:lnTo>
                    <a:pt x="73011" y="29802"/>
                  </a:lnTo>
                  <a:lnTo>
                    <a:pt x="83235" y="27533"/>
                  </a:lnTo>
                  <a:lnTo>
                    <a:pt x="83543" y="27538"/>
                  </a:lnTo>
                  <a:lnTo>
                    <a:pt x="95703" y="31206"/>
                  </a:lnTo>
                  <a:lnTo>
                    <a:pt x="108026" y="34709"/>
                  </a:lnTo>
                  <a:lnTo>
                    <a:pt x="117640" y="34709"/>
                  </a:lnTo>
                  <a:lnTo>
                    <a:pt x="122440" y="29908"/>
                  </a:lnTo>
                  <a:lnTo>
                    <a:pt x="122440" y="20751"/>
                  </a:lnTo>
                  <a:lnTo>
                    <a:pt x="121110" y="13854"/>
                  </a:lnTo>
                  <a:lnTo>
                    <a:pt x="112491" y="4434"/>
                  </a:lnTo>
                  <a:lnTo>
                    <a:pt x="96837" y="787"/>
                  </a:lnTo>
                  <a:lnTo>
                    <a:pt x="85504" y="2613"/>
                  </a:lnTo>
                  <a:lnTo>
                    <a:pt x="74746" y="7927"/>
                  </a:lnTo>
                  <a:lnTo>
                    <a:pt x="64851" y="16480"/>
                  </a:lnTo>
                  <a:lnTo>
                    <a:pt x="56105" y="28022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7" name="object 41">
              <a:extLst>
                <a:ext uri="{FF2B5EF4-FFF2-40B4-BE49-F238E27FC236}">
                  <a16:creationId xmlns:a16="http://schemas.microsoft.com/office/drawing/2014/main" id="{03B9043B-7BF1-4425-89E6-AB71A146311A}"/>
                </a:ext>
              </a:extLst>
            </p:cNvPr>
            <p:cNvSpPr/>
            <p:nvPr/>
          </p:nvSpPr>
          <p:spPr>
            <a:xfrm>
              <a:off x="8434485" y="3436272"/>
              <a:ext cx="259283" cy="183172"/>
            </a:xfrm>
            <a:custGeom>
              <a:avLst/>
              <a:gdLst/>
              <a:ahLst/>
              <a:cxnLst/>
              <a:rect l="l" t="t" r="r" b="b"/>
              <a:pathLst>
                <a:path w="259283" h="183172">
                  <a:moveTo>
                    <a:pt x="250340" y="169282"/>
                  </a:moveTo>
                  <a:lnTo>
                    <a:pt x="243399" y="160231"/>
                  </a:lnTo>
                  <a:lnTo>
                    <a:pt x="240868" y="145262"/>
                  </a:lnTo>
                  <a:lnTo>
                    <a:pt x="240477" y="135024"/>
                  </a:lnTo>
                  <a:lnTo>
                    <a:pt x="240193" y="122285"/>
                  </a:lnTo>
                  <a:lnTo>
                    <a:pt x="240080" y="55867"/>
                  </a:lnTo>
                  <a:lnTo>
                    <a:pt x="239677" y="46973"/>
                  </a:lnTo>
                  <a:lnTo>
                    <a:pt x="237239" y="34208"/>
                  </a:lnTo>
                  <a:lnTo>
                    <a:pt x="232473" y="23545"/>
                  </a:lnTo>
                  <a:lnTo>
                    <a:pt x="227357" y="16378"/>
                  </a:lnTo>
                  <a:lnTo>
                    <a:pt x="217649" y="7718"/>
                  </a:lnTo>
                  <a:lnTo>
                    <a:pt x="206030" y="2520"/>
                  </a:lnTo>
                  <a:lnTo>
                    <a:pt x="192455" y="787"/>
                  </a:lnTo>
                  <a:lnTo>
                    <a:pt x="183020" y="1728"/>
                  </a:lnTo>
                  <a:lnTo>
                    <a:pt x="171718" y="5649"/>
                  </a:lnTo>
                  <a:lnTo>
                    <a:pt x="161225" y="12640"/>
                  </a:lnTo>
                  <a:lnTo>
                    <a:pt x="151583" y="22722"/>
                  </a:lnTo>
                  <a:lnTo>
                    <a:pt x="142836" y="35915"/>
                  </a:lnTo>
                  <a:lnTo>
                    <a:pt x="142049" y="35915"/>
                  </a:lnTo>
                  <a:lnTo>
                    <a:pt x="140843" y="31127"/>
                  </a:lnTo>
                  <a:lnTo>
                    <a:pt x="138823" y="27139"/>
                  </a:lnTo>
                  <a:lnTo>
                    <a:pt x="136829" y="23545"/>
                  </a:lnTo>
                  <a:lnTo>
                    <a:pt x="131710" y="16378"/>
                  </a:lnTo>
                  <a:lnTo>
                    <a:pt x="122009" y="7718"/>
                  </a:lnTo>
                  <a:lnTo>
                    <a:pt x="110395" y="2520"/>
                  </a:lnTo>
                  <a:lnTo>
                    <a:pt x="96812" y="787"/>
                  </a:lnTo>
                  <a:lnTo>
                    <a:pt x="89386" y="1347"/>
                  </a:lnTo>
                  <a:lnTo>
                    <a:pt x="77706" y="4809"/>
                  </a:lnTo>
                  <a:lnTo>
                    <a:pt x="67045" y="11409"/>
                  </a:lnTo>
                  <a:lnTo>
                    <a:pt x="57407" y="21126"/>
                  </a:lnTo>
                  <a:lnTo>
                    <a:pt x="48793" y="33934"/>
                  </a:lnTo>
                  <a:lnTo>
                    <a:pt x="48061" y="32492"/>
                  </a:lnTo>
                  <a:lnTo>
                    <a:pt x="48889" y="22805"/>
                  </a:lnTo>
                  <a:lnTo>
                    <a:pt x="50800" y="3187"/>
                  </a:lnTo>
                  <a:lnTo>
                    <a:pt x="42418" y="0"/>
                  </a:lnTo>
                  <a:lnTo>
                    <a:pt x="33207" y="7768"/>
                  </a:lnTo>
                  <a:lnTo>
                    <a:pt x="23013" y="14994"/>
                  </a:lnTo>
                  <a:lnTo>
                    <a:pt x="11920" y="21698"/>
                  </a:lnTo>
                  <a:lnTo>
                    <a:pt x="0" y="27914"/>
                  </a:lnTo>
                  <a:lnTo>
                    <a:pt x="0" y="36322"/>
                  </a:lnTo>
                  <a:lnTo>
                    <a:pt x="5897" y="37726"/>
                  </a:lnTo>
                  <a:lnTo>
                    <a:pt x="15823" y="44401"/>
                  </a:lnTo>
                  <a:lnTo>
                    <a:pt x="19596" y="59042"/>
                  </a:lnTo>
                  <a:lnTo>
                    <a:pt x="20251" y="68460"/>
                  </a:lnTo>
                  <a:lnTo>
                    <a:pt x="20657" y="81060"/>
                  </a:lnTo>
                  <a:lnTo>
                    <a:pt x="20789" y="96583"/>
                  </a:lnTo>
                  <a:lnTo>
                    <a:pt x="20789" y="107407"/>
                  </a:lnTo>
                  <a:lnTo>
                    <a:pt x="20652" y="122995"/>
                  </a:lnTo>
                  <a:lnTo>
                    <a:pt x="20258" y="135583"/>
                  </a:lnTo>
                  <a:lnTo>
                    <a:pt x="19596" y="145262"/>
                  </a:lnTo>
                  <a:lnTo>
                    <a:pt x="18234" y="156354"/>
                  </a:lnTo>
                  <a:lnTo>
                    <a:pt x="13111" y="166914"/>
                  </a:lnTo>
                  <a:lnTo>
                    <a:pt x="1587" y="174002"/>
                  </a:lnTo>
                  <a:lnTo>
                    <a:pt x="2781" y="183172"/>
                  </a:lnTo>
                  <a:lnTo>
                    <a:pt x="3323" y="183126"/>
                  </a:lnTo>
                  <a:lnTo>
                    <a:pt x="15349" y="182382"/>
                  </a:lnTo>
                  <a:lnTo>
                    <a:pt x="28418" y="182014"/>
                  </a:lnTo>
                  <a:lnTo>
                    <a:pt x="41822" y="182023"/>
                  </a:lnTo>
                  <a:lnTo>
                    <a:pt x="54856" y="182409"/>
                  </a:lnTo>
                  <a:lnTo>
                    <a:pt x="66814" y="183172"/>
                  </a:lnTo>
                  <a:lnTo>
                    <a:pt x="68021" y="174002"/>
                  </a:lnTo>
                  <a:lnTo>
                    <a:pt x="59064" y="169279"/>
                  </a:lnTo>
                  <a:lnTo>
                    <a:pt x="52119" y="160229"/>
                  </a:lnTo>
                  <a:lnTo>
                    <a:pt x="49593" y="145262"/>
                  </a:lnTo>
                  <a:lnTo>
                    <a:pt x="49205" y="135024"/>
                  </a:lnTo>
                  <a:lnTo>
                    <a:pt x="48912" y="122285"/>
                  </a:lnTo>
                  <a:lnTo>
                    <a:pt x="48793" y="67030"/>
                  </a:lnTo>
                  <a:lnTo>
                    <a:pt x="49126" y="60864"/>
                  </a:lnTo>
                  <a:lnTo>
                    <a:pt x="52952" y="46773"/>
                  </a:lnTo>
                  <a:lnTo>
                    <a:pt x="60758" y="35862"/>
                  </a:lnTo>
                  <a:lnTo>
                    <a:pt x="72174" y="28815"/>
                  </a:lnTo>
                  <a:lnTo>
                    <a:pt x="86829" y="26314"/>
                  </a:lnTo>
                  <a:lnTo>
                    <a:pt x="94944" y="27352"/>
                  </a:lnTo>
                  <a:lnTo>
                    <a:pt x="106432" y="33778"/>
                  </a:lnTo>
                  <a:lnTo>
                    <a:pt x="113828" y="45210"/>
                  </a:lnTo>
                  <a:lnTo>
                    <a:pt x="116446" y="60642"/>
                  </a:lnTo>
                  <a:lnTo>
                    <a:pt x="116445" y="107408"/>
                  </a:lnTo>
                  <a:lnTo>
                    <a:pt x="116301" y="122995"/>
                  </a:lnTo>
                  <a:lnTo>
                    <a:pt x="115895" y="135583"/>
                  </a:lnTo>
                  <a:lnTo>
                    <a:pt x="115227" y="145262"/>
                  </a:lnTo>
                  <a:lnTo>
                    <a:pt x="113872" y="156349"/>
                  </a:lnTo>
                  <a:lnTo>
                    <a:pt x="108750" y="166912"/>
                  </a:lnTo>
                  <a:lnTo>
                    <a:pt x="97231" y="174002"/>
                  </a:lnTo>
                  <a:lnTo>
                    <a:pt x="98437" y="183172"/>
                  </a:lnTo>
                  <a:lnTo>
                    <a:pt x="98956" y="183128"/>
                  </a:lnTo>
                  <a:lnTo>
                    <a:pt x="110974" y="182383"/>
                  </a:lnTo>
                  <a:lnTo>
                    <a:pt x="124042" y="182014"/>
                  </a:lnTo>
                  <a:lnTo>
                    <a:pt x="137449" y="182023"/>
                  </a:lnTo>
                  <a:lnTo>
                    <a:pt x="150487" y="182409"/>
                  </a:lnTo>
                  <a:lnTo>
                    <a:pt x="162445" y="183172"/>
                  </a:lnTo>
                  <a:lnTo>
                    <a:pt x="163639" y="174002"/>
                  </a:lnTo>
                  <a:lnTo>
                    <a:pt x="154705" y="169288"/>
                  </a:lnTo>
                  <a:lnTo>
                    <a:pt x="147764" y="160236"/>
                  </a:lnTo>
                  <a:lnTo>
                    <a:pt x="145249" y="145262"/>
                  </a:lnTo>
                  <a:lnTo>
                    <a:pt x="144855" y="135024"/>
                  </a:lnTo>
                  <a:lnTo>
                    <a:pt x="144566" y="122285"/>
                  </a:lnTo>
                  <a:lnTo>
                    <a:pt x="144449" y="67030"/>
                  </a:lnTo>
                  <a:lnTo>
                    <a:pt x="144781" y="60883"/>
                  </a:lnTo>
                  <a:lnTo>
                    <a:pt x="148602" y="46785"/>
                  </a:lnTo>
                  <a:lnTo>
                    <a:pt x="156404" y="35868"/>
                  </a:lnTo>
                  <a:lnTo>
                    <a:pt x="167814" y="28816"/>
                  </a:lnTo>
                  <a:lnTo>
                    <a:pt x="182460" y="26314"/>
                  </a:lnTo>
                  <a:lnTo>
                    <a:pt x="190558" y="27350"/>
                  </a:lnTo>
                  <a:lnTo>
                    <a:pt x="202043" y="33775"/>
                  </a:lnTo>
                  <a:lnTo>
                    <a:pt x="209443" y="45207"/>
                  </a:lnTo>
                  <a:lnTo>
                    <a:pt x="212064" y="60642"/>
                  </a:lnTo>
                  <a:lnTo>
                    <a:pt x="212064" y="107407"/>
                  </a:lnTo>
                  <a:lnTo>
                    <a:pt x="211921" y="122995"/>
                  </a:lnTo>
                  <a:lnTo>
                    <a:pt x="211521" y="135583"/>
                  </a:lnTo>
                  <a:lnTo>
                    <a:pt x="210870" y="145262"/>
                  </a:lnTo>
                  <a:lnTo>
                    <a:pt x="209505" y="156349"/>
                  </a:lnTo>
                  <a:lnTo>
                    <a:pt x="204387" y="166912"/>
                  </a:lnTo>
                  <a:lnTo>
                    <a:pt x="192874" y="174002"/>
                  </a:lnTo>
                  <a:lnTo>
                    <a:pt x="194068" y="183172"/>
                  </a:lnTo>
                  <a:lnTo>
                    <a:pt x="194598" y="183127"/>
                  </a:lnTo>
                  <a:lnTo>
                    <a:pt x="206612" y="182382"/>
                  </a:lnTo>
                  <a:lnTo>
                    <a:pt x="219680" y="182014"/>
                  </a:lnTo>
                  <a:lnTo>
                    <a:pt x="233090" y="182023"/>
                  </a:lnTo>
                  <a:lnTo>
                    <a:pt x="246131" y="182409"/>
                  </a:lnTo>
                  <a:lnTo>
                    <a:pt x="258089" y="183172"/>
                  </a:lnTo>
                  <a:lnTo>
                    <a:pt x="259283" y="174002"/>
                  </a:lnTo>
                  <a:lnTo>
                    <a:pt x="250340" y="169282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8" name="object 42">
              <a:extLst>
                <a:ext uri="{FF2B5EF4-FFF2-40B4-BE49-F238E27FC236}">
                  <a16:creationId xmlns:a16="http://schemas.microsoft.com/office/drawing/2014/main" id="{0A1C21E2-D0C4-4157-BF65-6D7103133507}"/>
                </a:ext>
              </a:extLst>
            </p:cNvPr>
            <p:cNvSpPr/>
            <p:nvPr/>
          </p:nvSpPr>
          <p:spPr>
            <a:xfrm>
              <a:off x="8727799" y="3318532"/>
              <a:ext cx="59613" cy="104152"/>
            </a:xfrm>
            <a:custGeom>
              <a:avLst/>
              <a:gdLst/>
              <a:ahLst/>
              <a:cxnLst/>
              <a:rect l="l" t="t" r="r" b="b"/>
              <a:pathLst>
                <a:path w="59613" h="104152">
                  <a:moveTo>
                    <a:pt x="15884" y="86584"/>
                  </a:moveTo>
                  <a:lnTo>
                    <a:pt x="0" y="93776"/>
                  </a:lnTo>
                  <a:lnTo>
                    <a:pt x="2794" y="104152"/>
                  </a:lnTo>
                  <a:lnTo>
                    <a:pt x="13443" y="101580"/>
                  </a:lnTo>
                  <a:lnTo>
                    <a:pt x="27178" y="96076"/>
                  </a:lnTo>
                  <a:lnTo>
                    <a:pt x="38617" y="88603"/>
                  </a:lnTo>
                  <a:lnTo>
                    <a:pt x="47669" y="79266"/>
                  </a:lnTo>
                  <a:lnTo>
                    <a:pt x="54245" y="68168"/>
                  </a:lnTo>
                  <a:lnTo>
                    <a:pt x="58256" y="55414"/>
                  </a:lnTo>
                  <a:lnTo>
                    <a:pt x="59613" y="41109"/>
                  </a:lnTo>
                  <a:lnTo>
                    <a:pt x="59594" y="39733"/>
                  </a:lnTo>
                  <a:lnTo>
                    <a:pt x="56602" y="24199"/>
                  </a:lnTo>
                  <a:lnTo>
                    <a:pt x="49445" y="11577"/>
                  </a:lnTo>
                  <a:lnTo>
                    <a:pt x="39467" y="3099"/>
                  </a:lnTo>
                  <a:lnTo>
                    <a:pt x="28016" y="0"/>
                  </a:lnTo>
                  <a:lnTo>
                    <a:pt x="23591" y="353"/>
                  </a:lnTo>
                  <a:lnTo>
                    <a:pt x="11331" y="6913"/>
                  </a:lnTo>
                  <a:lnTo>
                    <a:pt x="6794" y="19570"/>
                  </a:lnTo>
                  <a:lnTo>
                    <a:pt x="12287" y="33317"/>
                  </a:lnTo>
                  <a:lnTo>
                    <a:pt x="24803" y="41503"/>
                  </a:lnTo>
                  <a:lnTo>
                    <a:pt x="33210" y="45097"/>
                  </a:lnTo>
                  <a:lnTo>
                    <a:pt x="37211" y="50292"/>
                  </a:lnTo>
                  <a:lnTo>
                    <a:pt x="37181" y="58374"/>
                  </a:lnTo>
                  <a:lnTo>
                    <a:pt x="34476" y="68950"/>
                  </a:lnTo>
                  <a:lnTo>
                    <a:pt x="27377" y="78331"/>
                  </a:lnTo>
                  <a:lnTo>
                    <a:pt x="15884" y="86584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9" name="object 35">
              <a:extLst>
                <a:ext uri="{FF2B5EF4-FFF2-40B4-BE49-F238E27FC236}">
                  <a16:creationId xmlns:a16="http://schemas.microsoft.com/office/drawing/2014/main" id="{53BD0D14-055E-4643-A462-FF8B13DBBDDC}"/>
                </a:ext>
              </a:extLst>
            </p:cNvPr>
            <p:cNvSpPr/>
            <p:nvPr/>
          </p:nvSpPr>
          <p:spPr>
            <a:xfrm>
              <a:off x="7313180" y="2918146"/>
              <a:ext cx="199098" cy="622737"/>
            </a:xfrm>
            <a:custGeom>
              <a:avLst/>
              <a:gdLst/>
              <a:ahLst/>
              <a:cxnLst/>
              <a:rect l="l" t="t" r="r" b="b"/>
              <a:pathLst>
                <a:path w="199098" h="622737">
                  <a:moveTo>
                    <a:pt x="172279" y="64982"/>
                  </a:moveTo>
                  <a:lnTo>
                    <a:pt x="167382" y="52807"/>
                  </a:lnTo>
                  <a:lnTo>
                    <a:pt x="163369" y="40186"/>
                  </a:lnTo>
                  <a:lnTo>
                    <a:pt x="160273" y="27153"/>
                  </a:lnTo>
                  <a:lnTo>
                    <a:pt x="158127" y="13746"/>
                  </a:lnTo>
                  <a:lnTo>
                    <a:pt x="156966" y="0"/>
                  </a:lnTo>
                  <a:lnTo>
                    <a:pt x="153990" y="270922"/>
                  </a:lnTo>
                  <a:lnTo>
                    <a:pt x="175857" y="283305"/>
                  </a:lnTo>
                  <a:lnTo>
                    <a:pt x="198737" y="294011"/>
                  </a:lnTo>
                  <a:lnTo>
                    <a:pt x="199098" y="247086"/>
                  </a:lnTo>
                  <a:lnTo>
                    <a:pt x="186050" y="241208"/>
                  </a:lnTo>
                  <a:lnTo>
                    <a:pt x="177195" y="232181"/>
                  </a:lnTo>
                  <a:lnTo>
                    <a:pt x="173559" y="220637"/>
                  </a:lnTo>
                  <a:lnTo>
                    <a:pt x="173545" y="218160"/>
                  </a:lnTo>
                  <a:lnTo>
                    <a:pt x="177975" y="204438"/>
                  </a:lnTo>
                  <a:lnTo>
                    <a:pt x="178025" y="76674"/>
                  </a:lnTo>
                  <a:lnTo>
                    <a:pt x="172279" y="64982"/>
                  </a:lnTo>
                  <a:close/>
                </a:path>
                <a:path w="199098" h="622737">
                  <a:moveTo>
                    <a:pt x="517581" y="-266187"/>
                  </a:moveTo>
                  <a:lnTo>
                    <a:pt x="496809" y="-280163"/>
                  </a:lnTo>
                  <a:lnTo>
                    <a:pt x="474941" y="-292547"/>
                  </a:lnTo>
                  <a:lnTo>
                    <a:pt x="452060" y="-303254"/>
                  </a:lnTo>
                  <a:lnTo>
                    <a:pt x="428250" y="-312201"/>
                  </a:lnTo>
                  <a:lnTo>
                    <a:pt x="403595" y="-319306"/>
                  </a:lnTo>
                  <a:lnTo>
                    <a:pt x="378179" y="-324484"/>
                  </a:lnTo>
                  <a:lnTo>
                    <a:pt x="352086" y="-327652"/>
                  </a:lnTo>
                  <a:lnTo>
                    <a:pt x="325399" y="-328726"/>
                  </a:lnTo>
                  <a:lnTo>
                    <a:pt x="298710" y="-327652"/>
                  </a:lnTo>
                  <a:lnTo>
                    <a:pt x="272616" y="-324484"/>
                  </a:lnTo>
                  <a:lnTo>
                    <a:pt x="247200" y="-319306"/>
                  </a:lnTo>
                  <a:lnTo>
                    <a:pt x="222546" y="-312201"/>
                  </a:lnTo>
                  <a:lnTo>
                    <a:pt x="198737" y="-303254"/>
                  </a:lnTo>
                  <a:lnTo>
                    <a:pt x="175857" y="-292547"/>
                  </a:lnTo>
                  <a:lnTo>
                    <a:pt x="153990" y="-280163"/>
                  </a:lnTo>
                  <a:lnTo>
                    <a:pt x="133220" y="-266187"/>
                  </a:lnTo>
                  <a:lnTo>
                    <a:pt x="113631" y="-250702"/>
                  </a:lnTo>
                  <a:lnTo>
                    <a:pt x="95305" y="-233791"/>
                  </a:lnTo>
                  <a:lnTo>
                    <a:pt x="78327" y="-215537"/>
                  </a:lnTo>
                  <a:lnTo>
                    <a:pt x="62781" y="-196024"/>
                  </a:lnTo>
                  <a:lnTo>
                    <a:pt x="48751" y="-175335"/>
                  </a:lnTo>
                  <a:lnTo>
                    <a:pt x="36319" y="-153555"/>
                  </a:lnTo>
                  <a:lnTo>
                    <a:pt x="25570" y="-130766"/>
                  </a:lnTo>
                  <a:lnTo>
                    <a:pt x="16588" y="-107051"/>
                  </a:lnTo>
                  <a:lnTo>
                    <a:pt x="9456" y="-82495"/>
                  </a:lnTo>
                  <a:lnTo>
                    <a:pt x="4258" y="-57180"/>
                  </a:lnTo>
                  <a:lnTo>
                    <a:pt x="1078" y="-31191"/>
                  </a:lnTo>
                  <a:lnTo>
                    <a:pt x="0" y="-4609"/>
                  </a:lnTo>
                  <a:lnTo>
                    <a:pt x="1078" y="21969"/>
                  </a:lnTo>
                  <a:lnTo>
                    <a:pt x="4258" y="47956"/>
                  </a:lnTo>
                  <a:lnTo>
                    <a:pt x="9456" y="73269"/>
                  </a:lnTo>
                  <a:lnTo>
                    <a:pt x="16588" y="97824"/>
                  </a:lnTo>
                  <a:lnTo>
                    <a:pt x="25570" y="121536"/>
                  </a:lnTo>
                  <a:lnTo>
                    <a:pt x="36319" y="144324"/>
                  </a:lnTo>
                  <a:lnTo>
                    <a:pt x="48751" y="166103"/>
                  </a:lnTo>
                  <a:lnTo>
                    <a:pt x="62781" y="186789"/>
                  </a:lnTo>
                  <a:lnTo>
                    <a:pt x="78327" y="206301"/>
                  </a:lnTo>
                  <a:lnTo>
                    <a:pt x="95305" y="224553"/>
                  </a:lnTo>
                  <a:lnTo>
                    <a:pt x="113631" y="241463"/>
                  </a:lnTo>
                  <a:lnTo>
                    <a:pt x="133220" y="256947"/>
                  </a:lnTo>
                  <a:lnTo>
                    <a:pt x="153990" y="270922"/>
                  </a:lnTo>
                  <a:lnTo>
                    <a:pt x="156966" y="0"/>
                  </a:lnTo>
                  <a:lnTo>
                    <a:pt x="156756" y="-8940"/>
                  </a:lnTo>
                  <a:lnTo>
                    <a:pt x="157323" y="-23567"/>
                  </a:lnTo>
                  <a:lnTo>
                    <a:pt x="159001" y="-37874"/>
                  </a:lnTo>
                  <a:lnTo>
                    <a:pt x="161754" y="-51815"/>
                  </a:lnTo>
                  <a:lnTo>
                    <a:pt x="165544" y="-65342"/>
                  </a:lnTo>
                  <a:lnTo>
                    <a:pt x="170334" y="-78409"/>
                  </a:lnTo>
                  <a:lnTo>
                    <a:pt x="176089" y="-90970"/>
                  </a:lnTo>
                  <a:lnTo>
                    <a:pt x="182771" y="-102978"/>
                  </a:lnTo>
                  <a:lnTo>
                    <a:pt x="190344" y="-114385"/>
                  </a:lnTo>
                  <a:lnTo>
                    <a:pt x="198771" y="-125146"/>
                  </a:lnTo>
                  <a:lnTo>
                    <a:pt x="208016" y="-135214"/>
                  </a:lnTo>
                  <a:lnTo>
                    <a:pt x="218041" y="-144541"/>
                  </a:lnTo>
                  <a:lnTo>
                    <a:pt x="228810" y="-153082"/>
                  </a:lnTo>
                  <a:lnTo>
                    <a:pt x="240287" y="-160790"/>
                  </a:lnTo>
                  <a:lnTo>
                    <a:pt x="252435" y="-167617"/>
                  </a:lnTo>
                  <a:lnTo>
                    <a:pt x="265217" y="-173518"/>
                  </a:lnTo>
                  <a:lnTo>
                    <a:pt x="278597" y="-178446"/>
                  </a:lnTo>
                  <a:lnTo>
                    <a:pt x="292538" y="-182353"/>
                  </a:lnTo>
                  <a:lnTo>
                    <a:pt x="307002" y="-185194"/>
                  </a:lnTo>
                  <a:lnTo>
                    <a:pt x="321955" y="-186922"/>
                  </a:lnTo>
                  <a:lnTo>
                    <a:pt x="336994" y="-187489"/>
                  </a:lnTo>
                  <a:lnTo>
                    <a:pt x="341172" y="-187489"/>
                  </a:lnTo>
                  <a:lnTo>
                    <a:pt x="345236" y="-187324"/>
                  </a:lnTo>
                  <a:lnTo>
                    <a:pt x="349237" y="-187045"/>
                  </a:lnTo>
                  <a:lnTo>
                    <a:pt x="357232" y="-198878"/>
                  </a:lnTo>
                  <a:lnTo>
                    <a:pt x="365928" y="-209792"/>
                  </a:lnTo>
                  <a:lnTo>
                    <a:pt x="375297" y="-219687"/>
                  </a:lnTo>
                  <a:lnTo>
                    <a:pt x="385312" y="-228464"/>
                  </a:lnTo>
                  <a:lnTo>
                    <a:pt x="395945" y="-236023"/>
                  </a:lnTo>
                  <a:lnTo>
                    <a:pt x="407168" y="-242264"/>
                  </a:lnTo>
                  <a:lnTo>
                    <a:pt x="418954" y="-247086"/>
                  </a:lnTo>
                  <a:lnTo>
                    <a:pt x="431275" y="-250391"/>
                  </a:lnTo>
                  <a:lnTo>
                    <a:pt x="444104" y="-252079"/>
                  </a:lnTo>
                  <a:lnTo>
                    <a:pt x="450507" y="-252285"/>
                  </a:lnTo>
                  <a:lnTo>
                    <a:pt x="466599" y="-250526"/>
                  </a:lnTo>
                  <a:lnTo>
                    <a:pt x="480617" y="-245587"/>
                  </a:lnTo>
                  <a:lnTo>
                    <a:pt x="492093" y="-237971"/>
                  </a:lnTo>
                  <a:lnTo>
                    <a:pt x="500557" y="-228183"/>
                  </a:lnTo>
                  <a:lnTo>
                    <a:pt x="505541" y="-216728"/>
                  </a:lnTo>
                  <a:lnTo>
                    <a:pt x="506679" y="-205739"/>
                  </a:lnTo>
                  <a:lnTo>
                    <a:pt x="502729" y="-191933"/>
                  </a:lnTo>
                  <a:lnTo>
                    <a:pt x="493052" y="-182775"/>
                  </a:lnTo>
                  <a:lnTo>
                    <a:pt x="480669" y="-179895"/>
                  </a:lnTo>
                  <a:lnTo>
                    <a:pt x="468965" y="-182878"/>
                  </a:lnTo>
                  <a:lnTo>
                    <a:pt x="459763" y="-191822"/>
                  </a:lnTo>
                  <a:lnTo>
                    <a:pt x="453707" y="-204711"/>
                  </a:lnTo>
                  <a:lnTo>
                    <a:pt x="446202" y="-217554"/>
                  </a:lnTo>
                  <a:lnTo>
                    <a:pt x="435384" y="-223399"/>
                  </a:lnTo>
                  <a:lnTo>
                    <a:pt x="430606" y="-223837"/>
                  </a:lnTo>
                  <a:lnTo>
                    <a:pt x="420343" y="-222083"/>
                  </a:lnTo>
                  <a:lnTo>
                    <a:pt x="410548" y="-216828"/>
                  </a:lnTo>
                  <a:lnTo>
                    <a:pt x="401232" y="-208085"/>
                  </a:lnTo>
                  <a:lnTo>
                    <a:pt x="392408" y="-195868"/>
                  </a:lnTo>
                  <a:lnTo>
                    <a:pt x="384555" y="-181190"/>
                  </a:lnTo>
                  <a:lnTo>
                    <a:pt x="399240" y="-176444"/>
                  </a:lnTo>
                  <a:lnTo>
                    <a:pt x="412994" y="-170602"/>
                  </a:lnTo>
                  <a:lnTo>
                    <a:pt x="425814" y="-163803"/>
                  </a:lnTo>
                  <a:lnTo>
                    <a:pt x="437695" y="-156187"/>
                  </a:lnTo>
                  <a:lnTo>
                    <a:pt x="448632" y="-147893"/>
                  </a:lnTo>
                  <a:lnTo>
                    <a:pt x="458623" y="-139062"/>
                  </a:lnTo>
                  <a:lnTo>
                    <a:pt x="467662" y="-129834"/>
                  </a:lnTo>
                  <a:lnTo>
                    <a:pt x="475746" y="-120347"/>
                  </a:lnTo>
                  <a:lnTo>
                    <a:pt x="482870" y="-110741"/>
                  </a:lnTo>
                  <a:lnTo>
                    <a:pt x="489030" y="-101157"/>
                  </a:lnTo>
                  <a:lnTo>
                    <a:pt x="494222" y="-91733"/>
                  </a:lnTo>
                  <a:lnTo>
                    <a:pt x="496608" y="-86791"/>
                  </a:lnTo>
                  <a:lnTo>
                    <a:pt x="454952" y="-86791"/>
                  </a:lnTo>
                  <a:lnTo>
                    <a:pt x="450937" y="-93175"/>
                  </a:lnTo>
                  <a:lnTo>
                    <a:pt x="445465" y="-100557"/>
                  </a:lnTo>
                  <a:lnTo>
                    <a:pt x="438536" y="-108581"/>
                  </a:lnTo>
                  <a:lnTo>
                    <a:pt x="430150" y="-116893"/>
                  </a:lnTo>
                  <a:lnTo>
                    <a:pt x="420308" y="-125138"/>
                  </a:lnTo>
                  <a:lnTo>
                    <a:pt x="409009" y="-132962"/>
                  </a:lnTo>
                  <a:lnTo>
                    <a:pt x="396254" y="-140008"/>
                  </a:lnTo>
                  <a:lnTo>
                    <a:pt x="382045" y="-145923"/>
                  </a:lnTo>
                  <a:lnTo>
                    <a:pt x="366380" y="-150352"/>
                  </a:lnTo>
                  <a:lnTo>
                    <a:pt x="349260" y="-152939"/>
                  </a:lnTo>
                  <a:lnTo>
                    <a:pt x="336994" y="-153466"/>
                  </a:lnTo>
                  <a:lnTo>
                    <a:pt x="321980" y="-152722"/>
                  </a:lnTo>
                  <a:lnTo>
                    <a:pt x="307503" y="-150535"/>
                  </a:lnTo>
                  <a:lnTo>
                    <a:pt x="293625" y="-146977"/>
                  </a:lnTo>
                  <a:lnTo>
                    <a:pt x="280405" y="-142119"/>
                  </a:lnTo>
                  <a:lnTo>
                    <a:pt x="267904" y="-136031"/>
                  </a:lnTo>
                  <a:lnTo>
                    <a:pt x="256182" y="-128785"/>
                  </a:lnTo>
                  <a:lnTo>
                    <a:pt x="245301" y="-120451"/>
                  </a:lnTo>
                  <a:lnTo>
                    <a:pt x="235320" y="-111099"/>
                  </a:lnTo>
                  <a:lnTo>
                    <a:pt x="226301" y="-100802"/>
                  </a:lnTo>
                  <a:lnTo>
                    <a:pt x="218303" y="-89628"/>
                  </a:lnTo>
                  <a:lnTo>
                    <a:pt x="211388" y="-77651"/>
                  </a:lnTo>
                  <a:lnTo>
                    <a:pt x="205616" y="-64939"/>
                  </a:lnTo>
                  <a:lnTo>
                    <a:pt x="201046" y="-51564"/>
                  </a:lnTo>
                  <a:lnTo>
                    <a:pt x="197741" y="-37597"/>
                  </a:lnTo>
                  <a:lnTo>
                    <a:pt x="195761" y="-23109"/>
                  </a:lnTo>
                  <a:lnTo>
                    <a:pt x="195160" y="-9397"/>
                  </a:lnTo>
                  <a:lnTo>
                    <a:pt x="195757" y="4440"/>
                  </a:lnTo>
                  <a:lnTo>
                    <a:pt x="197516" y="17869"/>
                  </a:lnTo>
                  <a:lnTo>
                    <a:pt x="200388" y="30838"/>
                  </a:lnTo>
                  <a:lnTo>
                    <a:pt x="204326" y="43295"/>
                  </a:lnTo>
                  <a:lnTo>
                    <a:pt x="209281" y="55189"/>
                  </a:lnTo>
                  <a:lnTo>
                    <a:pt x="215207" y="66470"/>
                  </a:lnTo>
                  <a:lnTo>
                    <a:pt x="222054" y="77086"/>
                  </a:lnTo>
                  <a:lnTo>
                    <a:pt x="229776" y="86985"/>
                  </a:lnTo>
                  <a:lnTo>
                    <a:pt x="236131" y="93929"/>
                  </a:lnTo>
                  <a:lnTo>
                    <a:pt x="228447" y="134670"/>
                  </a:lnTo>
                  <a:lnTo>
                    <a:pt x="218314" y="126631"/>
                  </a:lnTo>
                  <a:lnTo>
                    <a:pt x="208827" y="117893"/>
                  </a:lnTo>
                  <a:lnTo>
                    <a:pt x="200021" y="108492"/>
                  </a:lnTo>
                  <a:lnTo>
                    <a:pt x="191930" y="98465"/>
                  </a:lnTo>
                  <a:lnTo>
                    <a:pt x="184586" y="87847"/>
                  </a:lnTo>
                  <a:lnTo>
                    <a:pt x="178025" y="76674"/>
                  </a:lnTo>
                  <a:lnTo>
                    <a:pt x="177975" y="204438"/>
                  </a:lnTo>
                  <a:lnTo>
                    <a:pt x="188423" y="196086"/>
                  </a:lnTo>
                  <a:lnTo>
                    <a:pt x="197383" y="194399"/>
                  </a:lnTo>
                  <a:lnTo>
                    <a:pt x="208964" y="197654"/>
                  </a:lnTo>
                  <a:lnTo>
                    <a:pt x="218804" y="207650"/>
                  </a:lnTo>
                  <a:lnTo>
                    <a:pt x="219608" y="208864"/>
                  </a:lnTo>
                  <a:lnTo>
                    <a:pt x="223469" y="215595"/>
                  </a:lnTo>
                  <a:lnTo>
                    <a:pt x="228549" y="218681"/>
                  </a:lnTo>
                  <a:lnTo>
                    <a:pt x="234784" y="218681"/>
                  </a:lnTo>
                  <a:lnTo>
                    <a:pt x="241403" y="218180"/>
                  </a:lnTo>
                  <a:lnTo>
                    <a:pt x="252387" y="204853"/>
                  </a:lnTo>
                  <a:lnTo>
                    <a:pt x="257702" y="188346"/>
                  </a:lnTo>
                  <a:lnTo>
                    <a:pt x="263105" y="164909"/>
                  </a:lnTo>
                  <a:lnTo>
                    <a:pt x="305942" y="-62052"/>
                  </a:lnTo>
                  <a:lnTo>
                    <a:pt x="311708" y="-89788"/>
                  </a:lnTo>
                  <a:lnTo>
                    <a:pt x="315120" y="-102429"/>
                  </a:lnTo>
                  <a:lnTo>
                    <a:pt x="318633" y="-114512"/>
                  </a:lnTo>
                  <a:lnTo>
                    <a:pt x="320725" y="-121310"/>
                  </a:lnTo>
                  <a:lnTo>
                    <a:pt x="324510" y="-121437"/>
                  </a:lnTo>
                  <a:lnTo>
                    <a:pt x="337857" y="-120832"/>
                  </a:lnTo>
                  <a:lnTo>
                    <a:pt x="350466" y="-119112"/>
                  </a:lnTo>
                  <a:lnTo>
                    <a:pt x="362338" y="-116416"/>
                  </a:lnTo>
                  <a:lnTo>
                    <a:pt x="363105" y="-116204"/>
                  </a:lnTo>
                  <a:lnTo>
                    <a:pt x="360306" y="-104137"/>
                  </a:lnTo>
                  <a:lnTo>
                    <a:pt x="357616" y="-91427"/>
                  </a:lnTo>
                  <a:lnTo>
                    <a:pt x="357530" y="-90995"/>
                  </a:lnTo>
                  <a:lnTo>
                    <a:pt x="351624" y="-62052"/>
                  </a:lnTo>
                  <a:lnTo>
                    <a:pt x="317487" y="106489"/>
                  </a:lnTo>
                  <a:lnTo>
                    <a:pt x="314787" y="119304"/>
                  </a:lnTo>
                  <a:lnTo>
                    <a:pt x="311990" y="131400"/>
                  </a:lnTo>
                  <a:lnTo>
                    <a:pt x="311505" y="133388"/>
                  </a:lnTo>
                  <a:lnTo>
                    <a:pt x="323972" y="135016"/>
                  </a:lnTo>
                  <a:lnTo>
                    <a:pt x="336806" y="135585"/>
                  </a:lnTo>
                  <a:lnTo>
                    <a:pt x="336994" y="135585"/>
                  </a:lnTo>
                  <a:lnTo>
                    <a:pt x="356587" y="134279"/>
                  </a:lnTo>
                  <a:lnTo>
                    <a:pt x="374316" y="130664"/>
                  </a:lnTo>
                  <a:lnTo>
                    <a:pt x="390215" y="125196"/>
                  </a:lnTo>
                  <a:lnTo>
                    <a:pt x="404321" y="118332"/>
                  </a:lnTo>
                  <a:lnTo>
                    <a:pt x="416668" y="110528"/>
                  </a:lnTo>
                  <a:lnTo>
                    <a:pt x="427292" y="102238"/>
                  </a:lnTo>
                  <a:lnTo>
                    <a:pt x="436227" y="93919"/>
                  </a:lnTo>
                  <a:lnTo>
                    <a:pt x="443510" y="86027"/>
                  </a:lnTo>
                  <a:lnTo>
                    <a:pt x="449174" y="79018"/>
                  </a:lnTo>
                  <a:lnTo>
                    <a:pt x="453255" y="73348"/>
                  </a:lnTo>
                  <a:lnTo>
                    <a:pt x="454952" y="70789"/>
                  </a:lnTo>
                  <a:lnTo>
                    <a:pt x="496608" y="70789"/>
                  </a:lnTo>
                  <a:lnTo>
                    <a:pt x="491520" y="81484"/>
                  </a:lnTo>
                  <a:lnTo>
                    <a:pt x="485429" y="91901"/>
                  </a:lnTo>
                  <a:lnTo>
                    <a:pt x="478376" y="101970"/>
                  </a:lnTo>
                  <a:lnTo>
                    <a:pt x="470401" y="111618"/>
                  </a:lnTo>
                  <a:lnTo>
                    <a:pt x="461545" y="120775"/>
                  </a:lnTo>
                  <a:lnTo>
                    <a:pt x="451850" y="129368"/>
                  </a:lnTo>
                  <a:lnTo>
                    <a:pt x="441356" y="137327"/>
                  </a:lnTo>
                  <a:lnTo>
                    <a:pt x="430105" y="144580"/>
                  </a:lnTo>
                  <a:lnTo>
                    <a:pt x="418137" y="151055"/>
                  </a:lnTo>
                  <a:lnTo>
                    <a:pt x="405494" y="156682"/>
                  </a:lnTo>
                  <a:lnTo>
                    <a:pt x="392217" y="161388"/>
                  </a:lnTo>
                  <a:lnTo>
                    <a:pt x="378346" y="165103"/>
                  </a:lnTo>
                  <a:lnTo>
                    <a:pt x="363922" y="167754"/>
                  </a:lnTo>
                  <a:lnTo>
                    <a:pt x="348988" y="169271"/>
                  </a:lnTo>
                  <a:lnTo>
                    <a:pt x="337464" y="169621"/>
                  </a:lnTo>
                  <a:lnTo>
                    <a:pt x="324546" y="169189"/>
                  </a:lnTo>
                  <a:lnTo>
                    <a:pt x="311932" y="167923"/>
                  </a:lnTo>
                  <a:lnTo>
                    <a:pt x="302145" y="166357"/>
                  </a:lnTo>
                  <a:lnTo>
                    <a:pt x="295421" y="184544"/>
                  </a:lnTo>
                  <a:lnTo>
                    <a:pt x="288202" y="200171"/>
                  </a:lnTo>
                  <a:lnTo>
                    <a:pt x="280452" y="213370"/>
                  </a:lnTo>
                  <a:lnTo>
                    <a:pt x="272135" y="224275"/>
                  </a:lnTo>
                  <a:lnTo>
                    <a:pt x="263216" y="233019"/>
                  </a:lnTo>
                  <a:lnTo>
                    <a:pt x="253660" y="239734"/>
                  </a:lnTo>
                  <a:lnTo>
                    <a:pt x="243430" y="244554"/>
                  </a:lnTo>
                  <a:lnTo>
                    <a:pt x="232492" y="247611"/>
                  </a:lnTo>
                  <a:lnTo>
                    <a:pt x="220810" y="249040"/>
                  </a:lnTo>
                  <a:lnTo>
                    <a:pt x="215315" y="249186"/>
                  </a:lnTo>
                  <a:lnTo>
                    <a:pt x="199098" y="247086"/>
                  </a:lnTo>
                  <a:lnTo>
                    <a:pt x="198737" y="294011"/>
                  </a:lnTo>
                  <a:lnTo>
                    <a:pt x="222546" y="302957"/>
                  </a:lnTo>
                  <a:lnTo>
                    <a:pt x="247200" y="310061"/>
                  </a:lnTo>
                  <a:lnTo>
                    <a:pt x="272616" y="315239"/>
                  </a:lnTo>
                  <a:lnTo>
                    <a:pt x="298710" y="318406"/>
                  </a:lnTo>
                  <a:lnTo>
                    <a:pt x="325399" y="319481"/>
                  </a:lnTo>
                  <a:lnTo>
                    <a:pt x="352086" y="318406"/>
                  </a:lnTo>
                  <a:lnTo>
                    <a:pt x="378179" y="315239"/>
                  </a:lnTo>
                  <a:lnTo>
                    <a:pt x="403595" y="310061"/>
                  </a:lnTo>
                  <a:lnTo>
                    <a:pt x="428250" y="302957"/>
                  </a:lnTo>
                  <a:lnTo>
                    <a:pt x="452060" y="294011"/>
                  </a:lnTo>
                  <a:lnTo>
                    <a:pt x="474941" y="283305"/>
                  </a:lnTo>
                  <a:lnTo>
                    <a:pt x="496809" y="270922"/>
                  </a:lnTo>
                  <a:lnTo>
                    <a:pt x="517581" y="256947"/>
                  </a:lnTo>
                  <a:lnTo>
                    <a:pt x="537173" y="241463"/>
                  </a:lnTo>
                  <a:lnTo>
                    <a:pt x="555501" y="224553"/>
                  </a:lnTo>
                  <a:lnTo>
                    <a:pt x="572481" y="206301"/>
                  </a:lnTo>
                  <a:lnTo>
                    <a:pt x="588029" y="186789"/>
                  </a:lnTo>
                  <a:lnTo>
                    <a:pt x="602062" y="166103"/>
                  </a:lnTo>
                  <a:lnTo>
                    <a:pt x="614496" y="144324"/>
                  </a:lnTo>
                  <a:lnTo>
                    <a:pt x="625247" y="121536"/>
                  </a:lnTo>
                  <a:lnTo>
                    <a:pt x="634231" y="97824"/>
                  </a:lnTo>
                  <a:lnTo>
                    <a:pt x="641365" y="73269"/>
                  </a:lnTo>
                  <a:lnTo>
                    <a:pt x="646564" y="47956"/>
                  </a:lnTo>
                  <a:lnTo>
                    <a:pt x="649745" y="21969"/>
                  </a:lnTo>
                  <a:lnTo>
                    <a:pt x="650824" y="-4609"/>
                  </a:lnTo>
                  <a:lnTo>
                    <a:pt x="649745" y="-31191"/>
                  </a:lnTo>
                  <a:lnTo>
                    <a:pt x="646564" y="-57180"/>
                  </a:lnTo>
                  <a:lnTo>
                    <a:pt x="641365" y="-82495"/>
                  </a:lnTo>
                  <a:lnTo>
                    <a:pt x="634231" y="-107051"/>
                  </a:lnTo>
                  <a:lnTo>
                    <a:pt x="625247" y="-130766"/>
                  </a:lnTo>
                  <a:lnTo>
                    <a:pt x="614496" y="-153555"/>
                  </a:lnTo>
                  <a:lnTo>
                    <a:pt x="602062" y="-175335"/>
                  </a:lnTo>
                  <a:lnTo>
                    <a:pt x="588029" y="-196024"/>
                  </a:lnTo>
                  <a:lnTo>
                    <a:pt x="572481" y="-215537"/>
                  </a:lnTo>
                  <a:lnTo>
                    <a:pt x="555501" y="-233791"/>
                  </a:lnTo>
                  <a:lnTo>
                    <a:pt x="537173" y="-250702"/>
                  </a:lnTo>
                  <a:lnTo>
                    <a:pt x="517581" y="-266187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pic>
        <p:nvPicPr>
          <p:cNvPr id="41" name="Image 40">
            <a:extLst>
              <a:ext uri="{FF2B5EF4-FFF2-40B4-BE49-F238E27FC236}">
                <a16:creationId xmlns:a16="http://schemas.microsoft.com/office/drawing/2014/main" id="{C14DF37A-52D5-4B95-AF28-18CE0E5CE6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9457" y="0"/>
            <a:ext cx="1392356" cy="7559675"/>
          </a:xfrm>
          <a:custGeom>
            <a:avLst/>
            <a:gdLst>
              <a:gd name="connsiteX0" fmla="*/ 46139 w 1190790"/>
              <a:gd name="connsiteY0" fmla="*/ 0 h 6858000"/>
              <a:gd name="connsiteX1" fmla="*/ 1190790 w 1190790"/>
              <a:gd name="connsiteY1" fmla="*/ 0 h 6858000"/>
              <a:gd name="connsiteX2" fmla="*/ 1190790 w 1190790"/>
              <a:gd name="connsiteY2" fmla="*/ 6858000 h 6858000"/>
              <a:gd name="connsiteX3" fmla="*/ 0 w 1190790"/>
              <a:gd name="connsiteY3" fmla="*/ 6858000 h 6858000"/>
              <a:gd name="connsiteX4" fmla="*/ 91159 w 1190790"/>
              <a:gd name="connsiteY4" fmla="*/ 6705263 h 6858000"/>
              <a:gd name="connsiteX5" fmla="*/ 178304 w 1190790"/>
              <a:gd name="connsiteY5" fmla="*/ 6549932 h 6858000"/>
              <a:gd name="connsiteX6" fmla="*/ 261362 w 1190790"/>
              <a:gd name="connsiteY6" fmla="*/ 6392076 h 6858000"/>
              <a:gd name="connsiteX7" fmla="*/ 340264 w 1190790"/>
              <a:gd name="connsiteY7" fmla="*/ 6231768 h 6858000"/>
              <a:gd name="connsiteX8" fmla="*/ 414936 w 1190790"/>
              <a:gd name="connsiteY8" fmla="*/ 6069076 h 6858000"/>
              <a:gd name="connsiteX9" fmla="*/ 485308 w 1190790"/>
              <a:gd name="connsiteY9" fmla="*/ 5904073 h 6858000"/>
              <a:gd name="connsiteX10" fmla="*/ 551308 w 1190790"/>
              <a:gd name="connsiteY10" fmla="*/ 5736829 h 6858000"/>
              <a:gd name="connsiteX11" fmla="*/ 612866 w 1190790"/>
              <a:gd name="connsiteY11" fmla="*/ 5567414 h 6858000"/>
              <a:gd name="connsiteX12" fmla="*/ 669909 w 1190790"/>
              <a:gd name="connsiteY12" fmla="*/ 5395901 h 6858000"/>
              <a:gd name="connsiteX13" fmla="*/ 722366 w 1190790"/>
              <a:gd name="connsiteY13" fmla="*/ 5222359 h 6858000"/>
              <a:gd name="connsiteX14" fmla="*/ 770166 w 1190790"/>
              <a:gd name="connsiteY14" fmla="*/ 5046859 h 6858000"/>
              <a:gd name="connsiteX15" fmla="*/ 813238 w 1190790"/>
              <a:gd name="connsiteY15" fmla="*/ 4869472 h 6858000"/>
              <a:gd name="connsiteX16" fmla="*/ 851509 w 1190790"/>
              <a:gd name="connsiteY16" fmla="*/ 4690269 h 6858000"/>
              <a:gd name="connsiteX17" fmla="*/ 884910 w 1190790"/>
              <a:gd name="connsiteY17" fmla="*/ 4509322 h 6858000"/>
              <a:gd name="connsiteX18" fmla="*/ 913367 w 1190790"/>
              <a:gd name="connsiteY18" fmla="*/ 4326699 h 6858000"/>
              <a:gd name="connsiteX19" fmla="*/ 936811 w 1190790"/>
              <a:gd name="connsiteY19" fmla="*/ 4142473 h 6858000"/>
              <a:gd name="connsiteX20" fmla="*/ 955169 w 1190790"/>
              <a:gd name="connsiteY20" fmla="*/ 3956715 h 6858000"/>
              <a:gd name="connsiteX21" fmla="*/ 968370 w 1190790"/>
              <a:gd name="connsiteY21" fmla="*/ 3769494 h 6858000"/>
              <a:gd name="connsiteX22" fmla="*/ 976344 w 1190790"/>
              <a:gd name="connsiteY22" fmla="*/ 3580882 h 6858000"/>
              <a:gd name="connsiteX23" fmla="*/ 979017 w 1190790"/>
              <a:gd name="connsiteY23" fmla="*/ 3390950 h 6858000"/>
              <a:gd name="connsiteX24" fmla="*/ 976476 w 1190790"/>
              <a:gd name="connsiteY24" fmla="*/ 3205760 h 6858000"/>
              <a:gd name="connsiteX25" fmla="*/ 968895 w 1190790"/>
              <a:gd name="connsiteY25" fmla="*/ 3021822 h 6858000"/>
              <a:gd name="connsiteX26" fmla="*/ 956341 w 1190790"/>
              <a:gd name="connsiteY26" fmla="*/ 2839203 h 6858000"/>
              <a:gd name="connsiteX27" fmla="*/ 938881 w 1190790"/>
              <a:gd name="connsiteY27" fmla="*/ 2657967 h 6858000"/>
              <a:gd name="connsiteX28" fmla="*/ 916580 w 1190790"/>
              <a:gd name="connsiteY28" fmla="*/ 2478181 h 6858000"/>
              <a:gd name="connsiteX29" fmla="*/ 889504 w 1190790"/>
              <a:gd name="connsiteY29" fmla="*/ 2299910 h 6858000"/>
              <a:gd name="connsiteX30" fmla="*/ 857719 w 1190790"/>
              <a:gd name="connsiteY30" fmla="*/ 2123220 h 6858000"/>
              <a:gd name="connsiteX31" fmla="*/ 821293 w 1190790"/>
              <a:gd name="connsiteY31" fmla="*/ 1948176 h 6858000"/>
              <a:gd name="connsiteX32" fmla="*/ 780290 w 1190790"/>
              <a:gd name="connsiteY32" fmla="*/ 1774845 h 6858000"/>
              <a:gd name="connsiteX33" fmla="*/ 734777 w 1190790"/>
              <a:gd name="connsiteY33" fmla="*/ 1603292 h 6858000"/>
              <a:gd name="connsiteX34" fmla="*/ 684820 w 1190790"/>
              <a:gd name="connsiteY34" fmla="*/ 1433582 h 6858000"/>
              <a:gd name="connsiteX35" fmla="*/ 630485 w 1190790"/>
              <a:gd name="connsiteY35" fmla="*/ 1265782 h 6858000"/>
              <a:gd name="connsiteX36" fmla="*/ 571839 w 1190790"/>
              <a:gd name="connsiteY36" fmla="*/ 1099957 h 6858000"/>
              <a:gd name="connsiteX37" fmla="*/ 508947 w 1190790"/>
              <a:gd name="connsiteY37" fmla="*/ 936173 h 6858000"/>
              <a:gd name="connsiteX38" fmla="*/ 441875 w 1190790"/>
              <a:gd name="connsiteY38" fmla="*/ 774495 h 6858000"/>
              <a:gd name="connsiteX39" fmla="*/ 370690 w 1190790"/>
              <a:gd name="connsiteY39" fmla="*/ 614989 h 6858000"/>
              <a:gd name="connsiteX40" fmla="*/ 295458 w 1190790"/>
              <a:gd name="connsiteY40" fmla="*/ 457721 h 6858000"/>
              <a:gd name="connsiteX41" fmla="*/ 216244 w 1190790"/>
              <a:gd name="connsiteY41" fmla="*/ 302756 h 6858000"/>
              <a:gd name="connsiteX42" fmla="*/ 133116 w 1190790"/>
              <a:gd name="connsiteY42" fmla="*/ 15016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90790" h="6858000">
                <a:moveTo>
                  <a:pt x="46139" y="0"/>
                </a:moveTo>
                <a:lnTo>
                  <a:pt x="1190790" y="0"/>
                </a:lnTo>
                <a:lnTo>
                  <a:pt x="1190790" y="6858000"/>
                </a:lnTo>
                <a:lnTo>
                  <a:pt x="0" y="6858000"/>
                </a:lnTo>
                <a:lnTo>
                  <a:pt x="91159" y="6705263"/>
                </a:lnTo>
                <a:lnTo>
                  <a:pt x="178304" y="6549932"/>
                </a:lnTo>
                <a:lnTo>
                  <a:pt x="261362" y="6392076"/>
                </a:lnTo>
                <a:lnTo>
                  <a:pt x="340264" y="6231768"/>
                </a:lnTo>
                <a:lnTo>
                  <a:pt x="414936" y="6069076"/>
                </a:lnTo>
                <a:lnTo>
                  <a:pt x="485308" y="5904073"/>
                </a:lnTo>
                <a:lnTo>
                  <a:pt x="551308" y="5736829"/>
                </a:lnTo>
                <a:lnTo>
                  <a:pt x="612866" y="5567414"/>
                </a:lnTo>
                <a:lnTo>
                  <a:pt x="669909" y="5395901"/>
                </a:lnTo>
                <a:lnTo>
                  <a:pt x="722366" y="5222359"/>
                </a:lnTo>
                <a:lnTo>
                  <a:pt x="770166" y="5046859"/>
                </a:lnTo>
                <a:lnTo>
                  <a:pt x="813238" y="4869472"/>
                </a:lnTo>
                <a:lnTo>
                  <a:pt x="851509" y="4690269"/>
                </a:lnTo>
                <a:lnTo>
                  <a:pt x="884910" y="4509322"/>
                </a:lnTo>
                <a:lnTo>
                  <a:pt x="913367" y="4326699"/>
                </a:lnTo>
                <a:lnTo>
                  <a:pt x="936811" y="4142473"/>
                </a:lnTo>
                <a:lnTo>
                  <a:pt x="955169" y="3956715"/>
                </a:lnTo>
                <a:lnTo>
                  <a:pt x="968370" y="3769494"/>
                </a:lnTo>
                <a:lnTo>
                  <a:pt x="976344" y="3580882"/>
                </a:lnTo>
                <a:lnTo>
                  <a:pt x="979017" y="3390950"/>
                </a:lnTo>
                <a:lnTo>
                  <a:pt x="976476" y="3205760"/>
                </a:lnTo>
                <a:lnTo>
                  <a:pt x="968895" y="3021822"/>
                </a:lnTo>
                <a:lnTo>
                  <a:pt x="956341" y="2839203"/>
                </a:lnTo>
                <a:lnTo>
                  <a:pt x="938881" y="2657967"/>
                </a:lnTo>
                <a:lnTo>
                  <a:pt x="916580" y="2478181"/>
                </a:lnTo>
                <a:lnTo>
                  <a:pt x="889504" y="2299910"/>
                </a:lnTo>
                <a:lnTo>
                  <a:pt x="857719" y="2123220"/>
                </a:lnTo>
                <a:lnTo>
                  <a:pt x="821293" y="1948176"/>
                </a:lnTo>
                <a:lnTo>
                  <a:pt x="780290" y="1774845"/>
                </a:lnTo>
                <a:lnTo>
                  <a:pt x="734777" y="1603292"/>
                </a:lnTo>
                <a:lnTo>
                  <a:pt x="684820" y="1433582"/>
                </a:lnTo>
                <a:lnTo>
                  <a:pt x="630485" y="1265782"/>
                </a:lnTo>
                <a:lnTo>
                  <a:pt x="571839" y="1099957"/>
                </a:lnTo>
                <a:lnTo>
                  <a:pt x="508947" y="936173"/>
                </a:lnTo>
                <a:lnTo>
                  <a:pt x="441875" y="774495"/>
                </a:lnTo>
                <a:lnTo>
                  <a:pt x="370690" y="614989"/>
                </a:lnTo>
                <a:lnTo>
                  <a:pt x="295458" y="457721"/>
                </a:lnTo>
                <a:lnTo>
                  <a:pt x="216244" y="302756"/>
                </a:lnTo>
                <a:lnTo>
                  <a:pt x="133116" y="150160"/>
                </a:lnTo>
                <a:close/>
              </a:path>
            </a:pathLst>
          </a:custGeom>
        </p:spPr>
      </p:pic>
      <p:sp>
        <p:nvSpPr>
          <p:cNvPr id="24" name="Espace réservé du numéro de diapositive 23">
            <a:extLst>
              <a:ext uri="{FF2B5EF4-FFF2-40B4-BE49-F238E27FC236}">
                <a16:creationId xmlns:a16="http://schemas.microsoft.com/office/drawing/2014/main" id="{99B7FAF4-5F94-4466-9378-F62FC3A4D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1929">
              <a:defRPr/>
            </a:pPr>
            <a:fld id="{2B83279A-CA12-439A-84DB-082BC9C2067F}" type="slidenum">
              <a:rPr lang="fr-FR" smtClean="0"/>
              <a:pPr defTabSz="801929">
                <a:defRPr/>
              </a:pPr>
              <a:t>‹N°›</a:t>
            </a:fld>
            <a:endParaRPr lang="fr-FR"/>
          </a:p>
        </p:txBody>
      </p:sp>
      <p:sp>
        <p:nvSpPr>
          <p:cNvPr id="4" name="Titre 3" hidden="1">
            <a:extLst>
              <a:ext uri="{FF2B5EF4-FFF2-40B4-BE49-F238E27FC236}">
                <a16:creationId xmlns:a16="http://schemas.microsoft.com/office/drawing/2014/main" id="{E7CC52A5-64FF-4017-89E8-827AB89B7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0520" y="1"/>
            <a:ext cx="6713466" cy="1277527"/>
          </a:xfrm>
        </p:spPr>
        <p:txBody>
          <a:bodyPr>
            <a:normAutofit/>
          </a:bodyPr>
          <a:lstStyle>
            <a:lvl1pPr>
              <a:defRPr sz="1754">
                <a:solidFill>
                  <a:srgbClr val="146079"/>
                </a:solidFill>
                <a:latin typeface="Georgia" panose="02040502050405020303" pitchFamily="18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383005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38" y="1579"/>
            <a:ext cx="10696488" cy="755652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1402" y="175793"/>
            <a:ext cx="8193934" cy="820741"/>
          </a:xfrm>
        </p:spPr>
        <p:txBody>
          <a:bodyPr>
            <a:noAutofit/>
          </a:bodyPr>
          <a:lstStyle>
            <a:lvl1pPr algn="l">
              <a:defRPr sz="2701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91402" y="1428150"/>
            <a:ext cx="8193934" cy="5324811"/>
          </a:xfrm>
        </p:spPr>
        <p:txBody>
          <a:bodyPr>
            <a:normAutofit/>
          </a:bodyPr>
          <a:lstStyle>
            <a:lvl1pPr>
              <a:defRPr sz="1501">
                <a:solidFill>
                  <a:srgbClr val="0045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351">
                <a:solidFill>
                  <a:srgbClr val="0045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201">
                <a:solidFill>
                  <a:srgbClr val="0045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051">
                <a:solidFill>
                  <a:srgbClr val="0045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051">
                <a:solidFill>
                  <a:srgbClr val="0045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88666" y="7006701"/>
            <a:ext cx="2494756" cy="402483"/>
          </a:xfrm>
        </p:spPr>
        <p:txBody>
          <a:bodyPr/>
          <a:lstStyle/>
          <a:p>
            <a:pPr defTabSz="801929">
              <a:defRPr/>
            </a:pPr>
            <a:endParaRPr lang="fr-FR">
              <a:solidFill>
                <a:srgbClr val="1E345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907113" y="7006701"/>
            <a:ext cx="3385741" cy="402483"/>
          </a:xfrm>
        </p:spPr>
        <p:txBody>
          <a:bodyPr/>
          <a:lstStyle/>
          <a:p>
            <a:pPr defTabSz="801929">
              <a:defRPr/>
            </a:pPr>
            <a:endParaRPr lang="fr-FR">
              <a:solidFill>
                <a:srgbClr val="1E345E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16541" y="7006701"/>
            <a:ext cx="2494756" cy="402483"/>
          </a:xfrm>
        </p:spPr>
        <p:txBody>
          <a:bodyPr/>
          <a:lstStyle/>
          <a:p>
            <a:pPr defTabSz="801929">
              <a:defRPr/>
            </a:pPr>
            <a:fld id="{8F7E0C08-F1E4-9F41-9C8F-A1D6B8451D26}" type="slidenum">
              <a:rPr lang="fr-FR" smtClean="0"/>
              <a:pPr defTabSz="801929"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5087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050D4180-2FBA-42AD-B503-7BC24014747E}"/>
              </a:ext>
            </a:extLst>
          </p:cNvPr>
          <p:cNvSpPr/>
          <p:nvPr userDrawn="1"/>
        </p:nvSpPr>
        <p:spPr>
          <a:xfrm>
            <a:off x="9296868" y="0"/>
            <a:ext cx="1392356" cy="7559675"/>
          </a:xfrm>
          <a:custGeom>
            <a:avLst/>
            <a:gdLst/>
            <a:ahLst/>
            <a:cxnLst/>
            <a:rect l="l" t="t" r="r" b="b"/>
            <a:pathLst>
              <a:path w="1190790" h="6858000">
                <a:moveTo>
                  <a:pt x="1190790" y="0"/>
                </a:moveTo>
                <a:lnTo>
                  <a:pt x="46139" y="0"/>
                </a:lnTo>
                <a:lnTo>
                  <a:pt x="133116" y="150160"/>
                </a:lnTo>
                <a:lnTo>
                  <a:pt x="216244" y="302756"/>
                </a:lnTo>
                <a:lnTo>
                  <a:pt x="295458" y="457721"/>
                </a:lnTo>
                <a:lnTo>
                  <a:pt x="370690" y="614989"/>
                </a:lnTo>
                <a:lnTo>
                  <a:pt x="441875" y="774495"/>
                </a:lnTo>
                <a:lnTo>
                  <a:pt x="508947" y="936173"/>
                </a:lnTo>
                <a:lnTo>
                  <a:pt x="571839" y="1099957"/>
                </a:lnTo>
                <a:lnTo>
                  <a:pt x="630485" y="1265782"/>
                </a:lnTo>
                <a:lnTo>
                  <a:pt x="684820" y="1433582"/>
                </a:lnTo>
                <a:lnTo>
                  <a:pt x="734777" y="1603292"/>
                </a:lnTo>
                <a:lnTo>
                  <a:pt x="780290" y="1774845"/>
                </a:lnTo>
                <a:lnTo>
                  <a:pt x="821293" y="1948176"/>
                </a:lnTo>
                <a:lnTo>
                  <a:pt x="857719" y="2123220"/>
                </a:lnTo>
                <a:lnTo>
                  <a:pt x="889504" y="2299910"/>
                </a:lnTo>
                <a:lnTo>
                  <a:pt x="916580" y="2478181"/>
                </a:lnTo>
                <a:lnTo>
                  <a:pt x="938881" y="2657967"/>
                </a:lnTo>
                <a:lnTo>
                  <a:pt x="956341" y="2839203"/>
                </a:lnTo>
                <a:lnTo>
                  <a:pt x="968895" y="3021822"/>
                </a:lnTo>
                <a:lnTo>
                  <a:pt x="976476" y="3205760"/>
                </a:lnTo>
                <a:lnTo>
                  <a:pt x="979017" y="3390950"/>
                </a:lnTo>
                <a:lnTo>
                  <a:pt x="976344" y="3580882"/>
                </a:lnTo>
                <a:lnTo>
                  <a:pt x="968370" y="3769494"/>
                </a:lnTo>
                <a:lnTo>
                  <a:pt x="955169" y="3956715"/>
                </a:lnTo>
                <a:lnTo>
                  <a:pt x="936811" y="4142473"/>
                </a:lnTo>
                <a:lnTo>
                  <a:pt x="913367" y="4326699"/>
                </a:lnTo>
                <a:lnTo>
                  <a:pt x="884910" y="4509322"/>
                </a:lnTo>
                <a:lnTo>
                  <a:pt x="851509" y="4690269"/>
                </a:lnTo>
                <a:lnTo>
                  <a:pt x="813238" y="4869472"/>
                </a:lnTo>
                <a:lnTo>
                  <a:pt x="770166" y="5046859"/>
                </a:lnTo>
                <a:lnTo>
                  <a:pt x="722366" y="5222359"/>
                </a:lnTo>
                <a:lnTo>
                  <a:pt x="669909" y="5395901"/>
                </a:lnTo>
                <a:lnTo>
                  <a:pt x="612866" y="5567414"/>
                </a:lnTo>
                <a:lnTo>
                  <a:pt x="551308" y="5736829"/>
                </a:lnTo>
                <a:lnTo>
                  <a:pt x="485308" y="5904073"/>
                </a:lnTo>
                <a:lnTo>
                  <a:pt x="414936" y="6069076"/>
                </a:lnTo>
                <a:lnTo>
                  <a:pt x="340264" y="6231768"/>
                </a:lnTo>
                <a:lnTo>
                  <a:pt x="261362" y="6392076"/>
                </a:lnTo>
                <a:lnTo>
                  <a:pt x="178304" y="6549932"/>
                </a:lnTo>
                <a:lnTo>
                  <a:pt x="91159" y="6705263"/>
                </a:lnTo>
                <a:lnTo>
                  <a:pt x="0" y="6858000"/>
                </a:lnTo>
                <a:lnTo>
                  <a:pt x="1190790" y="6858000"/>
                </a:lnTo>
                <a:lnTo>
                  <a:pt x="1190790" y="0"/>
                </a:lnTo>
                <a:close/>
              </a:path>
            </a:pathLst>
          </a:custGeom>
          <a:solidFill>
            <a:srgbClr val="58234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79" b="0" i="0" u="none" strike="noStrike" kern="1200" cap="none" spc="0" normalizeH="0" baseline="0" noProof="0">
              <a:ln>
                <a:noFill/>
              </a:ln>
              <a:solidFill>
                <a:srgbClr val="A34B3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5" name="Graphique 2">
            <a:extLst>
              <a:ext uri="{FF2B5EF4-FFF2-40B4-BE49-F238E27FC236}">
                <a16:creationId xmlns:a16="http://schemas.microsoft.com/office/drawing/2014/main" id="{C2662C83-660C-4C0D-A70C-648AAF6AD7D6}"/>
              </a:ext>
            </a:extLst>
          </p:cNvPr>
          <p:cNvGrpSpPr/>
          <p:nvPr userDrawn="1"/>
        </p:nvGrpSpPr>
        <p:grpSpPr>
          <a:xfrm>
            <a:off x="272841" y="241966"/>
            <a:ext cx="2191370" cy="1000979"/>
            <a:chOff x="18828881" y="9844564"/>
            <a:chExt cx="2339339" cy="1133475"/>
          </a:xfrm>
        </p:grpSpPr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A55ED75C-0F1A-4681-8690-2D1E365D67DF}"/>
                </a:ext>
              </a:extLst>
            </p:cNvPr>
            <p:cNvSpPr/>
            <p:nvPr/>
          </p:nvSpPr>
          <p:spPr>
            <a:xfrm>
              <a:off x="19648983" y="10749439"/>
              <a:ext cx="76200" cy="57150"/>
            </a:xfrm>
            <a:custGeom>
              <a:avLst/>
              <a:gdLst/>
              <a:ahLst/>
              <a:cxnLst/>
              <a:rect l="0" t="0" r="0" b="0"/>
              <a:pathLst>
                <a:path w="76200" h="57150">
                  <a:moveTo>
                    <a:pt x="44291" y="10001"/>
                  </a:moveTo>
                  <a:cubicBezTo>
                    <a:pt x="42387" y="8097"/>
                    <a:pt x="41435" y="7144"/>
                    <a:pt x="41435" y="7144"/>
                  </a:cubicBezTo>
                  <a:cubicBezTo>
                    <a:pt x="41435" y="7144"/>
                    <a:pt x="40481" y="8097"/>
                    <a:pt x="39529" y="9049"/>
                  </a:cubicBezTo>
                  <a:lnTo>
                    <a:pt x="38577" y="10001"/>
                  </a:lnTo>
                  <a:lnTo>
                    <a:pt x="8097" y="48101"/>
                  </a:lnTo>
                  <a:cubicBezTo>
                    <a:pt x="7144" y="49054"/>
                    <a:pt x="7144" y="49054"/>
                    <a:pt x="7144" y="49054"/>
                  </a:cubicBezTo>
                  <a:lnTo>
                    <a:pt x="10002" y="51911"/>
                  </a:lnTo>
                  <a:lnTo>
                    <a:pt x="10954" y="51911"/>
                  </a:lnTo>
                  <a:lnTo>
                    <a:pt x="40481" y="29051"/>
                  </a:lnTo>
                  <a:lnTo>
                    <a:pt x="72866" y="51911"/>
                  </a:lnTo>
                  <a:lnTo>
                    <a:pt x="73819" y="51911"/>
                  </a:lnTo>
                  <a:lnTo>
                    <a:pt x="73819" y="51911"/>
                  </a:lnTo>
                  <a:lnTo>
                    <a:pt x="75724" y="49054"/>
                  </a:lnTo>
                  <a:cubicBezTo>
                    <a:pt x="75724" y="49054"/>
                    <a:pt x="75724" y="49054"/>
                    <a:pt x="74772" y="48101"/>
                  </a:cubicBezTo>
                  <a:lnTo>
                    <a:pt x="44291" y="10001"/>
                  </a:lnTo>
                  <a:close/>
                </a:path>
              </a:pathLst>
            </a:custGeom>
            <a:solidFill>
              <a:srgbClr val="582348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2AC8C92C-E2A0-4C74-A6F5-D2B4A70AD5A1}"/>
                </a:ext>
              </a:extLst>
            </p:cNvPr>
            <p:cNvSpPr/>
            <p:nvPr/>
          </p:nvSpPr>
          <p:spPr>
            <a:xfrm>
              <a:off x="19361328" y="10757059"/>
              <a:ext cx="152400" cy="171450"/>
            </a:xfrm>
            <a:custGeom>
              <a:avLst/>
              <a:gdLst/>
              <a:ahLst/>
              <a:cxnLst/>
              <a:rect l="0" t="0" r="0" b="0"/>
              <a:pathLst>
                <a:path w="152400" h="171450">
                  <a:moveTo>
                    <a:pt x="130969" y="139541"/>
                  </a:moveTo>
                  <a:cubicBezTo>
                    <a:pt x="132873" y="136684"/>
                    <a:pt x="135731" y="130016"/>
                    <a:pt x="138589" y="119539"/>
                  </a:cubicBezTo>
                  <a:lnTo>
                    <a:pt x="145256" y="120491"/>
                  </a:lnTo>
                  <a:cubicBezTo>
                    <a:pt x="144304" y="134779"/>
                    <a:pt x="142398" y="147161"/>
                    <a:pt x="140494" y="157639"/>
                  </a:cubicBezTo>
                  <a:cubicBezTo>
                    <a:pt x="127159" y="165259"/>
                    <a:pt x="110966" y="169069"/>
                    <a:pt x="92869" y="169069"/>
                  </a:cubicBezTo>
                  <a:cubicBezTo>
                    <a:pt x="50006" y="169069"/>
                    <a:pt x="7144" y="141447"/>
                    <a:pt x="7144" y="88106"/>
                  </a:cubicBezTo>
                  <a:cubicBezTo>
                    <a:pt x="7144" y="64294"/>
                    <a:pt x="15716" y="45244"/>
                    <a:pt x="31909" y="30004"/>
                  </a:cubicBezTo>
                  <a:cubicBezTo>
                    <a:pt x="48102" y="14764"/>
                    <a:pt x="69056" y="7144"/>
                    <a:pt x="92869" y="7144"/>
                  </a:cubicBezTo>
                  <a:cubicBezTo>
                    <a:pt x="110014" y="7144"/>
                    <a:pt x="126206" y="10954"/>
                    <a:pt x="141446" y="18574"/>
                  </a:cubicBezTo>
                  <a:cubicBezTo>
                    <a:pt x="141446" y="26194"/>
                    <a:pt x="142398" y="31909"/>
                    <a:pt x="142398" y="34766"/>
                  </a:cubicBezTo>
                  <a:cubicBezTo>
                    <a:pt x="142398" y="37624"/>
                    <a:pt x="142398" y="43339"/>
                    <a:pt x="141446" y="50959"/>
                  </a:cubicBezTo>
                  <a:lnTo>
                    <a:pt x="134779" y="50959"/>
                  </a:lnTo>
                  <a:cubicBezTo>
                    <a:pt x="132873" y="41434"/>
                    <a:pt x="129064" y="34766"/>
                    <a:pt x="125254" y="30004"/>
                  </a:cubicBezTo>
                  <a:cubicBezTo>
                    <a:pt x="117634" y="21431"/>
                    <a:pt x="107156" y="17622"/>
                    <a:pt x="92869" y="17622"/>
                  </a:cubicBezTo>
                  <a:cubicBezTo>
                    <a:pt x="73819" y="17622"/>
                    <a:pt x="57627" y="24289"/>
                    <a:pt x="46196" y="36672"/>
                  </a:cubicBezTo>
                  <a:cubicBezTo>
                    <a:pt x="33814" y="50006"/>
                    <a:pt x="28098" y="66199"/>
                    <a:pt x="28098" y="87154"/>
                  </a:cubicBezTo>
                  <a:cubicBezTo>
                    <a:pt x="28098" y="108109"/>
                    <a:pt x="34766" y="126206"/>
                    <a:pt x="48102" y="138589"/>
                  </a:cubicBezTo>
                  <a:cubicBezTo>
                    <a:pt x="61436" y="151924"/>
                    <a:pt x="77629" y="158591"/>
                    <a:pt x="95727" y="158591"/>
                  </a:cubicBezTo>
                  <a:cubicBezTo>
                    <a:pt x="114777" y="159544"/>
                    <a:pt x="124302" y="153829"/>
                    <a:pt x="130969" y="139541"/>
                  </a:cubicBezTo>
                  <a:close/>
                </a:path>
              </a:pathLst>
            </a:custGeom>
            <a:solidFill>
              <a:srgbClr val="582348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1BA772BD-EAE3-460E-8F0A-86DA72D3F9DA}"/>
                </a:ext>
              </a:extLst>
            </p:cNvPr>
            <p:cNvSpPr/>
            <p:nvPr/>
          </p:nvSpPr>
          <p:spPr>
            <a:xfrm>
              <a:off x="19527063" y="10750392"/>
              <a:ext cx="104775" cy="171450"/>
            </a:xfrm>
            <a:custGeom>
              <a:avLst/>
              <a:gdLst/>
              <a:ahLst/>
              <a:cxnLst/>
              <a:rect l="0" t="0" r="0" b="0"/>
              <a:pathLst>
                <a:path w="104775" h="171450">
                  <a:moveTo>
                    <a:pt x="35719" y="91916"/>
                  </a:moveTo>
                  <a:lnTo>
                    <a:pt x="35719" y="91916"/>
                  </a:lnTo>
                  <a:cubicBezTo>
                    <a:pt x="42386" y="79534"/>
                    <a:pt x="52863" y="71914"/>
                    <a:pt x="65246" y="71914"/>
                  </a:cubicBezTo>
                  <a:cubicBezTo>
                    <a:pt x="76676" y="71914"/>
                    <a:pt x="85248" y="76676"/>
                    <a:pt x="90011" y="85248"/>
                  </a:cubicBezTo>
                  <a:cubicBezTo>
                    <a:pt x="92869" y="90964"/>
                    <a:pt x="94773" y="97631"/>
                    <a:pt x="94773" y="104298"/>
                  </a:cubicBezTo>
                  <a:lnTo>
                    <a:pt x="94773" y="130016"/>
                  </a:lnTo>
                  <a:cubicBezTo>
                    <a:pt x="94773" y="139541"/>
                    <a:pt x="94773" y="147161"/>
                    <a:pt x="94773" y="150971"/>
                  </a:cubicBezTo>
                  <a:cubicBezTo>
                    <a:pt x="95726" y="160496"/>
                    <a:pt x="96679" y="163353"/>
                    <a:pt x="105251" y="167164"/>
                  </a:cubicBezTo>
                  <a:lnTo>
                    <a:pt x="104298" y="171926"/>
                  </a:lnTo>
                  <a:cubicBezTo>
                    <a:pt x="93821" y="170973"/>
                    <a:pt x="79534" y="170973"/>
                    <a:pt x="69056" y="171926"/>
                  </a:cubicBezTo>
                  <a:lnTo>
                    <a:pt x="68104" y="167164"/>
                  </a:lnTo>
                  <a:cubicBezTo>
                    <a:pt x="75723" y="164306"/>
                    <a:pt x="77629" y="161448"/>
                    <a:pt x="77629" y="150971"/>
                  </a:cubicBezTo>
                  <a:cubicBezTo>
                    <a:pt x="77629" y="146209"/>
                    <a:pt x="78581" y="139541"/>
                    <a:pt x="78581" y="130016"/>
                  </a:cubicBezTo>
                  <a:lnTo>
                    <a:pt x="78581" y="106203"/>
                  </a:lnTo>
                  <a:cubicBezTo>
                    <a:pt x="78581" y="93821"/>
                    <a:pt x="70961" y="85248"/>
                    <a:pt x="59531" y="85248"/>
                  </a:cubicBezTo>
                  <a:cubicBezTo>
                    <a:pt x="44291" y="85248"/>
                    <a:pt x="34766" y="95726"/>
                    <a:pt x="34766" y="110014"/>
                  </a:cubicBezTo>
                  <a:lnTo>
                    <a:pt x="34766" y="130016"/>
                  </a:lnTo>
                  <a:cubicBezTo>
                    <a:pt x="34766" y="139541"/>
                    <a:pt x="34766" y="147161"/>
                    <a:pt x="34766" y="150971"/>
                  </a:cubicBezTo>
                  <a:cubicBezTo>
                    <a:pt x="35719" y="160496"/>
                    <a:pt x="36671" y="163353"/>
                    <a:pt x="45244" y="167164"/>
                  </a:cubicBezTo>
                  <a:lnTo>
                    <a:pt x="44291" y="171926"/>
                  </a:lnTo>
                  <a:cubicBezTo>
                    <a:pt x="33813" y="170973"/>
                    <a:pt x="19526" y="170973"/>
                    <a:pt x="9048" y="171926"/>
                  </a:cubicBezTo>
                  <a:lnTo>
                    <a:pt x="8096" y="167164"/>
                  </a:lnTo>
                  <a:cubicBezTo>
                    <a:pt x="15716" y="164306"/>
                    <a:pt x="17621" y="161448"/>
                    <a:pt x="17621" y="150971"/>
                  </a:cubicBezTo>
                  <a:cubicBezTo>
                    <a:pt x="17621" y="146209"/>
                    <a:pt x="18573" y="139541"/>
                    <a:pt x="18573" y="130016"/>
                  </a:cubicBezTo>
                  <a:lnTo>
                    <a:pt x="18573" y="59531"/>
                  </a:lnTo>
                  <a:cubicBezTo>
                    <a:pt x="18573" y="50959"/>
                    <a:pt x="18573" y="43339"/>
                    <a:pt x="17621" y="38576"/>
                  </a:cubicBezTo>
                  <a:cubicBezTo>
                    <a:pt x="16669" y="30003"/>
                    <a:pt x="14763" y="27146"/>
                    <a:pt x="7144" y="26194"/>
                  </a:cubicBezTo>
                  <a:lnTo>
                    <a:pt x="7144" y="22384"/>
                  </a:lnTo>
                  <a:cubicBezTo>
                    <a:pt x="15716" y="17621"/>
                    <a:pt x="23336" y="12859"/>
                    <a:pt x="30956" y="7144"/>
                  </a:cubicBezTo>
                  <a:lnTo>
                    <a:pt x="35719" y="9048"/>
                  </a:lnTo>
                  <a:cubicBezTo>
                    <a:pt x="34766" y="21431"/>
                    <a:pt x="34766" y="34766"/>
                    <a:pt x="34766" y="49053"/>
                  </a:cubicBezTo>
                  <a:lnTo>
                    <a:pt x="35719" y="91916"/>
                  </a:lnTo>
                  <a:close/>
                </a:path>
              </a:pathLst>
            </a:custGeom>
            <a:solidFill>
              <a:srgbClr val="582348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EFEA07F0-7D7B-42DE-82FC-DAAF5CC3B445}"/>
                </a:ext>
              </a:extLst>
            </p:cNvPr>
            <p:cNvSpPr/>
            <p:nvPr/>
          </p:nvSpPr>
          <p:spPr>
            <a:xfrm>
              <a:off x="19651841" y="10815162"/>
              <a:ext cx="85725" cy="114300"/>
            </a:xfrm>
            <a:custGeom>
              <a:avLst/>
              <a:gdLst/>
              <a:ahLst/>
              <a:cxnLst/>
              <a:rect l="0" t="0" r="0" b="0"/>
              <a:pathLst>
                <a:path w="85725" h="114300">
                  <a:moveTo>
                    <a:pt x="10002" y="23336"/>
                  </a:moveTo>
                  <a:cubicBezTo>
                    <a:pt x="14764" y="14764"/>
                    <a:pt x="26194" y="7144"/>
                    <a:pt x="38577" y="7144"/>
                  </a:cubicBezTo>
                  <a:cubicBezTo>
                    <a:pt x="50006" y="7144"/>
                    <a:pt x="57627" y="10953"/>
                    <a:pt x="63341" y="18574"/>
                  </a:cubicBezTo>
                  <a:cubicBezTo>
                    <a:pt x="68104" y="25241"/>
                    <a:pt x="70009" y="32861"/>
                    <a:pt x="70009" y="42386"/>
                  </a:cubicBezTo>
                  <a:lnTo>
                    <a:pt x="70009" y="63341"/>
                  </a:lnTo>
                  <a:cubicBezTo>
                    <a:pt x="70009" y="71914"/>
                    <a:pt x="70009" y="78581"/>
                    <a:pt x="70009" y="83344"/>
                  </a:cubicBezTo>
                  <a:cubicBezTo>
                    <a:pt x="70009" y="90964"/>
                    <a:pt x="73819" y="95726"/>
                    <a:pt x="81439" y="99536"/>
                  </a:cubicBezTo>
                  <a:lnTo>
                    <a:pt x="78581" y="108109"/>
                  </a:lnTo>
                  <a:cubicBezTo>
                    <a:pt x="64294" y="107156"/>
                    <a:pt x="57627" y="101441"/>
                    <a:pt x="55721" y="90964"/>
                  </a:cubicBezTo>
                  <a:lnTo>
                    <a:pt x="55721" y="90964"/>
                  </a:lnTo>
                  <a:cubicBezTo>
                    <a:pt x="50006" y="103346"/>
                    <a:pt x="41434" y="110014"/>
                    <a:pt x="30004" y="110014"/>
                  </a:cubicBezTo>
                  <a:cubicBezTo>
                    <a:pt x="15716" y="110014"/>
                    <a:pt x="7144" y="101441"/>
                    <a:pt x="7144" y="89059"/>
                  </a:cubicBezTo>
                  <a:cubicBezTo>
                    <a:pt x="7144" y="80486"/>
                    <a:pt x="11906" y="72866"/>
                    <a:pt x="21431" y="67151"/>
                  </a:cubicBezTo>
                  <a:cubicBezTo>
                    <a:pt x="30004" y="61436"/>
                    <a:pt x="40481" y="57626"/>
                    <a:pt x="55721" y="53816"/>
                  </a:cubicBezTo>
                  <a:lnTo>
                    <a:pt x="55721" y="43339"/>
                  </a:lnTo>
                  <a:cubicBezTo>
                    <a:pt x="55721" y="36671"/>
                    <a:pt x="53816" y="30956"/>
                    <a:pt x="50959" y="27146"/>
                  </a:cubicBezTo>
                  <a:cubicBezTo>
                    <a:pt x="48102" y="23336"/>
                    <a:pt x="43339" y="21431"/>
                    <a:pt x="36671" y="21431"/>
                  </a:cubicBezTo>
                  <a:cubicBezTo>
                    <a:pt x="30004" y="21431"/>
                    <a:pt x="23336" y="24289"/>
                    <a:pt x="15716" y="30956"/>
                  </a:cubicBezTo>
                  <a:lnTo>
                    <a:pt x="10002" y="23336"/>
                  </a:lnTo>
                  <a:close/>
                  <a:moveTo>
                    <a:pt x="54769" y="62389"/>
                  </a:moveTo>
                  <a:cubicBezTo>
                    <a:pt x="51911" y="63341"/>
                    <a:pt x="48102" y="65246"/>
                    <a:pt x="42386" y="67151"/>
                  </a:cubicBezTo>
                  <a:cubicBezTo>
                    <a:pt x="29052" y="72866"/>
                    <a:pt x="23336" y="79534"/>
                    <a:pt x="23336" y="86201"/>
                  </a:cubicBezTo>
                  <a:cubicBezTo>
                    <a:pt x="23336" y="92869"/>
                    <a:pt x="27146" y="97631"/>
                    <a:pt x="34766" y="97631"/>
                  </a:cubicBezTo>
                  <a:cubicBezTo>
                    <a:pt x="39529" y="97631"/>
                    <a:pt x="44291" y="95726"/>
                    <a:pt x="49054" y="91916"/>
                  </a:cubicBezTo>
                  <a:cubicBezTo>
                    <a:pt x="53816" y="88106"/>
                    <a:pt x="55721" y="82391"/>
                    <a:pt x="55721" y="74771"/>
                  </a:cubicBezTo>
                  <a:lnTo>
                    <a:pt x="54769" y="62389"/>
                  </a:lnTo>
                  <a:lnTo>
                    <a:pt x="54769" y="62389"/>
                  </a:lnTo>
                  <a:lnTo>
                    <a:pt x="54769" y="62389"/>
                  </a:lnTo>
                  <a:lnTo>
                    <a:pt x="54769" y="62389"/>
                  </a:lnTo>
                  <a:close/>
                </a:path>
              </a:pathLst>
            </a:custGeom>
            <a:solidFill>
              <a:srgbClr val="582348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0D1854A0-D4C3-4A0C-AA6C-63A65379C339}"/>
                </a:ext>
              </a:extLst>
            </p:cNvPr>
            <p:cNvSpPr/>
            <p:nvPr/>
          </p:nvSpPr>
          <p:spPr>
            <a:xfrm>
              <a:off x="19748043" y="10797064"/>
              <a:ext cx="66675" cy="133350"/>
            </a:xfrm>
            <a:custGeom>
              <a:avLst/>
              <a:gdLst/>
              <a:ahLst/>
              <a:cxnLst/>
              <a:rect l="0" t="0" r="0" b="0"/>
              <a:pathLst>
                <a:path w="66675" h="133350">
                  <a:moveTo>
                    <a:pt x="7144" y="33814"/>
                  </a:moveTo>
                  <a:cubicBezTo>
                    <a:pt x="17621" y="26194"/>
                    <a:pt x="23337" y="19526"/>
                    <a:pt x="30004" y="7144"/>
                  </a:cubicBezTo>
                  <a:lnTo>
                    <a:pt x="35719" y="8097"/>
                  </a:lnTo>
                  <a:cubicBezTo>
                    <a:pt x="34766" y="19526"/>
                    <a:pt x="33814" y="27147"/>
                    <a:pt x="33814" y="30004"/>
                  </a:cubicBezTo>
                  <a:cubicBezTo>
                    <a:pt x="45244" y="30004"/>
                    <a:pt x="53816" y="29051"/>
                    <a:pt x="56674" y="29051"/>
                  </a:cubicBezTo>
                  <a:lnTo>
                    <a:pt x="58579" y="32861"/>
                  </a:lnTo>
                  <a:lnTo>
                    <a:pt x="56674" y="41434"/>
                  </a:lnTo>
                  <a:lnTo>
                    <a:pt x="32862" y="41434"/>
                  </a:lnTo>
                  <a:lnTo>
                    <a:pt x="32862" y="92869"/>
                  </a:lnTo>
                  <a:cubicBezTo>
                    <a:pt x="32862" y="102394"/>
                    <a:pt x="33814" y="109061"/>
                    <a:pt x="36671" y="111919"/>
                  </a:cubicBezTo>
                  <a:cubicBezTo>
                    <a:pt x="38577" y="114776"/>
                    <a:pt x="41434" y="115729"/>
                    <a:pt x="45244" y="115729"/>
                  </a:cubicBezTo>
                  <a:cubicBezTo>
                    <a:pt x="49054" y="115729"/>
                    <a:pt x="52864" y="113824"/>
                    <a:pt x="56674" y="110014"/>
                  </a:cubicBezTo>
                  <a:lnTo>
                    <a:pt x="60484" y="116681"/>
                  </a:lnTo>
                  <a:cubicBezTo>
                    <a:pt x="57627" y="123349"/>
                    <a:pt x="50006" y="129064"/>
                    <a:pt x="41434" y="129064"/>
                  </a:cubicBezTo>
                  <a:cubicBezTo>
                    <a:pt x="34766" y="129064"/>
                    <a:pt x="29052" y="126206"/>
                    <a:pt x="24289" y="121444"/>
                  </a:cubicBezTo>
                  <a:cubicBezTo>
                    <a:pt x="20479" y="116681"/>
                    <a:pt x="18574" y="108109"/>
                    <a:pt x="18574" y="95726"/>
                  </a:cubicBezTo>
                  <a:lnTo>
                    <a:pt x="18574" y="50959"/>
                  </a:lnTo>
                  <a:cubicBezTo>
                    <a:pt x="18574" y="42386"/>
                    <a:pt x="17621" y="39529"/>
                    <a:pt x="8096" y="38576"/>
                  </a:cubicBezTo>
                  <a:lnTo>
                    <a:pt x="7144" y="33814"/>
                  </a:lnTo>
                  <a:close/>
                </a:path>
              </a:pathLst>
            </a:custGeom>
            <a:solidFill>
              <a:srgbClr val="582348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42155B77-03F0-476E-8E6F-6EBE5FCCE8D1}"/>
                </a:ext>
              </a:extLst>
            </p:cNvPr>
            <p:cNvSpPr/>
            <p:nvPr/>
          </p:nvSpPr>
          <p:spPr>
            <a:xfrm>
              <a:off x="19823171" y="10815162"/>
              <a:ext cx="95250" cy="114300"/>
            </a:xfrm>
            <a:custGeom>
              <a:avLst/>
              <a:gdLst/>
              <a:ahLst/>
              <a:cxnLst/>
              <a:rect l="0" t="0" r="0" b="0"/>
              <a:pathLst>
                <a:path w="95250" h="114300">
                  <a:moveTo>
                    <a:pt x="19647" y="22384"/>
                  </a:moveTo>
                  <a:cubicBezTo>
                    <a:pt x="29172" y="11906"/>
                    <a:pt x="40601" y="7144"/>
                    <a:pt x="53937" y="7144"/>
                  </a:cubicBezTo>
                  <a:cubicBezTo>
                    <a:pt x="64414" y="7144"/>
                    <a:pt x="72987" y="10953"/>
                    <a:pt x="80606" y="17621"/>
                  </a:cubicBezTo>
                  <a:cubicBezTo>
                    <a:pt x="88226" y="24289"/>
                    <a:pt x="91084" y="32861"/>
                    <a:pt x="91084" y="44291"/>
                  </a:cubicBezTo>
                  <a:cubicBezTo>
                    <a:pt x="91084" y="46196"/>
                    <a:pt x="91084" y="48101"/>
                    <a:pt x="91084" y="49053"/>
                  </a:cubicBezTo>
                  <a:lnTo>
                    <a:pt x="23456" y="49053"/>
                  </a:lnTo>
                  <a:cubicBezTo>
                    <a:pt x="23456" y="50959"/>
                    <a:pt x="23456" y="53816"/>
                    <a:pt x="23456" y="57626"/>
                  </a:cubicBezTo>
                  <a:cubicBezTo>
                    <a:pt x="23456" y="69056"/>
                    <a:pt x="26314" y="77628"/>
                    <a:pt x="32029" y="85249"/>
                  </a:cubicBezTo>
                  <a:cubicBezTo>
                    <a:pt x="37743" y="91916"/>
                    <a:pt x="45364" y="95726"/>
                    <a:pt x="54889" y="95726"/>
                  </a:cubicBezTo>
                  <a:cubicBezTo>
                    <a:pt x="69176" y="95726"/>
                    <a:pt x="77749" y="90964"/>
                    <a:pt x="86322" y="77628"/>
                  </a:cubicBezTo>
                  <a:lnTo>
                    <a:pt x="92037" y="80486"/>
                  </a:lnTo>
                  <a:cubicBezTo>
                    <a:pt x="85368" y="98584"/>
                    <a:pt x="71081" y="110966"/>
                    <a:pt x="52984" y="110966"/>
                  </a:cubicBezTo>
                  <a:cubicBezTo>
                    <a:pt x="39649" y="110966"/>
                    <a:pt x="28218" y="106203"/>
                    <a:pt x="19647" y="95726"/>
                  </a:cubicBezTo>
                  <a:cubicBezTo>
                    <a:pt x="11074" y="86201"/>
                    <a:pt x="7264" y="73819"/>
                    <a:pt x="7264" y="60484"/>
                  </a:cubicBezTo>
                  <a:cubicBezTo>
                    <a:pt x="6312" y="45244"/>
                    <a:pt x="11074" y="32861"/>
                    <a:pt x="19647" y="22384"/>
                  </a:cubicBezTo>
                  <a:close/>
                  <a:moveTo>
                    <a:pt x="72034" y="40481"/>
                  </a:moveTo>
                  <a:cubicBezTo>
                    <a:pt x="72034" y="26194"/>
                    <a:pt x="62509" y="17621"/>
                    <a:pt x="49174" y="17621"/>
                  </a:cubicBezTo>
                  <a:cubicBezTo>
                    <a:pt x="35839" y="17621"/>
                    <a:pt x="27266" y="27146"/>
                    <a:pt x="24409" y="40481"/>
                  </a:cubicBezTo>
                  <a:lnTo>
                    <a:pt x="72034" y="40481"/>
                  </a:lnTo>
                  <a:close/>
                </a:path>
              </a:pathLst>
            </a:custGeom>
            <a:solidFill>
              <a:srgbClr val="582348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51D15326-9C8D-46D0-A010-6EE152CDEEEC}"/>
                </a:ext>
              </a:extLst>
            </p:cNvPr>
            <p:cNvSpPr/>
            <p:nvPr/>
          </p:nvSpPr>
          <p:spPr>
            <a:xfrm>
              <a:off x="19933781" y="10815162"/>
              <a:ext cx="85725" cy="114300"/>
            </a:xfrm>
            <a:custGeom>
              <a:avLst/>
              <a:gdLst/>
              <a:ahLst/>
              <a:cxnLst/>
              <a:rect l="0" t="0" r="0" b="0"/>
              <a:pathLst>
                <a:path w="85725" h="114300">
                  <a:moveTo>
                    <a:pt x="10002" y="23336"/>
                  </a:moveTo>
                  <a:cubicBezTo>
                    <a:pt x="14764" y="14764"/>
                    <a:pt x="26194" y="7144"/>
                    <a:pt x="38577" y="7144"/>
                  </a:cubicBezTo>
                  <a:cubicBezTo>
                    <a:pt x="50006" y="7144"/>
                    <a:pt x="57627" y="10953"/>
                    <a:pt x="63341" y="18574"/>
                  </a:cubicBezTo>
                  <a:cubicBezTo>
                    <a:pt x="68104" y="25241"/>
                    <a:pt x="70009" y="32861"/>
                    <a:pt x="70009" y="42386"/>
                  </a:cubicBezTo>
                  <a:lnTo>
                    <a:pt x="70009" y="63341"/>
                  </a:lnTo>
                  <a:cubicBezTo>
                    <a:pt x="70009" y="71914"/>
                    <a:pt x="70009" y="78581"/>
                    <a:pt x="70009" y="83344"/>
                  </a:cubicBezTo>
                  <a:cubicBezTo>
                    <a:pt x="70009" y="90964"/>
                    <a:pt x="73819" y="95726"/>
                    <a:pt x="81439" y="99536"/>
                  </a:cubicBezTo>
                  <a:lnTo>
                    <a:pt x="78581" y="108109"/>
                  </a:lnTo>
                  <a:cubicBezTo>
                    <a:pt x="64294" y="107156"/>
                    <a:pt x="57627" y="101441"/>
                    <a:pt x="55721" y="90964"/>
                  </a:cubicBezTo>
                  <a:lnTo>
                    <a:pt x="55721" y="90964"/>
                  </a:lnTo>
                  <a:cubicBezTo>
                    <a:pt x="50006" y="103346"/>
                    <a:pt x="41434" y="110014"/>
                    <a:pt x="30004" y="110014"/>
                  </a:cubicBezTo>
                  <a:cubicBezTo>
                    <a:pt x="15716" y="110014"/>
                    <a:pt x="7144" y="101441"/>
                    <a:pt x="7144" y="89059"/>
                  </a:cubicBezTo>
                  <a:cubicBezTo>
                    <a:pt x="7144" y="80486"/>
                    <a:pt x="11906" y="72866"/>
                    <a:pt x="21431" y="67151"/>
                  </a:cubicBezTo>
                  <a:cubicBezTo>
                    <a:pt x="30004" y="61436"/>
                    <a:pt x="40481" y="57626"/>
                    <a:pt x="55721" y="53816"/>
                  </a:cubicBezTo>
                  <a:lnTo>
                    <a:pt x="55721" y="43339"/>
                  </a:lnTo>
                  <a:cubicBezTo>
                    <a:pt x="55721" y="36671"/>
                    <a:pt x="53816" y="30956"/>
                    <a:pt x="50959" y="27146"/>
                  </a:cubicBezTo>
                  <a:cubicBezTo>
                    <a:pt x="48102" y="23336"/>
                    <a:pt x="43339" y="21431"/>
                    <a:pt x="36671" y="21431"/>
                  </a:cubicBezTo>
                  <a:cubicBezTo>
                    <a:pt x="30004" y="21431"/>
                    <a:pt x="23337" y="24289"/>
                    <a:pt x="15716" y="30956"/>
                  </a:cubicBezTo>
                  <a:lnTo>
                    <a:pt x="10002" y="23336"/>
                  </a:lnTo>
                  <a:close/>
                  <a:moveTo>
                    <a:pt x="53816" y="62389"/>
                  </a:moveTo>
                  <a:cubicBezTo>
                    <a:pt x="50959" y="63341"/>
                    <a:pt x="47149" y="65246"/>
                    <a:pt x="41434" y="67151"/>
                  </a:cubicBezTo>
                  <a:cubicBezTo>
                    <a:pt x="28099" y="72866"/>
                    <a:pt x="22384" y="79534"/>
                    <a:pt x="22384" y="86201"/>
                  </a:cubicBezTo>
                  <a:cubicBezTo>
                    <a:pt x="22384" y="92869"/>
                    <a:pt x="26194" y="97631"/>
                    <a:pt x="33814" y="97631"/>
                  </a:cubicBezTo>
                  <a:cubicBezTo>
                    <a:pt x="38577" y="97631"/>
                    <a:pt x="43339" y="95726"/>
                    <a:pt x="48102" y="91916"/>
                  </a:cubicBezTo>
                  <a:cubicBezTo>
                    <a:pt x="52864" y="88106"/>
                    <a:pt x="54769" y="82391"/>
                    <a:pt x="54769" y="74771"/>
                  </a:cubicBezTo>
                  <a:lnTo>
                    <a:pt x="53816" y="62389"/>
                  </a:lnTo>
                  <a:lnTo>
                    <a:pt x="53816" y="62389"/>
                  </a:lnTo>
                  <a:lnTo>
                    <a:pt x="53816" y="62389"/>
                  </a:lnTo>
                  <a:lnTo>
                    <a:pt x="53816" y="62389"/>
                  </a:lnTo>
                  <a:close/>
                </a:path>
              </a:pathLst>
            </a:custGeom>
            <a:solidFill>
              <a:srgbClr val="582348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3E7BB0F0-2B8C-4D0D-B26B-64734698335C}"/>
                </a:ext>
              </a:extLst>
            </p:cNvPr>
            <p:cNvSpPr/>
            <p:nvPr/>
          </p:nvSpPr>
          <p:spPr>
            <a:xfrm>
              <a:off x="20026174" y="10819924"/>
              <a:ext cx="104775" cy="114300"/>
            </a:xfrm>
            <a:custGeom>
              <a:avLst/>
              <a:gdLst/>
              <a:ahLst/>
              <a:cxnLst/>
              <a:rect l="0" t="0" r="0" b="0"/>
              <a:pathLst>
                <a:path w="104775" h="114300">
                  <a:moveTo>
                    <a:pt x="92869" y="55721"/>
                  </a:moveTo>
                  <a:cubicBezTo>
                    <a:pt x="92869" y="64294"/>
                    <a:pt x="92869" y="70961"/>
                    <a:pt x="93821" y="75724"/>
                  </a:cubicBezTo>
                  <a:cubicBezTo>
                    <a:pt x="94773" y="84296"/>
                    <a:pt x="96678" y="87153"/>
                    <a:pt x="104298" y="88106"/>
                  </a:cubicBezTo>
                  <a:lnTo>
                    <a:pt x="104298" y="92869"/>
                  </a:lnTo>
                  <a:cubicBezTo>
                    <a:pt x="96678" y="95726"/>
                    <a:pt x="90011" y="100489"/>
                    <a:pt x="83344" y="106203"/>
                  </a:cubicBezTo>
                  <a:lnTo>
                    <a:pt x="78581" y="105251"/>
                  </a:lnTo>
                  <a:lnTo>
                    <a:pt x="77628" y="85249"/>
                  </a:lnTo>
                  <a:lnTo>
                    <a:pt x="77628" y="85249"/>
                  </a:lnTo>
                  <a:cubicBezTo>
                    <a:pt x="71913" y="97631"/>
                    <a:pt x="60484" y="107156"/>
                    <a:pt x="48101" y="107156"/>
                  </a:cubicBezTo>
                  <a:cubicBezTo>
                    <a:pt x="36671" y="107156"/>
                    <a:pt x="28098" y="102394"/>
                    <a:pt x="23336" y="93821"/>
                  </a:cubicBezTo>
                  <a:cubicBezTo>
                    <a:pt x="20478" y="89059"/>
                    <a:pt x="18573" y="81439"/>
                    <a:pt x="18573" y="73819"/>
                  </a:cubicBezTo>
                  <a:lnTo>
                    <a:pt x="18573" y="50006"/>
                  </a:lnTo>
                  <a:cubicBezTo>
                    <a:pt x="18573" y="40481"/>
                    <a:pt x="18573" y="33814"/>
                    <a:pt x="17621" y="29051"/>
                  </a:cubicBezTo>
                  <a:cubicBezTo>
                    <a:pt x="16669" y="20478"/>
                    <a:pt x="13811" y="16669"/>
                    <a:pt x="7144" y="12859"/>
                  </a:cubicBezTo>
                  <a:lnTo>
                    <a:pt x="8096" y="8096"/>
                  </a:lnTo>
                  <a:cubicBezTo>
                    <a:pt x="19526" y="8096"/>
                    <a:pt x="29051" y="7144"/>
                    <a:pt x="35719" y="7144"/>
                  </a:cubicBezTo>
                  <a:cubicBezTo>
                    <a:pt x="34765" y="30956"/>
                    <a:pt x="33813" y="43339"/>
                    <a:pt x="33813" y="47149"/>
                  </a:cubicBezTo>
                  <a:lnTo>
                    <a:pt x="33813" y="71914"/>
                  </a:lnTo>
                  <a:cubicBezTo>
                    <a:pt x="33813" y="86201"/>
                    <a:pt x="40481" y="92869"/>
                    <a:pt x="50959" y="92869"/>
                  </a:cubicBezTo>
                  <a:cubicBezTo>
                    <a:pt x="66198" y="92869"/>
                    <a:pt x="76676" y="81439"/>
                    <a:pt x="76676" y="65246"/>
                  </a:cubicBezTo>
                  <a:lnTo>
                    <a:pt x="76676" y="50006"/>
                  </a:lnTo>
                  <a:cubicBezTo>
                    <a:pt x="76676" y="40481"/>
                    <a:pt x="76676" y="33814"/>
                    <a:pt x="75723" y="29051"/>
                  </a:cubicBezTo>
                  <a:cubicBezTo>
                    <a:pt x="74771" y="20478"/>
                    <a:pt x="72865" y="16669"/>
                    <a:pt x="65246" y="12859"/>
                  </a:cubicBezTo>
                  <a:lnTo>
                    <a:pt x="66198" y="8096"/>
                  </a:lnTo>
                  <a:cubicBezTo>
                    <a:pt x="77628" y="8096"/>
                    <a:pt x="87153" y="7144"/>
                    <a:pt x="93821" y="7144"/>
                  </a:cubicBezTo>
                  <a:cubicBezTo>
                    <a:pt x="92869" y="30956"/>
                    <a:pt x="91915" y="43339"/>
                    <a:pt x="91915" y="47149"/>
                  </a:cubicBezTo>
                  <a:lnTo>
                    <a:pt x="92869" y="55721"/>
                  </a:lnTo>
                  <a:lnTo>
                    <a:pt x="92869" y="55721"/>
                  </a:lnTo>
                  <a:lnTo>
                    <a:pt x="92869" y="55721"/>
                  </a:lnTo>
                  <a:close/>
                </a:path>
              </a:pathLst>
            </a:custGeom>
            <a:solidFill>
              <a:srgbClr val="582348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356D61F5-8BCF-4F62-9E54-575510176C39}"/>
                </a:ext>
              </a:extLst>
            </p:cNvPr>
            <p:cNvSpPr/>
            <p:nvPr/>
          </p:nvSpPr>
          <p:spPr>
            <a:xfrm>
              <a:off x="20119518" y="10749439"/>
              <a:ext cx="133350" cy="228600"/>
            </a:xfrm>
            <a:custGeom>
              <a:avLst/>
              <a:gdLst/>
              <a:ahLst/>
              <a:cxnLst/>
              <a:rect l="0" t="0" r="0" b="0"/>
              <a:pathLst>
                <a:path w="133350" h="228600">
                  <a:moveTo>
                    <a:pt x="112871" y="7144"/>
                  </a:moveTo>
                  <a:cubicBezTo>
                    <a:pt x="95727" y="7144"/>
                    <a:pt x="79534" y="19526"/>
                    <a:pt x="69056" y="39529"/>
                  </a:cubicBezTo>
                  <a:cubicBezTo>
                    <a:pt x="64294" y="48101"/>
                    <a:pt x="60484" y="61436"/>
                    <a:pt x="57627" y="76676"/>
                  </a:cubicBezTo>
                  <a:lnTo>
                    <a:pt x="39529" y="77629"/>
                  </a:lnTo>
                  <a:lnTo>
                    <a:pt x="39529" y="88106"/>
                  </a:lnTo>
                  <a:lnTo>
                    <a:pt x="55721" y="88106"/>
                  </a:lnTo>
                  <a:lnTo>
                    <a:pt x="42387" y="179547"/>
                  </a:lnTo>
                  <a:cubicBezTo>
                    <a:pt x="36671" y="204311"/>
                    <a:pt x="35719" y="208122"/>
                    <a:pt x="30956" y="208122"/>
                  </a:cubicBezTo>
                  <a:lnTo>
                    <a:pt x="30004" y="208122"/>
                  </a:lnTo>
                  <a:cubicBezTo>
                    <a:pt x="28099" y="208122"/>
                    <a:pt x="26194" y="206216"/>
                    <a:pt x="24289" y="204311"/>
                  </a:cubicBezTo>
                  <a:cubicBezTo>
                    <a:pt x="21431" y="201454"/>
                    <a:pt x="18574" y="199549"/>
                    <a:pt x="15716" y="199549"/>
                  </a:cubicBezTo>
                  <a:cubicBezTo>
                    <a:pt x="10954" y="199549"/>
                    <a:pt x="7144" y="203359"/>
                    <a:pt x="7144" y="209074"/>
                  </a:cubicBezTo>
                  <a:cubicBezTo>
                    <a:pt x="7144" y="215741"/>
                    <a:pt x="14764" y="221456"/>
                    <a:pt x="23337" y="221456"/>
                  </a:cubicBezTo>
                  <a:cubicBezTo>
                    <a:pt x="43339" y="221456"/>
                    <a:pt x="53816" y="204311"/>
                    <a:pt x="61437" y="157639"/>
                  </a:cubicBezTo>
                  <a:lnTo>
                    <a:pt x="71914" y="88106"/>
                  </a:lnTo>
                  <a:lnTo>
                    <a:pt x="94774" y="88106"/>
                  </a:lnTo>
                  <a:lnTo>
                    <a:pt x="97631" y="78581"/>
                  </a:lnTo>
                  <a:lnTo>
                    <a:pt x="95727" y="73819"/>
                  </a:lnTo>
                  <a:lnTo>
                    <a:pt x="94774" y="73819"/>
                  </a:lnTo>
                  <a:cubicBezTo>
                    <a:pt x="87154" y="73819"/>
                    <a:pt x="80487" y="74772"/>
                    <a:pt x="73819" y="74772"/>
                  </a:cubicBezTo>
                  <a:cubicBezTo>
                    <a:pt x="79534" y="37624"/>
                    <a:pt x="90012" y="18574"/>
                    <a:pt x="104299" y="18574"/>
                  </a:cubicBezTo>
                  <a:cubicBezTo>
                    <a:pt x="109062" y="18574"/>
                    <a:pt x="111919" y="20479"/>
                    <a:pt x="114777" y="25241"/>
                  </a:cubicBezTo>
                  <a:cubicBezTo>
                    <a:pt x="117634" y="30956"/>
                    <a:pt x="121444" y="33814"/>
                    <a:pt x="125254" y="33814"/>
                  </a:cubicBezTo>
                  <a:cubicBezTo>
                    <a:pt x="130969" y="33814"/>
                    <a:pt x="134779" y="30004"/>
                    <a:pt x="134779" y="23336"/>
                  </a:cubicBezTo>
                  <a:cubicBezTo>
                    <a:pt x="134779" y="15716"/>
                    <a:pt x="125254" y="7144"/>
                    <a:pt x="112871" y="7144"/>
                  </a:cubicBezTo>
                  <a:close/>
                </a:path>
              </a:pathLst>
            </a:custGeom>
            <a:solidFill>
              <a:srgbClr val="582348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0CC24634-EC43-4700-BFB0-EFCBBC684349}"/>
                </a:ext>
              </a:extLst>
            </p:cNvPr>
            <p:cNvSpPr/>
            <p:nvPr/>
          </p:nvSpPr>
          <p:spPr>
            <a:xfrm>
              <a:off x="20219531" y="10815162"/>
              <a:ext cx="104775" cy="114300"/>
            </a:xfrm>
            <a:custGeom>
              <a:avLst/>
              <a:gdLst/>
              <a:ahLst/>
              <a:cxnLst/>
              <a:rect l="0" t="0" r="0" b="0"/>
              <a:pathLst>
                <a:path w="104775" h="114300">
                  <a:moveTo>
                    <a:pt x="22384" y="22384"/>
                  </a:moveTo>
                  <a:cubicBezTo>
                    <a:pt x="31909" y="11906"/>
                    <a:pt x="43339" y="7144"/>
                    <a:pt x="56674" y="7144"/>
                  </a:cubicBezTo>
                  <a:cubicBezTo>
                    <a:pt x="70962" y="7144"/>
                    <a:pt x="82391" y="11906"/>
                    <a:pt x="91916" y="22384"/>
                  </a:cubicBezTo>
                  <a:cubicBezTo>
                    <a:pt x="101441" y="31909"/>
                    <a:pt x="106204" y="44291"/>
                    <a:pt x="106204" y="59531"/>
                  </a:cubicBezTo>
                  <a:cubicBezTo>
                    <a:pt x="106204" y="73819"/>
                    <a:pt x="101441" y="86201"/>
                    <a:pt x="91916" y="96678"/>
                  </a:cubicBezTo>
                  <a:cubicBezTo>
                    <a:pt x="82391" y="107156"/>
                    <a:pt x="70962" y="111919"/>
                    <a:pt x="57627" y="111919"/>
                  </a:cubicBezTo>
                  <a:cubicBezTo>
                    <a:pt x="43339" y="111919"/>
                    <a:pt x="30956" y="107156"/>
                    <a:pt x="21431" y="96678"/>
                  </a:cubicBezTo>
                  <a:cubicBezTo>
                    <a:pt x="11906" y="87153"/>
                    <a:pt x="7144" y="74771"/>
                    <a:pt x="7144" y="59531"/>
                  </a:cubicBezTo>
                  <a:cubicBezTo>
                    <a:pt x="8096" y="45244"/>
                    <a:pt x="12859" y="32861"/>
                    <a:pt x="22384" y="22384"/>
                  </a:cubicBezTo>
                  <a:close/>
                  <a:moveTo>
                    <a:pt x="26194" y="56674"/>
                  </a:moveTo>
                  <a:cubicBezTo>
                    <a:pt x="26194" y="83344"/>
                    <a:pt x="39529" y="100489"/>
                    <a:pt x="58579" y="100489"/>
                  </a:cubicBezTo>
                  <a:cubicBezTo>
                    <a:pt x="75724" y="100489"/>
                    <a:pt x="88106" y="85249"/>
                    <a:pt x="88106" y="60484"/>
                  </a:cubicBezTo>
                  <a:cubicBezTo>
                    <a:pt x="88106" y="47149"/>
                    <a:pt x="85249" y="36671"/>
                    <a:pt x="79534" y="29051"/>
                  </a:cubicBezTo>
                  <a:cubicBezTo>
                    <a:pt x="73819" y="21431"/>
                    <a:pt x="66199" y="17621"/>
                    <a:pt x="56674" y="17621"/>
                  </a:cubicBezTo>
                  <a:cubicBezTo>
                    <a:pt x="38577" y="17621"/>
                    <a:pt x="26194" y="31909"/>
                    <a:pt x="26194" y="56674"/>
                  </a:cubicBezTo>
                  <a:close/>
                </a:path>
              </a:pathLst>
            </a:custGeom>
            <a:solidFill>
              <a:srgbClr val="582348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7F10E711-90B6-42A4-BE69-3124462D25A8}"/>
                </a:ext>
              </a:extLst>
            </p:cNvPr>
            <p:cNvSpPr/>
            <p:nvPr/>
          </p:nvSpPr>
          <p:spPr>
            <a:xfrm>
              <a:off x="20341451" y="10814209"/>
              <a:ext cx="76200" cy="114300"/>
            </a:xfrm>
            <a:custGeom>
              <a:avLst/>
              <a:gdLst/>
              <a:ahLst/>
              <a:cxnLst/>
              <a:rect l="0" t="0" r="0" b="0"/>
              <a:pathLst>
                <a:path w="76200" h="114300">
                  <a:moveTo>
                    <a:pt x="54769" y="22384"/>
                  </a:moveTo>
                  <a:cubicBezTo>
                    <a:pt x="44291" y="22384"/>
                    <a:pt x="35719" y="34766"/>
                    <a:pt x="35719" y="55722"/>
                  </a:cubicBezTo>
                  <a:lnTo>
                    <a:pt x="35719" y="66199"/>
                  </a:lnTo>
                  <a:cubicBezTo>
                    <a:pt x="35719" y="75724"/>
                    <a:pt x="35719" y="83344"/>
                    <a:pt x="35719" y="87154"/>
                  </a:cubicBezTo>
                  <a:cubicBezTo>
                    <a:pt x="36671" y="96679"/>
                    <a:pt x="38576" y="100489"/>
                    <a:pt x="48101" y="103347"/>
                  </a:cubicBezTo>
                  <a:lnTo>
                    <a:pt x="47148" y="108109"/>
                  </a:lnTo>
                  <a:cubicBezTo>
                    <a:pt x="42386" y="108109"/>
                    <a:pt x="35719" y="107156"/>
                    <a:pt x="27146" y="107156"/>
                  </a:cubicBezTo>
                  <a:cubicBezTo>
                    <a:pt x="20479" y="107156"/>
                    <a:pt x="14763" y="107156"/>
                    <a:pt x="9048" y="108109"/>
                  </a:cubicBezTo>
                  <a:lnTo>
                    <a:pt x="8096" y="103347"/>
                  </a:lnTo>
                  <a:cubicBezTo>
                    <a:pt x="15716" y="100489"/>
                    <a:pt x="17621" y="97631"/>
                    <a:pt x="17621" y="87154"/>
                  </a:cubicBezTo>
                  <a:cubicBezTo>
                    <a:pt x="17621" y="82391"/>
                    <a:pt x="18573" y="75724"/>
                    <a:pt x="18573" y="66199"/>
                  </a:cubicBezTo>
                  <a:lnTo>
                    <a:pt x="18573" y="60484"/>
                  </a:lnTo>
                  <a:cubicBezTo>
                    <a:pt x="18573" y="50959"/>
                    <a:pt x="18573" y="44291"/>
                    <a:pt x="17621" y="39529"/>
                  </a:cubicBezTo>
                  <a:cubicBezTo>
                    <a:pt x="16669" y="30956"/>
                    <a:pt x="14763" y="28099"/>
                    <a:pt x="7144" y="27147"/>
                  </a:cubicBezTo>
                  <a:lnTo>
                    <a:pt x="7144" y="22384"/>
                  </a:lnTo>
                  <a:cubicBezTo>
                    <a:pt x="15716" y="17622"/>
                    <a:pt x="24288" y="12859"/>
                    <a:pt x="30956" y="7144"/>
                  </a:cubicBezTo>
                  <a:lnTo>
                    <a:pt x="35719" y="9049"/>
                  </a:lnTo>
                  <a:cubicBezTo>
                    <a:pt x="34766" y="14764"/>
                    <a:pt x="34766" y="21431"/>
                    <a:pt x="34766" y="30004"/>
                  </a:cubicBezTo>
                  <a:lnTo>
                    <a:pt x="34766" y="30004"/>
                  </a:lnTo>
                  <a:cubicBezTo>
                    <a:pt x="40481" y="15716"/>
                    <a:pt x="50959" y="7144"/>
                    <a:pt x="61436" y="7144"/>
                  </a:cubicBezTo>
                  <a:cubicBezTo>
                    <a:pt x="70009" y="7144"/>
                    <a:pt x="75723" y="11906"/>
                    <a:pt x="75723" y="18574"/>
                  </a:cubicBezTo>
                  <a:cubicBezTo>
                    <a:pt x="75723" y="23336"/>
                    <a:pt x="72866" y="26194"/>
                    <a:pt x="68104" y="26194"/>
                  </a:cubicBezTo>
                  <a:cubicBezTo>
                    <a:pt x="65246" y="27147"/>
                    <a:pt x="58579" y="22384"/>
                    <a:pt x="54769" y="22384"/>
                  </a:cubicBezTo>
                  <a:close/>
                </a:path>
              </a:pathLst>
            </a:custGeom>
            <a:solidFill>
              <a:srgbClr val="582348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DE4D2FC4-F976-4251-91E6-4B67AD6DCFD8}"/>
                </a:ext>
              </a:extLst>
            </p:cNvPr>
            <p:cNvSpPr/>
            <p:nvPr/>
          </p:nvSpPr>
          <p:spPr>
            <a:xfrm>
              <a:off x="20429081" y="10814209"/>
              <a:ext cx="152400" cy="114300"/>
            </a:xfrm>
            <a:custGeom>
              <a:avLst/>
              <a:gdLst/>
              <a:ahLst/>
              <a:cxnLst/>
              <a:rect l="0" t="0" r="0" b="0"/>
              <a:pathLst>
                <a:path w="152400" h="114300">
                  <a:moveTo>
                    <a:pt x="88106" y="66199"/>
                  </a:moveTo>
                  <a:cubicBezTo>
                    <a:pt x="88106" y="75724"/>
                    <a:pt x="88106" y="83344"/>
                    <a:pt x="88106" y="87154"/>
                  </a:cubicBezTo>
                  <a:cubicBezTo>
                    <a:pt x="89059" y="96679"/>
                    <a:pt x="90012" y="99536"/>
                    <a:pt x="98584" y="103347"/>
                  </a:cubicBezTo>
                  <a:lnTo>
                    <a:pt x="97631" y="108109"/>
                  </a:lnTo>
                  <a:cubicBezTo>
                    <a:pt x="87154" y="107156"/>
                    <a:pt x="72866" y="107156"/>
                    <a:pt x="62389" y="108109"/>
                  </a:cubicBezTo>
                  <a:lnTo>
                    <a:pt x="61437" y="103347"/>
                  </a:lnTo>
                  <a:cubicBezTo>
                    <a:pt x="69056" y="100489"/>
                    <a:pt x="70962" y="97631"/>
                    <a:pt x="70962" y="87154"/>
                  </a:cubicBezTo>
                  <a:cubicBezTo>
                    <a:pt x="70962" y="82391"/>
                    <a:pt x="71914" y="75724"/>
                    <a:pt x="71914" y="66199"/>
                  </a:cubicBezTo>
                  <a:lnTo>
                    <a:pt x="71914" y="40481"/>
                  </a:lnTo>
                  <a:cubicBezTo>
                    <a:pt x="71914" y="29052"/>
                    <a:pt x="65246" y="21431"/>
                    <a:pt x="55721" y="21431"/>
                  </a:cubicBezTo>
                  <a:cubicBezTo>
                    <a:pt x="42387" y="21431"/>
                    <a:pt x="34766" y="30956"/>
                    <a:pt x="34766" y="44291"/>
                  </a:cubicBezTo>
                  <a:lnTo>
                    <a:pt x="34766" y="66199"/>
                  </a:lnTo>
                  <a:cubicBezTo>
                    <a:pt x="34766" y="75724"/>
                    <a:pt x="34766" y="83344"/>
                    <a:pt x="34766" y="87154"/>
                  </a:cubicBezTo>
                  <a:cubicBezTo>
                    <a:pt x="35719" y="96679"/>
                    <a:pt x="36671" y="99536"/>
                    <a:pt x="45244" y="103347"/>
                  </a:cubicBezTo>
                  <a:lnTo>
                    <a:pt x="44291" y="108109"/>
                  </a:lnTo>
                  <a:cubicBezTo>
                    <a:pt x="33814" y="107156"/>
                    <a:pt x="19527" y="107156"/>
                    <a:pt x="9049" y="108109"/>
                  </a:cubicBezTo>
                  <a:lnTo>
                    <a:pt x="8096" y="103347"/>
                  </a:lnTo>
                  <a:cubicBezTo>
                    <a:pt x="15716" y="100489"/>
                    <a:pt x="17621" y="97631"/>
                    <a:pt x="17621" y="87154"/>
                  </a:cubicBezTo>
                  <a:cubicBezTo>
                    <a:pt x="17621" y="82391"/>
                    <a:pt x="18574" y="75724"/>
                    <a:pt x="18574" y="66199"/>
                  </a:cubicBezTo>
                  <a:lnTo>
                    <a:pt x="18574" y="60484"/>
                  </a:lnTo>
                  <a:cubicBezTo>
                    <a:pt x="18574" y="50959"/>
                    <a:pt x="18574" y="44291"/>
                    <a:pt x="17621" y="39529"/>
                  </a:cubicBezTo>
                  <a:cubicBezTo>
                    <a:pt x="16669" y="30956"/>
                    <a:pt x="14764" y="28099"/>
                    <a:pt x="7144" y="27147"/>
                  </a:cubicBezTo>
                  <a:lnTo>
                    <a:pt x="7144" y="22384"/>
                  </a:lnTo>
                  <a:cubicBezTo>
                    <a:pt x="15716" y="17622"/>
                    <a:pt x="24289" y="12859"/>
                    <a:pt x="30956" y="7144"/>
                  </a:cubicBezTo>
                  <a:lnTo>
                    <a:pt x="35719" y="9049"/>
                  </a:lnTo>
                  <a:cubicBezTo>
                    <a:pt x="34766" y="19527"/>
                    <a:pt x="33814" y="25241"/>
                    <a:pt x="33814" y="26194"/>
                  </a:cubicBezTo>
                  <a:lnTo>
                    <a:pt x="33814" y="26194"/>
                  </a:lnTo>
                  <a:cubicBezTo>
                    <a:pt x="40481" y="13811"/>
                    <a:pt x="49054" y="8097"/>
                    <a:pt x="60484" y="8097"/>
                  </a:cubicBezTo>
                  <a:cubicBezTo>
                    <a:pt x="70009" y="8097"/>
                    <a:pt x="77629" y="11906"/>
                    <a:pt x="82391" y="20479"/>
                  </a:cubicBezTo>
                  <a:cubicBezTo>
                    <a:pt x="83344" y="22384"/>
                    <a:pt x="84296" y="24289"/>
                    <a:pt x="85249" y="27147"/>
                  </a:cubicBezTo>
                  <a:lnTo>
                    <a:pt x="85249" y="27147"/>
                  </a:lnTo>
                  <a:cubicBezTo>
                    <a:pt x="92869" y="13811"/>
                    <a:pt x="101441" y="8097"/>
                    <a:pt x="112871" y="8097"/>
                  </a:cubicBezTo>
                  <a:cubicBezTo>
                    <a:pt x="122396" y="8097"/>
                    <a:pt x="130016" y="11906"/>
                    <a:pt x="134779" y="20479"/>
                  </a:cubicBezTo>
                  <a:cubicBezTo>
                    <a:pt x="137637" y="25241"/>
                    <a:pt x="138589" y="30956"/>
                    <a:pt x="138589" y="38577"/>
                  </a:cubicBezTo>
                  <a:lnTo>
                    <a:pt x="138589" y="66199"/>
                  </a:lnTo>
                  <a:cubicBezTo>
                    <a:pt x="138589" y="75724"/>
                    <a:pt x="138589" y="83344"/>
                    <a:pt x="138589" y="87154"/>
                  </a:cubicBezTo>
                  <a:cubicBezTo>
                    <a:pt x="139541" y="96679"/>
                    <a:pt x="140494" y="99536"/>
                    <a:pt x="149066" y="103347"/>
                  </a:cubicBezTo>
                  <a:lnTo>
                    <a:pt x="148114" y="108109"/>
                  </a:lnTo>
                  <a:cubicBezTo>
                    <a:pt x="137637" y="107156"/>
                    <a:pt x="123349" y="107156"/>
                    <a:pt x="112871" y="108109"/>
                  </a:cubicBezTo>
                  <a:lnTo>
                    <a:pt x="111919" y="103347"/>
                  </a:lnTo>
                  <a:cubicBezTo>
                    <a:pt x="119539" y="100489"/>
                    <a:pt x="121444" y="97631"/>
                    <a:pt x="121444" y="87154"/>
                  </a:cubicBezTo>
                  <a:cubicBezTo>
                    <a:pt x="121444" y="82391"/>
                    <a:pt x="122396" y="75724"/>
                    <a:pt x="122396" y="66199"/>
                  </a:cubicBezTo>
                  <a:lnTo>
                    <a:pt x="122396" y="40481"/>
                  </a:lnTo>
                  <a:cubicBezTo>
                    <a:pt x="122396" y="29052"/>
                    <a:pt x="115729" y="21431"/>
                    <a:pt x="106204" y="21431"/>
                  </a:cubicBezTo>
                  <a:cubicBezTo>
                    <a:pt x="92869" y="21431"/>
                    <a:pt x="85249" y="30956"/>
                    <a:pt x="85249" y="44291"/>
                  </a:cubicBezTo>
                  <a:lnTo>
                    <a:pt x="85249" y="66199"/>
                  </a:lnTo>
                  <a:lnTo>
                    <a:pt x="88106" y="66199"/>
                  </a:lnTo>
                  <a:lnTo>
                    <a:pt x="88106" y="66199"/>
                  </a:lnTo>
                  <a:lnTo>
                    <a:pt x="88106" y="66199"/>
                  </a:lnTo>
                  <a:close/>
                </a:path>
              </a:pathLst>
            </a:custGeom>
            <a:solidFill>
              <a:srgbClr val="582348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60E92BE1-F999-4965-9743-0F35975A1560}"/>
                </a:ext>
              </a:extLst>
            </p:cNvPr>
            <p:cNvSpPr/>
            <p:nvPr/>
          </p:nvSpPr>
          <p:spPr>
            <a:xfrm>
              <a:off x="20591006" y="10750392"/>
              <a:ext cx="47625" cy="66675"/>
            </a:xfrm>
            <a:custGeom>
              <a:avLst/>
              <a:gdLst/>
              <a:ahLst/>
              <a:cxnLst/>
              <a:rect l="0" t="0" r="0" b="0"/>
              <a:pathLst>
                <a:path w="47625" h="66675">
                  <a:moveTo>
                    <a:pt x="9049" y="64294"/>
                  </a:moveTo>
                  <a:lnTo>
                    <a:pt x="7144" y="58578"/>
                  </a:lnTo>
                  <a:cubicBezTo>
                    <a:pt x="20479" y="53816"/>
                    <a:pt x="28099" y="47148"/>
                    <a:pt x="28099" y="38576"/>
                  </a:cubicBezTo>
                  <a:cubicBezTo>
                    <a:pt x="28099" y="34766"/>
                    <a:pt x="26194" y="31909"/>
                    <a:pt x="21431" y="30003"/>
                  </a:cubicBezTo>
                  <a:cubicBezTo>
                    <a:pt x="14764" y="27146"/>
                    <a:pt x="11906" y="23336"/>
                    <a:pt x="11906" y="17621"/>
                  </a:cubicBezTo>
                  <a:cubicBezTo>
                    <a:pt x="11906" y="11906"/>
                    <a:pt x="16669" y="7144"/>
                    <a:pt x="23337" y="7144"/>
                  </a:cubicBezTo>
                  <a:cubicBezTo>
                    <a:pt x="31909" y="7144"/>
                    <a:pt x="40481" y="17621"/>
                    <a:pt x="40481" y="30003"/>
                  </a:cubicBezTo>
                  <a:cubicBezTo>
                    <a:pt x="40481" y="47148"/>
                    <a:pt x="29052" y="60484"/>
                    <a:pt x="9049" y="64294"/>
                  </a:cubicBezTo>
                  <a:close/>
                </a:path>
              </a:pathLst>
            </a:custGeom>
            <a:solidFill>
              <a:srgbClr val="582348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320CFC25-4E3B-4744-AC35-30902247EF4F}"/>
                </a:ext>
              </a:extLst>
            </p:cNvPr>
            <p:cNvSpPr/>
            <p:nvPr/>
          </p:nvSpPr>
          <p:spPr>
            <a:xfrm>
              <a:off x="18828881" y="10488454"/>
              <a:ext cx="152400" cy="171450"/>
            </a:xfrm>
            <a:custGeom>
              <a:avLst/>
              <a:gdLst/>
              <a:ahLst/>
              <a:cxnLst/>
              <a:rect l="0" t="0" r="0" b="0"/>
              <a:pathLst>
                <a:path w="152400" h="171450">
                  <a:moveTo>
                    <a:pt x="149066" y="124301"/>
                  </a:moveTo>
                  <a:cubicBezTo>
                    <a:pt x="149066" y="124301"/>
                    <a:pt x="149066" y="125253"/>
                    <a:pt x="149066" y="126206"/>
                  </a:cubicBezTo>
                  <a:cubicBezTo>
                    <a:pt x="148114" y="127159"/>
                    <a:pt x="138589" y="166211"/>
                    <a:pt x="137637" y="171926"/>
                  </a:cubicBezTo>
                  <a:cubicBezTo>
                    <a:pt x="131921" y="171926"/>
                    <a:pt x="65246" y="170973"/>
                    <a:pt x="41434" y="170973"/>
                  </a:cubicBezTo>
                  <a:cubicBezTo>
                    <a:pt x="20479" y="170973"/>
                    <a:pt x="11906" y="171926"/>
                    <a:pt x="9049" y="171926"/>
                  </a:cubicBezTo>
                  <a:cubicBezTo>
                    <a:pt x="7144" y="172878"/>
                    <a:pt x="7144" y="171926"/>
                    <a:pt x="7144" y="170973"/>
                  </a:cubicBezTo>
                  <a:lnTo>
                    <a:pt x="7144" y="165259"/>
                  </a:lnTo>
                  <a:cubicBezTo>
                    <a:pt x="7144" y="164306"/>
                    <a:pt x="7144" y="163353"/>
                    <a:pt x="8096" y="163353"/>
                  </a:cubicBezTo>
                  <a:lnTo>
                    <a:pt x="17621" y="163353"/>
                  </a:lnTo>
                  <a:cubicBezTo>
                    <a:pt x="26194" y="163353"/>
                    <a:pt x="27146" y="160496"/>
                    <a:pt x="27146" y="156686"/>
                  </a:cubicBezTo>
                  <a:cubicBezTo>
                    <a:pt x="27146" y="152876"/>
                    <a:pt x="28099" y="94773"/>
                    <a:pt x="28099" y="80486"/>
                  </a:cubicBezTo>
                  <a:lnTo>
                    <a:pt x="28099" y="67151"/>
                  </a:lnTo>
                  <a:cubicBezTo>
                    <a:pt x="28099" y="51911"/>
                    <a:pt x="28099" y="28098"/>
                    <a:pt x="27146" y="23336"/>
                  </a:cubicBezTo>
                  <a:cubicBezTo>
                    <a:pt x="27146" y="17621"/>
                    <a:pt x="26194" y="14764"/>
                    <a:pt x="19527" y="14764"/>
                  </a:cubicBezTo>
                  <a:lnTo>
                    <a:pt x="10002" y="14764"/>
                  </a:lnTo>
                  <a:cubicBezTo>
                    <a:pt x="9049" y="14764"/>
                    <a:pt x="8096" y="13811"/>
                    <a:pt x="8096" y="12859"/>
                  </a:cubicBezTo>
                  <a:lnTo>
                    <a:pt x="8096" y="9048"/>
                  </a:lnTo>
                  <a:cubicBezTo>
                    <a:pt x="8096" y="8096"/>
                    <a:pt x="8096" y="7144"/>
                    <a:pt x="10002" y="7144"/>
                  </a:cubicBezTo>
                  <a:cubicBezTo>
                    <a:pt x="11906" y="7144"/>
                    <a:pt x="20479" y="8096"/>
                    <a:pt x="42387" y="8096"/>
                  </a:cubicBezTo>
                  <a:cubicBezTo>
                    <a:pt x="67152" y="8096"/>
                    <a:pt x="77629" y="7144"/>
                    <a:pt x="78581" y="7144"/>
                  </a:cubicBezTo>
                  <a:cubicBezTo>
                    <a:pt x="80487" y="7144"/>
                    <a:pt x="80487" y="8096"/>
                    <a:pt x="80487" y="9048"/>
                  </a:cubicBezTo>
                  <a:lnTo>
                    <a:pt x="80487" y="14764"/>
                  </a:lnTo>
                  <a:cubicBezTo>
                    <a:pt x="80487" y="15716"/>
                    <a:pt x="80487" y="16669"/>
                    <a:pt x="78581" y="16669"/>
                  </a:cubicBezTo>
                  <a:lnTo>
                    <a:pt x="66199" y="16669"/>
                  </a:lnTo>
                  <a:cubicBezTo>
                    <a:pt x="59531" y="16669"/>
                    <a:pt x="58579" y="18573"/>
                    <a:pt x="58579" y="25241"/>
                  </a:cubicBezTo>
                  <a:cubicBezTo>
                    <a:pt x="58579" y="28098"/>
                    <a:pt x="57627" y="63341"/>
                    <a:pt x="57627" y="79534"/>
                  </a:cubicBezTo>
                  <a:lnTo>
                    <a:pt x="57627" y="99536"/>
                  </a:lnTo>
                  <a:cubicBezTo>
                    <a:pt x="57627" y="103346"/>
                    <a:pt x="57627" y="153828"/>
                    <a:pt x="58579" y="163353"/>
                  </a:cubicBezTo>
                  <a:lnTo>
                    <a:pt x="71914" y="163353"/>
                  </a:lnTo>
                  <a:cubicBezTo>
                    <a:pt x="85249" y="163353"/>
                    <a:pt x="101441" y="163353"/>
                    <a:pt x="110966" y="162401"/>
                  </a:cubicBezTo>
                  <a:cubicBezTo>
                    <a:pt x="124302" y="160496"/>
                    <a:pt x="138589" y="132873"/>
                    <a:pt x="142399" y="124301"/>
                  </a:cubicBezTo>
                  <a:cubicBezTo>
                    <a:pt x="143352" y="123348"/>
                    <a:pt x="143352" y="123348"/>
                    <a:pt x="145256" y="123348"/>
                  </a:cubicBezTo>
                  <a:lnTo>
                    <a:pt x="149066" y="124301"/>
                  </a:lnTo>
                  <a:close/>
                </a:path>
              </a:pathLst>
            </a:custGeom>
            <a:solidFill>
              <a:srgbClr val="39172F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11036E83-1783-471E-8139-387A0099E064}"/>
                </a:ext>
              </a:extLst>
            </p:cNvPr>
            <p:cNvSpPr/>
            <p:nvPr/>
          </p:nvSpPr>
          <p:spPr>
            <a:xfrm>
              <a:off x="18985091" y="10554177"/>
              <a:ext cx="95250" cy="114300"/>
            </a:xfrm>
            <a:custGeom>
              <a:avLst/>
              <a:gdLst/>
              <a:ahLst/>
              <a:cxnLst/>
              <a:rect l="0" t="0" r="0" b="0"/>
              <a:pathLst>
                <a:path w="95250" h="114300">
                  <a:moveTo>
                    <a:pt x="30956" y="54769"/>
                  </a:moveTo>
                  <a:cubicBezTo>
                    <a:pt x="30956" y="78581"/>
                    <a:pt x="48102" y="91916"/>
                    <a:pt x="61436" y="91916"/>
                  </a:cubicBezTo>
                  <a:cubicBezTo>
                    <a:pt x="75723" y="91916"/>
                    <a:pt x="84296" y="86201"/>
                    <a:pt x="89059" y="78581"/>
                  </a:cubicBezTo>
                  <a:cubicBezTo>
                    <a:pt x="90011" y="76676"/>
                    <a:pt x="90964" y="76676"/>
                    <a:pt x="91916" y="77629"/>
                  </a:cubicBezTo>
                  <a:lnTo>
                    <a:pt x="95727" y="79534"/>
                  </a:lnTo>
                  <a:cubicBezTo>
                    <a:pt x="96679" y="80486"/>
                    <a:pt x="97631" y="81439"/>
                    <a:pt x="95727" y="84297"/>
                  </a:cubicBezTo>
                  <a:cubicBezTo>
                    <a:pt x="90964" y="92869"/>
                    <a:pt x="78581" y="109061"/>
                    <a:pt x="53816" y="109061"/>
                  </a:cubicBezTo>
                  <a:cubicBezTo>
                    <a:pt x="38577" y="109061"/>
                    <a:pt x="28098" y="106204"/>
                    <a:pt x="20479" y="96679"/>
                  </a:cubicBezTo>
                  <a:cubicBezTo>
                    <a:pt x="10002" y="84297"/>
                    <a:pt x="7144" y="72866"/>
                    <a:pt x="7144" y="58579"/>
                  </a:cubicBezTo>
                  <a:cubicBezTo>
                    <a:pt x="7144" y="46197"/>
                    <a:pt x="8096" y="37624"/>
                    <a:pt x="18573" y="24289"/>
                  </a:cubicBezTo>
                  <a:cubicBezTo>
                    <a:pt x="28098" y="11906"/>
                    <a:pt x="38577" y="7144"/>
                    <a:pt x="58579" y="7144"/>
                  </a:cubicBezTo>
                  <a:cubicBezTo>
                    <a:pt x="85248" y="7144"/>
                    <a:pt x="93821" y="34766"/>
                    <a:pt x="93821" y="44291"/>
                  </a:cubicBezTo>
                  <a:cubicBezTo>
                    <a:pt x="93821" y="48101"/>
                    <a:pt x="91916" y="48101"/>
                    <a:pt x="87154" y="48101"/>
                  </a:cubicBezTo>
                  <a:lnTo>
                    <a:pt x="30956" y="48101"/>
                  </a:lnTo>
                  <a:lnTo>
                    <a:pt x="30956" y="54769"/>
                  </a:lnTo>
                  <a:lnTo>
                    <a:pt x="30956" y="54769"/>
                  </a:lnTo>
                  <a:close/>
                  <a:moveTo>
                    <a:pt x="59531" y="39529"/>
                  </a:moveTo>
                  <a:cubicBezTo>
                    <a:pt x="64294" y="39529"/>
                    <a:pt x="67152" y="38576"/>
                    <a:pt x="67152" y="36672"/>
                  </a:cubicBezTo>
                  <a:cubicBezTo>
                    <a:pt x="67152" y="30004"/>
                    <a:pt x="65246" y="15716"/>
                    <a:pt x="52864" y="15716"/>
                  </a:cubicBezTo>
                  <a:cubicBezTo>
                    <a:pt x="41434" y="15716"/>
                    <a:pt x="34766" y="24289"/>
                    <a:pt x="31909" y="39529"/>
                  </a:cubicBezTo>
                  <a:lnTo>
                    <a:pt x="59531" y="39529"/>
                  </a:lnTo>
                  <a:lnTo>
                    <a:pt x="59531" y="39529"/>
                  </a:lnTo>
                  <a:close/>
                </a:path>
              </a:pathLst>
            </a:custGeom>
            <a:solidFill>
              <a:srgbClr val="39172F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2D0340E9-31A5-4E37-AA23-A56856497D54}"/>
                </a:ext>
              </a:extLst>
            </p:cNvPr>
            <p:cNvSpPr/>
            <p:nvPr/>
          </p:nvSpPr>
          <p:spPr>
            <a:xfrm>
              <a:off x="19087008" y="10554177"/>
              <a:ext cx="76200" cy="114300"/>
            </a:xfrm>
            <a:custGeom>
              <a:avLst/>
              <a:gdLst/>
              <a:ahLst/>
              <a:cxnLst/>
              <a:rect l="0" t="0" r="0" b="0"/>
              <a:pathLst>
                <a:path w="76200" h="114300">
                  <a:moveTo>
                    <a:pt x="7144" y="76676"/>
                  </a:moveTo>
                  <a:cubicBezTo>
                    <a:pt x="7144" y="75724"/>
                    <a:pt x="7144" y="74772"/>
                    <a:pt x="8097" y="74772"/>
                  </a:cubicBezTo>
                  <a:lnTo>
                    <a:pt x="12860" y="73819"/>
                  </a:lnTo>
                  <a:cubicBezTo>
                    <a:pt x="13812" y="73819"/>
                    <a:pt x="14764" y="73819"/>
                    <a:pt x="14764" y="74772"/>
                  </a:cubicBezTo>
                  <a:lnTo>
                    <a:pt x="22385" y="88106"/>
                  </a:lnTo>
                  <a:cubicBezTo>
                    <a:pt x="26194" y="94774"/>
                    <a:pt x="30956" y="100489"/>
                    <a:pt x="42387" y="100489"/>
                  </a:cubicBezTo>
                  <a:cubicBezTo>
                    <a:pt x="50960" y="100489"/>
                    <a:pt x="58579" y="94774"/>
                    <a:pt x="58579" y="86201"/>
                  </a:cubicBezTo>
                  <a:cubicBezTo>
                    <a:pt x="58579" y="76676"/>
                    <a:pt x="52864" y="72866"/>
                    <a:pt x="36672" y="68104"/>
                  </a:cubicBezTo>
                  <a:cubicBezTo>
                    <a:pt x="20479" y="63341"/>
                    <a:pt x="8097" y="55722"/>
                    <a:pt x="8097" y="39529"/>
                  </a:cubicBezTo>
                  <a:cubicBezTo>
                    <a:pt x="8097" y="29051"/>
                    <a:pt x="11906" y="21431"/>
                    <a:pt x="19527" y="14764"/>
                  </a:cubicBezTo>
                  <a:cubicBezTo>
                    <a:pt x="28099" y="9049"/>
                    <a:pt x="33814" y="7144"/>
                    <a:pt x="43339" y="7144"/>
                  </a:cubicBezTo>
                  <a:cubicBezTo>
                    <a:pt x="54769" y="7144"/>
                    <a:pt x="61437" y="10001"/>
                    <a:pt x="66199" y="11906"/>
                  </a:cubicBezTo>
                  <a:cubicBezTo>
                    <a:pt x="70010" y="13811"/>
                    <a:pt x="70010" y="14764"/>
                    <a:pt x="70962" y="15716"/>
                  </a:cubicBezTo>
                  <a:lnTo>
                    <a:pt x="73819" y="31909"/>
                  </a:lnTo>
                  <a:cubicBezTo>
                    <a:pt x="73819" y="32861"/>
                    <a:pt x="73819" y="33814"/>
                    <a:pt x="73819" y="34766"/>
                  </a:cubicBezTo>
                  <a:lnTo>
                    <a:pt x="69056" y="36672"/>
                  </a:lnTo>
                  <a:cubicBezTo>
                    <a:pt x="68104" y="36672"/>
                    <a:pt x="68104" y="36672"/>
                    <a:pt x="67152" y="35719"/>
                  </a:cubicBezTo>
                  <a:lnTo>
                    <a:pt x="55722" y="23336"/>
                  </a:lnTo>
                  <a:cubicBezTo>
                    <a:pt x="52864" y="20479"/>
                    <a:pt x="49054" y="15716"/>
                    <a:pt x="41435" y="15716"/>
                  </a:cubicBezTo>
                  <a:cubicBezTo>
                    <a:pt x="32862" y="15716"/>
                    <a:pt x="25241" y="20479"/>
                    <a:pt x="25241" y="29051"/>
                  </a:cubicBezTo>
                  <a:cubicBezTo>
                    <a:pt x="25241" y="38576"/>
                    <a:pt x="31910" y="41434"/>
                    <a:pt x="46197" y="45244"/>
                  </a:cubicBezTo>
                  <a:cubicBezTo>
                    <a:pt x="56674" y="48101"/>
                    <a:pt x="63341" y="50959"/>
                    <a:pt x="69056" y="57626"/>
                  </a:cubicBezTo>
                  <a:cubicBezTo>
                    <a:pt x="73819" y="62389"/>
                    <a:pt x="75724" y="68104"/>
                    <a:pt x="75724" y="75724"/>
                  </a:cubicBezTo>
                  <a:cubicBezTo>
                    <a:pt x="75724" y="94774"/>
                    <a:pt x="59531" y="109061"/>
                    <a:pt x="36672" y="109061"/>
                  </a:cubicBezTo>
                  <a:cubicBezTo>
                    <a:pt x="24289" y="109061"/>
                    <a:pt x="13812" y="105251"/>
                    <a:pt x="11906" y="103347"/>
                  </a:cubicBezTo>
                  <a:cubicBezTo>
                    <a:pt x="10954" y="102394"/>
                    <a:pt x="10002" y="101441"/>
                    <a:pt x="10002" y="100489"/>
                  </a:cubicBezTo>
                  <a:lnTo>
                    <a:pt x="7144" y="76676"/>
                  </a:lnTo>
                  <a:close/>
                </a:path>
              </a:pathLst>
            </a:custGeom>
            <a:solidFill>
              <a:srgbClr val="39172F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ABB3A040-B2F0-4936-86A0-3AD88D45C9A5}"/>
                </a:ext>
              </a:extLst>
            </p:cNvPr>
            <p:cNvSpPr/>
            <p:nvPr/>
          </p:nvSpPr>
          <p:spPr>
            <a:xfrm>
              <a:off x="19217501" y="10553224"/>
              <a:ext cx="190500" cy="114300"/>
            </a:xfrm>
            <a:custGeom>
              <a:avLst/>
              <a:gdLst/>
              <a:ahLst/>
              <a:cxnLst/>
              <a:rect l="0" t="0" r="0" b="0"/>
              <a:pathLst>
                <a:path w="190500" h="114300">
                  <a:moveTo>
                    <a:pt x="37623" y="9049"/>
                  </a:moveTo>
                  <a:cubicBezTo>
                    <a:pt x="39529" y="8096"/>
                    <a:pt x="40481" y="8096"/>
                    <a:pt x="42386" y="8096"/>
                  </a:cubicBezTo>
                  <a:cubicBezTo>
                    <a:pt x="43338" y="8096"/>
                    <a:pt x="45244" y="9049"/>
                    <a:pt x="45244" y="10953"/>
                  </a:cubicBezTo>
                  <a:lnTo>
                    <a:pt x="46196" y="24289"/>
                  </a:lnTo>
                  <a:lnTo>
                    <a:pt x="47148" y="24289"/>
                  </a:lnTo>
                  <a:cubicBezTo>
                    <a:pt x="53816" y="15716"/>
                    <a:pt x="66198" y="7144"/>
                    <a:pt x="80486" y="7144"/>
                  </a:cubicBezTo>
                  <a:cubicBezTo>
                    <a:pt x="94773" y="7144"/>
                    <a:pt x="102394" y="13811"/>
                    <a:pt x="108109" y="24289"/>
                  </a:cubicBezTo>
                  <a:lnTo>
                    <a:pt x="109061" y="24289"/>
                  </a:lnTo>
                  <a:cubicBezTo>
                    <a:pt x="116681" y="14764"/>
                    <a:pt x="128111" y="7144"/>
                    <a:pt x="141446" y="7144"/>
                  </a:cubicBezTo>
                  <a:cubicBezTo>
                    <a:pt x="150971" y="7144"/>
                    <a:pt x="156686" y="8096"/>
                    <a:pt x="162401" y="14764"/>
                  </a:cubicBezTo>
                  <a:cubicBezTo>
                    <a:pt x="169069" y="21431"/>
                    <a:pt x="172879" y="24289"/>
                    <a:pt x="172879" y="44291"/>
                  </a:cubicBezTo>
                  <a:lnTo>
                    <a:pt x="172879" y="70961"/>
                  </a:lnTo>
                  <a:cubicBezTo>
                    <a:pt x="172879" y="77628"/>
                    <a:pt x="172879" y="89059"/>
                    <a:pt x="172879" y="90964"/>
                  </a:cubicBezTo>
                  <a:cubicBezTo>
                    <a:pt x="172879" y="95726"/>
                    <a:pt x="175736" y="97631"/>
                    <a:pt x="178594" y="97631"/>
                  </a:cubicBezTo>
                  <a:lnTo>
                    <a:pt x="184309" y="97631"/>
                  </a:lnTo>
                  <a:cubicBezTo>
                    <a:pt x="185261" y="97631"/>
                    <a:pt x="186213" y="97631"/>
                    <a:pt x="186213" y="99536"/>
                  </a:cubicBezTo>
                  <a:lnTo>
                    <a:pt x="186213" y="106203"/>
                  </a:lnTo>
                  <a:cubicBezTo>
                    <a:pt x="186213" y="107156"/>
                    <a:pt x="186213" y="108109"/>
                    <a:pt x="184309" y="108109"/>
                  </a:cubicBezTo>
                  <a:cubicBezTo>
                    <a:pt x="182404" y="108109"/>
                    <a:pt x="176688" y="107156"/>
                    <a:pt x="162401" y="107156"/>
                  </a:cubicBezTo>
                  <a:cubicBezTo>
                    <a:pt x="149066" y="107156"/>
                    <a:pt x="141446" y="108109"/>
                    <a:pt x="139541" y="108109"/>
                  </a:cubicBezTo>
                  <a:cubicBezTo>
                    <a:pt x="138588" y="108109"/>
                    <a:pt x="137636" y="107156"/>
                    <a:pt x="137636" y="106203"/>
                  </a:cubicBezTo>
                  <a:lnTo>
                    <a:pt x="137636" y="101441"/>
                  </a:lnTo>
                  <a:cubicBezTo>
                    <a:pt x="137636" y="100489"/>
                    <a:pt x="137636" y="99536"/>
                    <a:pt x="139541" y="99536"/>
                  </a:cubicBezTo>
                  <a:lnTo>
                    <a:pt x="143351" y="99536"/>
                  </a:lnTo>
                  <a:cubicBezTo>
                    <a:pt x="145256" y="99536"/>
                    <a:pt x="148113" y="98584"/>
                    <a:pt x="148113" y="94774"/>
                  </a:cubicBezTo>
                  <a:cubicBezTo>
                    <a:pt x="148113" y="90011"/>
                    <a:pt x="149066" y="81439"/>
                    <a:pt x="149066" y="74771"/>
                  </a:cubicBezTo>
                  <a:lnTo>
                    <a:pt x="149066" y="48101"/>
                  </a:lnTo>
                  <a:cubicBezTo>
                    <a:pt x="149066" y="36671"/>
                    <a:pt x="148113" y="30956"/>
                    <a:pt x="144304" y="27146"/>
                  </a:cubicBezTo>
                  <a:cubicBezTo>
                    <a:pt x="140494" y="23336"/>
                    <a:pt x="136684" y="22384"/>
                    <a:pt x="130016" y="22384"/>
                  </a:cubicBezTo>
                  <a:cubicBezTo>
                    <a:pt x="123348" y="22384"/>
                    <a:pt x="116681" y="27146"/>
                    <a:pt x="113823" y="31909"/>
                  </a:cubicBezTo>
                  <a:cubicBezTo>
                    <a:pt x="110013" y="36671"/>
                    <a:pt x="110013" y="43339"/>
                    <a:pt x="110013" y="50006"/>
                  </a:cubicBezTo>
                  <a:lnTo>
                    <a:pt x="110013" y="92869"/>
                  </a:lnTo>
                  <a:cubicBezTo>
                    <a:pt x="110013" y="97631"/>
                    <a:pt x="110966" y="100489"/>
                    <a:pt x="113823" y="100489"/>
                  </a:cubicBezTo>
                  <a:lnTo>
                    <a:pt x="119538" y="100489"/>
                  </a:lnTo>
                  <a:cubicBezTo>
                    <a:pt x="121444" y="100489"/>
                    <a:pt x="121444" y="100489"/>
                    <a:pt x="121444" y="102394"/>
                  </a:cubicBezTo>
                  <a:lnTo>
                    <a:pt x="121444" y="106203"/>
                  </a:lnTo>
                  <a:cubicBezTo>
                    <a:pt x="121444" y="107156"/>
                    <a:pt x="121444" y="108109"/>
                    <a:pt x="120491" y="108109"/>
                  </a:cubicBezTo>
                  <a:cubicBezTo>
                    <a:pt x="118586" y="108109"/>
                    <a:pt x="112871" y="107156"/>
                    <a:pt x="97631" y="107156"/>
                  </a:cubicBezTo>
                  <a:cubicBezTo>
                    <a:pt x="83344" y="107156"/>
                    <a:pt x="75723" y="108109"/>
                    <a:pt x="73819" y="108109"/>
                  </a:cubicBezTo>
                  <a:cubicBezTo>
                    <a:pt x="72866" y="108109"/>
                    <a:pt x="71913" y="107156"/>
                    <a:pt x="71913" y="106203"/>
                  </a:cubicBezTo>
                  <a:lnTo>
                    <a:pt x="71913" y="101441"/>
                  </a:lnTo>
                  <a:cubicBezTo>
                    <a:pt x="71913" y="99536"/>
                    <a:pt x="71913" y="99536"/>
                    <a:pt x="73819" y="99536"/>
                  </a:cubicBezTo>
                  <a:lnTo>
                    <a:pt x="78581" y="99536"/>
                  </a:lnTo>
                  <a:cubicBezTo>
                    <a:pt x="81438" y="99536"/>
                    <a:pt x="84296" y="97631"/>
                    <a:pt x="84296" y="89059"/>
                  </a:cubicBezTo>
                  <a:lnTo>
                    <a:pt x="84296" y="49053"/>
                  </a:lnTo>
                  <a:cubicBezTo>
                    <a:pt x="84296" y="31909"/>
                    <a:pt x="81438" y="27146"/>
                    <a:pt x="78581" y="24289"/>
                  </a:cubicBezTo>
                  <a:cubicBezTo>
                    <a:pt x="75723" y="22384"/>
                    <a:pt x="70961" y="21431"/>
                    <a:pt x="66198" y="21431"/>
                  </a:cubicBezTo>
                  <a:cubicBezTo>
                    <a:pt x="61436" y="21431"/>
                    <a:pt x="53816" y="24289"/>
                    <a:pt x="49054" y="30956"/>
                  </a:cubicBezTo>
                  <a:cubicBezTo>
                    <a:pt x="46196" y="35719"/>
                    <a:pt x="45244" y="40481"/>
                    <a:pt x="45244" y="47149"/>
                  </a:cubicBezTo>
                  <a:lnTo>
                    <a:pt x="45244" y="88106"/>
                  </a:lnTo>
                  <a:cubicBezTo>
                    <a:pt x="45244" y="96678"/>
                    <a:pt x="47148" y="98584"/>
                    <a:pt x="50006" y="98584"/>
                  </a:cubicBezTo>
                  <a:lnTo>
                    <a:pt x="54769" y="98584"/>
                  </a:lnTo>
                  <a:cubicBezTo>
                    <a:pt x="56673" y="98584"/>
                    <a:pt x="56673" y="98584"/>
                    <a:pt x="56673" y="99536"/>
                  </a:cubicBezTo>
                  <a:lnTo>
                    <a:pt x="56673" y="106203"/>
                  </a:lnTo>
                  <a:cubicBezTo>
                    <a:pt x="56673" y="107156"/>
                    <a:pt x="56673" y="108109"/>
                    <a:pt x="54769" y="108109"/>
                  </a:cubicBezTo>
                  <a:cubicBezTo>
                    <a:pt x="52863" y="108109"/>
                    <a:pt x="46196" y="107156"/>
                    <a:pt x="31909" y="107156"/>
                  </a:cubicBezTo>
                  <a:cubicBezTo>
                    <a:pt x="17621" y="107156"/>
                    <a:pt x="10954" y="108109"/>
                    <a:pt x="9048" y="108109"/>
                  </a:cubicBezTo>
                  <a:cubicBezTo>
                    <a:pt x="8096" y="108109"/>
                    <a:pt x="7144" y="108109"/>
                    <a:pt x="7144" y="106203"/>
                  </a:cubicBezTo>
                  <a:lnTo>
                    <a:pt x="7144" y="101441"/>
                  </a:lnTo>
                  <a:cubicBezTo>
                    <a:pt x="7144" y="100489"/>
                    <a:pt x="8096" y="99536"/>
                    <a:pt x="10001" y="99536"/>
                  </a:cubicBezTo>
                  <a:lnTo>
                    <a:pt x="16669" y="99536"/>
                  </a:lnTo>
                  <a:cubicBezTo>
                    <a:pt x="18573" y="99536"/>
                    <a:pt x="20479" y="97631"/>
                    <a:pt x="20479" y="93821"/>
                  </a:cubicBezTo>
                  <a:lnTo>
                    <a:pt x="20479" y="79534"/>
                  </a:lnTo>
                  <a:lnTo>
                    <a:pt x="20479" y="45244"/>
                  </a:lnTo>
                  <a:cubicBezTo>
                    <a:pt x="20479" y="37624"/>
                    <a:pt x="19526" y="33814"/>
                    <a:pt x="13811" y="30003"/>
                  </a:cubicBezTo>
                  <a:lnTo>
                    <a:pt x="9048" y="27146"/>
                  </a:lnTo>
                  <a:cubicBezTo>
                    <a:pt x="8096" y="26194"/>
                    <a:pt x="7144" y="26194"/>
                    <a:pt x="7144" y="25241"/>
                  </a:cubicBezTo>
                  <a:lnTo>
                    <a:pt x="7144" y="23336"/>
                  </a:lnTo>
                  <a:cubicBezTo>
                    <a:pt x="7144" y="22384"/>
                    <a:pt x="8096" y="22384"/>
                    <a:pt x="9048" y="21431"/>
                  </a:cubicBezTo>
                  <a:lnTo>
                    <a:pt x="37623" y="9049"/>
                  </a:lnTo>
                  <a:close/>
                </a:path>
              </a:pathLst>
            </a:custGeom>
            <a:solidFill>
              <a:srgbClr val="39172F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4273EDD2-8E88-4A23-A3EE-84378A6F45D7}"/>
                </a:ext>
              </a:extLst>
            </p:cNvPr>
            <p:cNvSpPr/>
            <p:nvPr/>
          </p:nvSpPr>
          <p:spPr>
            <a:xfrm>
              <a:off x="19408001" y="10552272"/>
              <a:ext cx="104775" cy="114300"/>
            </a:xfrm>
            <a:custGeom>
              <a:avLst/>
              <a:gdLst/>
              <a:ahLst/>
              <a:cxnLst/>
              <a:rect l="0" t="0" r="0" b="0"/>
              <a:pathLst>
                <a:path w="104775" h="114300">
                  <a:moveTo>
                    <a:pt x="60484" y="96679"/>
                  </a:moveTo>
                  <a:cubicBezTo>
                    <a:pt x="55721" y="102394"/>
                    <a:pt x="49054" y="106204"/>
                    <a:pt x="40481" y="109061"/>
                  </a:cubicBezTo>
                  <a:cubicBezTo>
                    <a:pt x="34766" y="110966"/>
                    <a:pt x="30004" y="110966"/>
                    <a:pt x="25241" y="110966"/>
                  </a:cubicBezTo>
                  <a:cubicBezTo>
                    <a:pt x="16669" y="110966"/>
                    <a:pt x="9048" y="104299"/>
                    <a:pt x="9048" y="90964"/>
                  </a:cubicBezTo>
                  <a:cubicBezTo>
                    <a:pt x="9048" y="80486"/>
                    <a:pt x="13811" y="70009"/>
                    <a:pt x="30004" y="62389"/>
                  </a:cubicBezTo>
                  <a:cubicBezTo>
                    <a:pt x="44291" y="55722"/>
                    <a:pt x="52863" y="51911"/>
                    <a:pt x="58579" y="48102"/>
                  </a:cubicBezTo>
                  <a:lnTo>
                    <a:pt x="58579" y="35719"/>
                  </a:lnTo>
                  <a:cubicBezTo>
                    <a:pt x="58579" y="30956"/>
                    <a:pt x="57626" y="25241"/>
                    <a:pt x="54769" y="22384"/>
                  </a:cubicBezTo>
                  <a:cubicBezTo>
                    <a:pt x="52863" y="19527"/>
                    <a:pt x="48101" y="18574"/>
                    <a:pt x="43338" y="18574"/>
                  </a:cubicBezTo>
                  <a:cubicBezTo>
                    <a:pt x="39529" y="18574"/>
                    <a:pt x="33813" y="19527"/>
                    <a:pt x="30004" y="22384"/>
                  </a:cubicBezTo>
                  <a:cubicBezTo>
                    <a:pt x="27146" y="24289"/>
                    <a:pt x="29051" y="28099"/>
                    <a:pt x="29051" y="33814"/>
                  </a:cubicBezTo>
                  <a:cubicBezTo>
                    <a:pt x="29051" y="42386"/>
                    <a:pt x="25241" y="47149"/>
                    <a:pt x="14763" y="47149"/>
                  </a:cubicBezTo>
                  <a:cubicBezTo>
                    <a:pt x="10954" y="47149"/>
                    <a:pt x="7144" y="44291"/>
                    <a:pt x="7144" y="39529"/>
                  </a:cubicBezTo>
                  <a:cubicBezTo>
                    <a:pt x="7144" y="32861"/>
                    <a:pt x="10954" y="25241"/>
                    <a:pt x="17621" y="20479"/>
                  </a:cubicBezTo>
                  <a:cubicBezTo>
                    <a:pt x="27146" y="12859"/>
                    <a:pt x="39529" y="7144"/>
                    <a:pt x="54769" y="7144"/>
                  </a:cubicBezTo>
                  <a:cubicBezTo>
                    <a:pt x="68104" y="7144"/>
                    <a:pt x="71913" y="10002"/>
                    <a:pt x="75723" y="13811"/>
                  </a:cubicBezTo>
                  <a:cubicBezTo>
                    <a:pt x="80486" y="18574"/>
                    <a:pt x="81438" y="25241"/>
                    <a:pt x="81438" y="30956"/>
                  </a:cubicBezTo>
                  <a:lnTo>
                    <a:pt x="81438" y="67152"/>
                  </a:lnTo>
                  <a:lnTo>
                    <a:pt x="81438" y="78581"/>
                  </a:lnTo>
                  <a:cubicBezTo>
                    <a:pt x="81438" y="90964"/>
                    <a:pt x="83344" y="94774"/>
                    <a:pt x="87154" y="94774"/>
                  </a:cubicBezTo>
                  <a:cubicBezTo>
                    <a:pt x="90011" y="94774"/>
                    <a:pt x="93821" y="92869"/>
                    <a:pt x="94773" y="90964"/>
                  </a:cubicBezTo>
                  <a:cubicBezTo>
                    <a:pt x="95726" y="90011"/>
                    <a:pt x="95726" y="90011"/>
                    <a:pt x="96679" y="90011"/>
                  </a:cubicBezTo>
                  <a:lnTo>
                    <a:pt x="99536" y="91916"/>
                  </a:lnTo>
                  <a:cubicBezTo>
                    <a:pt x="100488" y="91916"/>
                    <a:pt x="100488" y="92869"/>
                    <a:pt x="99536" y="95727"/>
                  </a:cubicBezTo>
                  <a:cubicBezTo>
                    <a:pt x="97631" y="99536"/>
                    <a:pt x="91916" y="109061"/>
                    <a:pt x="78581" y="109061"/>
                  </a:cubicBezTo>
                  <a:cubicBezTo>
                    <a:pt x="71913" y="110014"/>
                    <a:pt x="64294" y="107156"/>
                    <a:pt x="60484" y="96679"/>
                  </a:cubicBezTo>
                  <a:lnTo>
                    <a:pt x="60484" y="96679"/>
                  </a:lnTo>
                  <a:close/>
                  <a:moveTo>
                    <a:pt x="58579" y="56674"/>
                  </a:moveTo>
                  <a:cubicBezTo>
                    <a:pt x="48101" y="63341"/>
                    <a:pt x="32861" y="67152"/>
                    <a:pt x="32861" y="84297"/>
                  </a:cubicBezTo>
                  <a:cubicBezTo>
                    <a:pt x="32861" y="93822"/>
                    <a:pt x="37623" y="98584"/>
                    <a:pt x="43338" y="98584"/>
                  </a:cubicBezTo>
                  <a:cubicBezTo>
                    <a:pt x="50006" y="98584"/>
                    <a:pt x="58579" y="91916"/>
                    <a:pt x="58579" y="87154"/>
                  </a:cubicBezTo>
                  <a:lnTo>
                    <a:pt x="58579" y="56674"/>
                  </a:lnTo>
                  <a:lnTo>
                    <a:pt x="58579" y="56674"/>
                  </a:lnTo>
                  <a:close/>
                </a:path>
              </a:pathLst>
            </a:custGeom>
            <a:solidFill>
              <a:srgbClr val="39172F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E4A73451-AC36-4072-9775-9948F93D7A8E}"/>
                </a:ext>
              </a:extLst>
            </p:cNvPr>
            <p:cNvSpPr/>
            <p:nvPr/>
          </p:nvSpPr>
          <p:spPr>
            <a:xfrm>
              <a:off x="19510870" y="10503694"/>
              <a:ext cx="66675" cy="161925"/>
            </a:xfrm>
            <a:custGeom>
              <a:avLst/>
              <a:gdLst/>
              <a:ahLst/>
              <a:cxnLst/>
              <a:rect l="0" t="0" r="0" b="0"/>
              <a:pathLst>
                <a:path w="66675" h="161925">
                  <a:moveTo>
                    <a:pt x="22385" y="90964"/>
                  </a:moveTo>
                  <a:cubicBezTo>
                    <a:pt x="22385" y="84296"/>
                    <a:pt x="21431" y="79534"/>
                    <a:pt x="10002" y="76676"/>
                  </a:cubicBezTo>
                  <a:cubicBezTo>
                    <a:pt x="8097" y="76676"/>
                    <a:pt x="8097" y="75724"/>
                    <a:pt x="8097" y="74771"/>
                  </a:cubicBezTo>
                  <a:lnTo>
                    <a:pt x="8097" y="71914"/>
                  </a:lnTo>
                  <a:cubicBezTo>
                    <a:pt x="8097" y="70961"/>
                    <a:pt x="8097" y="70961"/>
                    <a:pt x="10002" y="70009"/>
                  </a:cubicBezTo>
                  <a:cubicBezTo>
                    <a:pt x="12860" y="69056"/>
                    <a:pt x="36672" y="60484"/>
                    <a:pt x="40481" y="58579"/>
                  </a:cubicBezTo>
                  <a:cubicBezTo>
                    <a:pt x="42387" y="57626"/>
                    <a:pt x="44291" y="57626"/>
                    <a:pt x="46197" y="57626"/>
                  </a:cubicBezTo>
                  <a:cubicBezTo>
                    <a:pt x="47149" y="57626"/>
                    <a:pt x="48102" y="58579"/>
                    <a:pt x="48102" y="60484"/>
                  </a:cubicBezTo>
                  <a:cubicBezTo>
                    <a:pt x="48102" y="64294"/>
                    <a:pt x="48102" y="78581"/>
                    <a:pt x="48102" y="98584"/>
                  </a:cubicBezTo>
                  <a:lnTo>
                    <a:pt x="48102" y="123349"/>
                  </a:lnTo>
                  <a:cubicBezTo>
                    <a:pt x="48102" y="131921"/>
                    <a:pt x="48102" y="140494"/>
                    <a:pt x="48102" y="143351"/>
                  </a:cubicBezTo>
                  <a:cubicBezTo>
                    <a:pt x="48102" y="147161"/>
                    <a:pt x="49054" y="149066"/>
                    <a:pt x="51912" y="149066"/>
                  </a:cubicBezTo>
                  <a:lnTo>
                    <a:pt x="61437" y="149066"/>
                  </a:lnTo>
                  <a:cubicBezTo>
                    <a:pt x="63341" y="149066"/>
                    <a:pt x="63341" y="149066"/>
                    <a:pt x="63341" y="150971"/>
                  </a:cubicBezTo>
                  <a:lnTo>
                    <a:pt x="63341" y="155734"/>
                  </a:lnTo>
                  <a:cubicBezTo>
                    <a:pt x="63341" y="156686"/>
                    <a:pt x="63341" y="157639"/>
                    <a:pt x="61437" y="157639"/>
                  </a:cubicBezTo>
                  <a:cubicBezTo>
                    <a:pt x="59531" y="157639"/>
                    <a:pt x="49054" y="156686"/>
                    <a:pt x="33814" y="156686"/>
                  </a:cubicBezTo>
                  <a:cubicBezTo>
                    <a:pt x="20479" y="156686"/>
                    <a:pt x="11906" y="157639"/>
                    <a:pt x="9049" y="157639"/>
                  </a:cubicBezTo>
                  <a:cubicBezTo>
                    <a:pt x="8097" y="157639"/>
                    <a:pt x="7144" y="157639"/>
                    <a:pt x="7144" y="155734"/>
                  </a:cubicBezTo>
                  <a:lnTo>
                    <a:pt x="7144" y="150971"/>
                  </a:lnTo>
                  <a:cubicBezTo>
                    <a:pt x="7144" y="150019"/>
                    <a:pt x="8097" y="149066"/>
                    <a:pt x="9049" y="149066"/>
                  </a:cubicBezTo>
                  <a:lnTo>
                    <a:pt x="18574" y="149066"/>
                  </a:lnTo>
                  <a:cubicBezTo>
                    <a:pt x="20479" y="149066"/>
                    <a:pt x="22385" y="148114"/>
                    <a:pt x="22385" y="144304"/>
                  </a:cubicBezTo>
                  <a:cubicBezTo>
                    <a:pt x="22385" y="137636"/>
                    <a:pt x="22385" y="130016"/>
                    <a:pt x="22385" y="123349"/>
                  </a:cubicBezTo>
                  <a:lnTo>
                    <a:pt x="22385" y="90964"/>
                  </a:lnTo>
                  <a:lnTo>
                    <a:pt x="22385" y="90964"/>
                  </a:lnTo>
                  <a:close/>
                  <a:moveTo>
                    <a:pt x="30004" y="33814"/>
                  </a:moveTo>
                  <a:cubicBezTo>
                    <a:pt x="22385" y="33814"/>
                    <a:pt x="15716" y="29051"/>
                    <a:pt x="15716" y="20479"/>
                  </a:cubicBezTo>
                  <a:cubicBezTo>
                    <a:pt x="15716" y="13811"/>
                    <a:pt x="22385" y="7144"/>
                    <a:pt x="30956" y="7144"/>
                  </a:cubicBezTo>
                  <a:cubicBezTo>
                    <a:pt x="40481" y="7144"/>
                    <a:pt x="44291" y="13811"/>
                    <a:pt x="44291" y="19526"/>
                  </a:cubicBezTo>
                  <a:cubicBezTo>
                    <a:pt x="45244" y="26194"/>
                    <a:pt x="40481" y="33814"/>
                    <a:pt x="30004" y="33814"/>
                  </a:cubicBezTo>
                  <a:close/>
                </a:path>
              </a:pathLst>
            </a:custGeom>
            <a:solidFill>
              <a:srgbClr val="39172F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2AD92660-AD04-43D0-9FB4-FB354D4604B1}"/>
                </a:ext>
              </a:extLst>
            </p:cNvPr>
            <p:cNvSpPr/>
            <p:nvPr/>
          </p:nvSpPr>
          <p:spPr>
            <a:xfrm>
              <a:off x="19575641" y="10554177"/>
              <a:ext cx="76200" cy="114300"/>
            </a:xfrm>
            <a:custGeom>
              <a:avLst/>
              <a:gdLst/>
              <a:ahLst/>
              <a:cxnLst/>
              <a:rect l="0" t="0" r="0" b="0"/>
              <a:pathLst>
                <a:path w="76200" h="114300">
                  <a:moveTo>
                    <a:pt x="7144" y="76676"/>
                  </a:moveTo>
                  <a:cubicBezTo>
                    <a:pt x="7144" y="75724"/>
                    <a:pt x="7144" y="74772"/>
                    <a:pt x="8096" y="74772"/>
                  </a:cubicBezTo>
                  <a:lnTo>
                    <a:pt x="12859" y="73819"/>
                  </a:lnTo>
                  <a:cubicBezTo>
                    <a:pt x="13811" y="73819"/>
                    <a:pt x="14764" y="73819"/>
                    <a:pt x="14764" y="74772"/>
                  </a:cubicBezTo>
                  <a:lnTo>
                    <a:pt x="22384" y="88106"/>
                  </a:lnTo>
                  <a:cubicBezTo>
                    <a:pt x="26194" y="94774"/>
                    <a:pt x="30956" y="100489"/>
                    <a:pt x="42386" y="100489"/>
                  </a:cubicBezTo>
                  <a:cubicBezTo>
                    <a:pt x="50959" y="100489"/>
                    <a:pt x="58579" y="94774"/>
                    <a:pt x="58579" y="86201"/>
                  </a:cubicBezTo>
                  <a:cubicBezTo>
                    <a:pt x="58579" y="76676"/>
                    <a:pt x="52864" y="72866"/>
                    <a:pt x="36671" y="68104"/>
                  </a:cubicBezTo>
                  <a:cubicBezTo>
                    <a:pt x="20479" y="63341"/>
                    <a:pt x="8096" y="55722"/>
                    <a:pt x="8096" y="39529"/>
                  </a:cubicBezTo>
                  <a:cubicBezTo>
                    <a:pt x="8096" y="29051"/>
                    <a:pt x="11906" y="21431"/>
                    <a:pt x="19527" y="14764"/>
                  </a:cubicBezTo>
                  <a:cubicBezTo>
                    <a:pt x="28098" y="9049"/>
                    <a:pt x="33814" y="7144"/>
                    <a:pt x="43339" y="7144"/>
                  </a:cubicBezTo>
                  <a:cubicBezTo>
                    <a:pt x="54769" y="7144"/>
                    <a:pt x="61436" y="10001"/>
                    <a:pt x="66198" y="11906"/>
                  </a:cubicBezTo>
                  <a:cubicBezTo>
                    <a:pt x="70009" y="13811"/>
                    <a:pt x="70009" y="14764"/>
                    <a:pt x="70961" y="15716"/>
                  </a:cubicBezTo>
                  <a:lnTo>
                    <a:pt x="73819" y="31909"/>
                  </a:lnTo>
                  <a:cubicBezTo>
                    <a:pt x="73819" y="32861"/>
                    <a:pt x="73819" y="33814"/>
                    <a:pt x="73819" y="34766"/>
                  </a:cubicBezTo>
                  <a:lnTo>
                    <a:pt x="69056" y="36672"/>
                  </a:lnTo>
                  <a:cubicBezTo>
                    <a:pt x="68104" y="36672"/>
                    <a:pt x="68104" y="36672"/>
                    <a:pt x="67152" y="35719"/>
                  </a:cubicBezTo>
                  <a:lnTo>
                    <a:pt x="55721" y="23336"/>
                  </a:lnTo>
                  <a:cubicBezTo>
                    <a:pt x="52864" y="20479"/>
                    <a:pt x="49054" y="15716"/>
                    <a:pt x="41434" y="15716"/>
                  </a:cubicBezTo>
                  <a:cubicBezTo>
                    <a:pt x="32861" y="15716"/>
                    <a:pt x="25241" y="20479"/>
                    <a:pt x="25241" y="29051"/>
                  </a:cubicBezTo>
                  <a:cubicBezTo>
                    <a:pt x="25241" y="38576"/>
                    <a:pt x="31909" y="41434"/>
                    <a:pt x="46196" y="45244"/>
                  </a:cubicBezTo>
                  <a:cubicBezTo>
                    <a:pt x="56673" y="48101"/>
                    <a:pt x="63341" y="50959"/>
                    <a:pt x="69056" y="57626"/>
                  </a:cubicBezTo>
                  <a:cubicBezTo>
                    <a:pt x="73819" y="62389"/>
                    <a:pt x="75723" y="68104"/>
                    <a:pt x="75723" y="75724"/>
                  </a:cubicBezTo>
                  <a:cubicBezTo>
                    <a:pt x="75723" y="94774"/>
                    <a:pt x="59531" y="109061"/>
                    <a:pt x="36671" y="109061"/>
                  </a:cubicBezTo>
                  <a:cubicBezTo>
                    <a:pt x="24289" y="109061"/>
                    <a:pt x="13811" y="105251"/>
                    <a:pt x="11906" y="103347"/>
                  </a:cubicBezTo>
                  <a:cubicBezTo>
                    <a:pt x="10954" y="102394"/>
                    <a:pt x="10002" y="101441"/>
                    <a:pt x="10002" y="100489"/>
                  </a:cubicBezTo>
                  <a:lnTo>
                    <a:pt x="7144" y="76676"/>
                  </a:lnTo>
                  <a:close/>
                </a:path>
              </a:pathLst>
            </a:custGeom>
            <a:solidFill>
              <a:srgbClr val="39172F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49A5C83F-68FE-4DDA-8DD3-C83FEB3FC997}"/>
                </a:ext>
              </a:extLst>
            </p:cNvPr>
            <p:cNvSpPr/>
            <p:nvPr/>
          </p:nvSpPr>
          <p:spPr>
            <a:xfrm>
              <a:off x="19658508" y="10553224"/>
              <a:ext cx="114300" cy="114300"/>
            </a:xfrm>
            <a:custGeom>
              <a:avLst/>
              <a:gdLst/>
              <a:ahLst/>
              <a:cxnLst/>
              <a:rect l="0" t="0" r="0" b="0"/>
              <a:pathLst>
                <a:path w="114300" h="114300">
                  <a:moveTo>
                    <a:pt x="93822" y="21431"/>
                  </a:moveTo>
                  <a:cubicBezTo>
                    <a:pt x="104299" y="31909"/>
                    <a:pt x="110014" y="44291"/>
                    <a:pt x="110014" y="57626"/>
                  </a:cubicBezTo>
                  <a:cubicBezTo>
                    <a:pt x="110014" y="70961"/>
                    <a:pt x="104299" y="83344"/>
                    <a:pt x="95727" y="92869"/>
                  </a:cubicBezTo>
                  <a:cubicBezTo>
                    <a:pt x="86202" y="103346"/>
                    <a:pt x="71914" y="110014"/>
                    <a:pt x="56674" y="110014"/>
                  </a:cubicBezTo>
                  <a:cubicBezTo>
                    <a:pt x="42387" y="110014"/>
                    <a:pt x="30004" y="106203"/>
                    <a:pt x="19527" y="92869"/>
                  </a:cubicBezTo>
                  <a:cubicBezTo>
                    <a:pt x="9049" y="80486"/>
                    <a:pt x="7144" y="70961"/>
                    <a:pt x="7144" y="56674"/>
                  </a:cubicBezTo>
                  <a:cubicBezTo>
                    <a:pt x="7144" y="45244"/>
                    <a:pt x="12860" y="29051"/>
                    <a:pt x="26194" y="18574"/>
                  </a:cubicBezTo>
                  <a:cubicBezTo>
                    <a:pt x="37624" y="9049"/>
                    <a:pt x="50006" y="7144"/>
                    <a:pt x="59531" y="7144"/>
                  </a:cubicBezTo>
                  <a:cubicBezTo>
                    <a:pt x="74772" y="8096"/>
                    <a:pt x="86202" y="13811"/>
                    <a:pt x="93822" y="21431"/>
                  </a:cubicBezTo>
                  <a:close/>
                  <a:moveTo>
                    <a:pt x="82391" y="57626"/>
                  </a:moveTo>
                  <a:cubicBezTo>
                    <a:pt x="82391" y="31909"/>
                    <a:pt x="69056" y="17621"/>
                    <a:pt x="58579" y="17621"/>
                  </a:cubicBezTo>
                  <a:cubicBezTo>
                    <a:pt x="52864" y="17621"/>
                    <a:pt x="48102" y="19526"/>
                    <a:pt x="44291" y="24289"/>
                  </a:cubicBezTo>
                  <a:cubicBezTo>
                    <a:pt x="36672" y="32861"/>
                    <a:pt x="34766" y="42386"/>
                    <a:pt x="34766" y="59531"/>
                  </a:cubicBezTo>
                  <a:cubicBezTo>
                    <a:pt x="34766" y="72866"/>
                    <a:pt x="35719" y="81439"/>
                    <a:pt x="42387" y="91916"/>
                  </a:cubicBezTo>
                  <a:cubicBezTo>
                    <a:pt x="46197" y="98584"/>
                    <a:pt x="50960" y="101441"/>
                    <a:pt x="60485" y="101441"/>
                  </a:cubicBezTo>
                  <a:cubicBezTo>
                    <a:pt x="73819" y="100489"/>
                    <a:pt x="82391" y="81439"/>
                    <a:pt x="82391" y="57626"/>
                  </a:cubicBezTo>
                  <a:close/>
                </a:path>
              </a:pathLst>
            </a:custGeom>
            <a:solidFill>
              <a:srgbClr val="39172F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882AE91F-4EA5-4978-B0E9-49EB011AE741}"/>
                </a:ext>
              </a:extLst>
            </p:cNvPr>
            <p:cNvSpPr/>
            <p:nvPr/>
          </p:nvSpPr>
          <p:spPr>
            <a:xfrm>
              <a:off x="19769951" y="10554177"/>
              <a:ext cx="123825" cy="114300"/>
            </a:xfrm>
            <a:custGeom>
              <a:avLst/>
              <a:gdLst/>
              <a:ahLst/>
              <a:cxnLst/>
              <a:rect l="0" t="0" r="0" b="0"/>
              <a:pathLst>
                <a:path w="123825" h="114300">
                  <a:moveTo>
                    <a:pt x="36671" y="9049"/>
                  </a:moveTo>
                  <a:cubicBezTo>
                    <a:pt x="38576" y="8097"/>
                    <a:pt x="39529" y="7144"/>
                    <a:pt x="41434" y="7144"/>
                  </a:cubicBezTo>
                  <a:cubicBezTo>
                    <a:pt x="42386" y="7144"/>
                    <a:pt x="43338" y="8097"/>
                    <a:pt x="44291" y="10001"/>
                  </a:cubicBezTo>
                  <a:lnTo>
                    <a:pt x="46196" y="22384"/>
                  </a:lnTo>
                  <a:lnTo>
                    <a:pt x="47148" y="22384"/>
                  </a:lnTo>
                  <a:cubicBezTo>
                    <a:pt x="50006" y="19526"/>
                    <a:pt x="53816" y="15716"/>
                    <a:pt x="58579" y="12859"/>
                  </a:cubicBezTo>
                  <a:cubicBezTo>
                    <a:pt x="64294" y="10001"/>
                    <a:pt x="70009" y="7144"/>
                    <a:pt x="76676" y="7144"/>
                  </a:cubicBezTo>
                  <a:cubicBezTo>
                    <a:pt x="84296" y="7144"/>
                    <a:pt x="91916" y="8097"/>
                    <a:pt x="96679" y="12859"/>
                  </a:cubicBezTo>
                  <a:cubicBezTo>
                    <a:pt x="107156" y="20479"/>
                    <a:pt x="109061" y="27147"/>
                    <a:pt x="109061" y="36672"/>
                  </a:cubicBezTo>
                  <a:lnTo>
                    <a:pt x="109061" y="70009"/>
                  </a:lnTo>
                  <a:cubicBezTo>
                    <a:pt x="109061" y="77629"/>
                    <a:pt x="109061" y="88106"/>
                    <a:pt x="109061" y="91916"/>
                  </a:cubicBezTo>
                  <a:cubicBezTo>
                    <a:pt x="109061" y="96679"/>
                    <a:pt x="111919" y="98584"/>
                    <a:pt x="114776" y="98584"/>
                  </a:cubicBezTo>
                  <a:lnTo>
                    <a:pt x="121444" y="98584"/>
                  </a:lnTo>
                  <a:cubicBezTo>
                    <a:pt x="123348" y="98584"/>
                    <a:pt x="124301" y="98584"/>
                    <a:pt x="124301" y="100489"/>
                  </a:cubicBezTo>
                  <a:lnTo>
                    <a:pt x="124301" y="105251"/>
                  </a:lnTo>
                  <a:cubicBezTo>
                    <a:pt x="124301" y="106204"/>
                    <a:pt x="124301" y="107156"/>
                    <a:pt x="122396" y="107156"/>
                  </a:cubicBezTo>
                  <a:cubicBezTo>
                    <a:pt x="120491" y="107156"/>
                    <a:pt x="113823" y="106204"/>
                    <a:pt x="97631" y="106204"/>
                  </a:cubicBezTo>
                  <a:cubicBezTo>
                    <a:pt x="83344" y="106204"/>
                    <a:pt x="76676" y="107156"/>
                    <a:pt x="74771" y="107156"/>
                  </a:cubicBezTo>
                  <a:cubicBezTo>
                    <a:pt x="73819" y="107156"/>
                    <a:pt x="72866" y="106204"/>
                    <a:pt x="72866" y="104299"/>
                  </a:cubicBezTo>
                  <a:lnTo>
                    <a:pt x="72866" y="99536"/>
                  </a:lnTo>
                  <a:cubicBezTo>
                    <a:pt x="72866" y="98584"/>
                    <a:pt x="72866" y="97631"/>
                    <a:pt x="75723" y="97631"/>
                  </a:cubicBezTo>
                  <a:lnTo>
                    <a:pt x="80486" y="97631"/>
                  </a:lnTo>
                  <a:cubicBezTo>
                    <a:pt x="82391" y="97631"/>
                    <a:pt x="84296" y="96679"/>
                    <a:pt x="84296" y="91916"/>
                  </a:cubicBezTo>
                  <a:cubicBezTo>
                    <a:pt x="85248" y="86201"/>
                    <a:pt x="85248" y="79534"/>
                    <a:pt x="85248" y="70009"/>
                  </a:cubicBezTo>
                  <a:lnTo>
                    <a:pt x="85248" y="43339"/>
                  </a:lnTo>
                  <a:cubicBezTo>
                    <a:pt x="85248" y="33814"/>
                    <a:pt x="85248" y="28099"/>
                    <a:pt x="79534" y="23336"/>
                  </a:cubicBezTo>
                  <a:cubicBezTo>
                    <a:pt x="74771" y="19526"/>
                    <a:pt x="70961" y="19526"/>
                    <a:pt x="65246" y="19526"/>
                  </a:cubicBezTo>
                  <a:cubicBezTo>
                    <a:pt x="61436" y="19526"/>
                    <a:pt x="55721" y="20479"/>
                    <a:pt x="50006" y="25241"/>
                  </a:cubicBezTo>
                  <a:cubicBezTo>
                    <a:pt x="46196" y="29051"/>
                    <a:pt x="45244" y="35719"/>
                    <a:pt x="45244" y="41434"/>
                  </a:cubicBezTo>
                  <a:lnTo>
                    <a:pt x="45244" y="89059"/>
                  </a:lnTo>
                  <a:cubicBezTo>
                    <a:pt x="45244" y="93822"/>
                    <a:pt x="46196" y="96679"/>
                    <a:pt x="50006" y="96679"/>
                  </a:cubicBezTo>
                  <a:lnTo>
                    <a:pt x="53816" y="96679"/>
                  </a:lnTo>
                  <a:cubicBezTo>
                    <a:pt x="55721" y="96679"/>
                    <a:pt x="55721" y="96679"/>
                    <a:pt x="55721" y="98584"/>
                  </a:cubicBezTo>
                  <a:lnTo>
                    <a:pt x="55721" y="102394"/>
                  </a:lnTo>
                  <a:cubicBezTo>
                    <a:pt x="55721" y="103347"/>
                    <a:pt x="55721" y="104299"/>
                    <a:pt x="53816" y="104299"/>
                  </a:cubicBezTo>
                  <a:cubicBezTo>
                    <a:pt x="52863" y="104299"/>
                    <a:pt x="46196" y="103347"/>
                    <a:pt x="31909" y="103347"/>
                  </a:cubicBezTo>
                  <a:cubicBezTo>
                    <a:pt x="17621" y="103347"/>
                    <a:pt x="10001" y="104299"/>
                    <a:pt x="9048" y="104299"/>
                  </a:cubicBezTo>
                  <a:cubicBezTo>
                    <a:pt x="8096" y="104299"/>
                    <a:pt x="8096" y="103347"/>
                    <a:pt x="8096" y="102394"/>
                  </a:cubicBezTo>
                  <a:lnTo>
                    <a:pt x="8096" y="97631"/>
                  </a:lnTo>
                  <a:cubicBezTo>
                    <a:pt x="8096" y="96679"/>
                    <a:pt x="8096" y="95726"/>
                    <a:pt x="10001" y="95726"/>
                  </a:cubicBezTo>
                  <a:lnTo>
                    <a:pt x="14763" y="95726"/>
                  </a:lnTo>
                  <a:cubicBezTo>
                    <a:pt x="17621" y="95726"/>
                    <a:pt x="20479" y="94774"/>
                    <a:pt x="20479" y="90964"/>
                  </a:cubicBezTo>
                  <a:lnTo>
                    <a:pt x="20479" y="38576"/>
                  </a:lnTo>
                  <a:cubicBezTo>
                    <a:pt x="20479" y="31909"/>
                    <a:pt x="16669" y="28099"/>
                    <a:pt x="10954" y="25241"/>
                  </a:cubicBezTo>
                  <a:lnTo>
                    <a:pt x="9048" y="24289"/>
                  </a:lnTo>
                  <a:cubicBezTo>
                    <a:pt x="8096" y="24289"/>
                    <a:pt x="7144" y="23336"/>
                    <a:pt x="7144" y="22384"/>
                  </a:cubicBezTo>
                  <a:lnTo>
                    <a:pt x="7144" y="20479"/>
                  </a:lnTo>
                  <a:cubicBezTo>
                    <a:pt x="7144" y="19526"/>
                    <a:pt x="8096" y="18574"/>
                    <a:pt x="9048" y="18574"/>
                  </a:cubicBezTo>
                  <a:lnTo>
                    <a:pt x="36671" y="9049"/>
                  </a:lnTo>
                  <a:close/>
                </a:path>
              </a:pathLst>
            </a:custGeom>
            <a:solidFill>
              <a:srgbClr val="39172F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FBBBD106-6179-4324-9E08-FB1D820990D0}"/>
                </a:ext>
              </a:extLst>
            </p:cNvPr>
            <p:cNvSpPr/>
            <p:nvPr/>
          </p:nvSpPr>
          <p:spPr>
            <a:xfrm>
              <a:off x="19896633" y="10554177"/>
              <a:ext cx="76200" cy="114300"/>
            </a:xfrm>
            <a:custGeom>
              <a:avLst/>
              <a:gdLst/>
              <a:ahLst/>
              <a:cxnLst/>
              <a:rect l="0" t="0" r="0" b="0"/>
              <a:pathLst>
                <a:path w="76200" h="114300">
                  <a:moveTo>
                    <a:pt x="7144" y="76676"/>
                  </a:moveTo>
                  <a:cubicBezTo>
                    <a:pt x="7144" y="75724"/>
                    <a:pt x="7144" y="74772"/>
                    <a:pt x="8097" y="74772"/>
                  </a:cubicBezTo>
                  <a:lnTo>
                    <a:pt x="12860" y="73819"/>
                  </a:lnTo>
                  <a:cubicBezTo>
                    <a:pt x="13812" y="73819"/>
                    <a:pt x="14764" y="73819"/>
                    <a:pt x="14764" y="74772"/>
                  </a:cubicBezTo>
                  <a:lnTo>
                    <a:pt x="22385" y="88106"/>
                  </a:lnTo>
                  <a:cubicBezTo>
                    <a:pt x="26194" y="94774"/>
                    <a:pt x="30956" y="100489"/>
                    <a:pt x="42387" y="100489"/>
                  </a:cubicBezTo>
                  <a:cubicBezTo>
                    <a:pt x="50960" y="100489"/>
                    <a:pt x="58579" y="94774"/>
                    <a:pt x="58579" y="86201"/>
                  </a:cubicBezTo>
                  <a:cubicBezTo>
                    <a:pt x="58579" y="76676"/>
                    <a:pt x="52864" y="72866"/>
                    <a:pt x="36672" y="68104"/>
                  </a:cubicBezTo>
                  <a:cubicBezTo>
                    <a:pt x="20479" y="63341"/>
                    <a:pt x="8097" y="55722"/>
                    <a:pt x="8097" y="39529"/>
                  </a:cubicBezTo>
                  <a:cubicBezTo>
                    <a:pt x="8097" y="29051"/>
                    <a:pt x="11906" y="21431"/>
                    <a:pt x="19527" y="14764"/>
                  </a:cubicBezTo>
                  <a:cubicBezTo>
                    <a:pt x="28099" y="9049"/>
                    <a:pt x="33814" y="7144"/>
                    <a:pt x="43339" y="7144"/>
                  </a:cubicBezTo>
                  <a:cubicBezTo>
                    <a:pt x="54769" y="7144"/>
                    <a:pt x="61437" y="10001"/>
                    <a:pt x="66199" y="11906"/>
                  </a:cubicBezTo>
                  <a:cubicBezTo>
                    <a:pt x="70010" y="13811"/>
                    <a:pt x="70010" y="14764"/>
                    <a:pt x="70962" y="15716"/>
                  </a:cubicBezTo>
                  <a:lnTo>
                    <a:pt x="73819" y="31909"/>
                  </a:lnTo>
                  <a:cubicBezTo>
                    <a:pt x="73819" y="32861"/>
                    <a:pt x="73819" y="33814"/>
                    <a:pt x="73819" y="34766"/>
                  </a:cubicBezTo>
                  <a:lnTo>
                    <a:pt x="69056" y="36672"/>
                  </a:lnTo>
                  <a:cubicBezTo>
                    <a:pt x="68104" y="36672"/>
                    <a:pt x="68104" y="36672"/>
                    <a:pt x="67152" y="35719"/>
                  </a:cubicBezTo>
                  <a:lnTo>
                    <a:pt x="55722" y="23336"/>
                  </a:lnTo>
                  <a:cubicBezTo>
                    <a:pt x="52864" y="20479"/>
                    <a:pt x="49054" y="15716"/>
                    <a:pt x="41435" y="15716"/>
                  </a:cubicBezTo>
                  <a:cubicBezTo>
                    <a:pt x="32862" y="15716"/>
                    <a:pt x="25241" y="20479"/>
                    <a:pt x="25241" y="29051"/>
                  </a:cubicBezTo>
                  <a:cubicBezTo>
                    <a:pt x="25241" y="38576"/>
                    <a:pt x="31910" y="41434"/>
                    <a:pt x="46197" y="45244"/>
                  </a:cubicBezTo>
                  <a:cubicBezTo>
                    <a:pt x="56674" y="48101"/>
                    <a:pt x="63341" y="50959"/>
                    <a:pt x="69056" y="57626"/>
                  </a:cubicBezTo>
                  <a:cubicBezTo>
                    <a:pt x="73819" y="62389"/>
                    <a:pt x="75724" y="68104"/>
                    <a:pt x="75724" y="75724"/>
                  </a:cubicBezTo>
                  <a:cubicBezTo>
                    <a:pt x="75724" y="94774"/>
                    <a:pt x="59531" y="109061"/>
                    <a:pt x="36672" y="109061"/>
                  </a:cubicBezTo>
                  <a:cubicBezTo>
                    <a:pt x="24289" y="109061"/>
                    <a:pt x="13812" y="105251"/>
                    <a:pt x="11906" y="103347"/>
                  </a:cubicBezTo>
                  <a:cubicBezTo>
                    <a:pt x="10954" y="102394"/>
                    <a:pt x="10002" y="101441"/>
                    <a:pt x="10002" y="100489"/>
                  </a:cubicBezTo>
                  <a:lnTo>
                    <a:pt x="7144" y="76676"/>
                  </a:lnTo>
                  <a:close/>
                </a:path>
              </a:pathLst>
            </a:custGeom>
            <a:solidFill>
              <a:srgbClr val="39172F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9CF83CD4-2A04-4767-A82E-1ECA77E386A5}"/>
                </a:ext>
              </a:extLst>
            </p:cNvPr>
            <p:cNvSpPr/>
            <p:nvPr/>
          </p:nvSpPr>
          <p:spPr>
            <a:xfrm>
              <a:off x="20029031" y="10528459"/>
              <a:ext cx="95250" cy="133350"/>
            </a:xfrm>
            <a:custGeom>
              <a:avLst/>
              <a:gdLst/>
              <a:ahLst/>
              <a:cxnLst/>
              <a:rect l="0" t="0" r="0" b="0"/>
              <a:pathLst>
                <a:path w="95250" h="133350">
                  <a:moveTo>
                    <a:pt x="79534" y="103347"/>
                  </a:moveTo>
                  <a:cubicBezTo>
                    <a:pt x="79534" y="110014"/>
                    <a:pt x="79534" y="116681"/>
                    <a:pt x="81439" y="118586"/>
                  </a:cubicBezTo>
                  <a:cubicBezTo>
                    <a:pt x="83344" y="120491"/>
                    <a:pt x="86202" y="121444"/>
                    <a:pt x="89059" y="121444"/>
                  </a:cubicBezTo>
                  <a:cubicBezTo>
                    <a:pt x="91916" y="121444"/>
                    <a:pt x="91916" y="121444"/>
                    <a:pt x="92869" y="122397"/>
                  </a:cubicBezTo>
                  <a:lnTo>
                    <a:pt x="92869" y="124302"/>
                  </a:lnTo>
                  <a:cubicBezTo>
                    <a:pt x="92869" y="125254"/>
                    <a:pt x="92869" y="126206"/>
                    <a:pt x="91916" y="126206"/>
                  </a:cubicBezTo>
                  <a:lnTo>
                    <a:pt x="69056" y="132874"/>
                  </a:lnTo>
                  <a:cubicBezTo>
                    <a:pt x="68104" y="132874"/>
                    <a:pt x="67152" y="132874"/>
                    <a:pt x="66199" y="130969"/>
                  </a:cubicBezTo>
                  <a:lnTo>
                    <a:pt x="63341" y="123349"/>
                  </a:lnTo>
                  <a:cubicBezTo>
                    <a:pt x="57627" y="129064"/>
                    <a:pt x="47149" y="133827"/>
                    <a:pt x="38577" y="133827"/>
                  </a:cubicBezTo>
                  <a:cubicBezTo>
                    <a:pt x="31909" y="133827"/>
                    <a:pt x="24289" y="131922"/>
                    <a:pt x="17621" y="125254"/>
                  </a:cubicBezTo>
                  <a:cubicBezTo>
                    <a:pt x="10002" y="118586"/>
                    <a:pt x="7144" y="110966"/>
                    <a:pt x="7144" y="99536"/>
                  </a:cubicBezTo>
                  <a:cubicBezTo>
                    <a:pt x="7144" y="87154"/>
                    <a:pt x="10002" y="77629"/>
                    <a:pt x="19527" y="68104"/>
                  </a:cubicBezTo>
                  <a:cubicBezTo>
                    <a:pt x="26194" y="60484"/>
                    <a:pt x="34766" y="56674"/>
                    <a:pt x="45244" y="56674"/>
                  </a:cubicBezTo>
                  <a:cubicBezTo>
                    <a:pt x="51912" y="56674"/>
                    <a:pt x="57627" y="57627"/>
                    <a:pt x="61437" y="59531"/>
                  </a:cubicBezTo>
                  <a:lnTo>
                    <a:pt x="61437" y="26194"/>
                  </a:lnTo>
                  <a:cubicBezTo>
                    <a:pt x="61437" y="20479"/>
                    <a:pt x="59531" y="17622"/>
                    <a:pt x="50006" y="15716"/>
                  </a:cubicBezTo>
                  <a:cubicBezTo>
                    <a:pt x="49054" y="15716"/>
                    <a:pt x="49054" y="14764"/>
                    <a:pt x="49054" y="14764"/>
                  </a:cubicBezTo>
                  <a:lnTo>
                    <a:pt x="49054" y="11906"/>
                  </a:lnTo>
                  <a:cubicBezTo>
                    <a:pt x="49054" y="10954"/>
                    <a:pt x="49054" y="10954"/>
                    <a:pt x="50006" y="10954"/>
                  </a:cubicBezTo>
                  <a:cubicBezTo>
                    <a:pt x="58579" y="10002"/>
                    <a:pt x="70009" y="9049"/>
                    <a:pt x="74771" y="8097"/>
                  </a:cubicBezTo>
                  <a:cubicBezTo>
                    <a:pt x="76677" y="8097"/>
                    <a:pt x="77629" y="7144"/>
                    <a:pt x="79534" y="7144"/>
                  </a:cubicBezTo>
                  <a:cubicBezTo>
                    <a:pt x="80487" y="7144"/>
                    <a:pt x="80487" y="8097"/>
                    <a:pt x="80487" y="10002"/>
                  </a:cubicBezTo>
                  <a:cubicBezTo>
                    <a:pt x="79534" y="18574"/>
                    <a:pt x="79534" y="43339"/>
                    <a:pt x="79534" y="66199"/>
                  </a:cubicBezTo>
                  <a:lnTo>
                    <a:pt x="79534" y="103347"/>
                  </a:lnTo>
                  <a:lnTo>
                    <a:pt x="79534" y="103347"/>
                  </a:lnTo>
                  <a:close/>
                  <a:moveTo>
                    <a:pt x="61437" y="80486"/>
                  </a:moveTo>
                  <a:cubicBezTo>
                    <a:pt x="61437" y="77629"/>
                    <a:pt x="61437" y="74772"/>
                    <a:pt x="59531" y="71914"/>
                  </a:cubicBezTo>
                  <a:cubicBezTo>
                    <a:pt x="56674" y="67152"/>
                    <a:pt x="51912" y="63341"/>
                    <a:pt x="44291" y="63341"/>
                  </a:cubicBezTo>
                  <a:cubicBezTo>
                    <a:pt x="40481" y="63341"/>
                    <a:pt x="35719" y="64294"/>
                    <a:pt x="31909" y="68104"/>
                  </a:cubicBezTo>
                  <a:cubicBezTo>
                    <a:pt x="26194" y="74772"/>
                    <a:pt x="25241" y="81439"/>
                    <a:pt x="25241" y="89059"/>
                  </a:cubicBezTo>
                  <a:cubicBezTo>
                    <a:pt x="25241" y="109061"/>
                    <a:pt x="35719" y="123349"/>
                    <a:pt x="46196" y="123349"/>
                  </a:cubicBezTo>
                  <a:cubicBezTo>
                    <a:pt x="52864" y="123349"/>
                    <a:pt x="57627" y="119539"/>
                    <a:pt x="59531" y="116681"/>
                  </a:cubicBezTo>
                  <a:cubicBezTo>
                    <a:pt x="60484" y="114777"/>
                    <a:pt x="60484" y="112872"/>
                    <a:pt x="60484" y="110014"/>
                  </a:cubicBezTo>
                  <a:lnTo>
                    <a:pt x="61437" y="80486"/>
                  </a:lnTo>
                  <a:lnTo>
                    <a:pt x="61437" y="80486"/>
                  </a:lnTo>
                  <a:lnTo>
                    <a:pt x="61437" y="80486"/>
                  </a:lnTo>
                  <a:lnTo>
                    <a:pt x="61437" y="80486"/>
                  </a:lnTo>
                  <a:close/>
                </a:path>
              </a:pathLst>
            </a:custGeom>
            <a:solidFill>
              <a:srgbClr val="39172F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A32B1384-DF1A-4468-9826-58677AF951F1}"/>
                </a:ext>
              </a:extLst>
            </p:cNvPr>
            <p:cNvSpPr/>
            <p:nvPr/>
          </p:nvSpPr>
          <p:spPr>
            <a:xfrm>
              <a:off x="20115708" y="10579894"/>
              <a:ext cx="95250" cy="85725"/>
            </a:xfrm>
            <a:custGeom>
              <a:avLst/>
              <a:gdLst/>
              <a:ahLst/>
              <a:cxnLst/>
              <a:rect l="0" t="0" r="0" b="0"/>
              <a:pathLst>
                <a:path w="95250" h="85725">
                  <a:moveTo>
                    <a:pt x="65247" y="70009"/>
                  </a:moveTo>
                  <a:lnTo>
                    <a:pt x="64294" y="70009"/>
                  </a:lnTo>
                  <a:cubicBezTo>
                    <a:pt x="60485" y="76676"/>
                    <a:pt x="50006" y="81439"/>
                    <a:pt x="41435" y="81439"/>
                  </a:cubicBezTo>
                  <a:cubicBezTo>
                    <a:pt x="34766" y="81439"/>
                    <a:pt x="30004" y="81439"/>
                    <a:pt x="23337" y="73819"/>
                  </a:cubicBezTo>
                  <a:cubicBezTo>
                    <a:pt x="16669" y="65246"/>
                    <a:pt x="16669" y="59531"/>
                    <a:pt x="16669" y="49054"/>
                  </a:cubicBezTo>
                  <a:cubicBezTo>
                    <a:pt x="16669" y="40481"/>
                    <a:pt x="16669" y="34766"/>
                    <a:pt x="16669" y="30956"/>
                  </a:cubicBezTo>
                  <a:cubicBezTo>
                    <a:pt x="16669" y="27146"/>
                    <a:pt x="16669" y="20479"/>
                    <a:pt x="16669" y="18574"/>
                  </a:cubicBezTo>
                  <a:cubicBezTo>
                    <a:pt x="15716" y="13811"/>
                    <a:pt x="13812" y="12859"/>
                    <a:pt x="10954" y="11906"/>
                  </a:cubicBezTo>
                  <a:cubicBezTo>
                    <a:pt x="8097" y="11906"/>
                    <a:pt x="7144" y="11906"/>
                    <a:pt x="7144" y="10954"/>
                  </a:cubicBezTo>
                  <a:lnTo>
                    <a:pt x="7144" y="8096"/>
                  </a:lnTo>
                  <a:cubicBezTo>
                    <a:pt x="7144" y="7144"/>
                    <a:pt x="7144" y="7144"/>
                    <a:pt x="9049" y="7144"/>
                  </a:cubicBezTo>
                  <a:lnTo>
                    <a:pt x="30004" y="7144"/>
                  </a:lnTo>
                  <a:cubicBezTo>
                    <a:pt x="30956" y="7144"/>
                    <a:pt x="31910" y="7144"/>
                    <a:pt x="32862" y="7144"/>
                  </a:cubicBezTo>
                  <a:cubicBezTo>
                    <a:pt x="33814" y="7144"/>
                    <a:pt x="33814" y="7144"/>
                    <a:pt x="34766" y="7144"/>
                  </a:cubicBezTo>
                  <a:cubicBezTo>
                    <a:pt x="35719" y="7144"/>
                    <a:pt x="36672" y="8096"/>
                    <a:pt x="36672" y="9049"/>
                  </a:cubicBezTo>
                  <a:cubicBezTo>
                    <a:pt x="36672" y="10954"/>
                    <a:pt x="35719" y="18574"/>
                    <a:pt x="35719" y="30956"/>
                  </a:cubicBezTo>
                  <a:lnTo>
                    <a:pt x="35719" y="41434"/>
                  </a:lnTo>
                  <a:cubicBezTo>
                    <a:pt x="35719" y="48101"/>
                    <a:pt x="34766" y="60484"/>
                    <a:pt x="39529" y="67151"/>
                  </a:cubicBezTo>
                  <a:cubicBezTo>
                    <a:pt x="43339" y="71914"/>
                    <a:pt x="47149" y="71914"/>
                    <a:pt x="50960" y="71914"/>
                  </a:cubicBezTo>
                  <a:cubicBezTo>
                    <a:pt x="54769" y="71914"/>
                    <a:pt x="60485" y="69056"/>
                    <a:pt x="63341" y="65246"/>
                  </a:cubicBezTo>
                  <a:cubicBezTo>
                    <a:pt x="64294" y="64294"/>
                    <a:pt x="65247" y="61436"/>
                    <a:pt x="65247" y="59531"/>
                  </a:cubicBezTo>
                  <a:lnTo>
                    <a:pt x="65247" y="18574"/>
                  </a:lnTo>
                  <a:cubicBezTo>
                    <a:pt x="65247" y="13811"/>
                    <a:pt x="62389" y="12859"/>
                    <a:pt x="57627" y="12859"/>
                  </a:cubicBezTo>
                  <a:cubicBezTo>
                    <a:pt x="54769" y="12859"/>
                    <a:pt x="53816" y="11906"/>
                    <a:pt x="53816" y="11906"/>
                  </a:cubicBezTo>
                  <a:lnTo>
                    <a:pt x="53816" y="9049"/>
                  </a:lnTo>
                  <a:cubicBezTo>
                    <a:pt x="53816" y="8096"/>
                    <a:pt x="54769" y="8096"/>
                    <a:pt x="55722" y="8096"/>
                  </a:cubicBezTo>
                  <a:lnTo>
                    <a:pt x="77629" y="8096"/>
                  </a:lnTo>
                  <a:cubicBezTo>
                    <a:pt x="78581" y="8096"/>
                    <a:pt x="79535" y="8096"/>
                    <a:pt x="80487" y="8096"/>
                  </a:cubicBezTo>
                  <a:cubicBezTo>
                    <a:pt x="81439" y="8096"/>
                    <a:pt x="82391" y="8096"/>
                    <a:pt x="82391" y="8096"/>
                  </a:cubicBezTo>
                  <a:cubicBezTo>
                    <a:pt x="83344" y="8096"/>
                    <a:pt x="83344" y="9049"/>
                    <a:pt x="83344" y="10001"/>
                  </a:cubicBezTo>
                  <a:cubicBezTo>
                    <a:pt x="83344" y="11906"/>
                    <a:pt x="82391" y="16669"/>
                    <a:pt x="82391" y="33814"/>
                  </a:cubicBezTo>
                  <a:lnTo>
                    <a:pt x="82391" y="46196"/>
                  </a:lnTo>
                  <a:cubicBezTo>
                    <a:pt x="82391" y="54769"/>
                    <a:pt x="82391" y="63341"/>
                    <a:pt x="82391" y="66199"/>
                  </a:cubicBezTo>
                  <a:cubicBezTo>
                    <a:pt x="83344" y="70961"/>
                    <a:pt x="85249" y="71914"/>
                    <a:pt x="86202" y="71914"/>
                  </a:cubicBezTo>
                  <a:cubicBezTo>
                    <a:pt x="87154" y="71914"/>
                    <a:pt x="90012" y="71914"/>
                    <a:pt x="91916" y="71914"/>
                  </a:cubicBezTo>
                  <a:cubicBezTo>
                    <a:pt x="92869" y="71914"/>
                    <a:pt x="93822" y="71914"/>
                    <a:pt x="93822" y="72866"/>
                  </a:cubicBezTo>
                  <a:lnTo>
                    <a:pt x="94774" y="75724"/>
                  </a:lnTo>
                  <a:cubicBezTo>
                    <a:pt x="94774" y="76676"/>
                    <a:pt x="94774" y="76676"/>
                    <a:pt x="93822" y="77629"/>
                  </a:cubicBezTo>
                  <a:lnTo>
                    <a:pt x="71914" y="83344"/>
                  </a:lnTo>
                  <a:cubicBezTo>
                    <a:pt x="70962" y="83344"/>
                    <a:pt x="70010" y="84296"/>
                    <a:pt x="68104" y="84296"/>
                  </a:cubicBezTo>
                  <a:cubicBezTo>
                    <a:pt x="66199" y="84296"/>
                    <a:pt x="66199" y="83344"/>
                    <a:pt x="65247" y="82391"/>
                  </a:cubicBezTo>
                  <a:lnTo>
                    <a:pt x="65247" y="70009"/>
                  </a:lnTo>
                  <a:close/>
                </a:path>
              </a:pathLst>
            </a:custGeom>
            <a:solidFill>
              <a:srgbClr val="39172F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1C1A96A0-D04F-403D-B0D5-A856B8E0EAF8}"/>
                </a:ext>
              </a:extLst>
            </p:cNvPr>
            <p:cNvSpPr/>
            <p:nvPr/>
          </p:nvSpPr>
          <p:spPr>
            <a:xfrm>
              <a:off x="20262393" y="10554177"/>
              <a:ext cx="76200" cy="114300"/>
            </a:xfrm>
            <a:custGeom>
              <a:avLst/>
              <a:gdLst/>
              <a:ahLst/>
              <a:cxnLst/>
              <a:rect l="0" t="0" r="0" b="0"/>
              <a:pathLst>
                <a:path w="76200" h="114300">
                  <a:moveTo>
                    <a:pt x="7144" y="76676"/>
                  </a:moveTo>
                  <a:cubicBezTo>
                    <a:pt x="7144" y="75724"/>
                    <a:pt x="7144" y="74772"/>
                    <a:pt x="8096" y="74772"/>
                  </a:cubicBezTo>
                  <a:lnTo>
                    <a:pt x="12859" y="73819"/>
                  </a:lnTo>
                  <a:cubicBezTo>
                    <a:pt x="13812" y="73819"/>
                    <a:pt x="14764" y="73819"/>
                    <a:pt x="14764" y="74772"/>
                  </a:cubicBezTo>
                  <a:lnTo>
                    <a:pt x="22384" y="88106"/>
                  </a:lnTo>
                  <a:cubicBezTo>
                    <a:pt x="26194" y="94774"/>
                    <a:pt x="30956" y="100489"/>
                    <a:pt x="42387" y="100489"/>
                  </a:cubicBezTo>
                  <a:cubicBezTo>
                    <a:pt x="50959" y="100489"/>
                    <a:pt x="58579" y="94774"/>
                    <a:pt x="58579" y="86201"/>
                  </a:cubicBezTo>
                  <a:cubicBezTo>
                    <a:pt x="58579" y="76676"/>
                    <a:pt x="52864" y="72866"/>
                    <a:pt x="36671" y="68104"/>
                  </a:cubicBezTo>
                  <a:cubicBezTo>
                    <a:pt x="20479" y="63341"/>
                    <a:pt x="8096" y="55722"/>
                    <a:pt x="8096" y="39529"/>
                  </a:cubicBezTo>
                  <a:cubicBezTo>
                    <a:pt x="8096" y="29051"/>
                    <a:pt x="11906" y="21431"/>
                    <a:pt x="19527" y="14764"/>
                  </a:cubicBezTo>
                  <a:cubicBezTo>
                    <a:pt x="28099" y="9049"/>
                    <a:pt x="33814" y="7144"/>
                    <a:pt x="43339" y="7144"/>
                  </a:cubicBezTo>
                  <a:cubicBezTo>
                    <a:pt x="54769" y="7144"/>
                    <a:pt x="61437" y="10001"/>
                    <a:pt x="66199" y="11906"/>
                  </a:cubicBezTo>
                  <a:cubicBezTo>
                    <a:pt x="70009" y="13811"/>
                    <a:pt x="70009" y="14764"/>
                    <a:pt x="70962" y="15716"/>
                  </a:cubicBezTo>
                  <a:lnTo>
                    <a:pt x="73819" y="31909"/>
                  </a:lnTo>
                  <a:cubicBezTo>
                    <a:pt x="73819" y="32861"/>
                    <a:pt x="73819" y="33814"/>
                    <a:pt x="73819" y="34766"/>
                  </a:cubicBezTo>
                  <a:lnTo>
                    <a:pt x="69056" y="36672"/>
                  </a:lnTo>
                  <a:cubicBezTo>
                    <a:pt x="68104" y="36672"/>
                    <a:pt x="68104" y="36672"/>
                    <a:pt x="67152" y="35719"/>
                  </a:cubicBezTo>
                  <a:lnTo>
                    <a:pt x="55721" y="23336"/>
                  </a:lnTo>
                  <a:cubicBezTo>
                    <a:pt x="52864" y="20479"/>
                    <a:pt x="49054" y="15716"/>
                    <a:pt x="41434" y="15716"/>
                  </a:cubicBezTo>
                  <a:cubicBezTo>
                    <a:pt x="32862" y="15716"/>
                    <a:pt x="25241" y="20479"/>
                    <a:pt x="25241" y="29051"/>
                  </a:cubicBezTo>
                  <a:cubicBezTo>
                    <a:pt x="25241" y="38576"/>
                    <a:pt x="31909" y="41434"/>
                    <a:pt x="46196" y="45244"/>
                  </a:cubicBezTo>
                  <a:cubicBezTo>
                    <a:pt x="56674" y="48101"/>
                    <a:pt x="63341" y="50959"/>
                    <a:pt x="69056" y="57626"/>
                  </a:cubicBezTo>
                  <a:cubicBezTo>
                    <a:pt x="73819" y="62389"/>
                    <a:pt x="75724" y="68104"/>
                    <a:pt x="75724" y="75724"/>
                  </a:cubicBezTo>
                  <a:cubicBezTo>
                    <a:pt x="75724" y="94774"/>
                    <a:pt x="59531" y="109061"/>
                    <a:pt x="36671" y="109061"/>
                  </a:cubicBezTo>
                  <a:cubicBezTo>
                    <a:pt x="24289" y="109061"/>
                    <a:pt x="13812" y="105251"/>
                    <a:pt x="11906" y="103347"/>
                  </a:cubicBezTo>
                  <a:cubicBezTo>
                    <a:pt x="10954" y="102394"/>
                    <a:pt x="10002" y="101441"/>
                    <a:pt x="10002" y="100489"/>
                  </a:cubicBezTo>
                  <a:lnTo>
                    <a:pt x="7144" y="76676"/>
                  </a:lnTo>
                  <a:close/>
                </a:path>
              </a:pathLst>
            </a:custGeom>
            <a:solidFill>
              <a:srgbClr val="39172F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1D8EE270-385B-455B-B835-C581DF7199FE}"/>
                </a:ext>
              </a:extLst>
            </p:cNvPr>
            <p:cNvSpPr/>
            <p:nvPr/>
          </p:nvSpPr>
          <p:spPr>
            <a:xfrm>
              <a:off x="20346213" y="10500837"/>
              <a:ext cx="95250" cy="161925"/>
            </a:xfrm>
            <a:custGeom>
              <a:avLst/>
              <a:gdLst/>
              <a:ahLst/>
              <a:cxnLst/>
              <a:rect l="0" t="0" r="0" b="0"/>
              <a:pathLst>
                <a:path w="95250" h="161925">
                  <a:moveTo>
                    <a:pt x="30956" y="108109"/>
                  </a:moveTo>
                  <a:cubicBezTo>
                    <a:pt x="30956" y="131921"/>
                    <a:pt x="48101" y="145256"/>
                    <a:pt x="61436" y="145256"/>
                  </a:cubicBezTo>
                  <a:cubicBezTo>
                    <a:pt x="75723" y="145256"/>
                    <a:pt x="84296" y="139541"/>
                    <a:pt x="89059" y="131921"/>
                  </a:cubicBezTo>
                  <a:cubicBezTo>
                    <a:pt x="90011" y="130016"/>
                    <a:pt x="90963" y="130016"/>
                    <a:pt x="91916" y="130969"/>
                  </a:cubicBezTo>
                  <a:lnTo>
                    <a:pt x="95726" y="132874"/>
                  </a:lnTo>
                  <a:cubicBezTo>
                    <a:pt x="96679" y="133826"/>
                    <a:pt x="97631" y="134778"/>
                    <a:pt x="95726" y="137636"/>
                  </a:cubicBezTo>
                  <a:cubicBezTo>
                    <a:pt x="90963" y="146209"/>
                    <a:pt x="78581" y="162401"/>
                    <a:pt x="53816" y="162401"/>
                  </a:cubicBezTo>
                  <a:cubicBezTo>
                    <a:pt x="38576" y="162401"/>
                    <a:pt x="28098" y="159544"/>
                    <a:pt x="20479" y="150019"/>
                  </a:cubicBezTo>
                  <a:cubicBezTo>
                    <a:pt x="10001" y="137636"/>
                    <a:pt x="7144" y="126206"/>
                    <a:pt x="7144" y="111919"/>
                  </a:cubicBezTo>
                  <a:cubicBezTo>
                    <a:pt x="7144" y="99536"/>
                    <a:pt x="8096" y="90964"/>
                    <a:pt x="18573" y="77628"/>
                  </a:cubicBezTo>
                  <a:cubicBezTo>
                    <a:pt x="28098" y="65246"/>
                    <a:pt x="38576" y="60484"/>
                    <a:pt x="58579" y="60484"/>
                  </a:cubicBezTo>
                  <a:cubicBezTo>
                    <a:pt x="85248" y="60484"/>
                    <a:pt x="93821" y="88106"/>
                    <a:pt x="93821" y="97631"/>
                  </a:cubicBezTo>
                  <a:cubicBezTo>
                    <a:pt x="93821" y="101441"/>
                    <a:pt x="91916" y="101441"/>
                    <a:pt x="87154" y="101441"/>
                  </a:cubicBezTo>
                  <a:lnTo>
                    <a:pt x="30956" y="101441"/>
                  </a:lnTo>
                  <a:lnTo>
                    <a:pt x="30956" y="108109"/>
                  </a:lnTo>
                  <a:lnTo>
                    <a:pt x="30956" y="108109"/>
                  </a:lnTo>
                  <a:close/>
                  <a:moveTo>
                    <a:pt x="59531" y="92869"/>
                  </a:moveTo>
                  <a:cubicBezTo>
                    <a:pt x="64294" y="92869"/>
                    <a:pt x="67151" y="91916"/>
                    <a:pt x="67151" y="90011"/>
                  </a:cubicBezTo>
                  <a:cubicBezTo>
                    <a:pt x="67151" y="83344"/>
                    <a:pt x="65246" y="69056"/>
                    <a:pt x="52863" y="69056"/>
                  </a:cubicBezTo>
                  <a:cubicBezTo>
                    <a:pt x="41434" y="69056"/>
                    <a:pt x="34766" y="77628"/>
                    <a:pt x="31909" y="92869"/>
                  </a:cubicBezTo>
                  <a:lnTo>
                    <a:pt x="59531" y="92869"/>
                  </a:lnTo>
                  <a:lnTo>
                    <a:pt x="59531" y="92869"/>
                  </a:lnTo>
                  <a:close/>
                  <a:moveTo>
                    <a:pt x="44291" y="44291"/>
                  </a:moveTo>
                  <a:cubicBezTo>
                    <a:pt x="44291" y="44291"/>
                    <a:pt x="44291" y="43339"/>
                    <a:pt x="44291" y="42386"/>
                  </a:cubicBezTo>
                  <a:lnTo>
                    <a:pt x="63341" y="14764"/>
                  </a:lnTo>
                  <a:cubicBezTo>
                    <a:pt x="66198" y="10001"/>
                    <a:pt x="70009" y="7144"/>
                    <a:pt x="74771" y="7144"/>
                  </a:cubicBezTo>
                  <a:cubicBezTo>
                    <a:pt x="83344" y="7144"/>
                    <a:pt x="89059" y="19526"/>
                    <a:pt x="78581" y="26194"/>
                  </a:cubicBezTo>
                  <a:lnTo>
                    <a:pt x="49054" y="46196"/>
                  </a:lnTo>
                  <a:cubicBezTo>
                    <a:pt x="49054" y="46196"/>
                    <a:pt x="48101" y="46196"/>
                    <a:pt x="47148" y="46196"/>
                  </a:cubicBezTo>
                  <a:lnTo>
                    <a:pt x="44291" y="44291"/>
                  </a:lnTo>
                  <a:close/>
                </a:path>
              </a:pathLst>
            </a:custGeom>
            <a:solidFill>
              <a:srgbClr val="39172F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5D41682A-092E-4455-A268-5CB8E012726A}"/>
                </a:ext>
              </a:extLst>
            </p:cNvPr>
            <p:cNvSpPr/>
            <p:nvPr/>
          </p:nvSpPr>
          <p:spPr>
            <a:xfrm>
              <a:off x="20440511" y="10553224"/>
              <a:ext cx="190500" cy="114300"/>
            </a:xfrm>
            <a:custGeom>
              <a:avLst/>
              <a:gdLst/>
              <a:ahLst/>
              <a:cxnLst/>
              <a:rect l="0" t="0" r="0" b="0"/>
              <a:pathLst>
                <a:path w="190500" h="114300">
                  <a:moveTo>
                    <a:pt x="37623" y="9049"/>
                  </a:moveTo>
                  <a:cubicBezTo>
                    <a:pt x="39528" y="8096"/>
                    <a:pt x="40481" y="8096"/>
                    <a:pt x="42386" y="8096"/>
                  </a:cubicBezTo>
                  <a:cubicBezTo>
                    <a:pt x="43338" y="8096"/>
                    <a:pt x="45244" y="9049"/>
                    <a:pt x="45244" y="10953"/>
                  </a:cubicBezTo>
                  <a:lnTo>
                    <a:pt x="46196" y="24289"/>
                  </a:lnTo>
                  <a:lnTo>
                    <a:pt x="47148" y="24289"/>
                  </a:lnTo>
                  <a:cubicBezTo>
                    <a:pt x="53815" y="15716"/>
                    <a:pt x="66198" y="7144"/>
                    <a:pt x="80486" y="7144"/>
                  </a:cubicBezTo>
                  <a:cubicBezTo>
                    <a:pt x="94773" y="7144"/>
                    <a:pt x="102394" y="13811"/>
                    <a:pt x="108109" y="24289"/>
                  </a:cubicBezTo>
                  <a:lnTo>
                    <a:pt x="109061" y="24289"/>
                  </a:lnTo>
                  <a:cubicBezTo>
                    <a:pt x="116681" y="14764"/>
                    <a:pt x="128111" y="7144"/>
                    <a:pt x="141446" y="7144"/>
                  </a:cubicBezTo>
                  <a:cubicBezTo>
                    <a:pt x="150971" y="7144"/>
                    <a:pt x="156686" y="8096"/>
                    <a:pt x="162401" y="14764"/>
                  </a:cubicBezTo>
                  <a:cubicBezTo>
                    <a:pt x="169069" y="21431"/>
                    <a:pt x="172878" y="24289"/>
                    <a:pt x="172878" y="44291"/>
                  </a:cubicBezTo>
                  <a:lnTo>
                    <a:pt x="172878" y="70961"/>
                  </a:lnTo>
                  <a:cubicBezTo>
                    <a:pt x="172878" y="77628"/>
                    <a:pt x="172878" y="89059"/>
                    <a:pt x="172878" y="90964"/>
                  </a:cubicBezTo>
                  <a:cubicBezTo>
                    <a:pt x="172878" y="95726"/>
                    <a:pt x="175736" y="97631"/>
                    <a:pt x="178594" y="97631"/>
                  </a:cubicBezTo>
                  <a:lnTo>
                    <a:pt x="184309" y="97631"/>
                  </a:lnTo>
                  <a:cubicBezTo>
                    <a:pt x="185261" y="97631"/>
                    <a:pt x="186213" y="97631"/>
                    <a:pt x="186213" y="99536"/>
                  </a:cubicBezTo>
                  <a:lnTo>
                    <a:pt x="186213" y="106203"/>
                  </a:lnTo>
                  <a:cubicBezTo>
                    <a:pt x="186213" y="107156"/>
                    <a:pt x="186213" y="108109"/>
                    <a:pt x="184309" y="108109"/>
                  </a:cubicBezTo>
                  <a:cubicBezTo>
                    <a:pt x="183356" y="108109"/>
                    <a:pt x="176688" y="107156"/>
                    <a:pt x="162401" y="107156"/>
                  </a:cubicBezTo>
                  <a:cubicBezTo>
                    <a:pt x="149065" y="107156"/>
                    <a:pt x="141446" y="108109"/>
                    <a:pt x="139540" y="108109"/>
                  </a:cubicBezTo>
                  <a:cubicBezTo>
                    <a:pt x="138588" y="108109"/>
                    <a:pt x="137636" y="107156"/>
                    <a:pt x="137636" y="106203"/>
                  </a:cubicBezTo>
                  <a:lnTo>
                    <a:pt x="137636" y="101441"/>
                  </a:lnTo>
                  <a:cubicBezTo>
                    <a:pt x="137636" y="100489"/>
                    <a:pt x="137636" y="99536"/>
                    <a:pt x="139540" y="99536"/>
                  </a:cubicBezTo>
                  <a:lnTo>
                    <a:pt x="143351" y="99536"/>
                  </a:lnTo>
                  <a:cubicBezTo>
                    <a:pt x="145256" y="99536"/>
                    <a:pt x="148113" y="98584"/>
                    <a:pt x="148113" y="94774"/>
                  </a:cubicBezTo>
                  <a:cubicBezTo>
                    <a:pt x="148113" y="90011"/>
                    <a:pt x="149065" y="81439"/>
                    <a:pt x="149065" y="74771"/>
                  </a:cubicBezTo>
                  <a:lnTo>
                    <a:pt x="149065" y="48101"/>
                  </a:lnTo>
                  <a:cubicBezTo>
                    <a:pt x="149065" y="36671"/>
                    <a:pt x="148113" y="30956"/>
                    <a:pt x="144303" y="27146"/>
                  </a:cubicBezTo>
                  <a:cubicBezTo>
                    <a:pt x="140494" y="23336"/>
                    <a:pt x="136684" y="22384"/>
                    <a:pt x="130015" y="22384"/>
                  </a:cubicBezTo>
                  <a:cubicBezTo>
                    <a:pt x="123348" y="22384"/>
                    <a:pt x="116681" y="27146"/>
                    <a:pt x="113823" y="31909"/>
                  </a:cubicBezTo>
                  <a:cubicBezTo>
                    <a:pt x="110013" y="36671"/>
                    <a:pt x="110013" y="43339"/>
                    <a:pt x="110013" y="50006"/>
                  </a:cubicBezTo>
                  <a:lnTo>
                    <a:pt x="110013" y="92869"/>
                  </a:lnTo>
                  <a:cubicBezTo>
                    <a:pt x="110013" y="97631"/>
                    <a:pt x="110965" y="100489"/>
                    <a:pt x="113823" y="100489"/>
                  </a:cubicBezTo>
                  <a:lnTo>
                    <a:pt x="119538" y="100489"/>
                  </a:lnTo>
                  <a:cubicBezTo>
                    <a:pt x="121444" y="100489"/>
                    <a:pt x="121444" y="100489"/>
                    <a:pt x="121444" y="102394"/>
                  </a:cubicBezTo>
                  <a:lnTo>
                    <a:pt x="121444" y="106203"/>
                  </a:lnTo>
                  <a:cubicBezTo>
                    <a:pt x="121444" y="107156"/>
                    <a:pt x="121444" y="108109"/>
                    <a:pt x="120490" y="108109"/>
                  </a:cubicBezTo>
                  <a:cubicBezTo>
                    <a:pt x="118586" y="108109"/>
                    <a:pt x="112871" y="107156"/>
                    <a:pt x="97631" y="107156"/>
                  </a:cubicBezTo>
                  <a:cubicBezTo>
                    <a:pt x="83344" y="107156"/>
                    <a:pt x="75723" y="108109"/>
                    <a:pt x="73819" y="108109"/>
                  </a:cubicBezTo>
                  <a:cubicBezTo>
                    <a:pt x="72865" y="108109"/>
                    <a:pt x="71913" y="107156"/>
                    <a:pt x="71913" y="106203"/>
                  </a:cubicBezTo>
                  <a:lnTo>
                    <a:pt x="71913" y="101441"/>
                  </a:lnTo>
                  <a:cubicBezTo>
                    <a:pt x="71913" y="99536"/>
                    <a:pt x="71913" y="99536"/>
                    <a:pt x="73819" y="99536"/>
                  </a:cubicBezTo>
                  <a:lnTo>
                    <a:pt x="78581" y="99536"/>
                  </a:lnTo>
                  <a:cubicBezTo>
                    <a:pt x="81438" y="99536"/>
                    <a:pt x="84296" y="97631"/>
                    <a:pt x="84296" y="89059"/>
                  </a:cubicBezTo>
                  <a:lnTo>
                    <a:pt x="84296" y="49053"/>
                  </a:lnTo>
                  <a:cubicBezTo>
                    <a:pt x="84296" y="31909"/>
                    <a:pt x="81438" y="27146"/>
                    <a:pt x="78581" y="24289"/>
                  </a:cubicBezTo>
                  <a:cubicBezTo>
                    <a:pt x="75723" y="22384"/>
                    <a:pt x="70961" y="21431"/>
                    <a:pt x="66198" y="21431"/>
                  </a:cubicBezTo>
                  <a:cubicBezTo>
                    <a:pt x="61436" y="21431"/>
                    <a:pt x="53815" y="24289"/>
                    <a:pt x="49053" y="30956"/>
                  </a:cubicBezTo>
                  <a:cubicBezTo>
                    <a:pt x="46196" y="35719"/>
                    <a:pt x="45244" y="40481"/>
                    <a:pt x="45244" y="47149"/>
                  </a:cubicBezTo>
                  <a:lnTo>
                    <a:pt x="45244" y="88106"/>
                  </a:lnTo>
                  <a:cubicBezTo>
                    <a:pt x="45244" y="96678"/>
                    <a:pt x="47148" y="98584"/>
                    <a:pt x="50006" y="98584"/>
                  </a:cubicBezTo>
                  <a:lnTo>
                    <a:pt x="54769" y="98584"/>
                  </a:lnTo>
                  <a:cubicBezTo>
                    <a:pt x="56673" y="98584"/>
                    <a:pt x="56673" y="98584"/>
                    <a:pt x="56673" y="99536"/>
                  </a:cubicBezTo>
                  <a:lnTo>
                    <a:pt x="56673" y="106203"/>
                  </a:lnTo>
                  <a:cubicBezTo>
                    <a:pt x="56673" y="107156"/>
                    <a:pt x="56673" y="108109"/>
                    <a:pt x="54769" y="108109"/>
                  </a:cubicBezTo>
                  <a:cubicBezTo>
                    <a:pt x="52863" y="108109"/>
                    <a:pt x="46196" y="107156"/>
                    <a:pt x="31909" y="107156"/>
                  </a:cubicBezTo>
                  <a:cubicBezTo>
                    <a:pt x="17621" y="107156"/>
                    <a:pt x="10953" y="108109"/>
                    <a:pt x="9048" y="108109"/>
                  </a:cubicBezTo>
                  <a:cubicBezTo>
                    <a:pt x="8096" y="108109"/>
                    <a:pt x="7144" y="108109"/>
                    <a:pt x="7144" y="106203"/>
                  </a:cubicBezTo>
                  <a:lnTo>
                    <a:pt x="7144" y="101441"/>
                  </a:lnTo>
                  <a:cubicBezTo>
                    <a:pt x="7144" y="100489"/>
                    <a:pt x="8096" y="99536"/>
                    <a:pt x="10001" y="99536"/>
                  </a:cubicBezTo>
                  <a:lnTo>
                    <a:pt x="16669" y="99536"/>
                  </a:lnTo>
                  <a:cubicBezTo>
                    <a:pt x="18573" y="99536"/>
                    <a:pt x="20478" y="97631"/>
                    <a:pt x="20478" y="93821"/>
                  </a:cubicBezTo>
                  <a:lnTo>
                    <a:pt x="20478" y="79534"/>
                  </a:lnTo>
                  <a:lnTo>
                    <a:pt x="20478" y="45244"/>
                  </a:lnTo>
                  <a:cubicBezTo>
                    <a:pt x="20478" y="37624"/>
                    <a:pt x="19526" y="33814"/>
                    <a:pt x="13811" y="30003"/>
                  </a:cubicBezTo>
                  <a:lnTo>
                    <a:pt x="9048" y="27146"/>
                  </a:lnTo>
                  <a:cubicBezTo>
                    <a:pt x="8096" y="26194"/>
                    <a:pt x="7144" y="26194"/>
                    <a:pt x="7144" y="25241"/>
                  </a:cubicBezTo>
                  <a:lnTo>
                    <a:pt x="7144" y="23336"/>
                  </a:lnTo>
                  <a:cubicBezTo>
                    <a:pt x="7144" y="22384"/>
                    <a:pt x="8096" y="22384"/>
                    <a:pt x="9048" y="21431"/>
                  </a:cubicBezTo>
                  <a:lnTo>
                    <a:pt x="37623" y="9049"/>
                  </a:lnTo>
                  <a:close/>
                </a:path>
              </a:pathLst>
            </a:custGeom>
            <a:solidFill>
              <a:srgbClr val="39172F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9E50369D-77D2-41F2-860C-1BD24895FA1B}"/>
                </a:ext>
              </a:extLst>
            </p:cNvPr>
            <p:cNvSpPr/>
            <p:nvPr/>
          </p:nvSpPr>
          <p:spPr>
            <a:xfrm>
              <a:off x="20631963" y="10503694"/>
              <a:ext cx="66675" cy="161925"/>
            </a:xfrm>
            <a:custGeom>
              <a:avLst/>
              <a:gdLst/>
              <a:ahLst/>
              <a:cxnLst/>
              <a:rect l="0" t="0" r="0" b="0"/>
              <a:pathLst>
                <a:path w="66675" h="161925">
                  <a:moveTo>
                    <a:pt x="22384" y="90964"/>
                  </a:moveTo>
                  <a:cubicBezTo>
                    <a:pt x="22384" y="84296"/>
                    <a:pt x="21431" y="79534"/>
                    <a:pt x="10001" y="76676"/>
                  </a:cubicBezTo>
                  <a:cubicBezTo>
                    <a:pt x="8096" y="76676"/>
                    <a:pt x="8096" y="75724"/>
                    <a:pt x="8096" y="74771"/>
                  </a:cubicBezTo>
                  <a:lnTo>
                    <a:pt x="8096" y="71914"/>
                  </a:lnTo>
                  <a:cubicBezTo>
                    <a:pt x="8096" y="70961"/>
                    <a:pt x="8096" y="70961"/>
                    <a:pt x="10001" y="70009"/>
                  </a:cubicBezTo>
                  <a:cubicBezTo>
                    <a:pt x="12859" y="69056"/>
                    <a:pt x="36671" y="60484"/>
                    <a:pt x="40481" y="58579"/>
                  </a:cubicBezTo>
                  <a:cubicBezTo>
                    <a:pt x="42386" y="57626"/>
                    <a:pt x="44291" y="57626"/>
                    <a:pt x="46196" y="57626"/>
                  </a:cubicBezTo>
                  <a:cubicBezTo>
                    <a:pt x="47148" y="57626"/>
                    <a:pt x="48101" y="58579"/>
                    <a:pt x="48101" y="60484"/>
                  </a:cubicBezTo>
                  <a:cubicBezTo>
                    <a:pt x="48101" y="64294"/>
                    <a:pt x="48101" y="78581"/>
                    <a:pt x="48101" y="98584"/>
                  </a:cubicBezTo>
                  <a:lnTo>
                    <a:pt x="48101" y="123349"/>
                  </a:lnTo>
                  <a:cubicBezTo>
                    <a:pt x="48101" y="131921"/>
                    <a:pt x="48101" y="140494"/>
                    <a:pt x="48101" y="143351"/>
                  </a:cubicBezTo>
                  <a:cubicBezTo>
                    <a:pt x="48101" y="147161"/>
                    <a:pt x="49054" y="149066"/>
                    <a:pt x="51911" y="149066"/>
                  </a:cubicBezTo>
                  <a:lnTo>
                    <a:pt x="61436" y="149066"/>
                  </a:lnTo>
                  <a:cubicBezTo>
                    <a:pt x="63341" y="149066"/>
                    <a:pt x="63341" y="149066"/>
                    <a:pt x="63341" y="150971"/>
                  </a:cubicBezTo>
                  <a:lnTo>
                    <a:pt x="63341" y="155734"/>
                  </a:lnTo>
                  <a:cubicBezTo>
                    <a:pt x="63341" y="156686"/>
                    <a:pt x="63341" y="157639"/>
                    <a:pt x="61436" y="157639"/>
                  </a:cubicBezTo>
                  <a:cubicBezTo>
                    <a:pt x="59531" y="157639"/>
                    <a:pt x="49054" y="156686"/>
                    <a:pt x="33813" y="156686"/>
                  </a:cubicBezTo>
                  <a:cubicBezTo>
                    <a:pt x="20479" y="156686"/>
                    <a:pt x="11906" y="157639"/>
                    <a:pt x="9048" y="157639"/>
                  </a:cubicBezTo>
                  <a:cubicBezTo>
                    <a:pt x="8096" y="157639"/>
                    <a:pt x="7144" y="157639"/>
                    <a:pt x="7144" y="155734"/>
                  </a:cubicBezTo>
                  <a:lnTo>
                    <a:pt x="7144" y="150971"/>
                  </a:lnTo>
                  <a:cubicBezTo>
                    <a:pt x="7144" y="150019"/>
                    <a:pt x="8096" y="149066"/>
                    <a:pt x="9048" y="149066"/>
                  </a:cubicBezTo>
                  <a:lnTo>
                    <a:pt x="19526" y="149066"/>
                  </a:lnTo>
                  <a:cubicBezTo>
                    <a:pt x="21431" y="149066"/>
                    <a:pt x="23336" y="148114"/>
                    <a:pt x="23336" y="144304"/>
                  </a:cubicBezTo>
                  <a:cubicBezTo>
                    <a:pt x="23336" y="137636"/>
                    <a:pt x="23336" y="130016"/>
                    <a:pt x="23336" y="123349"/>
                  </a:cubicBezTo>
                  <a:lnTo>
                    <a:pt x="23336" y="90964"/>
                  </a:lnTo>
                  <a:lnTo>
                    <a:pt x="22384" y="90964"/>
                  </a:lnTo>
                  <a:lnTo>
                    <a:pt x="22384" y="90964"/>
                  </a:lnTo>
                  <a:lnTo>
                    <a:pt x="22384" y="90964"/>
                  </a:lnTo>
                  <a:close/>
                  <a:moveTo>
                    <a:pt x="30004" y="33814"/>
                  </a:moveTo>
                  <a:cubicBezTo>
                    <a:pt x="22384" y="33814"/>
                    <a:pt x="15716" y="29051"/>
                    <a:pt x="15716" y="20479"/>
                  </a:cubicBezTo>
                  <a:cubicBezTo>
                    <a:pt x="15716" y="13811"/>
                    <a:pt x="22384" y="7144"/>
                    <a:pt x="30956" y="7144"/>
                  </a:cubicBezTo>
                  <a:cubicBezTo>
                    <a:pt x="40481" y="7144"/>
                    <a:pt x="44291" y="13811"/>
                    <a:pt x="44291" y="19526"/>
                  </a:cubicBezTo>
                  <a:cubicBezTo>
                    <a:pt x="45244" y="26194"/>
                    <a:pt x="40481" y="33814"/>
                    <a:pt x="30004" y="33814"/>
                  </a:cubicBezTo>
                  <a:close/>
                </a:path>
              </a:pathLst>
            </a:custGeom>
            <a:solidFill>
              <a:srgbClr val="39172F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60ACC00C-BA86-46C2-8BBB-8993690134B8}"/>
                </a:ext>
              </a:extLst>
            </p:cNvPr>
            <p:cNvSpPr/>
            <p:nvPr/>
          </p:nvSpPr>
          <p:spPr>
            <a:xfrm>
              <a:off x="20694828" y="10554177"/>
              <a:ext cx="123825" cy="114300"/>
            </a:xfrm>
            <a:custGeom>
              <a:avLst/>
              <a:gdLst/>
              <a:ahLst/>
              <a:cxnLst/>
              <a:rect l="0" t="0" r="0" b="0"/>
              <a:pathLst>
                <a:path w="123825" h="114300">
                  <a:moveTo>
                    <a:pt x="36671" y="9049"/>
                  </a:moveTo>
                  <a:cubicBezTo>
                    <a:pt x="38577" y="8097"/>
                    <a:pt x="39529" y="7144"/>
                    <a:pt x="41434" y="7144"/>
                  </a:cubicBezTo>
                  <a:cubicBezTo>
                    <a:pt x="42386" y="7144"/>
                    <a:pt x="43339" y="8097"/>
                    <a:pt x="44291" y="10001"/>
                  </a:cubicBezTo>
                  <a:lnTo>
                    <a:pt x="46196" y="22384"/>
                  </a:lnTo>
                  <a:lnTo>
                    <a:pt x="47148" y="22384"/>
                  </a:lnTo>
                  <a:cubicBezTo>
                    <a:pt x="50006" y="19526"/>
                    <a:pt x="53816" y="15716"/>
                    <a:pt x="58579" y="12859"/>
                  </a:cubicBezTo>
                  <a:cubicBezTo>
                    <a:pt x="64294" y="10001"/>
                    <a:pt x="70009" y="7144"/>
                    <a:pt x="76677" y="7144"/>
                  </a:cubicBezTo>
                  <a:cubicBezTo>
                    <a:pt x="84296" y="7144"/>
                    <a:pt x="91916" y="8097"/>
                    <a:pt x="96679" y="12859"/>
                  </a:cubicBezTo>
                  <a:cubicBezTo>
                    <a:pt x="107156" y="20479"/>
                    <a:pt x="109061" y="27147"/>
                    <a:pt x="109061" y="36672"/>
                  </a:cubicBezTo>
                  <a:lnTo>
                    <a:pt x="109061" y="70009"/>
                  </a:lnTo>
                  <a:cubicBezTo>
                    <a:pt x="109061" y="77629"/>
                    <a:pt x="109061" y="88106"/>
                    <a:pt x="109061" y="91916"/>
                  </a:cubicBezTo>
                  <a:cubicBezTo>
                    <a:pt x="109061" y="96679"/>
                    <a:pt x="111919" y="98584"/>
                    <a:pt x="114777" y="98584"/>
                  </a:cubicBezTo>
                  <a:lnTo>
                    <a:pt x="121444" y="98584"/>
                  </a:lnTo>
                  <a:cubicBezTo>
                    <a:pt x="123348" y="98584"/>
                    <a:pt x="124302" y="98584"/>
                    <a:pt x="124302" y="100489"/>
                  </a:cubicBezTo>
                  <a:lnTo>
                    <a:pt x="124302" y="105251"/>
                  </a:lnTo>
                  <a:cubicBezTo>
                    <a:pt x="124302" y="106204"/>
                    <a:pt x="124302" y="107156"/>
                    <a:pt x="122396" y="107156"/>
                  </a:cubicBezTo>
                  <a:cubicBezTo>
                    <a:pt x="120491" y="107156"/>
                    <a:pt x="113823" y="106204"/>
                    <a:pt x="97631" y="106204"/>
                  </a:cubicBezTo>
                  <a:cubicBezTo>
                    <a:pt x="83344" y="106204"/>
                    <a:pt x="76677" y="107156"/>
                    <a:pt x="74771" y="107156"/>
                  </a:cubicBezTo>
                  <a:cubicBezTo>
                    <a:pt x="73819" y="107156"/>
                    <a:pt x="72866" y="106204"/>
                    <a:pt x="72866" y="104299"/>
                  </a:cubicBezTo>
                  <a:lnTo>
                    <a:pt x="72866" y="99536"/>
                  </a:lnTo>
                  <a:cubicBezTo>
                    <a:pt x="72866" y="98584"/>
                    <a:pt x="72866" y="97631"/>
                    <a:pt x="75723" y="97631"/>
                  </a:cubicBezTo>
                  <a:lnTo>
                    <a:pt x="80486" y="97631"/>
                  </a:lnTo>
                  <a:cubicBezTo>
                    <a:pt x="82391" y="97631"/>
                    <a:pt x="84296" y="96679"/>
                    <a:pt x="84296" y="91916"/>
                  </a:cubicBezTo>
                  <a:cubicBezTo>
                    <a:pt x="85248" y="86201"/>
                    <a:pt x="85248" y="79534"/>
                    <a:pt x="85248" y="70009"/>
                  </a:cubicBezTo>
                  <a:lnTo>
                    <a:pt x="85248" y="43339"/>
                  </a:lnTo>
                  <a:cubicBezTo>
                    <a:pt x="85248" y="33814"/>
                    <a:pt x="85248" y="28099"/>
                    <a:pt x="79534" y="23336"/>
                  </a:cubicBezTo>
                  <a:cubicBezTo>
                    <a:pt x="74771" y="19526"/>
                    <a:pt x="70961" y="19526"/>
                    <a:pt x="65246" y="19526"/>
                  </a:cubicBezTo>
                  <a:cubicBezTo>
                    <a:pt x="61436" y="19526"/>
                    <a:pt x="55721" y="20479"/>
                    <a:pt x="50006" y="25241"/>
                  </a:cubicBezTo>
                  <a:cubicBezTo>
                    <a:pt x="46196" y="29051"/>
                    <a:pt x="45244" y="35719"/>
                    <a:pt x="45244" y="41434"/>
                  </a:cubicBezTo>
                  <a:lnTo>
                    <a:pt x="45244" y="89059"/>
                  </a:lnTo>
                  <a:cubicBezTo>
                    <a:pt x="45244" y="93822"/>
                    <a:pt x="46196" y="96679"/>
                    <a:pt x="50006" y="96679"/>
                  </a:cubicBezTo>
                  <a:lnTo>
                    <a:pt x="53816" y="96679"/>
                  </a:lnTo>
                  <a:cubicBezTo>
                    <a:pt x="55721" y="96679"/>
                    <a:pt x="55721" y="96679"/>
                    <a:pt x="55721" y="98584"/>
                  </a:cubicBezTo>
                  <a:lnTo>
                    <a:pt x="55721" y="102394"/>
                  </a:lnTo>
                  <a:cubicBezTo>
                    <a:pt x="55721" y="103347"/>
                    <a:pt x="55721" y="104299"/>
                    <a:pt x="53816" y="104299"/>
                  </a:cubicBezTo>
                  <a:cubicBezTo>
                    <a:pt x="52864" y="104299"/>
                    <a:pt x="46196" y="103347"/>
                    <a:pt x="31909" y="103347"/>
                  </a:cubicBezTo>
                  <a:cubicBezTo>
                    <a:pt x="17621" y="103347"/>
                    <a:pt x="10002" y="104299"/>
                    <a:pt x="9048" y="104299"/>
                  </a:cubicBezTo>
                  <a:cubicBezTo>
                    <a:pt x="8096" y="104299"/>
                    <a:pt x="8096" y="103347"/>
                    <a:pt x="8096" y="102394"/>
                  </a:cubicBezTo>
                  <a:lnTo>
                    <a:pt x="8096" y="97631"/>
                  </a:lnTo>
                  <a:cubicBezTo>
                    <a:pt x="8096" y="96679"/>
                    <a:pt x="8096" y="95726"/>
                    <a:pt x="10002" y="95726"/>
                  </a:cubicBezTo>
                  <a:lnTo>
                    <a:pt x="14764" y="95726"/>
                  </a:lnTo>
                  <a:cubicBezTo>
                    <a:pt x="17621" y="95726"/>
                    <a:pt x="20479" y="94774"/>
                    <a:pt x="20479" y="90964"/>
                  </a:cubicBezTo>
                  <a:lnTo>
                    <a:pt x="20479" y="38576"/>
                  </a:lnTo>
                  <a:cubicBezTo>
                    <a:pt x="20479" y="31909"/>
                    <a:pt x="16669" y="28099"/>
                    <a:pt x="10954" y="25241"/>
                  </a:cubicBezTo>
                  <a:lnTo>
                    <a:pt x="9048" y="24289"/>
                  </a:lnTo>
                  <a:cubicBezTo>
                    <a:pt x="8096" y="24289"/>
                    <a:pt x="7144" y="23336"/>
                    <a:pt x="7144" y="22384"/>
                  </a:cubicBezTo>
                  <a:lnTo>
                    <a:pt x="7144" y="20479"/>
                  </a:lnTo>
                  <a:cubicBezTo>
                    <a:pt x="7144" y="19526"/>
                    <a:pt x="8096" y="18574"/>
                    <a:pt x="9048" y="18574"/>
                  </a:cubicBezTo>
                  <a:lnTo>
                    <a:pt x="36671" y="9049"/>
                  </a:lnTo>
                  <a:close/>
                </a:path>
              </a:pathLst>
            </a:custGeom>
            <a:solidFill>
              <a:srgbClr val="39172F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4E969D4E-11D7-45AB-B079-473F70590041}"/>
                </a:ext>
              </a:extLst>
            </p:cNvPr>
            <p:cNvSpPr/>
            <p:nvPr/>
          </p:nvSpPr>
          <p:spPr>
            <a:xfrm>
              <a:off x="20822463" y="10552272"/>
              <a:ext cx="104775" cy="114300"/>
            </a:xfrm>
            <a:custGeom>
              <a:avLst/>
              <a:gdLst/>
              <a:ahLst/>
              <a:cxnLst/>
              <a:rect l="0" t="0" r="0" b="0"/>
              <a:pathLst>
                <a:path w="104775" h="114300">
                  <a:moveTo>
                    <a:pt x="60484" y="96679"/>
                  </a:moveTo>
                  <a:cubicBezTo>
                    <a:pt x="55721" y="102394"/>
                    <a:pt x="49054" y="106204"/>
                    <a:pt x="40481" y="109061"/>
                  </a:cubicBezTo>
                  <a:cubicBezTo>
                    <a:pt x="34766" y="110966"/>
                    <a:pt x="30004" y="110966"/>
                    <a:pt x="25241" y="110966"/>
                  </a:cubicBezTo>
                  <a:cubicBezTo>
                    <a:pt x="16669" y="110966"/>
                    <a:pt x="9048" y="104299"/>
                    <a:pt x="9048" y="90964"/>
                  </a:cubicBezTo>
                  <a:cubicBezTo>
                    <a:pt x="9048" y="80486"/>
                    <a:pt x="13811" y="70009"/>
                    <a:pt x="30004" y="62389"/>
                  </a:cubicBezTo>
                  <a:cubicBezTo>
                    <a:pt x="44291" y="55722"/>
                    <a:pt x="52863" y="51911"/>
                    <a:pt x="58579" y="48102"/>
                  </a:cubicBezTo>
                  <a:lnTo>
                    <a:pt x="58579" y="35719"/>
                  </a:lnTo>
                  <a:cubicBezTo>
                    <a:pt x="58579" y="30956"/>
                    <a:pt x="57626" y="25241"/>
                    <a:pt x="54769" y="22384"/>
                  </a:cubicBezTo>
                  <a:cubicBezTo>
                    <a:pt x="52863" y="19527"/>
                    <a:pt x="48101" y="18574"/>
                    <a:pt x="43338" y="18574"/>
                  </a:cubicBezTo>
                  <a:cubicBezTo>
                    <a:pt x="39529" y="18574"/>
                    <a:pt x="33813" y="19527"/>
                    <a:pt x="30004" y="22384"/>
                  </a:cubicBezTo>
                  <a:cubicBezTo>
                    <a:pt x="27146" y="24289"/>
                    <a:pt x="29051" y="28099"/>
                    <a:pt x="29051" y="33814"/>
                  </a:cubicBezTo>
                  <a:cubicBezTo>
                    <a:pt x="29051" y="42386"/>
                    <a:pt x="25241" y="47149"/>
                    <a:pt x="14763" y="47149"/>
                  </a:cubicBezTo>
                  <a:cubicBezTo>
                    <a:pt x="10954" y="47149"/>
                    <a:pt x="7144" y="44291"/>
                    <a:pt x="7144" y="39529"/>
                  </a:cubicBezTo>
                  <a:cubicBezTo>
                    <a:pt x="7144" y="32861"/>
                    <a:pt x="10954" y="25241"/>
                    <a:pt x="17621" y="20479"/>
                  </a:cubicBezTo>
                  <a:cubicBezTo>
                    <a:pt x="27146" y="12859"/>
                    <a:pt x="39529" y="7144"/>
                    <a:pt x="54769" y="7144"/>
                  </a:cubicBezTo>
                  <a:cubicBezTo>
                    <a:pt x="68104" y="7144"/>
                    <a:pt x="71913" y="10002"/>
                    <a:pt x="75723" y="13811"/>
                  </a:cubicBezTo>
                  <a:cubicBezTo>
                    <a:pt x="80486" y="18574"/>
                    <a:pt x="81438" y="25241"/>
                    <a:pt x="81438" y="30956"/>
                  </a:cubicBezTo>
                  <a:lnTo>
                    <a:pt x="81438" y="67152"/>
                  </a:lnTo>
                  <a:lnTo>
                    <a:pt x="81438" y="78581"/>
                  </a:lnTo>
                  <a:cubicBezTo>
                    <a:pt x="81438" y="90964"/>
                    <a:pt x="83344" y="94774"/>
                    <a:pt x="87154" y="94774"/>
                  </a:cubicBezTo>
                  <a:cubicBezTo>
                    <a:pt x="90011" y="94774"/>
                    <a:pt x="93821" y="92869"/>
                    <a:pt x="94773" y="90964"/>
                  </a:cubicBezTo>
                  <a:cubicBezTo>
                    <a:pt x="95726" y="90011"/>
                    <a:pt x="95726" y="90011"/>
                    <a:pt x="96679" y="90011"/>
                  </a:cubicBezTo>
                  <a:lnTo>
                    <a:pt x="99536" y="91916"/>
                  </a:lnTo>
                  <a:cubicBezTo>
                    <a:pt x="100488" y="91916"/>
                    <a:pt x="100488" y="92869"/>
                    <a:pt x="99536" y="95727"/>
                  </a:cubicBezTo>
                  <a:cubicBezTo>
                    <a:pt x="97631" y="99536"/>
                    <a:pt x="91916" y="109061"/>
                    <a:pt x="78581" y="109061"/>
                  </a:cubicBezTo>
                  <a:cubicBezTo>
                    <a:pt x="71913" y="110014"/>
                    <a:pt x="65246" y="107156"/>
                    <a:pt x="60484" y="96679"/>
                  </a:cubicBezTo>
                  <a:lnTo>
                    <a:pt x="60484" y="96679"/>
                  </a:lnTo>
                  <a:close/>
                  <a:moveTo>
                    <a:pt x="59531" y="56674"/>
                  </a:moveTo>
                  <a:cubicBezTo>
                    <a:pt x="49054" y="63341"/>
                    <a:pt x="33813" y="67152"/>
                    <a:pt x="33813" y="84297"/>
                  </a:cubicBezTo>
                  <a:cubicBezTo>
                    <a:pt x="33813" y="93822"/>
                    <a:pt x="38576" y="98584"/>
                    <a:pt x="44291" y="98584"/>
                  </a:cubicBezTo>
                  <a:cubicBezTo>
                    <a:pt x="50959" y="98584"/>
                    <a:pt x="59531" y="91916"/>
                    <a:pt x="59531" y="87154"/>
                  </a:cubicBezTo>
                  <a:lnTo>
                    <a:pt x="59531" y="56674"/>
                  </a:lnTo>
                  <a:lnTo>
                    <a:pt x="59531" y="56674"/>
                  </a:lnTo>
                  <a:close/>
                </a:path>
              </a:pathLst>
            </a:custGeom>
            <a:solidFill>
              <a:srgbClr val="39172F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3F7D9A99-B41E-46FB-98F9-8BD7FC17C0E3}"/>
                </a:ext>
              </a:extLst>
            </p:cNvPr>
            <p:cNvSpPr/>
            <p:nvPr/>
          </p:nvSpPr>
          <p:spPr>
            <a:xfrm>
              <a:off x="20926286" y="10503694"/>
              <a:ext cx="66675" cy="161925"/>
            </a:xfrm>
            <a:custGeom>
              <a:avLst/>
              <a:gdLst/>
              <a:ahLst/>
              <a:cxnLst/>
              <a:rect l="0" t="0" r="0" b="0"/>
              <a:pathLst>
                <a:path w="66675" h="161925">
                  <a:moveTo>
                    <a:pt x="22384" y="90964"/>
                  </a:moveTo>
                  <a:cubicBezTo>
                    <a:pt x="22384" y="84296"/>
                    <a:pt x="21431" y="79534"/>
                    <a:pt x="10001" y="76676"/>
                  </a:cubicBezTo>
                  <a:cubicBezTo>
                    <a:pt x="8096" y="76676"/>
                    <a:pt x="8096" y="75724"/>
                    <a:pt x="8096" y="74771"/>
                  </a:cubicBezTo>
                  <a:lnTo>
                    <a:pt x="8096" y="71914"/>
                  </a:lnTo>
                  <a:cubicBezTo>
                    <a:pt x="8096" y="70961"/>
                    <a:pt x="8096" y="70961"/>
                    <a:pt x="10001" y="70009"/>
                  </a:cubicBezTo>
                  <a:cubicBezTo>
                    <a:pt x="12859" y="69056"/>
                    <a:pt x="36671" y="60484"/>
                    <a:pt x="40481" y="58579"/>
                  </a:cubicBezTo>
                  <a:cubicBezTo>
                    <a:pt x="42386" y="57626"/>
                    <a:pt x="44290" y="57626"/>
                    <a:pt x="46196" y="57626"/>
                  </a:cubicBezTo>
                  <a:cubicBezTo>
                    <a:pt x="47148" y="57626"/>
                    <a:pt x="48101" y="58579"/>
                    <a:pt x="48101" y="60484"/>
                  </a:cubicBezTo>
                  <a:cubicBezTo>
                    <a:pt x="48101" y="64294"/>
                    <a:pt x="48101" y="78581"/>
                    <a:pt x="48101" y="98584"/>
                  </a:cubicBezTo>
                  <a:lnTo>
                    <a:pt x="48101" y="123349"/>
                  </a:lnTo>
                  <a:cubicBezTo>
                    <a:pt x="48101" y="131921"/>
                    <a:pt x="48101" y="140494"/>
                    <a:pt x="48101" y="143351"/>
                  </a:cubicBezTo>
                  <a:cubicBezTo>
                    <a:pt x="48101" y="147161"/>
                    <a:pt x="49053" y="149066"/>
                    <a:pt x="51911" y="149066"/>
                  </a:cubicBezTo>
                  <a:lnTo>
                    <a:pt x="61436" y="149066"/>
                  </a:lnTo>
                  <a:cubicBezTo>
                    <a:pt x="63340" y="149066"/>
                    <a:pt x="63340" y="149066"/>
                    <a:pt x="63340" y="150971"/>
                  </a:cubicBezTo>
                  <a:lnTo>
                    <a:pt x="63340" y="155734"/>
                  </a:lnTo>
                  <a:cubicBezTo>
                    <a:pt x="63340" y="156686"/>
                    <a:pt x="63340" y="157639"/>
                    <a:pt x="61436" y="157639"/>
                  </a:cubicBezTo>
                  <a:cubicBezTo>
                    <a:pt x="59531" y="157639"/>
                    <a:pt x="49053" y="156686"/>
                    <a:pt x="33813" y="156686"/>
                  </a:cubicBezTo>
                  <a:cubicBezTo>
                    <a:pt x="20478" y="156686"/>
                    <a:pt x="11906" y="157639"/>
                    <a:pt x="9048" y="157639"/>
                  </a:cubicBezTo>
                  <a:cubicBezTo>
                    <a:pt x="8096" y="157639"/>
                    <a:pt x="7144" y="157639"/>
                    <a:pt x="7144" y="155734"/>
                  </a:cubicBezTo>
                  <a:lnTo>
                    <a:pt x="7144" y="150971"/>
                  </a:lnTo>
                  <a:cubicBezTo>
                    <a:pt x="7144" y="150019"/>
                    <a:pt x="8096" y="149066"/>
                    <a:pt x="9048" y="149066"/>
                  </a:cubicBezTo>
                  <a:lnTo>
                    <a:pt x="19526" y="149066"/>
                  </a:lnTo>
                  <a:cubicBezTo>
                    <a:pt x="21431" y="149066"/>
                    <a:pt x="23336" y="148114"/>
                    <a:pt x="23336" y="144304"/>
                  </a:cubicBezTo>
                  <a:cubicBezTo>
                    <a:pt x="23336" y="137636"/>
                    <a:pt x="23336" y="130016"/>
                    <a:pt x="23336" y="123349"/>
                  </a:cubicBezTo>
                  <a:lnTo>
                    <a:pt x="23336" y="90964"/>
                  </a:lnTo>
                  <a:lnTo>
                    <a:pt x="22384" y="90964"/>
                  </a:lnTo>
                  <a:lnTo>
                    <a:pt x="22384" y="90964"/>
                  </a:lnTo>
                  <a:lnTo>
                    <a:pt x="22384" y="90964"/>
                  </a:lnTo>
                  <a:close/>
                  <a:moveTo>
                    <a:pt x="30003" y="33814"/>
                  </a:moveTo>
                  <a:cubicBezTo>
                    <a:pt x="22384" y="33814"/>
                    <a:pt x="15715" y="29051"/>
                    <a:pt x="15715" y="20479"/>
                  </a:cubicBezTo>
                  <a:cubicBezTo>
                    <a:pt x="15715" y="13811"/>
                    <a:pt x="22384" y="7144"/>
                    <a:pt x="30956" y="7144"/>
                  </a:cubicBezTo>
                  <a:cubicBezTo>
                    <a:pt x="40481" y="7144"/>
                    <a:pt x="44290" y="13811"/>
                    <a:pt x="44290" y="19526"/>
                  </a:cubicBezTo>
                  <a:cubicBezTo>
                    <a:pt x="45244" y="26194"/>
                    <a:pt x="40481" y="33814"/>
                    <a:pt x="30003" y="33814"/>
                  </a:cubicBezTo>
                  <a:close/>
                </a:path>
              </a:pathLst>
            </a:custGeom>
            <a:solidFill>
              <a:srgbClr val="39172F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1A17EA07-A308-4BDA-991F-F5CE2583CB20}"/>
                </a:ext>
              </a:extLst>
            </p:cNvPr>
            <p:cNvSpPr/>
            <p:nvPr/>
          </p:nvSpPr>
          <p:spPr>
            <a:xfrm>
              <a:off x="20991056" y="10554177"/>
              <a:ext cx="85725" cy="114300"/>
            </a:xfrm>
            <a:custGeom>
              <a:avLst/>
              <a:gdLst/>
              <a:ahLst/>
              <a:cxnLst/>
              <a:rect l="0" t="0" r="0" b="0"/>
              <a:pathLst>
                <a:path w="85725" h="114300">
                  <a:moveTo>
                    <a:pt x="22384" y="47149"/>
                  </a:moveTo>
                  <a:cubicBezTo>
                    <a:pt x="22384" y="36672"/>
                    <a:pt x="20479" y="32861"/>
                    <a:pt x="13812" y="29051"/>
                  </a:cubicBezTo>
                  <a:lnTo>
                    <a:pt x="10002" y="27147"/>
                  </a:lnTo>
                  <a:cubicBezTo>
                    <a:pt x="9049" y="27147"/>
                    <a:pt x="8096" y="26194"/>
                    <a:pt x="8096" y="25241"/>
                  </a:cubicBezTo>
                  <a:lnTo>
                    <a:pt x="8096" y="24289"/>
                  </a:lnTo>
                  <a:cubicBezTo>
                    <a:pt x="8096" y="23336"/>
                    <a:pt x="8096" y="23336"/>
                    <a:pt x="10002" y="22384"/>
                  </a:cubicBezTo>
                  <a:lnTo>
                    <a:pt x="37624" y="9049"/>
                  </a:lnTo>
                  <a:cubicBezTo>
                    <a:pt x="38577" y="9049"/>
                    <a:pt x="39529" y="8097"/>
                    <a:pt x="41434" y="8097"/>
                  </a:cubicBezTo>
                  <a:cubicBezTo>
                    <a:pt x="42387" y="8097"/>
                    <a:pt x="43339" y="9049"/>
                    <a:pt x="43339" y="10954"/>
                  </a:cubicBezTo>
                  <a:lnTo>
                    <a:pt x="45244" y="28099"/>
                  </a:lnTo>
                  <a:lnTo>
                    <a:pt x="46196" y="28099"/>
                  </a:lnTo>
                  <a:cubicBezTo>
                    <a:pt x="53816" y="14764"/>
                    <a:pt x="64294" y="7144"/>
                    <a:pt x="73819" y="7144"/>
                  </a:cubicBezTo>
                  <a:cubicBezTo>
                    <a:pt x="81439" y="7144"/>
                    <a:pt x="86202" y="11906"/>
                    <a:pt x="86202" y="18574"/>
                  </a:cubicBezTo>
                  <a:cubicBezTo>
                    <a:pt x="86202" y="25241"/>
                    <a:pt x="79534" y="30956"/>
                    <a:pt x="73819" y="30956"/>
                  </a:cubicBezTo>
                  <a:cubicBezTo>
                    <a:pt x="70962" y="30956"/>
                    <a:pt x="68104" y="30004"/>
                    <a:pt x="66199" y="29051"/>
                  </a:cubicBezTo>
                  <a:cubicBezTo>
                    <a:pt x="64294" y="28099"/>
                    <a:pt x="62389" y="27147"/>
                    <a:pt x="59531" y="27147"/>
                  </a:cubicBezTo>
                  <a:cubicBezTo>
                    <a:pt x="56674" y="27147"/>
                    <a:pt x="52864" y="29051"/>
                    <a:pt x="50006" y="33814"/>
                  </a:cubicBezTo>
                  <a:cubicBezTo>
                    <a:pt x="48102" y="36672"/>
                    <a:pt x="47149" y="42386"/>
                    <a:pt x="47149" y="45244"/>
                  </a:cubicBezTo>
                  <a:lnTo>
                    <a:pt x="47149" y="90011"/>
                  </a:lnTo>
                  <a:cubicBezTo>
                    <a:pt x="47149" y="97631"/>
                    <a:pt x="49054" y="99536"/>
                    <a:pt x="53816" y="99536"/>
                  </a:cubicBezTo>
                  <a:lnTo>
                    <a:pt x="64294" y="99536"/>
                  </a:lnTo>
                  <a:cubicBezTo>
                    <a:pt x="65246" y="99536"/>
                    <a:pt x="66199" y="99536"/>
                    <a:pt x="66199" y="101441"/>
                  </a:cubicBezTo>
                  <a:lnTo>
                    <a:pt x="66199" y="105251"/>
                  </a:lnTo>
                  <a:cubicBezTo>
                    <a:pt x="66199" y="106204"/>
                    <a:pt x="66199" y="107156"/>
                    <a:pt x="64294" y="107156"/>
                  </a:cubicBezTo>
                  <a:cubicBezTo>
                    <a:pt x="62389" y="107156"/>
                    <a:pt x="52864" y="106204"/>
                    <a:pt x="35719" y="106204"/>
                  </a:cubicBezTo>
                  <a:cubicBezTo>
                    <a:pt x="19527" y="106204"/>
                    <a:pt x="10002" y="107156"/>
                    <a:pt x="9049" y="107156"/>
                  </a:cubicBezTo>
                  <a:cubicBezTo>
                    <a:pt x="8096" y="107156"/>
                    <a:pt x="7144" y="107156"/>
                    <a:pt x="7144" y="105251"/>
                  </a:cubicBezTo>
                  <a:lnTo>
                    <a:pt x="7144" y="100489"/>
                  </a:lnTo>
                  <a:cubicBezTo>
                    <a:pt x="7144" y="99536"/>
                    <a:pt x="7144" y="98584"/>
                    <a:pt x="9049" y="98584"/>
                  </a:cubicBezTo>
                  <a:lnTo>
                    <a:pt x="17621" y="98584"/>
                  </a:lnTo>
                  <a:cubicBezTo>
                    <a:pt x="21431" y="98584"/>
                    <a:pt x="23337" y="96679"/>
                    <a:pt x="23337" y="91916"/>
                  </a:cubicBezTo>
                  <a:lnTo>
                    <a:pt x="23337" y="47149"/>
                  </a:lnTo>
                  <a:lnTo>
                    <a:pt x="22384" y="47149"/>
                  </a:lnTo>
                  <a:lnTo>
                    <a:pt x="22384" y="47149"/>
                  </a:lnTo>
                  <a:lnTo>
                    <a:pt x="22384" y="47149"/>
                  </a:lnTo>
                  <a:close/>
                </a:path>
              </a:pathLst>
            </a:custGeom>
            <a:solidFill>
              <a:srgbClr val="39172F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C6C2D593-A408-4E3E-A28F-9E7574D36376}"/>
                </a:ext>
              </a:extLst>
            </p:cNvPr>
            <p:cNvSpPr/>
            <p:nvPr/>
          </p:nvSpPr>
          <p:spPr>
            <a:xfrm>
              <a:off x="21072970" y="10554177"/>
              <a:ext cx="95250" cy="114300"/>
            </a:xfrm>
            <a:custGeom>
              <a:avLst/>
              <a:gdLst/>
              <a:ahLst/>
              <a:cxnLst/>
              <a:rect l="0" t="0" r="0" b="0"/>
              <a:pathLst>
                <a:path w="95250" h="114300">
                  <a:moveTo>
                    <a:pt x="30956" y="54769"/>
                  </a:moveTo>
                  <a:cubicBezTo>
                    <a:pt x="30956" y="78581"/>
                    <a:pt x="48102" y="91916"/>
                    <a:pt x="61436" y="91916"/>
                  </a:cubicBezTo>
                  <a:cubicBezTo>
                    <a:pt x="75723" y="91916"/>
                    <a:pt x="84297" y="86201"/>
                    <a:pt x="89060" y="78581"/>
                  </a:cubicBezTo>
                  <a:cubicBezTo>
                    <a:pt x="90011" y="76676"/>
                    <a:pt x="90964" y="76676"/>
                    <a:pt x="91918" y="77629"/>
                  </a:cubicBezTo>
                  <a:lnTo>
                    <a:pt x="95727" y="79534"/>
                  </a:lnTo>
                  <a:cubicBezTo>
                    <a:pt x="96680" y="80486"/>
                    <a:pt x="97631" y="81439"/>
                    <a:pt x="95727" y="84297"/>
                  </a:cubicBezTo>
                  <a:cubicBezTo>
                    <a:pt x="90964" y="92869"/>
                    <a:pt x="78581" y="109061"/>
                    <a:pt x="53818" y="109061"/>
                  </a:cubicBezTo>
                  <a:cubicBezTo>
                    <a:pt x="38577" y="109061"/>
                    <a:pt x="28098" y="106204"/>
                    <a:pt x="20480" y="96679"/>
                  </a:cubicBezTo>
                  <a:cubicBezTo>
                    <a:pt x="10002" y="84297"/>
                    <a:pt x="7144" y="72866"/>
                    <a:pt x="7144" y="58579"/>
                  </a:cubicBezTo>
                  <a:cubicBezTo>
                    <a:pt x="7144" y="46197"/>
                    <a:pt x="8097" y="37624"/>
                    <a:pt x="18574" y="24289"/>
                  </a:cubicBezTo>
                  <a:cubicBezTo>
                    <a:pt x="28098" y="11906"/>
                    <a:pt x="38577" y="7144"/>
                    <a:pt x="58580" y="7144"/>
                  </a:cubicBezTo>
                  <a:cubicBezTo>
                    <a:pt x="85248" y="7144"/>
                    <a:pt x="93822" y="34766"/>
                    <a:pt x="93822" y="44291"/>
                  </a:cubicBezTo>
                  <a:cubicBezTo>
                    <a:pt x="93822" y="48101"/>
                    <a:pt x="91918" y="48101"/>
                    <a:pt x="87155" y="48101"/>
                  </a:cubicBezTo>
                  <a:lnTo>
                    <a:pt x="30956" y="48101"/>
                  </a:lnTo>
                  <a:lnTo>
                    <a:pt x="30956" y="54769"/>
                  </a:lnTo>
                  <a:lnTo>
                    <a:pt x="30956" y="54769"/>
                  </a:lnTo>
                  <a:close/>
                  <a:moveTo>
                    <a:pt x="59531" y="39529"/>
                  </a:moveTo>
                  <a:cubicBezTo>
                    <a:pt x="64294" y="39529"/>
                    <a:pt x="67152" y="38576"/>
                    <a:pt x="67152" y="36672"/>
                  </a:cubicBezTo>
                  <a:cubicBezTo>
                    <a:pt x="67152" y="30004"/>
                    <a:pt x="65247" y="15716"/>
                    <a:pt x="52864" y="15716"/>
                  </a:cubicBezTo>
                  <a:cubicBezTo>
                    <a:pt x="41435" y="15716"/>
                    <a:pt x="34768" y="24289"/>
                    <a:pt x="31910" y="39529"/>
                  </a:cubicBezTo>
                  <a:lnTo>
                    <a:pt x="59531" y="39529"/>
                  </a:lnTo>
                  <a:lnTo>
                    <a:pt x="59531" y="39529"/>
                  </a:lnTo>
                  <a:close/>
                </a:path>
              </a:pathLst>
            </a:custGeom>
            <a:solidFill>
              <a:srgbClr val="39172F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CA004DD2-A103-4FF6-91E8-31ABB45D2429}"/>
                </a:ext>
              </a:extLst>
            </p:cNvPr>
            <p:cNvSpPr/>
            <p:nvPr/>
          </p:nvSpPr>
          <p:spPr>
            <a:xfrm>
              <a:off x="19728041" y="9844564"/>
              <a:ext cx="542925" cy="542925"/>
            </a:xfrm>
            <a:custGeom>
              <a:avLst/>
              <a:gdLst/>
              <a:ahLst/>
              <a:cxnLst/>
              <a:rect l="0" t="0" r="0" b="0"/>
              <a:pathLst>
                <a:path w="542925" h="542925">
                  <a:moveTo>
                    <a:pt x="272891" y="7144"/>
                  </a:moveTo>
                  <a:cubicBezTo>
                    <a:pt x="126206" y="7144"/>
                    <a:pt x="7144" y="126206"/>
                    <a:pt x="7144" y="272891"/>
                  </a:cubicBezTo>
                  <a:cubicBezTo>
                    <a:pt x="7144" y="419576"/>
                    <a:pt x="126206" y="538639"/>
                    <a:pt x="272891" y="538639"/>
                  </a:cubicBezTo>
                  <a:cubicBezTo>
                    <a:pt x="419577" y="538639"/>
                    <a:pt x="538639" y="419576"/>
                    <a:pt x="538639" y="272891"/>
                  </a:cubicBezTo>
                  <a:cubicBezTo>
                    <a:pt x="538639" y="126206"/>
                    <a:pt x="419577" y="7144"/>
                    <a:pt x="272891" y="7144"/>
                  </a:cubicBezTo>
                  <a:close/>
                  <a:moveTo>
                    <a:pt x="282416" y="415766"/>
                  </a:moveTo>
                  <a:cubicBezTo>
                    <a:pt x="272891" y="415766"/>
                    <a:pt x="262414" y="414814"/>
                    <a:pt x="253841" y="412909"/>
                  </a:cubicBezTo>
                  <a:cubicBezTo>
                    <a:pt x="236696" y="463391"/>
                    <a:pt x="214789" y="480536"/>
                    <a:pt x="182404" y="480536"/>
                  </a:cubicBezTo>
                  <a:cubicBezTo>
                    <a:pt x="162402" y="480536"/>
                    <a:pt x="147161" y="470059"/>
                    <a:pt x="148114" y="454819"/>
                  </a:cubicBezTo>
                  <a:cubicBezTo>
                    <a:pt x="149066" y="443389"/>
                    <a:pt x="156686" y="434816"/>
                    <a:pt x="167164" y="434816"/>
                  </a:cubicBezTo>
                  <a:cubicBezTo>
                    <a:pt x="174784" y="434816"/>
                    <a:pt x="180498" y="438626"/>
                    <a:pt x="185261" y="446247"/>
                  </a:cubicBezTo>
                  <a:cubicBezTo>
                    <a:pt x="188119" y="451961"/>
                    <a:pt x="192881" y="453866"/>
                    <a:pt x="197644" y="453866"/>
                  </a:cubicBezTo>
                  <a:cubicBezTo>
                    <a:pt x="207169" y="454819"/>
                    <a:pt x="212884" y="450056"/>
                    <a:pt x="220504" y="410051"/>
                  </a:cubicBezTo>
                  <a:lnTo>
                    <a:pt x="255746" y="224314"/>
                  </a:lnTo>
                  <a:lnTo>
                    <a:pt x="260509" y="201454"/>
                  </a:lnTo>
                  <a:cubicBezTo>
                    <a:pt x="263366" y="191929"/>
                    <a:pt x="265271" y="183356"/>
                    <a:pt x="268129" y="175736"/>
                  </a:cubicBezTo>
                  <a:cubicBezTo>
                    <a:pt x="269081" y="175736"/>
                    <a:pt x="270034" y="175736"/>
                    <a:pt x="270986" y="175736"/>
                  </a:cubicBezTo>
                  <a:cubicBezTo>
                    <a:pt x="282416" y="175736"/>
                    <a:pt x="292894" y="177641"/>
                    <a:pt x="302419" y="180499"/>
                  </a:cubicBezTo>
                  <a:cubicBezTo>
                    <a:pt x="300514" y="187166"/>
                    <a:pt x="299561" y="193834"/>
                    <a:pt x="297656" y="201454"/>
                  </a:cubicBezTo>
                  <a:lnTo>
                    <a:pt x="292894" y="225266"/>
                  </a:lnTo>
                  <a:lnTo>
                    <a:pt x="265271" y="363379"/>
                  </a:lnTo>
                  <a:cubicBezTo>
                    <a:pt x="263366" y="370999"/>
                    <a:pt x="262414" y="378619"/>
                    <a:pt x="260509" y="385286"/>
                  </a:cubicBezTo>
                  <a:cubicBezTo>
                    <a:pt x="267177" y="386239"/>
                    <a:pt x="273844" y="387191"/>
                    <a:pt x="281464" y="387191"/>
                  </a:cubicBezTo>
                  <a:cubicBezTo>
                    <a:pt x="340519" y="387191"/>
                    <a:pt x="370998" y="344329"/>
                    <a:pt x="377666" y="333851"/>
                  </a:cubicBezTo>
                  <a:lnTo>
                    <a:pt x="411956" y="333851"/>
                  </a:lnTo>
                  <a:cubicBezTo>
                    <a:pt x="393859" y="378619"/>
                    <a:pt x="345281" y="415766"/>
                    <a:pt x="282416" y="415766"/>
                  </a:cubicBezTo>
                  <a:close/>
                  <a:moveTo>
                    <a:pt x="399573" y="128111"/>
                  </a:moveTo>
                  <a:cubicBezTo>
                    <a:pt x="389096" y="128111"/>
                    <a:pt x="382429" y="121444"/>
                    <a:pt x="377666" y="108109"/>
                  </a:cubicBezTo>
                  <a:cubicBezTo>
                    <a:pt x="373856" y="97631"/>
                    <a:pt x="368141" y="92869"/>
                    <a:pt x="358616" y="92869"/>
                  </a:cubicBezTo>
                  <a:cubicBezTo>
                    <a:pt x="344329" y="92869"/>
                    <a:pt x="331946" y="104299"/>
                    <a:pt x="320516" y="128111"/>
                  </a:cubicBezTo>
                  <a:cubicBezTo>
                    <a:pt x="368141" y="141447"/>
                    <a:pt x="398621" y="176689"/>
                    <a:pt x="411956" y="205264"/>
                  </a:cubicBezTo>
                  <a:lnTo>
                    <a:pt x="377666" y="205264"/>
                  </a:lnTo>
                  <a:cubicBezTo>
                    <a:pt x="368141" y="188119"/>
                    <a:pt x="335756" y="150019"/>
                    <a:pt x="281464" y="150019"/>
                  </a:cubicBezTo>
                  <a:cubicBezTo>
                    <a:pt x="214789" y="150019"/>
                    <a:pt x="165259" y="202406"/>
                    <a:pt x="165259" y="268129"/>
                  </a:cubicBezTo>
                  <a:cubicBezTo>
                    <a:pt x="165259" y="301466"/>
                    <a:pt x="177641" y="331947"/>
                    <a:pt x="198596" y="352901"/>
                  </a:cubicBezTo>
                  <a:lnTo>
                    <a:pt x="191929" y="386239"/>
                  </a:lnTo>
                  <a:cubicBezTo>
                    <a:pt x="155734" y="359569"/>
                    <a:pt x="132873" y="316706"/>
                    <a:pt x="132873" y="268129"/>
                  </a:cubicBezTo>
                  <a:cubicBezTo>
                    <a:pt x="132873" y="187166"/>
                    <a:pt x="195739" y="121444"/>
                    <a:pt x="280511" y="121444"/>
                  </a:cubicBezTo>
                  <a:cubicBezTo>
                    <a:pt x="284321" y="121444"/>
                    <a:pt x="287179" y="121444"/>
                    <a:pt x="290989" y="121444"/>
                  </a:cubicBezTo>
                  <a:cubicBezTo>
                    <a:pt x="310991" y="90011"/>
                    <a:pt x="339566" y="68104"/>
                    <a:pt x="373856" y="68104"/>
                  </a:cubicBezTo>
                  <a:cubicBezTo>
                    <a:pt x="401479" y="68104"/>
                    <a:pt x="420529" y="85249"/>
                    <a:pt x="419577" y="106204"/>
                  </a:cubicBezTo>
                  <a:cubicBezTo>
                    <a:pt x="420529" y="120491"/>
                    <a:pt x="411956" y="128111"/>
                    <a:pt x="399573" y="128111"/>
                  </a:cubicBezTo>
                  <a:close/>
                </a:path>
              </a:pathLst>
            </a:custGeom>
            <a:solidFill>
              <a:srgbClr val="582348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43" name="Espace réservé du numéro de diapositive 42">
            <a:extLst>
              <a:ext uri="{FF2B5EF4-FFF2-40B4-BE49-F238E27FC236}">
                <a16:creationId xmlns:a16="http://schemas.microsoft.com/office/drawing/2014/main" id="{380F15A1-E3E6-4627-BCCE-132B8C571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1929">
              <a:defRPr/>
            </a:pPr>
            <a:fld id="{2B83279A-CA12-439A-84DB-082BC9C2067F}" type="slidenum">
              <a:rPr lang="fr-FR" smtClean="0"/>
              <a:pPr defTabSz="801929"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7179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Chateaufor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CF744E39-F03D-47CA-888E-58D169B326C9}"/>
              </a:ext>
            </a:extLst>
          </p:cNvPr>
          <p:cNvSpPr/>
          <p:nvPr userDrawn="1"/>
        </p:nvSpPr>
        <p:spPr>
          <a:xfrm>
            <a:off x="0" y="0"/>
            <a:ext cx="2923817" cy="7559675"/>
          </a:xfrm>
          <a:custGeom>
            <a:avLst/>
            <a:gdLst>
              <a:gd name="connsiteX0" fmla="*/ 0 w 2500547"/>
              <a:gd name="connsiteY0" fmla="*/ 0 h 6858000"/>
              <a:gd name="connsiteX1" fmla="*/ 1567656 w 2500547"/>
              <a:gd name="connsiteY1" fmla="*/ 0 h 6858000"/>
              <a:gd name="connsiteX2" fmla="*/ 1654633 w 2500547"/>
              <a:gd name="connsiteY2" fmla="*/ 150160 h 6858000"/>
              <a:gd name="connsiteX3" fmla="*/ 1737762 w 2500547"/>
              <a:gd name="connsiteY3" fmla="*/ 302756 h 6858000"/>
              <a:gd name="connsiteX4" fmla="*/ 1816976 w 2500547"/>
              <a:gd name="connsiteY4" fmla="*/ 457721 h 6858000"/>
              <a:gd name="connsiteX5" fmla="*/ 1892208 w 2500547"/>
              <a:gd name="connsiteY5" fmla="*/ 614989 h 6858000"/>
              <a:gd name="connsiteX6" fmla="*/ 1963394 w 2500547"/>
              <a:gd name="connsiteY6" fmla="*/ 774495 h 6858000"/>
              <a:gd name="connsiteX7" fmla="*/ 2030466 w 2500547"/>
              <a:gd name="connsiteY7" fmla="*/ 936173 h 6858000"/>
              <a:gd name="connsiteX8" fmla="*/ 2093359 w 2500547"/>
              <a:gd name="connsiteY8" fmla="*/ 1099957 h 6858000"/>
              <a:gd name="connsiteX9" fmla="*/ 2152007 w 2500547"/>
              <a:gd name="connsiteY9" fmla="*/ 1265782 h 6858000"/>
              <a:gd name="connsiteX10" fmla="*/ 2206343 w 2500547"/>
              <a:gd name="connsiteY10" fmla="*/ 1433582 h 6858000"/>
              <a:gd name="connsiteX11" fmla="*/ 2256300 w 2500547"/>
              <a:gd name="connsiteY11" fmla="*/ 1603292 h 6858000"/>
              <a:gd name="connsiteX12" fmla="*/ 2301814 w 2500547"/>
              <a:gd name="connsiteY12" fmla="*/ 1774845 h 6858000"/>
              <a:gd name="connsiteX13" fmla="*/ 2342818 w 2500547"/>
              <a:gd name="connsiteY13" fmla="*/ 1948176 h 6858000"/>
              <a:gd name="connsiteX14" fmla="*/ 2379246 w 2500547"/>
              <a:gd name="connsiteY14" fmla="*/ 2123220 h 6858000"/>
              <a:gd name="connsiteX15" fmla="*/ 2411031 w 2500547"/>
              <a:gd name="connsiteY15" fmla="*/ 2299910 h 6858000"/>
              <a:gd name="connsiteX16" fmla="*/ 2438107 w 2500547"/>
              <a:gd name="connsiteY16" fmla="*/ 2478181 h 6858000"/>
              <a:gd name="connsiteX17" fmla="*/ 2460409 w 2500547"/>
              <a:gd name="connsiteY17" fmla="*/ 2657967 h 6858000"/>
              <a:gd name="connsiteX18" fmla="*/ 2477870 w 2500547"/>
              <a:gd name="connsiteY18" fmla="*/ 2839203 h 6858000"/>
              <a:gd name="connsiteX19" fmla="*/ 2490424 w 2500547"/>
              <a:gd name="connsiteY19" fmla="*/ 3021822 h 6858000"/>
              <a:gd name="connsiteX20" fmla="*/ 2498005 w 2500547"/>
              <a:gd name="connsiteY20" fmla="*/ 3205760 h 6858000"/>
              <a:gd name="connsiteX21" fmla="*/ 2500547 w 2500547"/>
              <a:gd name="connsiteY21" fmla="*/ 3390950 h 6858000"/>
              <a:gd name="connsiteX22" fmla="*/ 2497873 w 2500547"/>
              <a:gd name="connsiteY22" fmla="*/ 3580882 h 6858000"/>
              <a:gd name="connsiteX23" fmla="*/ 2489900 w 2500547"/>
              <a:gd name="connsiteY23" fmla="*/ 3769494 h 6858000"/>
              <a:gd name="connsiteX24" fmla="*/ 2476698 w 2500547"/>
              <a:gd name="connsiteY24" fmla="*/ 3956715 h 6858000"/>
              <a:gd name="connsiteX25" fmla="*/ 2458339 w 2500547"/>
              <a:gd name="connsiteY25" fmla="*/ 4142473 h 6858000"/>
              <a:gd name="connsiteX26" fmla="*/ 2434895 w 2500547"/>
              <a:gd name="connsiteY26" fmla="*/ 4326699 h 6858000"/>
              <a:gd name="connsiteX27" fmla="*/ 2406437 w 2500547"/>
              <a:gd name="connsiteY27" fmla="*/ 4509322 h 6858000"/>
              <a:gd name="connsiteX28" fmla="*/ 2373035 w 2500547"/>
              <a:gd name="connsiteY28" fmla="*/ 4690269 h 6858000"/>
              <a:gd name="connsiteX29" fmla="*/ 2334763 w 2500547"/>
              <a:gd name="connsiteY29" fmla="*/ 4869472 h 6858000"/>
              <a:gd name="connsiteX30" fmla="*/ 2291690 w 2500547"/>
              <a:gd name="connsiteY30" fmla="*/ 5046859 h 6858000"/>
              <a:gd name="connsiteX31" fmla="*/ 2243889 w 2500547"/>
              <a:gd name="connsiteY31" fmla="*/ 5222359 h 6858000"/>
              <a:gd name="connsiteX32" fmla="*/ 2191431 w 2500547"/>
              <a:gd name="connsiteY32" fmla="*/ 5395901 h 6858000"/>
              <a:gd name="connsiteX33" fmla="*/ 2134387 w 2500547"/>
              <a:gd name="connsiteY33" fmla="*/ 5567414 h 6858000"/>
              <a:gd name="connsiteX34" fmla="*/ 2072829 w 2500547"/>
              <a:gd name="connsiteY34" fmla="*/ 5736829 h 6858000"/>
              <a:gd name="connsiteX35" fmla="*/ 2006828 w 2500547"/>
              <a:gd name="connsiteY35" fmla="*/ 5904073 h 6858000"/>
              <a:gd name="connsiteX36" fmla="*/ 1936455 w 2500547"/>
              <a:gd name="connsiteY36" fmla="*/ 6069076 h 6858000"/>
              <a:gd name="connsiteX37" fmla="*/ 1861782 w 2500547"/>
              <a:gd name="connsiteY37" fmla="*/ 6231768 h 6858000"/>
              <a:gd name="connsiteX38" fmla="*/ 1782880 w 2500547"/>
              <a:gd name="connsiteY38" fmla="*/ 6392076 h 6858000"/>
              <a:gd name="connsiteX39" fmla="*/ 1699821 w 2500547"/>
              <a:gd name="connsiteY39" fmla="*/ 6549932 h 6858000"/>
              <a:gd name="connsiteX40" fmla="*/ 1612676 w 2500547"/>
              <a:gd name="connsiteY40" fmla="*/ 6705263 h 6858000"/>
              <a:gd name="connsiteX41" fmla="*/ 1521517 w 2500547"/>
              <a:gd name="connsiteY41" fmla="*/ 6858000 h 6858000"/>
              <a:gd name="connsiteX42" fmla="*/ 0 w 2500547"/>
              <a:gd name="connsiteY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500547" h="6858000">
                <a:moveTo>
                  <a:pt x="0" y="0"/>
                </a:moveTo>
                <a:lnTo>
                  <a:pt x="1567656" y="0"/>
                </a:lnTo>
                <a:lnTo>
                  <a:pt x="1654633" y="150160"/>
                </a:lnTo>
                <a:lnTo>
                  <a:pt x="1737762" y="302756"/>
                </a:lnTo>
                <a:lnTo>
                  <a:pt x="1816976" y="457721"/>
                </a:lnTo>
                <a:lnTo>
                  <a:pt x="1892208" y="614989"/>
                </a:lnTo>
                <a:lnTo>
                  <a:pt x="1963394" y="774495"/>
                </a:lnTo>
                <a:lnTo>
                  <a:pt x="2030466" y="936173"/>
                </a:lnTo>
                <a:lnTo>
                  <a:pt x="2093359" y="1099957"/>
                </a:lnTo>
                <a:lnTo>
                  <a:pt x="2152007" y="1265782"/>
                </a:lnTo>
                <a:lnTo>
                  <a:pt x="2206343" y="1433582"/>
                </a:lnTo>
                <a:lnTo>
                  <a:pt x="2256300" y="1603292"/>
                </a:lnTo>
                <a:lnTo>
                  <a:pt x="2301814" y="1774845"/>
                </a:lnTo>
                <a:lnTo>
                  <a:pt x="2342818" y="1948176"/>
                </a:lnTo>
                <a:lnTo>
                  <a:pt x="2379246" y="2123220"/>
                </a:lnTo>
                <a:lnTo>
                  <a:pt x="2411031" y="2299910"/>
                </a:lnTo>
                <a:lnTo>
                  <a:pt x="2438107" y="2478181"/>
                </a:lnTo>
                <a:lnTo>
                  <a:pt x="2460409" y="2657967"/>
                </a:lnTo>
                <a:lnTo>
                  <a:pt x="2477870" y="2839203"/>
                </a:lnTo>
                <a:lnTo>
                  <a:pt x="2490424" y="3021822"/>
                </a:lnTo>
                <a:lnTo>
                  <a:pt x="2498005" y="3205760"/>
                </a:lnTo>
                <a:lnTo>
                  <a:pt x="2500547" y="3390950"/>
                </a:lnTo>
                <a:lnTo>
                  <a:pt x="2497873" y="3580882"/>
                </a:lnTo>
                <a:lnTo>
                  <a:pt x="2489900" y="3769494"/>
                </a:lnTo>
                <a:lnTo>
                  <a:pt x="2476698" y="3956715"/>
                </a:lnTo>
                <a:lnTo>
                  <a:pt x="2458339" y="4142473"/>
                </a:lnTo>
                <a:lnTo>
                  <a:pt x="2434895" y="4326699"/>
                </a:lnTo>
                <a:lnTo>
                  <a:pt x="2406437" y="4509322"/>
                </a:lnTo>
                <a:lnTo>
                  <a:pt x="2373035" y="4690269"/>
                </a:lnTo>
                <a:lnTo>
                  <a:pt x="2334763" y="4869472"/>
                </a:lnTo>
                <a:lnTo>
                  <a:pt x="2291690" y="5046859"/>
                </a:lnTo>
                <a:lnTo>
                  <a:pt x="2243889" y="5222359"/>
                </a:lnTo>
                <a:lnTo>
                  <a:pt x="2191431" y="5395901"/>
                </a:lnTo>
                <a:lnTo>
                  <a:pt x="2134387" y="5567414"/>
                </a:lnTo>
                <a:lnTo>
                  <a:pt x="2072829" y="5736829"/>
                </a:lnTo>
                <a:lnTo>
                  <a:pt x="2006828" y="5904073"/>
                </a:lnTo>
                <a:lnTo>
                  <a:pt x="1936455" y="6069076"/>
                </a:lnTo>
                <a:lnTo>
                  <a:pt x="1861782" y="6231768"/>
                </a:lnTo>
                <a:lnTo>
                  <a:pt x="1782880" y="6392076"/>
                </a:lnTo>
                <a:lnTo>
                  <a:pt x="1699821" y="6549932"/>
                </a:lnTo>
                <a:lnTo>
                  <a:pt x="1612676" y="6705263"/>
                </a:lnTo>
                <a:lnTo>
                  <a:pt x="152151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EE9E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79" b="0" i="0" u="none" strike="noStrike" kern="1200" cap="none" spc="0" normalizeH="0" baseline="0" noProof="0">
              <a:ln>
                <a:noFill/>
              </a:ln>
              <a:solidFill>
                <a:srgbClr val="1E345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DBC38429-A8BE-4507-B317-FA23EB04D9D6}"/>
              </a:ext>
            </a:extLst>
          </p:cNvPr>
          <p:cNvGrpSpPr/>
          <p:nvPr userDrawn="1"/>
        </p:nvGrpSpPr>
        <p:grpSpPr>
          <a:xfrm>
            <a:off x="312885" y="490715"/>
            <a:ext cx="1778956" cy="577600"/>
            <a:chOff x="6489771" y="2918146"/>
            <a:chExt cx="2297641" cy="791322"/>
          </a:xfrm>
        </p:grpSpPr>
        <p:sp>
          <p:nvSpPr>
            <p:cNvPr id="7" name="object 48">
              <a:extLst>
                <a:ext uri="{FF2B5EF4-FFF2-40B4-BE49-F238E27FC236}">
                  <a16:creationId xmlns:a16="http://schemas.microsoft.com/office/drawing/2014/main" id="{F8A11106-A097-4206-8262-BA327A5487F5}"/>
                </a:ext>
              </a:extLst>
            </p:cNvPr>
            <p:cNvSpPr/>
            <p:nvPr/>
          </p:nvSpPr>
          <p:spPr>
            <a:xfrm>
              <a:off x="7013643" y="3319721"/>
              <a:ext cx="124714" cy="78943"/>
            </a:xfrm>
            <a:custGeom>
              <a:avLst/>
              <a:gdLst/>
              <a:ahLst/>
              <a:cxnLst/>
              <a:rect l="l" t="t" r="r" b="b"/>
              <a:pathLst>
                <a:path w="124714" h="78943">
                  <a:moveTo>
                    <a:pt x="4571" y="78943"/>
                  </a:moveTo>
                  <a:lnTo>
                    <a:pt x="6337" y="78130"/>
                  </a:lnTo>
                  <a:lnTo>
                    <a:pt x="60464" y="37592"/>
                  </a:lnTo>
                  <a:lnTo>
                    <a:pt x="118922" y="78701"/>
                  </a:lnTo>
                  <a:lnTo>
                    <a:pt x="120395" y="78765"/>
                  </a:lnTo>
                  <a:lnTo>
                    <a:pt x="124713" y="73875"/>
                  </a:lnTo>
                  <a:lnTo>
                    <a:pt x="123799" y="72847"/>
                  </a:lnTo>
                  <a:lnTo>
                    <a:pt x="66078" y="4381"/>
                  </a:lnTo>
                  <a:lnTo>
                    <a:pt x="63296" y="901"/>
                  </a:lnTo>
                  <a:lnTo>
                    <a:pt x="60261" y="0"/>
                  </a:lnTo>
                  <a:lnTo>
                    <a:pt x="57480" y="2921"/>
                  </a:lnTo>
                  <a:lnTo>
                    <a:pt x="56413" y="4013"/>
                  </a:lnTo>
                  <a:lnTo>
                    <a:pt x="1574" y="72123"/>
                  </a:lnTo>
                  <a:lnTo>
                    <a:pt x="0" y="74536"/>
                  </a:lnTo>
                  <a:lnTo>
                    <a:pt x="4571" y="78943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" name="object 49">
              <a:extLst>
                <a:ext uri="{FF2B5EF4-FFF2-40B4-BE49-F238E27FC236}">
                  <a16:creationId xmlns:a16="http://schemas.microsoft.com/office/drawing/2014/main" id="{1A68D987-79DD-4F3B-A139-836E5E3805AD}"/>
                </a:ext>
              </a:extLst>
            </p:cNvPr>
            <p:cNvSpPr/>
            <p:nvPr/>
          </p:nvSpPr>
          <p:spPr>
            <a:xfrm>
              <a:off x="6794031" y="3318941"/>
              <a:ext cx="175653" cy="300494"/>
            </a:xfrm>
            <a:custGeom>
              <a:avLst/>
              <a:gdLst/>
              <a:ahLst/>
              <a:cxnLst/>
              <a:rect l="l" t="t" r="r" b="b"/>
              <a:pathLst>
                <a:path w="175653" h="300494">
                  <a:moveTo>
                    <a:pt x="13121" y="284240"/>
                  </a:moveTo>
                  <a:lnTo>
                    <a:pt x="1600" y="291325"/>
                  </a:lnTo>
                  <a:lnTo>
                    <a:pt x="2794" y="300494"/>
                  </a:lnTo>
                  <a:lnTo>
                    <a:pt x="3334" y="300449"/>
                  </a:lnTo>
                  <a:lnTo>
                    <a:pt x="15357" y="299711"/>
                  </a:lnTo>
                  <a:lnTo>
                    <a:pt x="28428" y="299346"/>
                  </a:lnTo>
                  <a:lnTo>
                    <a:pt x="41836" y="299355"/>
                  </a:lnTo>
                  <a:lnTo>
                    <a:pt x="54872" y="299738"/>
                  </a:lnTo>
                  <a:lnTo>
                    <a:pt x="66827" y="300494"/>
                  </a:lnTo>
                  <a:lnTo>
                    <a:pt x="68021" y="291325"/>
                  </a:lnTo>
                  <a:lnTo>
                    <a:pt x="59075" y="286608"/>
                  </a:lnTo>
                  <a:lnTo>
                    <a:pt x="52132" y="277556"/>
                  </a:lnTo>
                  <a:lnTo>
                    <a:pt x="49618" y="262585"/>
                  </a:lnTo>
                  <a:lnTo>
                    <a:pt x="49225" y="252363"/>
                  </a:lnTo>
                  <a:lnTo>
                    <a:pt x="48935" y="239624"/>
                  </a:lnTo>
                  <a:lnTo>
                    <a:pt x="48818" y="188366"/>
                  </a:lnTo>
                  <a:lnTo>
                    <a:pt x="50741" y="174215"/>
                  </a:lnTo>
                  <a:lnTo>
                    <a:pt x="56572" y="161816"/>
                  </a:lnTo>
                  <a:lnTo>
                    <a:pt x="65924" y="152307"/>
                  </a:lnTo>
                  <a:lnTo>
                    <a:pt x="78405" y="146216"/>
                  </a:lnTo>
                  <a:lnTo>
                    <a:pt x="93624" y="144068"/>
                  </a:lnTo>
                  <a:lnTo>
                    <a:pt x="94093" y="144071"/>
                  </a:lnTo>
                  <a:lnTo>
                    <a:pt x="108293" y="146904"/>
                  </a:lnTo>
                  <a:lnTo>
                    <a:pt x="119116" y="154586"/>
                  </a:lnTo>
                  <a:lnTo>
                    <a:pt x="126013" y="166388"/>
                  </a:lnTo>
                  <a:lnTo>
                    <a:pt x="128435" y="181584"/>
                  </a:lnTo>
                  <a:lnTo>
                    <a:pt x="128434" y="224725"/>
                  </a:lnTo>
                  <a:lnTo>
                    <a:pt x="128295" y="240320"/>
                  </a:lnTo>
                  <a:lnTo>
                    <a:pt x="127901" y="252910"/>
                  </a:lnTo>
                  <a:lnTo>
                    <a:pt x="127254" y="262585"/>
                  </a:lnTo>
                  <a:lnTo>
                    <a:pt x="125889" y="273688"/>
                  </a:lnTo>
                  <a:lnTo>
                    <a:pt x="120759" y="284242"/>
                  </a:lnTo>
                  <a:lnTo>
                    <a:pt x="109232" y="291325"/>
                  </a:lnTo>
                  <a:lnTo>
                    <a:pt x="110439" y="300494"/>
                  </a:lnTo>
                  <a:lnTo>
                    <a:pt x="110968" y="300450"/>
                  </a:lnTo>
                  <a:lnTo>
                    <a:pt x="122986" y="299711"/>
                  </a:lnTo>
                  <a:lnTo>
                    <a:pt x="136055" y="299346"/>
                  </a:lnTo>
                  <a:lnTo>
                    <a:pt x="149464" y="299355"/>
                  </a:lnTo>
                  <a:lnTo>
                    <a:pt x="162502" y="299738"/>
                  </a:lnTo>
                  <a:lnTo>
                    <a:pt x="174459" y="300494"/>
                  </a:lnTo>
                  <a:lnTo>
                    <a:pt x="175653" y="291325"/>
                  </a:lnTo>
                  <a:lnTo>
                    <a:pt x="166714" y="286608"/>
                  </a:lnTo>
                  <a:lnTo>
                    <a:pt x="159774" y="277556"/>
                  </a:lnTo>
                  <a:lnTo>
                    <a:pt x="157251" y="262585"/>
                  </a:lnTo>
                  <a:lnTo>
                    <a:pt x="156848" y="252363"/>
                  </a:lnTo>
                  <a:lnTo>
                    <a:pt x="156555" y="239624"/>
                  </a:lnTo>
                  <a:lnTo>
                    <a:pt x="156438" y="177977"/>
                  </a:lnTo>
                  <a:lnTo>
                    <a:pt x="155702" y="166430"/>
                  </a:lnTo>
                  <a:lnTo>
                    <a:pt x="152916" y="154003"/>
                  </a:lnTo>
                  <a:lnTo>
                    <a:pt x="148056" y="142862"/>
                  </a:lnTo>
                  <a:lnTo>
                    <a:pt x="138962" y="131504"/>
                  </a:lnTo>
                  <a:lnTo>
                    <a:pt x="128650" y="124088"/>
                  </a:lnTo>
                  <a:lnTo>
                    <a:pt x="116471" y="119610"/>
                  </a:lnTo>
                  <a:lnTo>
                    <a:pt x="102425" y="118110"/>
                  </a:lnTo>
                  <a:lnTo>
                    <a:pt x="101105" y="118126"/>
                  </a:lnTo>
                  <a:lnTo>
                    <a:pt x="88224" y="120044"/>
                  </a:lnTo>
                  <a:lnTo>
                    <a:pt x="76375" y="124942"/>
                  </a:lnTo>
                  <a:lnTo>
                    <a:pt x="65739" y="132511"/>
                  </a:lnTo>
                  <a:lnTo>
                    <a:pt x="56493" y="142444"/>
                  </a:lnTo>
                  <a:lnTo>
                    <a:pt x="48818" y="154432"/>
                  </a:lnTo>
                  <a:lnTo>
                    <a:pt x="48412" y="154038"/>
                  </a:lnTo>
                  <a:lnTo>
                    <a:pt x="48818" y="75412"/>
                  </a:lnTo>
                  <a:lnTo>
                    <a:pt x="48853" y="66216"/>
                  </a:lnTo>
                  <a:lnTo>
                    <a:pt x="49019" y="53093"/>
                  </a:lnTo>
                  <a:lnTo>
                    <a:pt x="49311" y="40243"/>
                  </a:lnTo>
                  <a:lnTo>
                    <a:pt x="49717" y="27652"/>
                  </a:lnTo>
                  <a:lnTo>
                    <a:pt x="50221" y="15309"/>
                  </a:lnTo>
                  <a:lnTo>
                    <a:pt x="50812" y="3200"/>
                  </a:lnTo>
                  <a:lnTo>
                    <a:pt x="42405" y="0"/>
                  </a:lnTo>
                  <a:lnTo>
                    <a:pt x="32810" y="7390"/>
                  </a:lnTo>
                  <a:lnTo>
                    <a:pt x="22562" y="14565"/>
                  </a:lnTo>
                  <a:lnTo>
                    <a:pt x="11637" y="21439"/>
                  </a:lnTo>
                  <a:lnTo>
                    <a:pt x="0" y="27940"/>
                  </a:lnTo>
                  <a:lnTo>
                    <a:pt x="0" y="36703"/>
                  </a:lnTo>
                  <a:lnTo>
                    <a:pt x="16122" y="44820"/>
                  </a:lnTo>
                  <a:lnTo>
                    <a:pt x="19608" y="59461"/>
                  </a:lnTo>
                  <a:lnTo>
                    <a:pt x="20245" y="68599"/>
                  </a:lnTo>
                  <a:lnTo>
                    <a:pt x="20663" y="81176"/>
                  </a:lnTo>
                  <a:lnTo>
                    <a:pt x="20802" y="96570"/>
                  </a:lnTo>
                  <a:lnTo>
                    <a:pt x="20802" y="224726"/>
                  </a:lnTo>
                  <a:lnTo>
                    <a:pt x="20662" y="240320"/>
                  </a:lnTo>
                  <a:lnTo>
                    <a:pt x="20265" y="252910"/>
                  </a:lnTo>
                  <a:lnTo>
                    <a:pt x="19608" y="262585"/>
                  </a:lnTo>
                  <a:lnTo>
                    <a:pt x="18241" y="273682"/>
                  </a:lnTo>
                  <a:lnTo>
                    <a:pt x="13121" y="284240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" name="object 47">
              <a:extLst>
                <a:ext uri="{FF2B5EF4-FFF2-40B4-BE49-F238E27FC236}">
                  <a16:creationId xmlns:a16="http://schemas.microsoft.com/office/drawing/2014/main" id="{B284B227-7AA7-4FC5-A0BF-203BEF9D4FF4}"/>
                </a:ext>
              </a:extLst>
            </p:cNvPr>
            <p:cNvSpPr/>
            <p:nvPr/>
          </p:nvSpPr>
          <p:spPr>
            <a:xfrm>
              <a:off x="6489771" y="3333306"/>
              <a:ext cx="250888" cy="292125"/>
            </a:xfrm>
            <a:custGeom>
              <a:avLst/>
              <a:gdLst/>
              <a:ahLst/>
              <a:cxnLst/>
              <a:rect l="l" t="t" r="r" b="b"/>
              <a:pathLst>
                <a:path w="250888" h="292125">
                  <a:moveTo>
                    <a:pt x="586" y="159531"/>
                  </a:moveTo>
                  <a:lnTo>
                    <a:pt x="2718" y="175400"/>
                  </a:lnTo>
                  <a:lnTo>
                    <a:pt x="6318" y="190282"/>
                  </a:lnTo>
                  <a:lnTo>
                    <a:pt x="11286" y="204171"/>
                  </a:lnTo>
                  <a:lnTo>
                    <a:pt x="17525" y="217062"/>
                  </a:lnTo>
                  <a:lnTo>
                    <a:pt x="24935" y="228951"/>
                  </a:lnTo>
                  <a:lnTo>
                    <a:pt x="33418" y="239832"/>
                  </a:lnTo>
                  <a:lnTo>
                    <a:pt x="42877" y="249700"/>
                  </a:lnTo>
                  <a:lnTo>
                    <a:pt x="53212" y="258551"/>
                  </a:lnTo>
                  <a:lnTo>
                    <a:pt x="64326" y="266379"/>
                  </a:lnTo>
                  <a:lnTo>
                    <a:pt x="76119" y="273180"/>
                  </a:lnTo>
                  <a:lnTo>
                    <a:pt x="88494" y="278948"/>
                  </a:lnTo>
                  <a:lnTo>
                    <a:pt x="101352" y="283678"/>
                  </a:lnTo>
                  <a:lnTo>
                    <a:pt x="114596" y="287366"/>
                  </a:lnTo>
                  <a:lnTo>
                    <a:pt x="128125" y="290007"/>
                  </a:lnTo>
                  <a:lnTo>
                    <a:pt x="141843" y="291594"/>
                  </a:lnTo>
                  <a:lnTo>
                    <a:pt x="155651" y="292125"/>
                  </a:lnTo>
                  <a:lnTo>
                    <a:pt x="156174" y="292124"/>
                  </a:lnTo>
                  <a:lnTo>
                    <a:pt x="170338" y="291659"/>
                  </a:lnTo>
                  <a:lnTo>
                    <a:pt x="183878" y="290329"/>
                  </a:lnTo>
                  <a:lnTo>
                    <a:pt x="196802" y="288142"/>
                  </a:lnTo>
                  <a:lnTo>
                    <a:pt x="209115" y="285106"/>
                  </a:lnTo>
                  <a:lnTo>
                    <a:pt x="220826" y="281226"/>
                  </a:lnTo>
                  <a:lnTo>
                    <a:pt x="231942" y="276511"/>
                  </a:lnTo>
                  <a:lnTo>
                    <a:pt x="242468" y="270967"/>
                  </a:lnTo>
                  <a:lnTo>
                    <a:pt x="245006" y="256569"/>
                  </a:lnTo>
                  <a:lnTo>
                    <a:pt x="246731" y="244679"/>
                  </a:lnTo>
                  <a:lnTo>
                    <a:pt x="248286" y="231940"/>
                  </a:lnTo>
                  <a:lnTo>
                    <a:pt x="249672" y="218354"/>
                  </a:lnTo>
                  <a:lnTo>
                    <a:pt x="250888" y="203923"/>
                  </a:lnTo>
                  <a:lnTo>
                    <a:pt x="238886" y="201942"/>
                  </a:lnTo>
                  <a:lnTo>
                    <a:pt x="233271" y="217932"/>
                  </a:lnTo>
                  <a:lnTo>
                    <a:pt x="228587" y="229762"/>
                  </a:lnTo>
                  <a:lnTo>
                    <a:pt x="224878" y="237451"/>
                  </a:lnTo>
                  <a:lnTo>
                    <a:pt x="218647" y="247440"/>
                  </a:lnTo>
                  <a:lnTo>
                    <a:pt x="210217" y="257416"/>
                  </a:lnTo>
                  <a:lnTo>
                    <a:pt x="200601" y="264940"/>
                  </a:lnTo>
                  <a:lnTo>
                    <a:pt x="189420" y="270149"/>
                  </a:lnTo>
                  <a:lnTo>
                    <a:pt x="176294" y="273175"/>
                  </a:lnTo>
                  <a:lnTo>
                    <a:pt x="160845" y="274154"/>
                  </a:lnTo>
                  <a:lnTo>
                    <a:pt x="156093" y="274070"/>
                  </a:lnTo>
                  <a:lnTo>
                    <a:pt x="143096" y="272935"/>
                  </a:lnTo>
                  <a:lnTo>
                    <a:pt x="130542" y="270482"/>
                  </a:lnTo>
                  <a:lnTo>
                    <a:pt x="118430" y="266716"/>
                  </a:lnTo>
                  <a:lnTo>
                    <a:pt x="106762" y="261642"/>
                  </a:lnTo>
                  <a:lnTo>
                    <a:pt x="95538" y="255267"/>
                  </a:lnTo>
                  <a:lnTo>
                    <a:pt x="84757" y="247595"/>
                  </a:lnTo>
                  <a:lnTo>
                    <a:pt x="74421" y="238633"/>
                  </a:lnTo>
                  <a:lnTo>
                    <a:pt x="66310" y="230005"/>
                  </a:lnTo>
                  <a:lnTo>
                    <a:pt x="58722" y="220024"/>
                  </a:lnTo>
                  <a:lnTo>
                    <a:pt x="52290" y="209299"/>
                  </a:lnTo>
                  <a:lnTo>
                    <a:pt x="47019" y="197840"/>
                  </a:lnTo>
                  <a:lnTo>
                    <a:pt x="42912" y="185657"/>
                  </a:lnTo>
                  <a:lnTo>
                    <a:pt x="39973" y="172759"/>
                  </a:lnTo>
                  <a:lnTo>
                    <a:pt x="38207" y="159156"/>
                  </a:lnTo>
                  <a:lnTo>
                    <a:pt x="37617" y="144856"/>
                  </a:lnTo>
                  <a:lnTo>
                    <a:pt x="37841" y="135655"/>
                  </a:lnTo>
                  <a:lnTo>
                    <a:pt x="39102" y="121748"/>
                  </a:lnTo>
                  <a:lnTo>
                    <a:pt x="41477" y="108572"/>
                  </a:lnTo>
                  <a:lnTo>
                    <a:pt x="44963" y="96123"/>
                  </a:lnTo>
                  <a:lnTo>
                    <a:pt x="49562" y="84394"/>
                  </a:lnTo>
                  <a:lnTo>
                    <a:pt x="55272" y="73381"/>
                  </a:lnTo>
                  <a:lnTo>
                    <a:pt x="62094" y="63078"/>
                  </a:lnTo>
                  <a:lnTo>
                    <a:pt x="70027" y="53479"/>
                  </a:lnTo>
                  <a:lnTo>
                    <a:pt x="82284" y="42118"/>
                  </a:lnTo>
                  <a:lnTo>
                    <a:pt x="92645" y="34831"/>
                  </a:lnTo>
                  <a:lnTo>
                    <a:pt x="103744" y="28884"/>
                  </a:lnTo>
                  <a:lnTo>
                    <a:pt x="115588" y="24271"/>
                  </a:lnTo>
                  <a:lnTo>
                    <a:pt x="128184" y="20985"/>
                  </a:lnTo>
                  <a:lnTo>
                    <a:pt x="141536" y="19018"/>
                  </a:lnTo>
                  <a:lnTo>
                    <a:pt x="155651" y="18364"/>
                  </a:lnTo>
                  <a:lnTo>
                    <a:pt x="170041" y="19243"/>
                  </a:lnTo>
                  <a:lnTo>
                    <a:pt x="183327" y="21975"/>
                  </a:lnTo>
                  <a:lnTo>
                    <a:pt x="195162" y="26582"/>
                  </a:lnTo>
                  <a:lnTo>
                    <a:pt x="205546" y="33084"/>
                  </a:lnTo>
                  <a:lnTo>
                    <a:pt x="214477" y="41503"/>
                  </a:lnTo>
                  <a:lnTo>
                    <a:pt x="222568" y="53489"/>
                  </a:lnTo>
                  <a:lnTo>
                    <a:pt x="227593" y="65442"/>
                  </a:lnTo>
                  <a:lnTo>
                    <a:pt x="231673" y="79806"/>
                  </a:lnTo>
                  <a:lnTo>
                    <a:pt x="243674" y="79006"/>
                  </a:lnTo>
                  <a:lnTo>
                    <a:pt x="243861" y="72627"/>
                  </a:lnTo>
                  <a:lnTo>
                    <a:pt x="244295" y="58267"/>
                  </a:lnTo>
                  <a:lnTo>
                    <a:pt x="244474" y="49085"/>
                  </a:lnTo>
                  <a:lnTo>
                    <a:pt x="244172" y="36047"/>
                  </a:lnTo>
                  <a:lnTo>
                    <a:pt x="243674" y="19964"/>
                  </a:lnTo>
                  <a:lnTo>
                    <a:pt x="230479" y="14152"/>
                  </a:lnTo>
                  <a:lnTo>
                    <a:pt x="218590" y="9856"/>
                  </a:lnTo>
                  <a:lnTo>
                    <a:pt x="206432" y="6326"/>
                  </a:lnTo>
                  <a:lnTo>
                    <a:pt x="194011" y="3569"/>
                  </a:lnTo>
                  <a:lnTo>
                    <a:pt x="181335" y="1590"/>
                  </a:lnTo>
                  <a:lnTo>
                    <a:pt x="168411" y="398"/>
                  </a:lnTo>
                  <a:lnTo>
                    <a:pt x="155244" y="0"/>
                  </a:lnTo>
                  <a:lnTo>
                    <a:pt x="151916" y="27"/>
                  </a:lnTo>
                  <a:lnTo>
                    <a:pt x="138218" y="731"/>
                  </a:lnTo>
                  <a:lnTo>
                    <a:pt x="124973" y="2390"/>
                  </a:lnTo>
                  <a:lnTo>
                    <a:pt x="112184" y="5003"/>
                  </a:lnTo>
                  <a:lnTo>
                    <a:pt x="99855" y="8570"/>
                  </a:lnTo>
                  <a:lnTo>
                    <a:pt x="87988" y="13092"/>
                  </a:lnTo>
                  <a:lnTo>
                    <a:pt x="76587" y="18567"/>
                  </a:lnTo>
                  <a:lnTo>
                    <a:pt x="65655" y="24996"/>
                  </a:lnTo>
                  <a:lnTo>
                    <a:pt x="55196" y="32379"/>
                  </a:lnTo>
                  <a:lnTo>
                    <a:pt x="45211" y="40716"/>
                  </a:lnTo>
                  <a:lnTo>
                    <a:pt x="36009" y="49668"/>
                  </a:lnTo>
                  <a:lnTo>
                    <a:pt x="27598" y="59518"/>
                  </a:lnTo>
                  <a:lnTo>
                    <a:pt x="20298" y="69981"/>
                  </a:lnTo>
                  <a:lnTo>
                    <a:pt x="14110" y="81051"/>
                  </a:lnTo>
                  <a:lnTo>
                    <a:pt x="9040" y="92720"/>
                  </a:lnTo>
                  <a:lnTo>
                    <a:pt x="5090" y="104983"/>
                  </a:lnTo>
                  <a:lnTo>
                    <a:pt x="2264" y="117831"/>
                  </a:lnTo>
                  <a:lnTo>
                    <a:pt x="566" y="131260"/>
                  </a:lnTo>
                  <a:lnTo>
                    <a:pt x="0" y="145262"/>
                  </a:lnTo>
                  <a:lnTo>
                    <a:pt x="586" y="159531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" name="object 45">
              <a:extLst>
                <a:ext uri="{FF2B5EF4-FFF2-40B4-BE49-F238E27FC236}">
                  <a16:creationId xmlns:a16="http://schemas.microsoft.com/office/drawing/2014/main" id="{7C932F56-69FB-4629-A910-6092A3D3602D}"/>
                </a:ext>
              </a:extLst>
            </p:cNvPr>
            <p:cNvSpPr/>
            <p:nvPr/>
          </p:nvSpPr>
          <p:spPr>
            <a:xfrm>
              <a:off x="7015467" y="3437858"/>
              <a:ext cx="135648" cy="186778"/>
            </a:xfrm>
            <a:custGeom>
              <a:avLst/>
              <a:gdLst/>
              <a:ahLst/>
              <a:cxnLst/>
              <a:rect l="l" t="t" r="r" b="b"/>
              <a:pathLst>
                <a:path w="135648" h="186778">
                  <a:moveTo>
                    <a:pt x="61009" y="182779"/>
                  </a:moveTo>
                  <a:lnTo>
                    <a:pt x="71597" y="175959"/>
                  </a:lnTo>
                  <a:lnTo>
                    <a:pt x="80610" y="165841"/>
                  </a:lnTo>
                  <a:lnTo>
                    <a:pt x="88023" y="152450"/>
                  </a:lnTo>
                  <a:lnTo>
                    <a:pt x="89081" y="153741"/>
                  </a:lnTo>
                  <a:lnTo>
                    <a:pt x="93607" y="165984"/>
                  </a:lnTo>
                  <a:lnTo>
                    <a:pt x="101682" y="175108"/>
                  </a:lnTo>
                  <a:lnTo>
                    <a:pt x="113796" y="181011"/>
                  </a:lnTo>
                  <a:lnTo>
                    <a:pt x="130441" y="183591"/>
                  </a:lnTo>
                  <a:lnTo>
                    <a:pt x="135648" y="167614"/>
                  </a:lnTo>
                  <a:lnTo>
                    <a:pt x="126503" y="161700"/>
                  </a:lnTo>
                  <a:lnTo>
                    <a:pt x="118795" y="151587"/>
                  </a:lnTo>
                  <a:lnTo>
                    <a:pt x="115620" y="138480"/>
                  </a:lnTo>
                  <a:lnTo>
                    <a:pt x="115282" y="129944"/>
                  </a:lnTo>
                  <a:lnTo>
                    <a:pt x="114964" y="117472"/>
                  </a:lnTo>
                  <a:lnTo>
                    <a:pt x="114833" y="102171"/>
                  </a:lnTo>
                  <a:lnTo>
                    <a:pt x="114833" y="63855"/>
                  </a:lnTo>
                  <a:lnTo>
                    <a:pt x="114568" y="56558"/>
                  </a:lnTo>
                  <a:lnTo>
                    <a:pt x="112587" y="43466"/>
                  </a:lnTo>
                  <a:lnTo>
                    <a:pt x="108673" y="31534"/>
                  </a:lnTo>
                  <a:lnTo>
                    <a:pt x="102831" y="20764"/>
                  </a:lnTo>
                  <a:lnTo>
                    <a:pt x="95635" y="12489"/>
                  </a:lnTo>
                  <a:lnTo>
                    <a:pt x="85320" y="5524"/>
                  </a:lnTo>
                  <a:lnTo>
                    <a:pt x="72913" y="1374"/>
                  </a:lnTo>
                  <a:lnTo>
                    <a:pt x="58419" y="0"/>
                  </a:lnTo>
                  <a:lnTo>
                    <a:pt x="49474" y="692"/>
                  </a:lnTo>
                  <a:lnTo>
                    <a:pt x="35969" y="4403"/>
                  </a:lnTo>
                  <a:lnTo>
                    <a:pt x="24017" y="10747"/>
                  </a:lnTo>
                  <a:lnTo>
                    <a:pt x="14225" y="19072"/>
                  </a:lnTo>
                  <a:lnTo>
                    <a:pt x="7200" y="28727"/>
                  </a:lnTo>
                  <a:lnTo>
                    <a:pt x="14808" y="41503"/>
                  </a:lnTo>
                  <a:lnTo>
                    <a:pt x="18448" y="38802"/>
                  </a:lnTo>
                  <a:lnTo>
                    <a:pt x="30703" y="31261"/>
                  </a:lnTo>
                  <a:lnTo>
                    <a:pt x="42289" y="26686"/>
                  </a:lnTo>
                  <a:lnTo>
                    <a:pt x="53212" y="25146"/>
                  </a:lnTo>
                  <a:lnTo>
                    <a:pt x="55794" y="25212"/>
                  </a:lnTo>
                  <a:lnTo>
                    <a:pt x="68890" y="28335"/>
                  </a:lnTo>
                  <a:lnTo>
                    <a:pt x="78409" y="36309"/>
                  </a:lnTo>
                  <a:lnTo>
                    <a:pt x="80773" y="39746"/>
                  </a:lnTo>
                  <a:lnTo>
                    <a:pt x="85315" y="51108"/>
                  </a:lnTo>
                  <a:lnTo>
                    <a:pt x="86829" y="65049"/>
                  </a:lnTo>
                  <a:lnTo>
                    <a:pt x="86829" y="84607"/>
                  </a:lnTo>
                  <a:lnTo>
                    <a:pt x="83551" y="85464"/>
                  </a:lnTo>
                  <a:lnTo>
                    <a:pt x="69310" y="89561"/>
                  </a:lnTo>
                  <a:lnTo>
                    <a:pt x="56373" y="93939"/>
                  </a:lnTo>
                  <a:lnTo>
                    <a:pt x="44721" y="98618"/>
                  </a:lnTo>
                  <a:lnTo>
                    <a:pt x="34335" y="103616"/>
                  </a:lnTo>
                  <a:lnTo>
                    <a:pt x="25196" y="108953"/>
                  </a:lnTo>
                  <a:lnTo>
                    <a:pt x="16416" y="115449"/>
                  </a:lnTo>
                  <a:lnTo>
                    <a:pt x="7292" y="125451"/>
                  </a:lnTo>
                  <a:lnTo>
                    <a:pt x="1822" y="136573"/>
                  </a:lnTo>
                  <a:lnTo>
                    <a:pt x="0" y="148856"/>
                  </a:lnTo>
                  <a:lnTo>
                    <a:pt x="461" y="155105"/>
                  </a:lnTo>
                  <a:lnTo>
                    <a:pt x="4882" y="167932"/>
                  </a:lnTo>
                  <a:lnTo>
                    <a:pt x="13561" y="177944"/>
                  </a:lnTo>
                  <a:lnTo>
                    <a:pt x="25976" y="184455"/>
                  </a:lnTo>
                  <a:lnTo>
                    <a:pt x="41605" y="186778"/>
                  </a:lnTo>
                  <a:lnTo>
                    <a:pt x="32419" y="155341"/>
                  </a:lnTo>
                  <a:lnTo>
                    <a:pt x="28422" y="142062"/>
                  </a:lnTo>
                  <a:lnTo>
                    <a:pt x="30183" y="133647"/>
                  </a:lnTo>
                  <a:lnTo>
                    <a:pt x="36588" y="124448"/>
                  </a:lnTo>
                  <a:lnTo>
                    <a:pt x="47717" y="115804"/>
                  </a:lnTo>
                  <a:lnTo>
                    <a:pt x="63614" y="107759"/>
                  </a:lnTo>
                  <a:lnTo>
                    <a:pt x="74815" y="102958"/>
                  </a:lnTo>
                  <a:lnTo>
                    <a:pt x="82422" y="99771"/>
                  </a:lnTo>
                  <a:lnTo>
                    <a:pt x="86829" y="98577"/>
                  </a:lnTo>
                  <a:lnTo>
                    <a:pt x="86829" y="120535"/>
                  </a:lnTo>
                  <a:lnTo>
                    <a:pt x="86169" y="129076"/>
                  </a:lnTo>
                  <a:lnTo>
                    <a:pt x="82164" y="141329"/>
                  </a:lnTo>
                  <a:lnTo>
                    <a:pt x="74421" y="151257"/>
                  </a:lnTo>
                  <a:lnTo>
                    <a:pt x="71927" y="153465"/>
                  </a:lnTo>
                  <a:lnTo>
                    <a:pt x="60514" y="160223"/>
                  </a:lnTo>
                  <a:lnTo>
                    <a:pt x="48412" y="162433"/>
                  </a:lnTo>
                  <a:lnTo>
                    <a:pt x="48874" y="186279"/>
                  </a:lnTo>
                  <a:lnTo>
                    <a:pt x="61009" y="182779"/>
                  </a:lnTo>
                  <a:close/>
                </a:path>
                <a:path w="135648" h="186778">
                  <a:moveTo>
                    <a:pt x="44286" y="162122"/>
                  </a:moveTo>
                  <a:lnTo>
                    <a:pt x="32419" y="155341"/>
                  </a:lnTo>
                  <a:lnTo>
                    <a:pt x="41605" y="186778"/>
                  </a:lnTo>
                  <a:lnTo>
                    <a:pt x="48874" y="186279"/>
                  </a:lnTo>
                  <a:lnTo>
                    <a:pt x="48412" y="162433"/>
                  </a:lnTo>
                  <a:lnTo>
                    <a:pt x="44286" y="162122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" name="object 46">
              <a:extLst>
                <a:ext uri="{FF2B5EF4-FFF2-40B4-BE49-F238E27FC236}">
                  <a16:creationId xmlns:a16="http://schemas.microsoft.com/office/drawing/2014/main" id="{A66C0DAD-58DD-4AA4-A61A-4E438B004721}"/>
                </a:ext>
              </a:extLst>
            </p:cNvPr>
            <p:cNvSpPr/>
            <p:nvPr/>
          </p:nvSpPr>
          <p:spPr>
            <a:xfrm>
              <a:off x="7190724" y="3404746"/>
              <a:ext cx="96824" cy="219887"/>
            </a:xfrm>
            <a:custGeom>
              <a:avLst/>
              <a:gdLst/>
              <a:ahLst/>
              <a:cxnLst/>
              <a:rect l="l" t="t" r="r" b="b"/>
              <a:pathLst>
                <a:path w="96824" h="219887">
                  <a:moveTo>
                    <a:pt x="1193" y="55854"/>
                  </a:moveTo>
                  <a:lnTo>
                    <a:pt x="7614" y="57391"/>
                  </a:lnTo>
                  <a:lnTo>
                    <a:pt x="17801" y="64436"/>
                  </a:lnTo>
                  <a:lnTo>
                    <a:pt x="20002" y="79006"/>
                  </a:lnTo>
                  <a:lnTo>
                    <a:pt x="20002" y="160020"/>
                  </a:lnTo>
                  <a:lnTo>
                    <a:pt x="20400" y="171916"/>
                  </a:lnTo>
                  <a:lnTo>
                    <a:pt x="22302" y="186110"/>
                  </a:lnTo>
                  <a:lnTo>
                    <a:pt x="25769" y="197428"/>
                  </a:lnTo>
                  <a:lnTo>
                    <a:pt x="30797" y="205917"/>
                  </a:lnTo>
                  <a:lnTo>
                    <a:pt x="37005" y="211962"/>
                  </a:lnTo>
                  <a:lnTo>
                    <a:pt x="48233" y="217885"/>
                  </a:lnTo>
                  <a:lnTo>
                    <a:pt x="61620" y="219887"/>
                  </a:lnTo>
                  <a:lnTo>
                    <a:pt x="65584" y="219685"/>
                  </a:lnTo>
                  <a:lnTo>
                    <a:pt x="79222" y="215743"/>
                  </a:lnTo>
                  <a:lnTo>
                    <a:pt x="90025" y="207968"/>
                  </a:lnTo>
                  <a:lnTo>
                    <a:pt x="96824" y="197942"/>
                  </a:lnTo>
                  <a:lnTo>
                    <a:pt x="90017" y="186359"/>
                  </a:lnTo>
                  <a:lnTo>
                    <a:pt x="83210" y="193154"/>
                  </a:lnTo>
                  <a:lnTo>
                    <a:pt x="76415" y="196354"/>
                  </a:lnTo>
                  <a:lnTo>
                    <a:pt x="62407" y="196354"/>
                  </a:lnTo>
                  <a:lnTo>
                    <a:pt x="57607" y="194348"/>
                  </a:lnTo>
                  <a:lnTo>
                    <a:pt x="54013" y="189953"/>
                  </a:lnTo>
                  <a:lnTo>
                    <a:pt x="50866" y="183589"/>
                  </a:lnTo>
                  <a:lnTo>
                    <a:pt x="48399" y="171577"/>
                  </a:lnTo>
                  <a:lnTo>
                    <a:pt x="47599" y="155232"/>
                  </a:lnTo>
                  <a:lnTo>
                    <a:pt x="47599" y="61442"/>
                  </a:lnTo>
                  <a:lnTo>
                    <a:pt x="90424" y="61442"/>
                  </a:lnTo>
                  <a:lnTo>
                    <a:pt x="93624" y="46685"/>
                  </a:lnTo>
                  <a:lnTo>
                    <a:pt x="90424" y="39903"/>
                  </a:lnTo>
                  <a:lnTo>
                    <a:pt x="88420" y="40024"/>
                  </a:lnTo>
                  <a:lnTo>
                    <a:pt x="79246" y="40511"/>
                  </a:lnTo>
                  <a:lnTo>
                    <a:pt x="65913" y="41045"/>
                  </a:lnTo>
                  <a:lnTo>
                    <a:pt x="48412" y="41490"/>
                  </a:lnTo>
                  <a:lnTo>
                    <a:pt x="48447" y="41021"/>
                  </a:lnTo>
                  <a:lnTo>
                    <a:pt x="49018" y="33048"/>
                  </a:lnTo>
                  <a:lnTo>
                    <a:pt x="50021" y="20142"/>
                  </a:lnTo>
                  <a:lnTo>
                    <a:pt x="51612" y="2387"/>
                  </a:lnTo>
                  <a:lnTo>
                    <a:pt x="41605" y="0"/>
                  </a:lnTo>
                  <a:lnTo>
                    <a:pt x="34340" y="11756"/>
                  </a:lnTo>
                  <a:lnTo>
                    <a:pt x="26976" y="21993"/>
                  </a:lnTo>
                  <a:lnTo>
                    <a:pt x="19175" y="30943"/>
                  </a:lnTo>
                  <a:lnTo>
                    <a:pt x="10371" y="39228"/>
                  </a:lnTo>
                  <a:lnTo>
                    <a:pt x="0" y="47472"/>
                  </a:lnTo>
                  <a:lnTo>
                    <a:pt x="1193" y="55854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" name="object 44">
              <a:extLst>
                <a:ext uri="{FF2B5EF4-FFF2-40B4-BE49-F238E27FC236}">
                  <a16:creationId xmlns:a16="http://schemas.microsoft.com/office/drawing/2014/main" id="{C8FD95F5-5F23-4820-823A-B9A865DD9DD6}"/>
                </a:ext>
              </a:extLst>
            </p:cNvPr>
            <p:cNvSpPr/>
            <p:nvPr/>
          </p:nvSpPr>
          <p:spPr>
            <a:xfrm>
              <a:off x="7326362" y="3437059"/>
              <a:ext cx="101211" cy="188379"/>
            </a:xfrm>
            <a:custGeom>
              <a:avLst/>
              <a:gdLst/>
              <a:ahLst/>
              <a:cxnLst/>
              <a:rect l="l" t="t" r="r" b="b"/>
              <a:pathLst>
                <a:path w="101211" h="188379">
                  <a:moveTo>
                    <a:pt x="37492" y="47968"/>
                  </a:moveTo>
                  <a:lnTo>
                    <a:pt x="44227" y="35707"/>
                  </a:lnTo>
                  <a:lnTo>
                    <a:pt x="53518" y="26237"/>
                  </a:lnTo>
                  <a:lnTo>
                    <a:pt x="65130" y="20133"/>
                  </a:lnTo>
                  <a:lnTo>
                    <a:pt x="78828" y="17970"/>
                  </a:lnTo>
                  <a:lnTo>
                    <a:pt x="88045" y="18833"/>
                  </a:lnTo>
                  <a:lnTo>
                    <a:pt x="101211" y="1156"/>
                  </a:lnTo>
                  <a:lnTo>
                    <a:pt x="87642" y="0"/>
                  </a:lnTo>
                  <a:lnTo>
                    <a:pt x="82371" y="141"/>
                  </a:lnTo>
                  <a:lnTo>
                    <a:pt x="69281" y="1830"/>
                  </a:lnTo>
                  <a:lnTo>
                    <a:pt x="57020" y="5439"/>
                  </a:lnTo>
                  <a:lnTo>
                    <a:pt x="45587" y="10984"/>
                  </a:lnTo>
                  <a:lnTo>
                    <a:pt x="37492" y="47968"/>
                  </a:lnTo>
                  <a:close/>
                </a:path>
                <a:path w="101211" h="188379">
                  <a:moveTo>
                    <a:pt x="155242" y="66000"/>
                  </a:moveTo>
                  <a:lnTo>
                    <a:pt x="153954" y="52438"/>
                  </a:lnTo>
                  <a:lnTo>
                    <a:pt x="150284" y="40088"/>
                  </a:lnTo>
                  <a:lnTo>
                    <a:pt x="144193" y="28982"/>
                  </a:lnTo>
                  <a:lnTo>
                    <a:pt x="135648" y="19151"/>
                  </a:lnTo>
                  <a:lnTo>
                    <a:pt x="124883" y="10408"/>
                  </a:lnTo>
                  <a:lnTo>
                    <a:pt x="113624" y="4626"/>
                  </a:lnTo>
                  <a:lnTo>
                    <a:pt x="101211" y="1156"/>
                  </a:lnTo>
                  <a:lnTo>
                    <a:pt x="88045" y="18833"/>
                  </a:lnTo>
                  <a:lnTo>
                    <a:pt x="100905" y="23626"/>
                  </a:lnTo>
                  <a:lnTo>
                    <a:pt x="110945" y="32302"/>
                  </a:lnTo>
                  <a:lnTo>
                    <a:pt x="117533" y="44498"/>
                  </a:lnTo>
                  <a:lnTo>
                    <a:pt x="120040" y="59855"/>
                  </a:lnTo>
                  <a:lnTo>
                    <a:pt x="34010" y="59855"/>
                  </a:lnTo>
                  <a:lnTo>
                    <a:pt x="37492" y="47968"/>
                  </a:lnTo>
                  <a:lnTo>
                    <a:pt x="45587" y="10984"/>
                  </a:lnTo>
                  <a:lnTo>
                    <a:pt x="34983" y="18479"/>
                  </a:lnTo>
                  <a:lnTo>
                    <a:pt x="25209" y="27940"/>
                  </a:lnTo>
                  <a:lnTo>
                    <a:pt x="18631" y="36095"/>
                  </a:lnTo>
                  <a:lnTo>
                    <a:pt x="11925" y="46791"/>
                  </a:lnTo>
                  <a:lnTo>
                    <a:pt x="6708" y="58266"/>
                  </a:lnTo>
                  <a:lnTo>
                    <a:pt x="2981" y="70519"/>
                  </a:lnTo>
                  <a:lnTo>
                    <a:pt x="745" y="83554"/>
                  </a:lnTo>
                  <a:lnTo>
                    <a:pt x="0" y="97370"/>
                  </a:lnTo>
                  <a:lnTo>
                    <a:pt x="114" y="102648"/>
                  </a:lnTo>
                  <a:lnTo>
                    <a:pt x="1509" y="115954"/>
                  </a:lnTo>
                  <a:lnTo>
                    <a:pt x="4500" y="128475"/>
                  </a:lnTo>
                  <a:lnTo>
                    <a:pt x="9103" y="140244"/>
                  </a:lnTo>
                  <a:lnTo>
                    <a:pt x="15332" y="151290"/>
                  </a:lnTo>
                  <a:lnTo>
                    <a:pt x="23202" y="161645"/>
                  </a:lnTo>
                  <a:lnTo>
                    <a:pt x="34512" y="172454"/>
                  </a:lnTo>
                  <a:lnTo>
                    <a:pt x="45214" y="179445"/>
                  </a:lnTo>
                  <a:lnTo>
                    <a:pt x="56902" y="184419"/>
                  </a:lnTo>
                  <a:lnTo>
                    <a:pt x="69576" y="187391"/>
                  </a:lnTo>
                  <a:lnTo>
                    <a:pt x="83235" y="188379"/>
                  </a:lnTo>
                  <a:lnTo>
                    <a:pt x="84218" y="188372"/>
                  </a:lnTo>
                  <a:lnTo>
                    <a:pt x="97867" y="186888"/>
                  </a:lnTo>
                  <a:lnTo>
                    <a:pt x="110402" y="182945"/>
                  </a:lnTo>
                  <a:lnTo>
                    <a:pt x="121769" y="176753"/>
                  </a:lnTo>
                  <a:lnTo>
                    <a:pt x="131911" y="168522"/>
                  </a:lnTo>
                  <a:lnTo>
                    <a:pt x="140775" y="158464"/>
                  </a:lnTo>
                  <a:lnTo>
                    <a:pt x="148304" y="146788"/>
                  </a:lnTo>
                  <a:lnTo>
                    <a:pt x="154444" y="133705"/>
                  </a:lnTo>
                  <a:lnTo>
                    <a:pt x="144856" y="127698"/>
                  </a:lnTo>
                  <a:lnTo>
                    <a:pt x="142930" y="130400"/>
                  </a:lnTo>
                  <a:lnTo>
                    <a:pt x="133464" y="141751"/>
                  </a:lnTo>
                  <a:lnTo>
                    <a:pt x="123622" y="150137"/>
                  </a:lnTo>
                  <a:lnTo>
                    <a:pt x="112942" y="155811"/>
                  </a:lnTo>
                  <a:lnTo>
                    <a:pt x="100963" y="159029"/>
                  </a:lnTo>
                  <a:lnTo>
                    <a:pt x="87223" y="160045"/>
                  </a:lnTo>
                  <a:lnTo>
                    <a:pt x="79797" y="159583"/>
                  </a:lnTo>
                  <a:lnTo>
                    <a:pt x="67340" y="156386"/>
                  </a:lnTo>
                  <a:lnTo>
                    <a:pt x="56210" y="150150"/>
                  </a:lnTo>
                  <a:lnTo>
                    <a:pt x="46405" y="140881"/>
                  </a:lnTo>
                  <a:lnTo>
                    <a:pt x="38821" y="129373"/>
                  </a:lnTo>
                  <a:lnTo>
                    <a:pt x="34130" y="117874"/>
                  </a:lnTo>
                  <a:lnTo>
                    <a:pt x="31339" y="105106"/>
                  </a:lnTo>
                  <a:lnTo>
                    <a:pt x="30416" y="90995"/>
                  </a:lnTo>
                  <a:lnTo>
                    <a:pt x="30416" y="84213"/>
                  </a:lnTo>
                  <a:lnTo>
                    <a:pt x="30810" y="79019"/>
                  </a:lnTo>
                  <a:lnTo>
                    <a:pt x="31216" y="75831"/>
                  </a:lnTo>
                  <a:lnTo>
                    <a:pt x="154444" y="75831"/>
                  </a:lnTo>
                  <a:lnTo>
                    <a:pt x="154851" y="73837"/>
                  </a:lnTo>
                  <a:lnTo>
                    <a:pt x="155244" y="70650"/>
                  </a:lnTo>
                  <a:lnTo>
                    <a:pt x="155242" y="66000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" name="object 36">
              <a:extLst>
                <a:ext uri="{FF2B5EF4-FFF2-40B4-BE49-F238E27FC236}">
                  <a16:creationId xmlns:a16="http://schemas.microsoft.com/office/drawing/2014/main" id="{AF42C590-FED7-4D45-B358-2423C949A40E}"/>
                </a:ext>
              </a:extLst>
            </p:cNvPr>
            <p:cNvSpPr/>
            <p:nvPr/>
          </p:nvSpPr>
          <p:spPr>
            <a:xfrm>
              <a:off x="7527790" y="3437858"/>
              <a:ext cx="135648" cy="186778"/>
            </a:xfrm>
            <a:custGeom>
              <a:avLst/>
              <a:gdLst/>
              <a:ahLst/>
              <a:cxnLst/>
              <a:rect l="l" t="t" r="r" b="b"/>
              <a:pathLst>
                <a:path w="135648" h="186778">
                  <a:moveTo>
                    <a:pt x="61019" y="182779"/>
                  </a:moveTo>
                  <a:lnTo>
                    <a:pt x="71604" y="175959"/>
                  </a:lnTo>
                  <a:lnTo>
                    <a:pt x="80618" y="165841"/>
                  </a:lnTo>
                  <a:lnTo>
                    <a:pt x="88036" y="152450"/>
                  </a:lnTo>
                  <a:lnTo>
                    <a:pt x="89081" y="153741"/>
                  </a:lnTo>
                  <a:lnTo>
                    <a:pt x="93611" y="165984"/>
                  </a:lnTo>
                  <a:lnTo>
                    <a:pt x="101692" y="175108"/>
                  </a:lnTo>
                  <a:lnTo>
                    <a:pt x="113807" y="181011"/>
                  </a:lnTo>
                  <a:lnTo>
                    <a:pt x="130441" y="183591"/>
                  </a:lnTo>
                  <a:lnTo>
                    <a:pt x="135648" y="167614"/>
                  </a:lnTo>
                  <a:lnTo>
                    <a:pt x="126516" y="161700"/>
                  </a:lnTo>
                  <a:lnTo>
                    <a:pt x="118807" y="151587"/>
                  </a:lnTo>
                  <a:lnTo>
                    <a:pt x="115620" y="138480"/>
                  </a:lnTo>
                  <a:lnTo>
                    <a:pt x="115279" y="129944"/>
                  </a:lnTo>
                  <a:lnTo>
                    <a:pt x="114954" y="117472"/>
                  </a:lnTo>
                  <a:lnTo>
                    <a:pt x="114820" y="102171"/>
                  </a:lnTo>
                  <a:lnTo>
                    <a:pt x="114820" y="63855"/>
                  </a:lnTo>
                  <a:lnTo>
                    <a:pt x="114557" y="56561"/>
                  </a:lnTo>
                  <a:lnTo>
                    <a:pt x="112584" y="43468"/>
                  </a:lnTo>
                  <a:lnTo>
                    <a:pt x="108677" y="31535"/>
                  </a:lnTo>
                  <a:lnTo>
                    <a:pt x="102831" y="20764"/>
                  </a:lnTo>
                  <a:lnTo>
                    <a:pt x="95638" y="12489"/>
                  </a:lnTo>
                  <a:lnTo>
                    <a:pt x="85329" y="5524"/>
                  </a:lnTo>
                  <a:lnTo>
                    <a:pt x="72924" y="1374"/>
                  </a:lnTo>
                  <a:lnTo>
                    <a:pt x="58420" y="0"/>
                  </a:lnTo>
                  <a:lnTo>
                    <a:pt x="49483" y="692"/>
                  </a:lnTo>
                  <a:lnTo>
                    <a:pt x="35986" y="4403"/>
                  </a:lnTo>
                  <a:lnTo>
                    <a:pt x="24035" y="10747"/>
                  </a:lnTo>
                  <a:lnTo>
                    <a:pt x="14238" y="19072"/>
                  </a:lnTo>
                  <a:lnTo>
                    <a:pt x="7200" y="28727"/>
                  </a:lnTo>
                  <a:lnTo>
                    <a:pt x="14795" y="41503"/>
                  </a:lnTo>
                  <a:lnTo>
                    <a:pt x="18446" y="38794"/>
                  </a:lnTo>
                  <a:lnTo>
                    <a:pt x="30704" y="31257"/>
                  </a:lnTo>
                  <a:lnTo>
                    <a:pt x="42295" y="26685"/>
                  </a:lnTo>
                  <a:lnTo>
                    <a:pt x="53213" y="25146"/>
                  </a:lnTo>
                  <a:lnTo>
                    <a:pt x="55818" y="25213"/>
                  </a:lnTo>
                  <a:lnTo>
                    <a:pt x="68899" y="28339"/>
                  </a:lnTo>
                  <a:lnTo>
                    <a:pt x="78435" y="36309"/>
                  </a:lnTo>
                  <a:lnTo>
                    <a:pt x="80783" y="39738"/>
                  </a:lnTo>
                  <a:lnTo>
                    <a:pt x="85308" y="51104"/>
                  </a:lnTo>
                  <a:lnTo>
                    <a:pt x="86817" y="65049"/>
                  </a:lnTo>
                  <a:lnTo>
                    <a:pt x="86817" y="84607"/>
                  </a:lnTo>
                  <a:lnTo>
                    <a:pt x="83582" y="85454"/>
                  </a:lnTo>
                  <a:lnTo>
                    <a:pt x="69339" y="89552"/>
                  </a:lnTo>
                  <a:lnTo>
                    <a:pt x="56398" y="93932"/>
                  </a:lnTo>
                  <a:lnTo>
                    <a:pt x="44741" y="98613"/>
                  </a:lnTo>
                  <a:lnTo>
                    <a:pt x="34355" y="103613"/>
                  </a:lnTo>
                  <a:lnTo>
                    <a:pt x="25222" y="108953"/>
                  </a:lnTo>
                  <a:lnTo>
                    <a:pt x="16424" y="115457"/>
                  </a:lnTo>
                  <a:lnTo>
                    <a:pt x="7297" y="125457"/>
                  </a:lnTo>
                  <a:lnTo>
                    <a:pt x="1823" y="136576"/>
                  </a:lnTo>
                  <a:lnTo>
                    <a:pt x="0" y="148856"/>
                  </a:lnTo>
                  <a:lnTo>
                    <a:pt x="463" y="155115"/>
                  </a:lnTo>
                  <a:lnTo>
                    <a:pt x="4888" y="167938"/>
                  </a:lnTo>
                  <a:lnTo>
                    <a:pt x="13571" y="177947"/>
                  </a:lnTo>
                  <a:lnTo>
                    <a:pt x="25989" y="184456"/>
                  </a:lnTo>
                  <a:lnTo>
                    <a:pt x="41617" y="186778"/>
                  </a:lnTo>
                  <a:lnTo>
                    <a:pt x="32414" y="155338"/>
                  </a:lnTo>
                  <a:lnTo>
                    <a:pt x="28409" y="142062"/>
                  </a:lnTo>
                  <a:lnTo>
                    <a:pt x="30175" y="133642"/>
                  </a:lnTo>
                  <a:lnTo>
                    <a:pt x="36585" y="124445"/>
                  </a:lnTo>
                  <a:lnTo>
                    <a:pt x="47718" y="115802"/>
                  </a:lnTo>
                  <a:lnTo>
                    <a:pt x="63614" y="107759"/>
                  </a:lnTo>
                  <a:lnTo>
                    <a:pt x="74828" y="102958"/>
                  </a:lnTo>
                  <a:lnTo>
                    <a:pt x="82423" y="99771"/>
                  </a:lnTo>
                  <a:lnTo>
                    <a:pt x="86817" y="98577"/>
                  </a:lnTo>
                  <a:lnTo>
                    <a:pt x="86817" y="120535"/>
                  </a:lnTo>
                  <a:lnTo>
                    <a:pt x="86161" y="129068"/>
                  </a:lnTo>
                  <a:lnTo>
                    <a:pt x="82170" y="141326"/>
                  </a:lnTo>
                  <a:lnTo>
                    <a:pt x="74434" y="151257"/>
                  </a:lnTo>
                  <a:lnTo>
                    <a:pt x="71927" y="153472"/>
                  </a:lnTo>
                  <a:lnTo>
                    <a:pt x="60510" y="160225"/>
                  </a:lnTo>
                  <a:lnTo>
                    <a:pt x="48412" y="162433"/>
                  </a:lnTo>
                  <a:lnTo>
                    <a:pt x="48886" y="186279"/>
                  </a:lnTo>
                  <a:lnTo>
                    <a:pt x="61019" y="182779"/>
                  </a:lnTo>
                  <a:close/>
                </a:path>
                <a:path w="135648" h="186778">
                  <a:moveTo>
                    <a:pt x="44279" y="162120"/>
                  </a:moveTo>
                  <a:lnTo>
                    <a:pt x="32414" y="155338"/>
                  </a:lnTo>
                  <a:lnTo>
                    <a:pt x="41617" y="186778"/>
                  </a:lnTo>
                  <a:lnTo>
                    <a:pt x="48886" y="186279"/>
                  </a:lnTo>
                  <a:lnTo>
                    <a:pt x="48412" y="162433"/>
                  </a:lnTo>
                  <a:lnTo>
                    <a:pt x="44279" y="162120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" name="object 37">
              <a:extLst>
                <a:ext uri="{FF2B5EF4-FFF2-40B4-BE49-F238E27FC236}">
                  <a16:creationId xmlns:a16="http://schemas.microsoft.com/office/drawing/2014/main" id="{F6C751A1-3319-4173-9692-D21355CAB4CD}"/>
                </a:ext>
              </a:extLst>
            </p:cNvPr>
            <p:cNvSpPr/>
            <p:nvPr/>
          </p:nvSpPr>
          <p:spPr>
            <a:xfrm>
              <a:off x="7699748" y="3444652"/>
              <a:ext cx="175285" cy="180784"/>
            </a:xfrm>
            <a:custGeom>
              <a:avLst/>
              <a:gdLst/>
              <a:ahLst/>
              <a:cxnLst/>
              <a:rect l="l" t="t" r="r" b="b"/>
              <a:pathLst>
                <a:path w="175285" h="180784">
                  <a:moveTo>
                    <a:pt x="21251" y="134204"/>
                  </a:moveTo>
                  <a:lnTo>
                    <a:pt x="23950" y="146739"/>
                  </a:lnTo>
                  <a:lnTo>
                    <a:pt x="28435" y="157226"/>
                  </a:lnTo>
                  <a:lnTo>
                    <a:pt x="36765" y="167563"/>
                  </a:lnTo>
                  <a:lnTo>
                    <a:pt x="47053" y="174883"/>
                  </a:lnTo>
                  <a:lnTo>
                    <a:pt x="59355" y="179302"/>
                  </a:lnTo>
                  <a:lnTo>
                    <a:pt x="73634" y="180784"/>
                  </a:lnTo>
                  <a:lnTo>
                    <a:pt x="76993" y="180673"/>
                  </a:lnTo>
                  <a:lnTo>
                    <a:pt x="89867" y="178133"/>
                  </a:lnTo>
                  <a:lnTo>
                    <a:pt x="101666" y="172549"/>
                  </a:lnTo>
                  <a:lnTo>
                    <a:pt x="112095" y="164336"/>
                  </a:lnTo>
                  <a:lnTo>
                    <a:pt x="120854" y="153908"/>
                  </a:lnTo>
                  <a:lnTo>
                    <a:pt x="127647" y="141681"/>
                  </a:lnTo>
                  <a:lnTo>
                    <a:pt x="128054" y="142062"/>
                  </a:lnTo>
                  <a:lnTo>
                    <a:pt x="129260" y="178790"/>
                  </a:lnTo>
                  <a:lnTo>
                    <a:pt x="137668" y="180784"/>
                  </a:lnTo>
                  <a:lnTo>
                    <a:pt x="143238" y="176136"/>
                  </a:lnTo>
                  <a:lnTo>
                    <a:pt x="153623" y="168384"/>
                  </a:lnTo>
                  <a:lnTo>
                    <a:pt x="164286" y="161664"/>
                  </a:lnTo>
                  <a:lnTo>
                    <a:pt x="175285" y="156032"/>
                  </a:lnTo>
                  <a:lnTo>
                    <a:pt x="175285" y="147650"/>
                  </a:lnTo>
                  <a:lnTo>
                    <a:pt x="169185" y="146228"/>
                  </a:lnTo>
                  <a:lnTo>
                    <a:pt x="159142" y="139547"/>
                  </a:lnTo>
                  <a:lnTo>
                    <a:pt x="155651" y="124904"/>
                  </a:lnTo>
                  <a:lnTo>
                    <a:pt x="155065" y="116606"/>
                  </a:lnTo>
                  <a:lnTo>
                    <a:pt x="154620" y="104141"/>
                  </a:lnTo>
                  <a:lnTo>
                    <a:pt x="154470" y="88988"/>
                  </a:lnTo>
                  <a:lnTo>
                    <a:pt x="154503" y="69126"/>
                  </a:lnTo>
                  <a:lnTo>
                    <a:pt x="154686" y="62174"/>
                  </a:lnTo>
                  <a:lnTo>
                    <a:pt x="155041" y="51785"/>
                  </a:lnTo>
                  <a:lnTo>
                    <a:pt x="155580" y="37959"/>
                  </a:lnTo>
                  <a:lnTo>
                    <a:pt x="156316" y="20697"/>
                  </a:lnTo>
                  <a:lnTo>
                    <a:pt x="157264" y="0"/>
                  </a:lnTo>
                  <a:lnTo>
                    <a:pt x="147850" y="560"/>
                  </a:lnTo>
                  <a:lnTo>
                    <a:pt x="136084" y="1124"/>
                  </a:lnTo>
                  <a:lnTo>
                    <a:pt x="122538" y="1615"/>
                  </a:lnTo>
                  <a:lnTo>
                    <a:pt x="107251" y="1993"/>
                  </a:lnTo>
                  <a:lnTo>
                    <a:pt x="106057" y="10756"/>
                  </a:lnTo>
                  <a:lnTo>
                    <a:pt x="115059" y="16242"/>
                  </a:lnTo>
                  <a:lnTo>
                    <a:pt x="122282" y="25693"/>
                  </a:lnTo>
                  <a:lnTo>
                    <a:pt x="125260" y="39890"/>
                  </a:lnTo>
                  <a:lnTo>
                    <a:pt x="125912" y="49300"/>
                  </a:lnTo>
                  <a:lnTo>
                    <a:pt x="126327" y="61900"/>
                  </a:lnTo>
                  <a:lnTo>
                    <a:pt x="126466" y="77419"/>
                  </a:lnTo>
                  <a:lnTo>
                    <a:pt x="126466" y="105359"/>
                  </a:lnTo>
                  <a:lnTo>
                    <a:pt x="126247" y="110842"/>
                  </a:lnTo>
                  <a:lnTo>
                    <a:pt x="123177" y="125464"/>
                  </a:lnTo>
                  <a:lnTo>
                    <a:pt x="116723" y="137630"/>
                  </a:lnTo>
                  <a:lnTo>
                    <a:pt x="107184" y="146886"/>
                  </a:lnTo>
                  <a:lnTo>
                    <a:pt x="94859" y="152774"/>
                  </a:lnTo>
                  <a:lnTo>
                    <a:pt x="80048" y="154838"/>
                  </a:lnTo>
                  <a:lnTo>
                    <a:pt x="68077" y="152978"/>
                  </a:lnTo>
                  <a:lnTo>
                    <a:pt x="57460" y="146155"/>
                  </a:lnTo>
                  <a:lnTo>
                    <a:pt x="50759" y="134282"/>
                  </a:lnTo>
                  <a:lnTo>
                    <a:pt x="48425" y="117322"/>
                  </a:lnTo>
                  <a:lnTo>
                    <a:pt x="48458" y="69125"/>
                  </a:lnTo>
                  <a:lnTo>
                    <a:pt x="48642" y="62174"/>
                  </a:lnTo>
                  <a:lnTo>
                    <a:pt x="48998" y="51784"/>
                  </a:lnTo>
                  <a:lnTo>
                    <a:pt x="49542" y="37958"/>
                  </a:lnTo>
                  <a:lnTo>
                    <a:pt x="50286" y="20697"/>
                  </a:lnTo>
                  <a:lnTo>
                    <a:pt x="51244" y="0"/>
                  </a:lnTo>
                  <a:lnTo>
                    <a:pt x="41815" y="561"/>
                  </a:lnTo>
                  <a:lnTo>
                    <a:pt x="30047" y="1124"/>
                  </a:lnTo>
                  <a:lnTo>
                    <a:pt x="16502" y="1615"/>
                  </a:lnTo>
                  <a:lnTo>
                    <a:pt x="1219" y="1993"/>
                  </a:lnTo>
                  <a:lnTo>
                    <a:pt x="0" y="10756"/>
                  </a:lnTo>
                  <a:lnTo>
                    <a:pt x="8785" y="16070"/>
                  </a:lnTo>
                  <a:lnTo>
                    <a:pt x="15968" y="25593"/>
                  </a:lnTo>
                  <a:lnTo>
                    <a:pt x="19215" y="39890"/>
                  </a:lnTo>
                  <a:lnTo>
                    <a:pt x="19867" y="49300"/>
                  </a:lnTo>
                  <a:lnTo>
                    <a:pt x="20282" y="61900"/>
                  </a:lnTo>
                  <a:lnTo>
                    <a:pt x="20421" y="77419"/>
                  </a:lnTo>
                  <a:lnTo>
                    <a:pt x="20421" y="120916"/>
                  </a:lnTo>
                  <a:lnTo>
                    <a:pt x="21251" y="134204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" name="object 38">
              <a:extLst>
                <a:ext uri="{FF2B5EF4-FFF2-40B4-BE49-F238E27FC236}">
                  <a16:creationId xmlns:a16="http://schemas.microsoft.com/office/drawing/2014/main" id="{1A44A2EC-E09D-4CE1-9715-E63C24354871}"/>
                </a:ext>
              </a:extLst>
            </p:cNvPr>
            <p:cNvSpPr/>
            <p:nvPr/>
          </p:nvSpPr>
          <p:spPr>
            <a:xfrm>
              <a:off x="7868265" y="3318804"/>
              <a:ext cx="232994" cy="390664"/>
            </a:xfrm>
            <a:custGeom>
              <a:avLst/>
              <a:gdLst/>
              <a:ahLst/>
              <a:cxnLst/>
              <a:rect l="l" t="t" r="r" b="b"/>
              <a:pathLst>
                <a:path w="232994" h="390664">
                  <a:moveTo>
                    <a:pt x="160718" y="124104"/>
                  </a:moveTo>
                  <a:lnTo>
                    <a:pt x="147719" y="124747"/>
                  </a:lnTo>
                  <a:lnTo>
                    <a:pt x="135037" y="125234"/>
                  </a:lnTo>
                  <a:lnTo>
                    <a:pt x="122641" y="125634"/>
                  </a:lnTo>
                  <a:lnTo>
                    <a:pt x="122428" y="125641"/>
                  </a:lnTo>
                  <a:lnTo>
                    <a:pt x="126353" y="104643"/>
                  </a:lnTo>
                  <a:lnTo>
                    <a:pt x="130817" y="86058"/>
                  </a:lnTo>
                  <a:lnTo>
                    <a:pt x="135817" y="69896"/>
                  </a:lnTo>
                  <a:lnTo>
                    <a:pt x="141348" y="56164"/>
                  </a:lnTo>
                  <a:lnTo>
                    <a:pt x="147406" y="44870"/>
                  </a:lnTo>
                  <a:lnTo>
                    <a:pt x="153989" y="36021"/>
                  </a:lnTo>
                  <a:lnTo>
                    <a:pt x="161091" y="29626"/>
                  </a:lnTo>
                  <a:lnTo>
                    <a:pt x="168709" y="25693"/>
                  </a:lnTo>
                  <a:lnTo>
                    <a:pt x="176840" y="24229"/>
                  </a:lnTo>
                  <a:lnTo>
                    <a:pt x="186778" y="24218"/>
                  </a:lnTo>
                  <a:lnTo>
                    <a:pt x="191122" y="26911"/>
                  </a:lnTo>
                  <a:lnTo>
                    <a:pt x="196049" y="35636"/>
                  </a:lnTo>
                  <a:lnTo>
                    <a:pt x="201155" y="45796"/>
                  </a:lnTo>
                  <a:lnTo>
                    <a:pt x="207746" y="50952"/>
                  </a:lnTo>
                  <a:lnTo>
                    <a:pt x="215607" y="50952"/>
                  </a:lnTo>
                  <a:lnTo>
                    <a:pt x="228062" y="45921"/>
                  </a:lnTo>
                  <a:lnTo>
                    <a:pt x="232984" y="32426"/>
                  </a:lnTo>
                  <a:lnTo>
                    <a:pt x="232994" y="31661"/>
                  </a:lnTo>
                  <a:lnTo>
                    <a:pt x="229814" y="19484"/>
                  </a:lnTo>
                  <a:lnTo>
                    <a:pt x="221204" y="9409"/>
                  </a:lnTo>
                  <a:lnTo>
                    <a:pt x="208557" y="2545"/>
                  </a:lnTo>
                  <a:lnTo>
                    <a:pt x="193217" y="0"/>
                  </a:lnTo>
                  <a:lnTo>
                    <a:pt x="181208" y="1043"/>
                  </a:lnTo>
                  <a:lnTo>
                    <a:pt x="169544" y="4127"/>
                  </a:lnTo>
                  <a:lnTo>
                    <a:pt x="158320" y="9182"/>
                  </a:lnTo>
                  <a:lnTo>
                    <a:pt x="147627" y="16139"/>
                  </a:lnTo>
                  <a:lnTo>
                    <a:pt x="137560" y="24927"/>
                  </a:lnTo>
                  <a:lnTo>
                    <a:pt x="128212" y="35478"/>
                  </a:lnTo>
                  <a:lnTo>
                    <a:pt x="119674" y="47722"/>
                  </a:lnTo>
                  <a:lnTo>
                    <a:pt x="113233" y="59194"/>
                  </a:lnTo>
                  <a:lnTo>
                    <a:pt x="108871" y="68537"/>
                  </a:lnTo>
                  <a:lnTo>
                    <a:pt x="104729" y="79105"/>
                  </a:lnTo>
                  <a:lnTo>
                    <a:pt x="100814" y="90880"/>
                  </a:lnTo>
                  <a:lnTo>
                    <a:pt x="97132" y="103840"/>
                  </a:lnTo>
                  <a:lnTo>
                    <a:pt x="93691" y="117965"/>
                  </a:lnTo>
                  <a:lnTo>
                    <a:pt x="91744" y="126987"/>
                  </a:lnTo>
                  <a:lnTo>
                    <a:pt x="58229" y="129413"/>
                  </a:lnTo>
                  <a:lnTo>
                    <a:pt x="58229" y="149123"/>
                  </a:lnTo>
                  <a:lnTo>
                    <a:pt x="88366" y="149123"/>
                  </a:lnTo>
                  <a:lnTo>
                    <a:pt x="64274" y="315023"/>
                  </a:lnTo>
                  <a:lnTo>
                    <a:pt x="58450" y="340160"/>
                  </a:lnTo>
                  <a:lnTo>
                    <a:pt x="54082" y="355459"/>
                  </a:lnTo>
                  <a:lnTo>
                    <a:pt x="50088" y="363255"/>
                  </a:lnTo>
                  <a:lnTo>
                    <a:pt x="45382" y="365882"/>
                  </a:lnTo>
                  <a:lnTo>
                    <a:pt x="38252" y="365950"/>
                  </a:lnTo>
                  <a:lnTo>
                    <a:pt x="35179" y="363143"/>
                  </a:lnTo>
                  <a:lnTo>
                    <a:pt x="31864" y="359867"/>
                  </a:lnTo>
                  <a:lnTo>
                    <a:pt x="27330" y="354507"/>
                  </a:lnTo>
                  <a:lnTo>
                    <a:pt x="21742" y="351675"/>
                  </a:lnTo>
                  <a:lnTo>
                    <a:pt x="6921" y="351675"/>
                  </a:lnTo>
                  <a:lnTo>
                    <a:pt x="0" y="359105"/>
                  </a:lnTo>
                  <a:lnTo>
                    <a:pt x="0" y="368579"/>
                  </a:lnTo>
                  <a:lnTo>
                    <a:pt x="4293" y="379996"/>
                  </a:lnTo>
                  <a:lnTo>
                    <a:pt x="15509" y="387964"/>
                  </a:lnTo>
                  <a:lnTo>
                    <a:pt x="29743" y="390664"/>
                  </a:lnTo>
                  <a:lnTo>
                    <a:pt x="39601" y="389810"/>
                  </a:lnTo>
                  <a:lnTo>
                    <a:pt x="48570" y="387174"/>
                  </a:lnTo>
                  <a:lnTo>
                    <a:pt x="56715" y="382649"/>
                  </a:lnTo>
                  <a:lnTo>
                    <a:pt x="64101" y="376127"/>
                  </a:lnTo>
                  <a:lnTo>
                    <a:pt x="70791" y="367497"/>
                  </a:lnTo>
                  <a:lnTo>
                    <a:pt x="76851" y="356653"/>
                  </a:lnTo>
                  <a:lnTo>
                    <a:pt x="82345" y="343486"/>
                  </a:lnTo>
                  <a:lnTo>
                    <a:pt x="87337" y="327887"/>
                  </a:lnTo>
                  <a:lnTo>
                    <a:pt x="91891" y="309747"/>
                  </a:lnTo>
                  <a:lnTo>
                    <a:pt x="96073" y="288959"/>
                  </a:lnTo>
                  <a:lnTo>
                    <a:pt x="98526" y="274574"/>
                  </a:lnTo>
                  <a:lnTo>
                    <a:pt x="118275" y="149123"/>
                  </a:lnTo>
                  <a:lnTo>
                    <a:pt x="160045" y="149123"/>
                  </a:lnTo>
                  <a:lnTo>
                    <a:pt x="165874" y="132537"/>
                  </a:lnTo>
                  <a:lnTo>
                    <a:pt x="161886" y="124053"/>
                  </a:lnTo>
                  <a:lnTo>
                    <a:pt x="160718" y="124104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" name="object 39">
              <a:extLst>
                <a:ext uri="{FF2B5EF4-FFF2-40B4-BE49-F238E27FC236}">
                  <a16:creationId xmlns:a16="http://schemas.microsoft.com/office/drawing/2014/main" id="{DC2F2C61-7895-4C3C-9953-F3F8E1123241}"/>
                </a:ext>
              </a:extLst>
            </p:cNvPr>
            <p:cNvSpPr/>
            <p:nvPr/>
          </p:nvSpPr>
          <p:spPr>
            <a:xfrm>
              <a:off x="8052454" y="3437049"/>
              <a:ext cx="178041" cy="188379"/>
            </a:xfrm>
            <a:custGeom>
              <a:avLst/>
              <a:gdLst/>
              <a:ahLst/>
              <a:cxnLst/>
              <a:rect l="l" t="t" r="r" b="b"/>
              <a:pathLst>
                <a:path w="178041" h="188379">
                  <a:moveTo>
                    <a:pt x="142565" y="170237"/>
                  </a:moveTo>
                  <a:lnTo>
                    <a:pt x="152425" y="160858"/>
                  </a:lnTo>
                  <a:lnTo>
                    <a:pt x="157826" y="154602"/>
                  </a:lnTo>
                  <a:lnTo>
                    <a:pt x="165142" y="143962"/>
                  </a:lnTo>
                  <a:lnTo>
                    <a:pt x="170807" y="132589"/>
                  </a:lnTo>
                  <a:lnTo>
                    <a:pt x="174836" y="120495"/>
                  </a:lnTo>
                  <a:lnTo>
                    <a:pt x="177242" y="107694"/>
                  </a:lnTo>
                  <a:lnTo>
                    <a:pt x="178041" y="94195"/>
                  </a:lnTo>
                  <a:lnTo>
                    <a:pt x="177705" y="85117"/>
                  </a:lnTo>
                  <a:lnTo>
                    <a:pt x="175878" y="71876"/>
                  </a:lnTo>
                  <a:lnTo>
                    <a:pt x="172451" y="59457"/>
                  </a:lnTo>
                  <a:lnTo>
                    <a:pt x="167410" y="47862"/>
                  </a:lnTo>
                  <a:lnTo>
                    <a:pt x="160739" y="37089"/>
                  </a:lnTo>
                  <a:lnTo>
                    <a:pt x="152425" y="27139"/>
                  </a:lnTo>
                  <a:lnTo>
                    <a:pt x="148215" y="22908"/>
                  </a:lnTo>
                  <a:lnTo>
                    <a:pt x="138124" y="14705"/>
                  </a:lnTo>
                  <a:lnTo>
                    <a:pt x="127136" y="8296"/>
                  </a:lnTo>
                  <a:lnTo>
                    <a:pt x="115253" y="3698"/>
                  </a:lnTo>
                  <a:lnTo>
                    <a:pt x="102477" y="927"/>
                  </a:lnTo>
                  <a:lnTo>
                    <a:pt x="88811" y="0"/>
                  </a:lnTo>
                  <a:lnTo>
                    <a:pt x="83261" y="161"/>
                  </a:lnTo>
                  <a:lnTo>
                    <a:pt x="70349" y="1889"/>
                  </a:lnTo>
                  <a:lnTo>
                    <a:pt x="58136" y="5518"/>
                  </a:lnTo>
                  <a:lnTo>
                    <a:pt x="46650" y="11062"/>
                  </a:lnTo>
                  <a:lnTo>
                    <a:pt x="35923" y="18535"/>
                  </a:lnTo>
                  <a:lnTo>
                    <a:pt x="25984" y="27952"/>
                  </a:lnTo>
                  <a:lnTo>
                    <a:pt x="20728" y="34002"/>
                  </a:lnTo>
                  <a:lnTo>
                    <a:pt x="13304" y="44597"/>
                  </a:lnTo>
                  <a:lnTo>
                    <a:pt x="7505" y="55901"/>
                  </a:lnTo>
                  <a:lnTo>
                    <a:pt x="3345" y="67927"/>
                  </a:lnTo>
                  <a:lnTo>
                    <a:pt x="838" y="80688"/>
                  </a:lnTo>
                  <a:lnTo>
                    <a:pt x="0" y="94195"/>
                  </a:lnTo>
                  <a:lnTo>
                    <a:pt x="334" y="103255"/>
                  </a:lnTo>
                  <a:lnTo>
                    <a:pt x="2157" y="116498"/>
                  </a:lnTo>
                  <a:lnTo>
                    <a:pt x="5580" y="128919"/>
                  </a:lnTo>
                  <a:lnTo>
                    <a:pt x="10619" y="140517"/>
                  </a:lnTo>
                  <a:lnTo>
                    <a:pt x="17288" y="151291"/>
                  </a:lnTo>
                  <a:lnTo>
                    <a:pt x="25603" y="161239"/>
                  </a:lnTo>
                  <a:lnTo>
                    <a:pt x="30948" y="166398"/>
                  </a:lnTo>
                  <a:lnTo>
                    <a:pt x="33945" y="108597"/>
                  </a:lnTo>
                  <a:lnTo>
                    <a:pt x="32791" y="90589"/>
                  </a:lnTo>
                  <a:lnTo>
                    <a:pt x="32817" y="87936"/>
                  </a:lnTo>
                  <a:lnTo>
                    <a:pt x="34477" y="70150"/>
                  </a:lnTo>
                  <a:lnTo>
                    <a:pt x="38566" y="54794"/>
                  </a:lnTo>
                  <a:lnTo>
                    <a:pt x="44861" y="41978"/>
                  </a:lnTo>
                  <a:lnTo>
                    <a:pt x="53135" y="31815"/>
                  </a:lnTo>
                  <a:lnTo>
                    <a:pt x="63165" y="24417"/>
                  </a:lnTo>
                  <a:lnTo>
                    <a:pt x="74725" y="19896"/>
                  </a:lnTo>
                  <a:lnTo>
                    <a:pt x="87591" y="18364"/>
                  </a:lnTo>
                  <a:lnTo>
                    <a:pt x="96279" y="19071"/>
                  </a:lnTo>
                  <a:lnTo>
                    <a:pt x="108403" y="22808"/>
                  </a:lnTo>
                  <a:lnTo>
                    <a:pt x="119286" y="29758"/>
                  </a:lnTo>
                  <a:lnTo>
                    <a:pt x="128828" y="39928"/>
                  </a:lnTo>
                  <a:lnTo>
                    <a:pt x="133026" y="46169"/>
                  </a:lnTo>
                  <a:lnTo>
                    <a:pt x="138329" y="56859"/>
                  </a:lnTo>
                  <a:lnTo>
                    <a:pt x="142150" y="68809"/>
                  </a:lnTo>
                  <a:lnTo>
                    <a:pt x="144461" y="82046"/>
                  </a:lnTo>
                  <a:lnTo>
                    <a:pt x="145237" y="96596"/>
                  </a:lnTo>
                  <a:lnTo>
                    <a:pt x="145226" y="98365"/>
                  </a:lnTo>
                  <a:lnTo>
                    <a:pt x="143742" y="116398"/>
                  </a:lnTo>
                  <a:lnTo>
                    <a:pt x="139893" y="132009"/>
                  </a:lnTo>
                  <a:lnTo>
                    <a:pt x="133874" y="145070"/>
                  </a:lnTo>
                  <a:lnTo>
                    <a:pt x="125880" y="155451"/>
                  </a:lnTo>
                  <a:lnTo>
                    <a:pt x="116105" y="163026"/>
                  </a:lnTo>
                  <a:lnTo>
                    <a:pt x="104746" y="167665"/>
                  </a:lnTo>
                  <a:lnTo>
                    <a:pt x="91998" y="169240"/>
                  </a:lnTo>
                  <a:lnTo>
                    <a:pt x="81992" y="168416"/>
                  </a:lnTo>
                  <a:lnTo>
                    <a:pt x="69837" y="164830"/>
                  </a:lnTo>
                  <a:lnTo>
                    <a:pt x="59141" y="158519"/>
                  </a:lnTo>
                  <a:lnTo>
                    <a:pt x="50054" y="149612"/>
                  </a:lnTo>
                  <a:lnTo>
                    <a:pt x="42726" y="138237"/>
                  </a:lnTo>
                  <a:lnTo>
                    <a:pt x="52340" y="180423"/>
                  </a:lnTo>
                  <a:lnTo>
                    <a:pt x="64337" y="184833"/>
                  </a:lnTo>
                  <a:lnTo>
                    <a:pt x="77163" y="187490"/>
                  </a:lnTo>
                  <a:lnTo>
                    <a:pt x="90792" y="188379"/>
                  </a:lnTo>
                  <a:lnTo>
                    <a:pt x="95090" y="188282"/>
                  </a:lnTo>
                  <a:lnTo>
                    <a:pt x="108190" y="186693"/>
                  </a:lnTo>
                  <a:lnTo>
                    <a:pt x="120460" y="183155"/>
                  </a:lnTo>
                  <a:lnTo>
                    <a:pt x="131914" y="177669"/>
                  </a:lnTo>
                  <a:lnTo>
                    <a:pt x="142565" y="170237"/>
                  </a:lnTo>
                  <a:close/>
                </a:path>
                <a:path w="178041" h="188379">
                  <a:moveTo>
                    <a:pt x="41201" y="174273"/>
                  </a:moveTo>
                  <a:lnTo>
                    <a:pt x="52340" y="180423"/>
                  </a:lnTo>
                  <a:lnTo>
                    <a:pt x="42726" y="138237"/>
                  </a:lnTo>
                  <a:lnTo>
                    <a:pt x="37306" y="124522"/>
                  </a:lnTo>
                  <a:lnTo>
                    <a:pt x="33945" y="108597"/>
                  </a:lnTo>
                  <a:lnTo>
                    <a:pt x="30948" y="166398"/>
                  </a:lnTo>
                  <a:lnTo>
                    <a:pt x="41201" y="174273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" name="object 40">
              <a:extLst>
                <a:ext uri="{FF2B5EF4-FFF2-40B4-BE49-F238E27FC236}">
                  <a16:creationId xmlns:a16="http://schemas.microsoft.com/office/drawing/2014/main" id="{E9220EF0-3BEB-4FB3-875B-3FD0D1D9D821}"/>
                </a:ext>
              </a:extLst>
            </p:cNvPr>
            <p:cNvSpPr/>
            <p:nvPr/>
          </p:nvSpPr>
          <p:spPr>
            <a:xfrm>
              <a:off x="8275629" y="3436270"/>
              <a:ext cx="122440" cy="183172"/>
            </a:xfrm>
            <a:custGeom>
              <a:avLst/>
              <a:gdLst/>
              <a:ahLst/>
              <a:cxnLst/>
              <a:rect l="l" t="t" r="r" b="b"/>
              <a:pathLst>
                <a:path w="122440" h="183172">
                  <a:moveTo>
                    <a:pt x="56105" y="28022"/>
                  </a:moveTo>
                  <a:lnTo>
                    <a:pt x="48793" y="42303"/>
                  </a:lnTo>
                  <a:lnTo>
                    <a:pt x="48444" y="41077"/>
                  </a:lnTo>
                  <a:lnTo>
                    <a:pt x="48962" y="26758"/>
                  </a:lnTo>
                  <a:lnTo>
                    <a:pt x="49752" y="14161"/>
                  </a:lnTo>
                  <a:lnTo>
                    <a:pt x="50799" y="3187"/>
                  </a:lnTo>
                  <a:lnTo>
                    <a:pt x="42405" y="0"/>
                  </a:lnTo>
                  <a:lnTo>
                    <a:pt x="33213" y="7769"/>
                  </a:lnTo>
                  <a:lnTo>
                    <a:pt x="23020" y="14996"/>
                  </a:lnTo>
                  <a:lnTo>
                    <a:pt x="11924" y="21698"/>
                  </a:lnTo>
                  <a:lnTo>
                    <a:pt x="0" y="27914"/>
                  </a:lnTo>
                  <a:lnTo>
                    <a:pt x="0" y="36322"/>
                  </a:lnTo>
                  <a:lnTo>
                    <a:pt x="6064" y="37728"/>
                  </a:lnTo>
                  <a:lnTo>
                    <a:pt x="16125" y="44404"/>
                  </a:lnTo>
                  <a:lnTo>
                    <a:pt x="19608" y="59042"/>
                  </a:lnTo>
                  <a:lnTo>
                    <a:pt x="20258" y="68460"/>
                  </a:lnTo>
                  <a:lnTo>
                    <a:pt x="20667" y="81060"/>
                  </a:lnTo>
                  <a:lnTo>
                    <a:pt x="20802" y="96583"/>
                  </a:lnTo>
                  <a:lnTo>
                    <a:pt x="20802" y="107407"/>
                  </a:lnTo>
                  <a:lnTo>
                    <a:pt x="20662" y="122995"/>
                  </a:lnTo>
                  <a:lnTo>
                    <a:pt x="20265" y="135583"/>
                  </a:lnTo>
                  <a:lnTo>
                    <a:pt x="19608" y="145262"/>
                  </a:lnTo>
                  <a:lnTo>
                    <a:pt x="18247" y="156354"/>
                  </a:lnTo>
                  <a:lnTo>
                    <a:pt x="13124" y="166914"/>
                  </a:lnTo>
                  <a:lnTo>
                    <a:pt x="1600" y="174002"/>
                  </a:lnTo>
                  <a:lnTo>
                    <a:pt x="2806" y="183172"/>
                  </a:lnTo>
                  <a:lnTo>
                    <a:pt x="8717" y="182727"/>
                  </a:lnTo>
                  <a:lnTo>
                    <a:pt x="21122" y="182164"/>
                  </a:lnTo>
                  <a:lnTo>
                    <a:pt x="34810" y="181978"/>
                  </a:lnTo>
                  <a:lnTo>
                    <a:pt x="47194" y="182081"/>
                  </a:lnTo>
                  <a:lnTo>
                    <a:pt x="60056" y="182477"/>
                  </a:lnTo>
                  <a:lnTo>
                    <a:pt x="70840" y="183172"/>
                  </a:lnTo>
                  <a:lnTo>
                    <a:pt x="72008" y="174002"/>
                  </a:lnTo>
                  <a:lnTo>
                    <a:pt x="59721" y="168862"/>
                  </a:lnTo>
                  <a:lnTo>
                    <a:pt x="52320" y="159781"/>
                  </a:lnTo>
                  <a:lnTo>
                    <a:pt x="49606" y="145262"/>
                  </a:lnTo>
                  <a:lnTo>
                    <a:pt x="49208" y="135024"/>
                  </a:lnTo>
                  <a:lnTo>
                    <a:pt x="48912" y="122285"/>
                  </a:lnTo>
                  <a:lnTo>
                    <a:pt x="48793" y="87782"/>
                  </a:lnTo>
                  <a:lnTo>
                    <a:pt x="49108" y="78628"/>
                  </a:lnTo>
                  <a:lnTo>
                    <a:pt x="51795" y="61133"/>
                  </a:lnTo>
                  <a:lnTo>
                    <a:pt x="56922" y="46939"/>
                  </a:lnTo>
                  <a:lnTo>
                    <a:pt x="64117" y="36383"/>
                  </a:lnTo>
                  <a:lnTo>
                    <a:pt x="73011" y="29802"/>
                  </a:lnTo>
                  <a:lnTo>
                    <a:pt x="83235" y="27533"/>
                  </a:lnTo>
                  <a:lnTo>
                    <a:pt x="83543" y="27538"/>
                  </a:lnTo>
                  <a:lnTo>
                    <a:pt x="95703" y="31206"/>
                  </a:lnTo>
                  <a:lnTo>
                    <a:pt x="108026" y="34709"/>
                  </a:lnTo>
                  <a:lnTo>
                    <a:pt x="117640" y="34709"/>
                  </a:lnTo>
                  <a:lnTo>
                    <a:pt x="122440" y="29908"/>
                  </a:lnTo>
                  <a:lnTo>
                    <a:pt x="122440" y="20751"/>
                  </a:lnTo>
                  <a:lnTo>
                    <a:pt x="121110" y="13854"/>
                  </a:lnTo>
                  <a:lnTo>
                    <a:pt x="112491" y="4434"/>
                  </a:lnTo>
                  <a:lnTo>
                    <a:pt x="96837" y="787"/>
                  </a:lnTo>
                  <a:lnTo>
                    <a:pt x="85504" y="2613"/>
                  </a:lnTo>
                  <a:lnTo>
                    <a:pt x="74746" y="7927"/>
                  </a:lnTo>
                  <a:lnTo>
                    <a:pt x="64851" y="16480"/>
                  </a:lnTo>
                  <a:lnTo>
                    <a:pt x="56105" y="28022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" name="object 41">
              <a:extLst>
                <a:ext uri="{FF2B5EF4-FFF2-40B4-BE49-F238E27FC236}">
                  <a16:creationId xmlns:a16="http://schemas.microsoft.com/office/drawing/2014/main" id="{6A8A23A6-FD22-4C54-9F1F-6DD1950AF864}"/>
                </a:ext>
              </a:extLst>
            </p:cNvPr>
            <p:cNvSpPr/>
            <p:nvPr/>
          </p:nvSpPr>
          <p:spPr>
            <a:xfrm>
              <a:off x="8434485" y="3436272"/>
              <a:ext cx="259283" cy="183172"/>
            </a:xfrm>
            <a:custGeom>
              <a:avLst/>
              <a:gdLst/>
              <a:ahLst/>
              <a:cxnLst/>
              <a:rect l="l" t="t" r="r" b="b"/>
              <a:pathLst>
                <a:path w="259283" h="183172">
                  <a:moveTo>
                    <a:pt x="250340" y="169282"/>
                  </a:moveTo>
                  <a:lnTo>
                    <a:pt x="243399" y="160231"/>
                  </a:lnTo>
                  <a:lnTo>
                    <a:pt x="240868" y="145262"/>
                  </a:lnTo>
                  <a:lnTo>
                    <a:pt x="240477" y="135024"/>
                  </a:lnTo>
                  <a:lnTo>
                    <a:pt x="240193" y="122285"/>
                  </a:lnTo>
                  <a:lnTo>
                    <a:pt x="240080" y="55867"/>
                  </a:lnTo>
                  <a:lnTo>
                    <a:pt x="239677" y="46973"/>
                  </a:lnTo>
                  <a:lnTo>
                    <a:pt x="237239" y="34208"/>
                  </a:lnTo>
                  <a:lnTo>
                    <a:pt x="232473" y="23545"/>
                  </a:lnTo>
                  <a:lnTo>
                    <a:pt x="227357" y="16378"/>
                  </a:lnTo>
                  <a:lnTo>
                    <a:pt x="217649" y="7718"/>
                  </a:lnTo>
                  <a:lnTo>
                    <a:pt x="206030" y="2520"/>
                  </a:lnTo>
                  <a:lnTo>
                    <a:pt x="192455" y="787"/>
                  </a:lnTo>
                  <a:lnTo>
                    <a:pt x="183020" y="1728"/>
                  </a:lnTo>
                  <a:lnTo>
                    <a:pt x="171718" y="5649"/>
                  </a:lnTo>
                  <a:lnTo>
                    <a:pt x="161225" y="12640"/>
                  </a:lnTo>
                  <a:lnTo>
                    <a:pt x="151583" y="22722"/>
                  </a:lnTo>
                  <a:lnTo>
                    <a:pt x="142836" y="35915"/>
                  </a:lnTo>
                  <a:lnTo>
                    <a:pt x="142049" y="35915"/>
                  </a:lnTo>
                  <a:lnTo>
                    <a:pt x="140843" y="31127"/>
                  </a:lnTo>
                  <a:lnTo>
                    <a:pt x="138823" y="27139"/>
                  </a:lnTo>
                  <a:lnTo>
                    <a:pt x="136829" y="23545"/>
                  </a:lnTo>
                  <a:lnTo>
                    <a:pt x="131710" y="16378"/>
                  </a:lnTo>
                  <a:lnTo>
                    <a:pt x="122009" y="7718"/>
                  </a:lnTo>
                  <a:lnTo>
                    <a:pt x="110395" y="2520"/>
                  </a:lnTo>
                  <a:lnTo>
                    <a:pt x="96812" y="787"/>
                  </a:lnTo>
                  <a:lnTo>
                    <a:pt x="89386" y="1347"/>
                  </a:lnTo>
                  <a:lnTo>
                    <a:pt x="77706" y="4809"/>
                  </a:lnTo>
                  <a:lnTo>
                    <a:pt x="67045" y="11409"/>
                  </a:lnTo>
                  <a:lnTo>
                    <a:pt x="57407" y="21126"/>
                  </a:lnTo>
                  <a:lnTo>
                    <a:pt x="48793" y="33934"/>
                  </a:lnTo>
                  <a:lnTo>
                    <a:pt x="48061" y="32492"/>
                  </a:lnTo>
                  <a:lnTo>
                    <a:pt x="48889" y="22805"/>
                  </a:lnTo>
                  <a:lnTo>
                    <a:pt x="50800" y="3187"/>
                  </a:lnTo>
                  <a:lnTo>
                    <a:pt x="42418" y="0"/>
                  </a:lnTo>
                  <a:lnTo>
                    <a:pt x="33207" y="7768"/>
                  </a:lnTo>
                  <a:lnTo>
                    <a:pt x="23013" y="14994"/>
                  </a:lnTo>
                  <a:lnTo>
                    <a:pt x="11920" y="21698"/>
                  </a:lnTo>
                  <a:lnTo>
                    <a:pt x="0" y="27914"/>
                  </a:lnTo>
                  <a:lnTo>
                    <a:pt x="0" y="36322"/>
                  </a:lnTo>
                  <a:lnTo>
                    <a:pt x="5897" y="37726"/>
                  </a:lnTo>
                  <a:lnTo>
                    <a:pt x="15823" y="44401"/>
                  </a:lnTo>
                  <a:lnTo>
                    <a:pt x="19596" y="59042"/>
                  </a:lnTo>
                  <a:lnTo>
                    <a:pt x="20251" y="68460"/>
                  </a:lnTo>
                  <a:lnTo>
                    <a:pt x="20657" y="81060"/>
                  </a:lnTo>
                  <a:lnTo>
                    <a:pt x="20789" y="96583"/>
                  </a:lnTo>
                  <a:lnTo>
                    <a:pt x="20789" y="107407"/>
                  </a:lnTo>
                  <a:lnTo>
                    <a:pt x="20652" y="122995"/>
                  </a:lnTo>
                  <a:lnTo>
                    <a:pt x="20258" y="135583"/>
                  </a:lnTo>
                  <a:lnTo>
                    <a:pt x="19596" y="145262"/>
                  </a:lnTo>
                  <a:lnTo>
                    <a:pt x="18234" y="156354"/>
                  </a:lnTo>
                  <a:lnTo>
                    <a:pt x="13111" y="166914"/>
                  </a:lnTo>
                  <a:lnTo>
                    <a:pt x="1587" y="174002"/>
                  </a:lnTo>
                  <a:lnTo>
                    <a:pt x="2781" y="183172"/>
                  </a:lnTo>
                  <a:lnTo>
                    <a:pt x="3323" y="183126"/>
                  </a:lnTo>
                  <a:lnTo>
                    <a:pt x="15349" y="182382"/>
                  </a:lnTo>
                  <a:lnTo>
                    <a:pt x="28418" y="182014"/>
                  </a:lnTo>
                  <a:lnTo>
                    <a:pt x="41822" y="182023"/>
                  </a:lnTo>
                  <a:lnTo>
                    <a:pt x="54856" y="182409"/>
                  </a:lnTo>
                  <a:lnTo>
                    <a:pt x="66814" y="183172"/>
                  </a:lnTo>
                  <a:lnTo>
                    <a:pt x="68021" y="174002"/>
                  </a:lnTo>
                  <a:lnTo>
                    <a:pt x="59064" y="169279"/>
                  </a:lnTo>
                  <a:lnTo>
                    <a:pt x="52119" y="160229"/>
                  </a:lnTo>
                  <a:lnTo>
                    <a:pt x="49593" y="145262"/>
                  </a:lnTo>
                  <a:lnTo>
                    <a:pt x="49205" y="135024"/>
                  </a:lnTo>
                  <a:lnTo>
                    <a:pt x="48912" y="122285"/>
                  </a:lnTo>
                  <a:lnTo>
                    <a:pt x="48793" y="67030"/>
                  </a:lnTo>
                  <a:lnTo>
                    <a:pt x="49126" y="60864"/>
                  </a:lnTo>
                  <a:lnTo>
                    <a:pt x="52952" y="46773"/>
                  </a:lnTo>
                  <a:lnTo>
                    <a:pt x="60758" y="35862"/>
                  </a:lnTo>
                  <a:lnTo>
                    <a:pt x="72174" y="28815"/>
                  </a:lnTo>
                  <a:lnTo>
                    <a:pt x="86829" y="26314"/>
                  </a:lnTo>
                  <a:lnTo>
                    <a:pt x="94944" y="27352"/>
                  </a:lnTo>
                  <a:lnTo>
                    <a:pt x="106432" y="33778"/>
                  </a:lnTo>
                  <a:lnTo>
                    <a:pt x="113828" y="45210"/>
                  </a:lnTo>
                  <a:lnTo>
                    <a:pt x="116446" y="60642"/>
                  </a:lnTo>
                  <a:lnTo>
                    <a:pt x="116445" y="107408"/>
                  </a:lnTo>
                  <a:lnTo>
                    <a:pt x="116301" y="122995"/>
                  </a:lnTo>
                  <a:lnTo>
                    <a:pt x="115895" y="135583"/>
                  </a:lnTo>
                  <a:lnTo>
                    <a:pt x="115227" y="145262"/>
                  </a:lnTo>
                  <a:lnTo>
                    <a:pt x="113872" y="156349"/>
                  </a:lnTo>
                  <a:lnTo>
                    <a:pt x="108750" y="166912"/>
                  </a:lnTo>
                  <a:lnTo>
                    <a:pt x="97231" y="174002"/>
                  </a:lnTo>
                  <a:lnTo>
                    <a:pt x="98437" y="183172"/>
                  </a:lnTo>
                  <a:lnTo>
                    <a:pt x="98956" y="183128"/>
                  </a:lnTo>
                  <a:lnTo>
                    <a:pt x="110974" y="182383"/>
                  </a:lnTo>
                  <a:lnTo>
                    <a:pt x="124042" y="182014"/>
                  </a:lnTo>
                  <a:lnTo>
                    <a:pt x="137449" y="182023"/>
                  </a:lnTo>
                  <a:lnTo>
                    <a:pt x="150487" y="182409"/>
                  </a:lnTo>
                  <a:lnTo>
                    <a:pt x="162445" y="183172"/>
                  </a:lnTo>
                  <a:lnTo>
                    <a:pt x="163639" y="174002"/>
                  </a:lnTo>
                  <a:lnTo>
                    <a:pt x="154705" y="169288"/>
                  </a:lnTo>
                  <a:lnTo>
                    <a:pt x="147764" y="160236"/>
                  </a:lnTo>
                  <a:lnTo>
                    <a:pt x="145249" y="145262"/>
                  </a:lnTo>
                  <a:lnTo>
                    <a:pt x="144855" y="135024"/>
                  </a:lnTo>
                  <a:lnTo>
                    <a:pt x="144566" y="122285"/>
                  </a:lnTo>
                  <a:lnTo>
                    <a:pt x="144449" y="67030"/>
                  </a:lnTo>
                  <a:lnTo>
                    <a:pt x="144781" y="60883"/>
                  </a:lnTo>
                  <a:lnTo>
                    <a:pt x="148602" y="46785"/>
                  </a:lnTo>
                  <a:lnTo>
                    <a:pt x="156404" y="35868"/>
                  </a:lnTo>
                  <a:lnTo>
                    <a:pt x="167814" y="28816"/>
                  </a:lnTo>
                  <a:lnTo>
                    <a:pt x="182460" y="26314"/>
                  </a:lnTo>
                  <a:lnTo>
                    <a:pt x="190558" y="27350"/>
                  </a:lnTo>
                  <a:lnTo>
                    <a:pt x="202043" y="33775"/>
                  </a:lnTo>
                  <a:lnTo>
                    <a:pt x="209443" y="45207"/>
                  </a:lnTo>
                  <a:lnTo>
                    <a:pt x="212064" y="60642"/>
                  </a:lnTo>
                  <a:lnTo>
                    <a:pt x="212064" y="107407"/>
                  </a:lnTo>
                  <a:lnTo>
                    <a:pt x="211921" y="122995"/>
                  </a:lnTo>
                  <a:lnTo>
                    <a:pt x="211521" y="135583"/>
                  </a:lnTo>
                  <a:lnTo>
                    <a:pt x="210870" y="145262"/>
                  </a:lnTo>
                  <a:lnTo>
                    <a:pt x="209505" y="156349"/>
                  </a:lnTo>
                  <a:lnTo>
                    <a:pt x="204387" y="166912"/>
                  </a:lnTo>
                  <a:lnTo>
                    <a:pt x="192874" y="174002"/>
                  </a:lnTo>
                  <a:lnTo>
                    <a:pt x="194068" y="183172"/>
                  </a:lnTo>
                  <a:lnTo>
                    <a:pt x="194598" y="183127"/>
                  </a:lnTo>
                  <a:lnTo>
                    <a:pt x="206612" y="182382"/>
                  </a:lnTo>
                  <a:lnTo>
                    <a:pt x="219680" y="182014"/>
                  </a:lnTo>
                  <a:lnTo>
                    <a:pt x="233090" y="182023"/>
                  </a:lnTo>
                  <a:lnTo>
                    <a:pt x="246131" y="182409"/>
                  </a:lnTo>
                  <a:lnTo>
                    <a:pt x="258089" y="183172"/>
                  </a:lnTo>
                  <a:lnTo>
                    <a:pt x="259283" y="174002"/>
                  </a:lnTo>
                  <a:lnTo>
                    <a:pt x="250340" y="169282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" name="object 42">
              <a:extLst>
                <a:ext uri="{FF2B5EF4-FFF2-40B4-BE49-F238E27FC236}">
                  <a16:creationId xmlns:a16="http://schemas.microsoft.com/office/drawing/2014/main" id="{ED6033F2-2674-45EE-AA8D-3300F6EC6767}"/>
                </a:ext>
              </a:extLst>
            </p:cNvPr>
            <p:cNvSpPr/>
            <p:nvPr/>
          </p:nvSpPr>
          <p:spPr>
            <a:xfrm>
              <a:off x="8727799" y="3318532"/>
              <a:ext cx="59613" cy="104152"/>
            </a:xfrm>
            <a:custGeom>
              <a:avLst/>
              <a:gdLst/>
              <a:ahLst/>
              <a:cxnLst/>
              <a:rect l="l" t="t" r="r" b="b"/>
              <a:pathLst>
                <a:path w="59613" h="104152">
                  <a:moveTo>
                    <a:pt x="15884" y="86584"/>
                  </a:moveTo>
                  <a:lnTo>
                    <a:pt x="0" y="93776"/>
                  </a:lnTo>
                  <a:lnTo>
                    <a:pt x="2794" y="104152"/>
                  </a:lnTo>
                  <a:lnTo>
                    <a:pt x="13443" y="101580"/>
                  </a:lnTo>
                  <a:lnTo>
                    <a:pt x="27178" y="96076"/>
                  </a:lnTo>
                  <a:lnTo>
                    <a:pt x="38617" y="88603"/>
                  </a:lnTo>
                  <a:lnTo>
                    <a:pt x="47669" y="79266"/>
                  </a:lnTo>
                  <a:lnTo>
                    <a:pt x="54245" y="68168"/>
                  </a:lnTo>
                  <a:lnTo>
                    <a:pt x="58256" y="55414"/>
                  </a:lnTo>
                  <a:lnTo>
                    <a:pt x="59613" y="41109"/>
                  </a:lnTo>
                  <a:lnTo>
                    <a:pt x="59594" y="39733"/>
                  </a:lnTo>
                  <a:lnTo>
                    <a:pt x="56602" y="24199"/>
                  </a:lnTo>
                  <a:lnTo>
                    <a:pt x="49445" y="11577"/>
                  </a:lnTo>
                  <a:lnTo>
                    <a:pt x="39467" y="3099"/>
                  </a:lnTo>
                  <a:lnTo>
                    <a:pt x="28016" y="0"/>
                  </a:lnTo>
                  <a:lnTo>
                    <a:pt x="23591" y="353"/>
                  </a:lnTo>
                  <a:lnTo>
                    <a:pt x="11331" y="6913"/>
                  </a:lnTo>
                  <a:lnTo>
                    <a:pt x="6794" y="19570"/>
                  </a:lnTo>
                  <a:lnTo>
                    <a:pt x="12287" y="33317"/>
                  </a:lnTo>
                  <a:lnTo>
                    <a:pt x="24803" y="41503"/>
                  </a:lnTo>
                  <a:lnTo>
                    <a:pt x="33210" y="45097"/>
                  </a:lnTo>
                  <a:lnTo>
                    <a:pt x="37211" y="50292"/>
                  </a:lnTo>
                  <a:lnTo>
                    <a:pt x="37181" y="58374"/>
                  </a:lnTo>
                  <a:lnTo>
                    <a:pt x="34476" y="68950"/>
                  </a:lnTo>
                  <a:lnTo>
                    <a:pt x="27377" y="78331"/>
                  </a:lnTo>
                  <a:lnTo>
                    <a:pt x="15884" y="86584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" name="object 35">
              <a:extLst>
                <a:ext uri="{FF2B5EF4-FFF2-40B4-BE49-F238E27FC236}">
                  <a16:creationId xmlns:a16="http://schemas.microsoft.com/office/drawing/2014/main" id="{FB34CBFC-7751-4656-A43F-7E1CD4DFC9BC}"/>
                </a:ext>
              </a:extLst>
            </p:cNvPr>
            <p:cNvSpPr/>
            <p:nvPr/>
          </p:nvSpPr>
          <p:spPr>
            <a:xfrm>
              <a:off x="7313180" y="2918146"/>
              <a:ext cx="199098" cy="622737"/>
            </a:xfrm>
            <a:custGeom>
              <a:avLst/>
              <a:gdLst/>
              <a:ahLst/>
              <a:cxnLst/>
              <a:rect l="l" t="t" r="r" b="b"/>
              <a:pathLst>
                <a:path w="199098" h="622737">
                  <a:moveTo>
                    <a:pt x="172279" y="64982"/>
                  </a:moveTo>
                  <a:lnTo>
                    <a:pt x="167382" y="52807"/>
                  </a:lnTo>
                  <a:lnTo>
                    <a:pt x="163369" y="40186"/>
                  </a:lnTo>
                  <a:lnTo>
                    <a:pt x="160273" y="27153"/>
                  </a:lnTo>
                  <a:lnTo>
                    <a:pt x="158127" y="13746"/>
                  </a:lnTo>
                  <a:lnTo>
                    <a:pt x="156966" y="0"/>
                  </a:lnTo>
                  <a:lnTo>
                    <a:pt x="153990" y="270922"/>
                  </a:lnTo>
                  <a:lnTo>
                    <a:pt x="175857" y="283305"/>
                  </a:lnTo>
                  <a:lnTo>
                    <a:pt x="198737" y="294011"/>
                  </a:lnTo>
                  <a:lnTo>
                    <a:pt x="199098" y="247086"/>
                  </a:lnTo>
                  <a:lnTo>
                    <a:pt x="186050" y="241208"/>
                  </a:lnTo>
                  <a:lnTo>
                    <a:pt x="177195" y="232181"/>
                  </a:lnTo>
                  <a:lnTo>
                    <a:pt x="173559" y="220637"/>
                  </a:lnTo>
                  <a:lnTo>
                    <a:pt x="173545" y="218160"/>
                  </a:lnTo>
                  <a:lnTo>
                    <a:pt x="177975" y="204438"/>
                  </a:lnTo>
                  <a:lnTo>
                    <a:pt x="178025" y="76674"/>
                  </a:lnTo>
                  <a:lnTo>
                    <a:pt x="172279" y="64982"/>
                  </a:lnTo>
                  <a:close/>
                </a:path>
                <a:path w="199098" h="622737">
                  <a:moveTo>
                    <a:pt x="517581" y="-266187"/>
                  </a:moveTo>
                  <a:lnTo>
                    <a:pt x="496809" y="-280163"/>
                  </a:lnTo>
                  <a:lnTo>
                    <a:pt x="474941" y="-292547"/>
                  </a:lnTo>
                  <a:lnTo>
                    <a:pt x="452060" y="-303254"/>
                  </a:lnTo>
                  <a:lnTo>
                    <a:pt x="428250" y="-312201"/>
                  </a:lnTo>
                  <a:lnTo>
                    <a:pt x="403595" y="-319306"/>
                  </a:lnTo>
                  <a:lnTo>
                    <a:pt x="378179" y="-324484"/>
                  </a:lnTo>
                  <a:lnTo>
                    <a:pt x="352086" y="-327652"/>
                  </a:lnTo>
                  <a:lnTo>
                    <a:pt x="325399" y="-328726"/>
                  </a:lnTo>
                  <a:lnTo>
                    <a:pt x="298710" y="-327652"/>
                  </a:lnTo>
                  <a:lnTo>
                    <a:pt x="272616" y="-324484"/>
                  </a:lnTo>
                  <a:lnTo>
                    <a:pt x="247200" y="-319306"/>
                  </a:lnTo>
                  <a:lnTo>
                    <a:pt x="222546" y="-312201"/>
                  </a:lnTo>
                  <a:lnTo>
                    <a:pt x="198737" y="-303254"/>
                  </a:lnTo>
                  <a:lnTo>
                    <a:pt x="175857" y="-292547"/>
                  </a:lnTo>
                  <a:lnTo>
                    <a:pt x="153990" y="-280163"/>
                  </a:lnTo>
                  <a:lnTo>
                    <a:pt x="133220" y="-266187"/>
                  </a:lnTo>
                  <a:lnTo>
                    <a:pt x="113631" y="-250702"/>
                  </a:lnTo>
                  <a:lnTo>
                    <a:pt x="95305" y="-233791"/>
                  </a:lnTo>
                  <a:lnTo>
                    <a:pt x="78327" y="-215537"/>
                  </a:lnTo>
                  <a:lnTo>
                    <a:pt x="62781" y="-196024"/>
                  </a:lnTo>
                  <a:lnTo>
                    <a:pt x="48751" y="-175335"/>
                  </a:lnTo>
                  <a:lnTo>
                    <a:pt x="36319" y="-153555"/>
                  </a:lnTo>
                  <a:lnTo>
                    <a:pt x="25570" y="-130766"/>
                  </a:lnTo>
                  <a:lnTo>
                    <a:pt x="16588" y="-107051"/>
                  </a:lnTo>
                  <a:lnTo>
                    <a:pt x="9456" y="-82495"/>
                  </a:lnTo>
                  <a:lnTo>
                    <a:pt x="4258" y="-57180"/>
                  </a:lnTo>
                  <a:lnTo>
                    <a:pt x="1078" y="-31191"/>
                  </a:lnTo>
                  <a:lnTo>
                    <a:pt x="0" y="-4609"/>
                  </a:lnTo>
                  <a:lnTo>
                    <a:pt x="1078" y="21969"/>
                  </a:lnTo>
                  <a:lnTo>
                    <a:pt x="4258" y="47956"/>
                  </a:lnTo>
                  <a:lnTo>
                    <a:pt x="9456" y="73269"/>
                  </a:lnTo>
                  <a:lnTo>
                    <a:pt x="16588" y="97824"/>
                  </a:lnTo>
                  <a:lnTo>
                    <a:pt x="25570" y="121536"/>
                  </a:lnTo>
                  <a:lnTo>
                    <a:pt x="36319" y="144324"/>
                  </a:lnTo>
                  <a:lnTo>
                    <a:pt x="48751" y="166103"/>
                  </a:lnTo>
                  <a:lnTo>
                    <a:pt x="62781" y="186789"/>
                  </a:lnTo>
                  <a:lnTo>
                    <a:pt x="78327" y="206301"/>
                  </a:lnTo>
                  <a:lnTo>
                    <a:pt x="95305" y="224553"/>
                  </a:lnTo>
                  <a:lnTo>
                    <a:pt x="113631" y="241463"/>
                  </a:lnTo>
                  <a:lnTo>
                    <a:pt x="133220" y="256947"/>
                  </a:lnTo>
                  <a:lnTo>
                    <a:pt x="153990" y="270922"/>
                  </a:lnTo>
                  <a:lnTo>
                    <a:pt x="156966" y="0"/>
                  </a:lnTo>
                  <a:lnTo>
                    <a:pt x="156756" y="-8940"/>
                  </a:lnTo>
                  <a:lnTo>
                    <a:pt x="157323" y="-23567"/>
                  </a:lnTo>
                  <a:lnTo>
                    <a:pt x="159001" y="-37874"/>
                  </a:lnTo>
                  <a:lnTo>
                    <a:pt x="161754" y="-51815"/>
                  </a:lnTo>
                  <a:lnTo>
                    <a:pt x="165544" y="-65342"/>
                  </a:lnTo>
                  <a:lnTo>
                    <a:pt x="170334" y="-78409"/>
                  </a:lnTo>
                  <a:lnTo>
                    <a:pt x="176089" y="-90970"/>
                  </a:lnTo>
                  <a:lnTo>
                    <a:pt x="182771" y="-102978"/>
                  </a:lnTo>
                  <a:lnTo>
                    <a:pt x="190344" y="-114385"/>
                  </a:lnTo>
                  <a:lnTo>
                    <a:pt x="198771" y="-125146"/>
                  </a:lnTo>
                  <a:lnTo>
                    <a:pt x="208016" y="-135214"/>
                  </a:lnTo>
                  <a:lnTo>
                    <a:pt x="218041" y="-144541"/>
                  </a:lnTo>
                  <a:lnTo>
                    <a:pt x="228810" y="-153082"/>
                  </a:lnTo>
                  <a:lnTo>
                    <a:pt x="240287" y="-160790"/>
                  </a:lnTo>
                  <a:lnTo>
                    <a:pt x="252435" y="-167617"/>
                  </a:lnTo>
                  <a:lnTo>
                    <a:pt x="265217" y="-173518"/>
                  </a:lnTo>
                  <a:lnTo>
                    <a:pt x="278597" y="-178446"/>
                  </a:lnTo>
                  <a:lnTo>
                    <a:pt x="292538" y="-182353"/>
                  </a:lnTo>
                  <a:lnTo>
                    <a:pt x="307002" y="-185194"/>
                  </a:lnTo>
                  <a:lnTo>
                    <a:pt x="321955" y="-186922"/>
                  </a:lnTo>
                  <a:lnTo>
                    <a:pt x="336994" y="-187489"/>
                  </a:lnTo>
                  <a:lnTo>
                    <a:pt x="341172" y="-187489"/>
                  </a:lnTo>
                  <a:lnTo>
                    <a:pt x="345236" y="-187324"/>
                  </a:lnTo>
                  <a:lnTo>
                    <a:pt x="349237" y="-187045"/>
                  </a:lnTo>
                  <a:lnTo>
                    <a:pt x="357232" y="-198878"/>
                  </a:lnTo>
                  <a:lnTo>
                    <a:pt x="365928" y="-209792"/>
                  </a:lnTo>
                  <a:lnTo>
                    <a:pt x="375297" y="-219687"/>
                  </a:lnTo>
                  <a:lnTo>
                    <a:pt x="385312" y="-228464"/>
                  </a:lnTo>
                  <a:lnTo>
                    <a:pt x="395945" y="-236023"/>
                  </a:lnTo>
                  <a:lnTo>
                    <a:pt x="407168" y="-242264"/>
                  </a:lnTo>
                  <a:lnTo>
                    <a:pt x="418954" y="-247086"/>
                  </a:lnTo>
                  <a:lnTo>
                    <a:pt x="431275" y="-250391"/>
                  </a:lnTo>
                  <a:lnTo>
                    <a:pt x="444104" y="-252079"/>
                  </a:lnTo>
                  <a:lnTo>
                    <a:pt x="450507" y="-252285"/>
                  </a:lnTo>
                  <a:lnTo>
                    <a:pt x="466599" y="-250526"/>
                  </a:lnTo>
                  <a:lnTo>
                    <a:pt x="480617" y="-245587"/>
                  </a:lnTo>
                  <a:lnTo>
                    <a:pt x="492093" y="-237971"/>
                  </a:lnTo>
                  <a:lnTo>
                    <a:pt x="500557" y="-228183"/>
                  </a:lnTo>
                  <a:lnTo>
                    <a:pt x="505541" y="-216728"/>
                  </a:lnTo>
                  <a:lnTo>
                    <a:pt x="506679" y="-205739"/>
                  </a:lnTo>
                  <a:lnTo>
                    <a:pt x="502729" y="-191933"/>
                  </a:lnTo>
                  <a:lnTo>
                    <a:pt x="493052" y="-182775"/>
                  </a:lnTo>
                  <a:lnTo>
                    <a:pt x="480669" y="-179895"/>
                  </a:lnTo>
                  <a:lnTo>
                    <a:pt x="468965" y="-182878"/>
                  </a:lnTo>
                  <a:lnTo>
                    <a:pt x="459763" y="-191822"/>
                  </a:lnTo>
                  <a:lnTo>
                    <a:pt x="453707" y="-204711"/>
                  </a:lnTo>
                  <a:lnTo>
                    <a:pt x="446202" y="-217554"/>
                  </a:lnTo>
                  <a:lnTo>
                    <a:pt x="435384" y="-223399"/>
                  </a:lnTo>
                  <a:lnTo>
                    <a:pt x="430606" y="-223837"/>
                  </a:lnTo>
                  <a:lnTo>
                    <a:pt x="420343" y="-222083"/>
                  </a:lnTo>
                  <a:lnTo>
                    <a:pt x="410548" y="-216828"/>
                  </a:lnTo>
                  <a:lnTo>
                    <a:pt x="401232" y="-208085"/>
                  </a:lnTo>
                  <a:lnTo>
                    <a:pt x="392408" y="-195868"/>
                  </a:lnTo>
                  <a:lnTo>
                    <a:pt x="384555" y="-181190"/>
                  </a:lnTo>
                  <a:lnTo>
                    <a:pt x="399240" y="-176444"/>
                  </a:lnTo>
                  <a:lnTo>
                    <a:pt x="412994" y="-170602"/>
                  </a:lnTo>
                  <a:lnTo>
                    <a:pt x="425814" y="-163803"/>
                  </a:lnTo>
                  <a:lnTo>
                    <a:pt x="437695" y="-156187"/>
                  </a:lnTo>
                  <a:lnTo>
                    <a:pt x="448632" y="-147893"/>
                  </a:lnTo>
                  <a:lnTo>
                    <a:pt x="458623" y="-139062"/>
                  </a:lnTo>
                  <a:lnTo>
                    <a:pt x="467662" y="-129834"/>
                  </a:lnTo>
                  <a:lnTo>
                    <a:pt x="475746" y="-120347"/>
                  </a:lnTo>
                  <a:lnTo>
                    <a:pt x="482870" y="-110741"/>
                  </a:lnTo>
                  <a:lnTo>
                    <a:pt x="489030" y="-101157"/>
                  </a:lnTo>
                  <a:lnTo>
                    <a:pt x="494222" y="-91733"/>
                  </a:lnTo>
                  <a:lnTo>
                    <a:pt x="496608" y="-86791"/>
                  </a:lnTo>
                  <a:lnTo>
                    <a:pt x="454952" y="-86791"/>
                  </a:lnTo>
                  <a:lnTo>
                    <a:pt x="450937" y="-93175"/>
                  </a:lnTo>
                  <a:lnTo>
                    <a:pt x="445465" y="-100557"/>
                  </a:lnTo>
                  <a:lnTo>
                    <a:pt x="438536" y="-108581"/>
                  </a:lnTo>
                  <a:lnTo>
                    <a:pt x="430150" y="-116893"/>
                  </a:lnTo>
                  <a:lnTo>
                    <a:pt x="420308" y="-125138"/>
                  </a:lnTo>
                  <a:lnTo>
                    <a:pt x="409009" y="-132962"/>
                  </a:lnTo>
                  <a:lnTo>
                    <a:pt x="396254" y="-140008"/>
                  </a:lnTo>
                  <a:lnTo>
                    <a:pt x="382045" y="-145923"/>
                  </a:lnTo>
                  <a:lnTo>
                    <a:pt x="366380" y="-150352"/>
                  </a:lnTo>
                  <a:lnTo>
                    <a:pt x="349260" y="-152939"/>
                  </a:lnTo>
                  <a:lnTo>
                    <a:pt x="336994" y="-153466"/>
                  </a:lnTo>
                  <a:lnTo>
                    <a:pt x="321980" y="-152722"/>
                  </a:lnTo>
                  <a:lnTo>
                    <a:pt x="307503" y="-150535"/>
                  </a:lnTo>
                  <a:lnTo>
                    <a:pt x="293625" y="-146977"/>
                  </a:lnTo>
                  <a:lnTo>
                    <a:pt x="280405" y="-142119"/>
                  </a:lnTo>
                  <a:lnTo>
                    <a:pt x="267904" y="-136031"/>
                  </a:lnTo>
                  <a:lnTo>
                    <a:pt x="256182" y="-128785"/>
                  </a:lnTo>
                  <a:lnTo>
                    <a:pt x="245301" y="-120451"/>
                  </a:lnTo>
                  <a:lnTo>
                    <a:pt x="235320" y="-111099"/>
                  </a:lnTo>
                  <a:lnTo>
                    <a:pt x="226301" y="-100802"/>
                  </a:lnTo>
                  <a:lnTo>
                    <a:pt x="218303" y="-89628"/>
                  </a:lnTo>
                  <a:lnTo>
                    <a:pt x="211388" y="-77651"/>
                  </a:lnTo>
                  <a:lnTo>
                    <a:pt x="205616" y="-64939"/>
                  </a:lnTo>
                  <a:lnTo>
                    <a:pt x="201046" y="-51564"/>
                  </a:lnTo>
                  <a:lnTo>
                    <a:pt x="197741" y="-37597"/>
                  </a:lnTo>
                  <a:lnTo>
                    <a:pt x="195761" y="-23109"/>
                  </a:lnTo>
                  <a:lnTo>
                    <a:pt x="195160" y="-9397"/>
                  </a:lnTo>
                  <a:lnTo>
                    <a:pt x="195757" y="4440"/>
                  </a:lnTo>
                  <a:lnTo>
                    <a:pt x="197516" y="17869"/>
                  </a:lnTo>
                  <a:lnTo>
                    <a:pt x="200388" y="30838"/>
                  </a:lnTo>
                  <a:lnTo>
                    <a:pt x="204326" y="43295"/>
                  </a:lnTo>
                  <a:lnTo>
                    <a:pt x="209281" y="55189"/>
                  </a:lnTo>
                  <a:lnTo>
                    <a:pt x="215207" y="66470"/>
                  </a:lnTo>
                  <a:lnTo>
                    <a:pt x="222054" y="77086"/>
                  </a:lnTo>
                  <a:lnTo>
                    <a:pt x="229776" y="86985"/>
                  </a:lnTo>
                  <a:lnTo>
                    <a:pt x="236131" y="93929"/>
                  </a:lnTo>
                  <a:lnTo>
                    <a:pt x="228447" y="134670"/>
                  </a:lnTo>
                  <a:lnTo>
                    <a:pt x="218314" y="126631"/>
                  </a:lnTo>
                  <a:lnTo>
                    <a:pt x="208827" y="117893"/>
                  </a:lnTo>
                  <a:lnTo>
                    <a:pt x="200021" y="108492"/>
                  </a:lnTo>
                  <a:lnTo>
                    <a:pt x="191930" y="98465"/>
                  </a:lnTo>
                  <a:lnTo>
                    <a:pt x="184586" y="87847"/>
                  </a:lnTo>
                  <a:lnTo>
                    <a:pt x="178025" y="76674"/>
                  </a:lnTo>
                  <a:lnTo>
                    <a:pt x="177975" y="204438"/>
                  </a:lnTo>
                  <a:lnTo>
                    <a:pt x="188423" y="196086"/>
                  </a:lnTo>
                  <a:lnTo>
                    <a:pt x="197383" y="194399"/>
                  </a:lnTo>
                  <a:lnTo>
                    <a:pt x="208964" y="197654"/>
                  </a:lnTo>
                  <a:lnTo>
                    <a:pt x="218804" y="207650"/>
                  </a:lnTo>
                  <a:lnTo>
                    <a:pt x="219608" y="208864"/>
                  </a:lnTo>
                  <a:lnTo>
                    <a:pt x="223469" y="215595"/>
                  </a:lnTo>
                  <a:lnTo>
                    <a:pt x="228549" y="218681"/>
                  </a:lnTo>
                  <a:lnTo>
                    <a:pt x="234784" y="218681"/>
                  </a:lnTo>
                  <a:lnTo>
                    <a:pt x="241403" y="218180"/>
                  </a:lnTo>
                  <a:lnTo>
                    <a:pt x="252387" y="204853"/>
                  </a:lnTo>
                  <a:lnTo>
                    <a:pt x="257702" y="188346"/>
                  </a:lnTo>
                  <a:lnTo>
                    <a:pt x="263105" y="164909"/>
                  </a:lnTo>
                  <a:lnTo>
                    <a:pt x="305942" y="-62052"/>
                  </a:lnTo>
                  <a:lnTo>
                    <a:pt x="311708" y="-89788"/>
                  </a:lnTo>
                  <a:lnTo>
                    <a:pt x="315120" y="-102429"/>
                  </a:lnTo>
                  <a:lnTo>
                    <a:pt x="318633" y="-114512"/>
                  </a:lnTo>
                  <a:lnTo>
                    <a:pt x="320725" y="-121310"/>
                  </a:lnTo>
                  <a:lnTo>
                    <a:pt x="324510" y="-121437"/>
                  </a:lnTo>
                  <a:lnTo>
                    <a:pt x="337857" y="-120832"/>
                  </a:lnTo>
                  <a:lnTo>
                    <a:pt x="350466" y="-119112"/>
                  </a:lnTo>
                  <a:lnTo>
                    <a:pt x="362338" y="-116416"/>
                  </a:lnTo>
                  <a:lnTo>
                    <a:pt x="363105" y="-116204"/>
                  </a:lnTo>
                  <a:lnTo>
                    <a:pt x="360306" y="-104137"/>
                  </a:lnTo>
                  <a:lnTo>
                    <a:pt x="357616" y="-91427"/>
                  </a:lnTo>
                  <a:lnTo>
                    <a:pt x="357530" y="-90995"/>
                  </a:lnTo>
                  <a:lnTo>
                    <a:pt x="351624" y="-62052"/>
                  </a:lnTo>
                  <a:lnTo>
                    <a:pt x="317487" y="106489"/>
                  </a:lnTo>
                  <a:lnTo>
                    <a:pt x="314787" y="119304"/>
                  </a:lnTo>
                  <a:lnTo>
                    <a:pt x="311990" y="131400"/>
                  </a:lnTo>
                  <a:lnTo>
                    <a:pt x="311505" y="133388"/>
                  </a:lnTo>
                  <a:lnTo>
                    <a:pt x="323972" y="135016"/>
                  </a:lnTo>
                  <a:lnTo>
                    <a:pt x="336806" y="135585"/>
                  </a:lnTo>
                  <a:lnTo>
                    <a:pt x="336994" y="135585"/>
                  </a:lnTo>
                  <a:lnTo>
                    <a:pt x="356587" y="134279"/>
                  </a:lnTo>
                  <a:lnTo>
                    <a:pt x="374316" y="130664"/>
                  </a:lnTo>
                  <a:lnTo>
                    <a:pt x="390215" y="125196"/>
                  </a:lnTo>
                  <a:lnTo>
                    <a:pt x="404321" y="118332"/>
                  </a:lnTo>
                  <a:lnTo>
                    <a:pt x="416668" y="110528"/>
                  </a:lnTo>
                  <a:lnTo>
                    <a:pt x="427292" y="102238"/>
                  </a:lnTo>
                  <a:lnTo>
                    <a:pt x="436227" y="93919"/>
                  </a:lnTo>
                  <a:lnTo>
                    <a:pt x="443510" y="86027"/>
                  </a:lnTo>
                  <a:lnTo>
                    <a:pt x="449174" y="79018"/>
                  </a:lnTo>
                  <a:lnTo>
                    <a:pt x="453255" y="73348"/>
                  </a:lnTo>
                  <a:lnTo>
                    <a:pt x="454952" y="70789"/>
                  </a:lnTo>
                  <a:lnTo>
                    <a:pt x="496608" y="70789"/>
                  </a:lnTo>
                  <a:lnTo>
                    <a:pt x="491520" y="81484"/>
                  </a:lnTo>
                  <a:lnTo>
                    <a:pt x="485429" y="91901"/>
                  </a:lnTo>
                  <a:lnTo>
                    <a:pt x="478376" y="101970"/>
                  </a:lnTo>
                  <a:lnTo>
                    <a:pt x="470401" y="111618"/>
                  </a:lnTo>
                  <a:lnTo>
                    <a:pt x="461545" y="120775"/>
                  </a:lnTo>
                  <a:lnTo>
                    <a:pt x="451850" y="129368"/>
                  </a:lnTo>
                  <a:lnTo>
                    <a:pt x="441356" y="137327"/>
                  </a:lnTo>
                  <a:lnTo>
                    <a:pt x="430105" y="144580"/>
                  </a:lnTo>
                  <a:lnTo>
                    <a:pt x="418137" y="151055"/>
                  </a:lnTo>
                  <a:lnTo>
                    <a:pt x="405494" y="156682"/>
                  </a:lnTo>
                  <a:lnTo>
                    <a:pt x="392217" y="161388"/>
                  </a:lnTo>
                  <a:lnTo>
                    <a:pt x="378346" y="165103"/>
                  </a:lnTo>
                  <a:lnTo>
                    <a:pt x="363922" y="167754"/>
                  </a:lnTo>
                  <a:lnTo>
                    <a:pt x="348988" y="169271"/>
                  </a:lnTo>
                  <a:lnTo>
                    <a:pt x="337464" y="169621"/>
                  </a:lnTo>
                  <a:lnTo>
                    <a:pt x="324546" y="169189"/>
                  </a:lnTo>
                  <a:lnTo>
                    <a:pt x="311932" y="167923"/>
                  </a:lnTo>
                  <a:lnTo>
                    <a:pt x="302145" y="166357"/>
                  </a:lnTo>
                  <a:lnTo>
                    <a:pt x="295421" y="184544"/>
                  </a:lnTo>
                  <a:lnTo>
                    <a:pt x="288202" y="200171"/>
                  </a:lnTo>
                  <a:lnTo>
                    <a:pt x="280452" y="213370"/>
                  </a:lnTo>
                  <a:lnTo>
                    <a:pt x="272135" y="224275"/>
                  </a:lnTo>
                  <a:lnTo>
                    <a:pt x="263216" y="233019"/>
                  </a:lnTo>
                  <a:lnTo>
                    <a:pt x="253660" y="239734"/>
                  </a:lnTo>
                  <a:lnTo>
                    <a:pt x="243430" y="244554"/>
                  </a:lnTo>
                  <a:lnTo>
                    <a:pt x="232492" y="247611"/>
                  </a:lnTo>
                  <a:lnTo>
                    <a:pt x="220810" y="249040"/>
                  </a:lnTo>
                  <a:lnTo>
                    <a:pt x="215315" y="249186"/>
                  </a:lnTo>
                  <a:lnTo>
                    <a:pt x="199098" y="247086"/>
                  </a:lnTo>
                  <a:lnTo>
                    <a:pt x="198737" y="294011"/>
                  </a:lnTo>
                  <a:lnTo>
                    <a:pt x="222546" y="302957"/>
                  </a:lnTo>
                  <a:lnTo>
                    <a:pt x="247200" y="310061"/>
                  </a:lnTo>
                  <a:lnTo>
                    <a:pt x="272616" y="315239"/>
                  </a:lnTo>
                  <a:lnTo>
                    <a:pt x="298710" y="318406"/>
                  </a:lnTo>
                  <a:lnTo>
                    <a:pt x="325399" y="319481"/>
                  </a:lnTo>
                  <a:lnTo>
                    <a:pt x="352086" y="318406"/>
                  </a:lnTo>
                  <a:lnTo>
                    <a:pt x="378179" y="315239"/>
                  </a:lnTo>
                  <a:lnTo>
                    <a:pt x="403595" y="310061"/>
                  </a:lnTo>
                  <a:lnTo>
                    <a:pt x="428250" y="302957"/>
                  </a:lnTo>
                  <a:lnTo>
                    <a:pt x="452060" y="294011"/>
                  </a:lnTo>
                  <a:lnTo>
                    <a:pt x="474941" y="283305"/>
                  </a:lnTo>
                  <a:lnTo>
                    <a:pt x="496809" y="270922"/>
                  </a:lnTo>
                  <a:lnTo>
                    <a:pt x="517581" y="256947"/>
                  </a:lnTo>
                  <a:lnTo>
                    <a:pt x="537173" y="241463"/>
                  </a:lnTo>
                  <a:lnTo>
                    <a:pt x="555501" y="224553"/>
                  </a:lnTo>
                  <a:lnTo>
                    <a:pt x="572481" y="206301"/>
                  </a:lnTo>
                  <a:lnTo>
                    <a:pt x="588029" y="186789"/>
                  </a:lnTo>
                  <a:lnTo>
                    <a:pt x="602062" y="166103"/>
                  </a:lnTo>
                  <a:lnTo>
                    <a:pt x="614496" y="144324"/>
                  </a:lnTo>
                  <a:lnTo>
                    <a:pt x="625247" y="121536"/>
                  </a:lnTo>
                  <a:lnTo>
                    <a:pt x="634231" y="97824"/>
                  </a:lnTo>
                  <a:lnTo>
                    <a:pt x="641365" y="73269"/>
                  </a:lnTo>
                  <a:lnTo>
                    <a:pt x="646564" y="47956"/>
                  </a:lnTo>
                  <a:lnTo>
                    <a:pt x="649745" y="21969"/>
                  </a:lnTo>
                  <a:lnTo>
                    <a:pt x="650824" y="-4609"/>
                  </a:lnTo>
                  <a:lnTo>
                    <a:pt x="649745" y="-31191"/>
                  </a:lnTo>
                  <a:lnTo>
                    <a:pt x="646564" y="-57180"/>
                  </a:lnTo>
                  <a:lnTo>
                    <a:pt x="641365" y="-82495"/>
                  </a:lnTo>
                  <a:lnTo>
                    <a:pt x="634231" y="-107051"/>
                  </a:lnTo>
                  <a:lnTo>
                    <a:pt x="625247" y="-130766"/>
                  </a:lnTo>
                  <a:lnTo>
                    <a:pt x="614496" y="-153555"/>
                  </a:lnTo>
                  <a:lnTo>
                    <a:pt x="602062" y="-175335"/>
                  </a:lnTo>
                  <a:lnTo>
                    <a:pt x="588029" y="-196024"/>
                  </a:lnTo>
                  <a:lnTo>
                    <a:pt x="572481" y="-215537"/>
                  </a:lnTo>
                  <a:lnTo>
                    <a:pt x="555501" y="-233791"/>
                  </a:lnTo>
                  <a:lnTo>
                    <a:pt x="537173" y="-250702"/>
                  </a:lnTo>
                  <a:lnTo>
                    <a:pt x="517581" y="-266187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pic>
        <p:nvPicPr>
          <p:cNvPr id="21" name="Image 20">
            <a:extLst>
              <a:ext uri="{FF2B5EF4-FFF2-40B4-BE49-F238E27FC236}">
                <a16:creationId xmlns:a16="http://schemas.microsoft.com/office/drawing/2014/main" id="{26EDEC89-F4AB-47FF-BDAF-03BE8503DF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9457" y="0"/>
            <a:ext cx="1392356" cy="7559675"/>
          </a:xfrm>
          <a:custGeom>
            <a:avLst/>
            <a:gdLst>
              <a:gd name="connsiteX0" fmla="*/ 46139 w 1190790"/>
              <a:gd name="connsiteY0" fmla="*/ 0 h 6858000"/>
              <a:gd name="connsiteX1" fmla="*/ 1190790 w 1190790"/>
              <a:gd name="connsiteY1" fmla="*/ 0 h 6858000"/>
              <a:gd name="connsiteX2" fmla="*/ 1190790 w 1190790"/>
              <a:gd name="connsiteY2" fmla="*/ 6858000 h 6858000"/>
              <a:gd name="connsiteX3" fmla="*/ 0 w 1190790"/>
              <a:gd name="connsiteY3" fmla="*/ 6858000 h 6858000"/>
              <a:gd name="connsiteX4" fmla="*/ 91159 w 1190790"/>
              <a:gd name="connsiteY4" fmla="*/ 6705263 h 6858000"/>
              <a:gd name="connsiteX5" fmla="*/ 178304 w 1190790"/>
              <a:gd name="connsiteY5" fmla="*/ 6549932 h 6858000"/>
              <a:gd name="connsiteX6" fmla="*/ 261362 w 1190790"/>
              <a:gd name="connsiteY6" fmla="*/ 6392076 h 6858000"/>
              <a:gd name="connsiteX7" fmla="*/ 340264 w 1190790"/>
              <a:gd name="connsiteY7" fmla="*/ 6231768 h 6858000"/>
              <a:gd name="connsiteX8" fmla="*/ 414936 w 1190790"/>
              <a:gd name="connsiteY8" fmla="*/ 6069076 h 6858000"/>
              <a:gd name="connsiteX9" fmla="*/ 485308 w 1190790"/>
              <a:gd name="connsiteY9" fmla="*/ 5904073 h 6858000"/>
              <a:gd name="connsiteX10" fmla="*/ 551308 w 1190790"/>
              <a:gd name="connsiteY10" fmla="*/ 5736829 h 6858000"/>
              <a:gd name="connsiteX11" fmla="*/ 612866 w 1190790"/>
              <a:gd name="connsiteY11" fmla="*/ 5567414 h 6858000"/>
              <a:gd name="connsiteX12" fmla="*/ 669909 w 1190790"/>
              <a:gd name="connsiteY12" fmla="*/ 5395901 h 6858000"/>
              <a:gd name="connsiteX13" fmla="*/ 722366 w 1190790"/>
              <a:gd name="connsiteY13" fmla="*/ 5222359 h 6858000"/>
              <a:gd name="connsiteX14" fmla="*/ 770166 w 1190790"/>
              <a:gd name="connsiteY14" fmla="*/ 5046859 h 6858000"/>
              <a:gd name="connsiteX15" fmla="*/ 813238 w 1190790"/>
              <a:gd name="connsiteY15" fmla="*/ 4869472 h 6858000"/>
              <a:gd name="connsiteX16" fmla="*/ 851509 w 1190790"/>
              <a:gd name="connsiteY16" fmla="*/ 4690269 h 6858000"/>
              <a:gd name="connsiteX17" fmla="*/ 884910 w 1190790"/>
              <a:gd name="connsiteY17" fmla="*/ 4509322 h 6858000"/>
              <a:gd name="connsiteX18" fmla="*/ 913367 w 1190790"/>
              <a:gd name="connsiteY18" fmla="*/ 4326699 h 6858000"/>
              <a:gd name="connsiteX19" fmla="*/ 936811 w 1190790"/>
              <a:gd name="connsiteY19" fmla="*/ 4142473 h 6858000"/>
              <a:gd name="connsiteX20" fmla="*/ 955169 w 1190790"/>
              <a:gd name="connsiteY20" fmla="*/ 3956715 h 6858000"/>
              <a:gd name="connsiteX21" fmla="*/ 968370 w 1190790"/>
              <a:gd name="connsiteY21" fmla="*/ 3769494 h 6858000"/>
              <a:gd name="connsiteX22" fmla="*/ 976344 w 1190790"/>
              <a:gd name="connsiteY22" fmla="*/ 3580882 h 6858000"/>
              <a:gd name="connsiteX23" fmla="*/ 979017 w 1190790"/>
              <a:gd name="connsiteY23" fmla="*/ 3390950 h 6858000"/>
              <a:gd name="connsiteX24" fmla="*/ 976476 w 1190790"/>
              <a:gd name="connsiteY24" fmla="*/ 3205760 h 6858000"/>
              <a:gd name="connsiteX25" fmla="*/ 968895 w 1190790"/>
              <a:gd name="connsiteY25" fmla="*/ 3021822 h 6858000"/>
              <a:gd name="connsiteX26" fmla="*/ 956341 w 1190790"/>
              <a:gd name="connsiteY26" fmla="*/ 2839203 h 6858000"/>
              <a:gd name="connsiteX27" fmla="*/ 938881 w 1190790"/>
              <a:gd name="connsiteY27" fmla="*/ 2657967 h 6858000"/>
              <a:gd name="connsiteX28" fmla="*/ 916580 w 1190790"/>
              <a:gd name="connsiteY28" fmla="*/ 2478181 h 6858000"/>
              <a:gd name="connsiteX29" fmla="*/ 889504 w 1190790"/>
              <a:gd name="connsiteY29" fmla="*/ 2299910 h 6858000"/>
              <a:gd name="connsiteX30" fmla="*/ 857719 w 1190790"/>
              <a:gd name="connsiteY30" fmla="*/ 2123220 h 6858000"/>
              <a:gd name="connsiteX31" fmla="*/ 821293 w 1190790"/>
              <a:gd name="connsiteY31" fmla="*/ 1948176 h 6858000"/>
              <a:gd name="connsiteX32" fmla="*/ 780290 w 1190790"/>
              <a:gd name="connsiteY32" fmla="*/ 1774845 h 6858000"/>
              <a:gd name="connsiteX33" fmla="*/ 734777 w 1190790"/>
              <a:gd name="connsiteY33" fmla="*/ 1603292 h 6858000"/>
              <a:gd name="connsiteX34" fmla="*/ 684820 w 1190790"/>
              <a:gd name="connsiteY34" fmla="*/ 1433582 h 6858000"/>
              <a:gd name="connsiteX35" fmla="*/ 630485 w 1190790"/>
              <a:gd name="connsiteY35" fmla="*/ 1265782 h 6858000"/>
              <a:gd name="connsiteX36" fmla="*/ 571839 w 1190790"/>
              <a:gd name="connsiteY36" fmla="*/ 1099957 h 6858000"/>
              <a:gd name="connsiteX37" fmla="*/ 508947 w 1190790"/>
              <a:gd name="connsiteY37" fmla="*/ 936173 h 6858000"/>
              <a:gd name="connsiteX38" fmla="*/ 441875 w 1190790"/>
              <a:gd name="connsiteY38" fmla="*/ 774495 h 6858000"/>
              <a:gd name="connsiteX39" fmla="*/ 370690 w 1190790"/>
              <a:gd name="connsiteY39" fmla="*/ 614989 h 6858000"/>
              <a:gd name="connsiteX40" fmla="*/ 295458 w 1190790"/>
              <a:gd name="connsiteY40" fmla="*/ 457721 h 6858000"/>
              <a:gd name="connsiteX41" fmla="*/ 216244 w 1190790"/>
              <a:gd name="connsiteY41" fmla="*/ 302756 h 6858000"/>
              <a:gd name="connsiteX42" fmla="*/ 133116 w 1190790"/>
              <a:gd name="connsiteY42" fmla="*/ 15016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90790" h="6858000">
                <a:moveTo>
                  <a:pt x="46139" y="0"/>
                </a:moveTo>
                <a:lnTo>
                  <a:pt x="1190790" y="0"/>
                </a:lnTo>
                <a:lnTo>
                  <a:pt x="1190790" y="6858000"/>
                </a:lnTo>
                <a:lnTo>
                  <a:pt x="0" y="6858000"/>
                </a:lnTo>
                <a:lnTo>
                  <a:pt x="91159" y="6705263"/>
                </a:lnTo>
                <a:lnTo>
                  <a:pt x="178304" y="6549932"/>
                </a:lnTo>
                <a:lnTo>
                  <a:pt x="261362" y="6392076"/>
                </a:lnTo>
                <a:lnTo>
                  <a:pt x="340264" y="6231768"/>
                </a:lnTo>
                <a:lnTo>
                  <a:pt x="414936" y="6069076"/>
                </a:lnTo>
                <a:lnTo>
                  <a:pt x="485308" y="5904073"/>
                </a:lnTo>
                <a:lnTo>
                  <a:pt x="551308" y="5736829"/>
                </a:lnTo>
                <a:lnTo>
                  <a:pt x="612866" y="5567414"/>
                </a:lnTo>
                <a:lnTo>
                  <a:pt x="669909" y="5395901"/>
                </a:lnTo>
                <a:lnTo>
                  <a:pt x="722366" y="5222359"/>
                </a:lnTo>
                <a:lnTo>
                  <a:pt x="770166" y="5046859"/>
                </a:lnTo>
                <a:lnTo>
                  <a:pt x="813238" y="4869472"/>
                </a:lnTo>
                <a:lnTo>
                  <a:pt x="851509" y="4690269"/>
                </a:lnTo>
                <a:lnTo>
                  <a:pt x="884910" y="4509322"/>
                </a:lnTo>
                <a:lnTo>
                  <a:pt x="913367" y="4326699"/>
                </a:lnTo>
                <a:lnTo>
                  <a:pt x="936811" y="4142473"/>
                </a:lnTo>
                <a:lnTo>
                  <a:pt x="955169" y="3956715"/>
                </a:lnTo>
                <a:lnTo>
                  <a:pt x="968370" y="3769494"/>
                </a:lnTo>
                <a:lnTo>
                  <a:pt x="976344" y="3580882"/>
                </a:lnTo>
                <a:lnTo>
                  <a:pt x="979017" y="3390950"/>
                </a:lnTo>
                <a:lnTo>
                  <a:pt x="976476" y="3205760"/>
                </a:lnTo>
                <a:lnTo>
                  <a:pt x="968895" y="3021822"/>
                </a:lnTo>
                <a:lnTo>
                  <a:pt x="956341" y="2839203"/>
                </a:lnTo>
                <a:lnTo>
                  <a:pt x="938881" y="2657967"/>
                </a:lnTo>
                <a:lnTo>
                  <a:pt x="916580" y="2478181"/>
                </a:lnTo>
                <a:lnTo>
                  <a:pt x="889504" y="2299910"/>
                </a:lnTo>
                <a:lnTo>
                  <a:pt x="857719" y="2123220"/>
                </a:lnTo>
                <a:lnTo>
                  <a:pt x="821293" y="1948176"/>
                </a:lnTo>
                <a:lnTo>
                  <a:pt x="780290" y="1774845"/>
                </a:lnTo>
                <a:lnTo>
                  <a:pt x="734777" y="1603292"/>
                </a:lnTo>
                <a:lnTo>
                  <a:pt x="684820" y="1433582"/>
                </a:lnTo>
                <a:lnTo>
                  <a:pt x="630485" y="1265782"/>
                </a:lnTo>
                <a:lnTo>
                  <a:pt x="571839" y="1099957"/>
                </a:lnTo>
                <a:lnTo>
                  <a:pt x="508947" y="936173"/>
                </a:lnTo>
                <a:lnTo>
                  <a:pt x="441875" y="774495"/>
                </a:lnTo>
                <a:lnTo>
                  <a:pt x="370690" y="614989"/>
                </a:lnTo>
                <a:lnTo>
                  <a:pt x="295458" y="457721"/>
                </a:lnTo>
                <a:lnTo>
                  <a:pt x="216244" y="302756"/>
                </a:lnTo>
                <a:lnTo>
                  <a:pt x="133116" y="150160"/>
                </a:lnTo>
                <a:close/>
              </a:path>
            </a:pathLst>
          </a:custGeom>
        </p:spPr>
      </p:pic>
      <p:sp>
        <p:nvSpPr>
          <p:cNvPr id="24" name="Espace réservé du numéro de diapositive 23">
            <a:extLst>
              <a:ext uri="{FF2B5EF4-FFF2-40B4-BE49-F238E27FC236}">
                <a16:creationId xmlns:a16="http://schemas.microsoft.com/office/drawing/2014/main" id="{99B7FAF4-5F94-4466-9378-F62FC3A4D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1929">
              <a:defRPr/>
            </a:pPr>
            <a:fld id="{2B83279A-CA12-439A-84DB-082BC9C2067F}" type="slidenum">
              <a:rPr lang="fr-FR" smtClean="0"/>
              <a:pPr defTabSz="801929"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8673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BC2FC6B0-1D06-0F43-BD74-58F52B088A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5262" y="-9921"/>
            <a:ext cx="10702336" cy="7579517"/>
          </a:xfrm>
          <a:custGeom>
            <a:avLst/>
            <a:gdLst>
              <a:gd name="connsiteX0" fmla="*/ 6064418 w 12204000"/>
              <a:gd name="connsiteY0" fmla="*/ 3662384 h 6876000"/>
              <a:gd name="connsiteX1" fmla="*/ 6064418 w 12204000"/>
              <a:gd name="connsiteY1" fmla="*/ 3696791 h 6876000"/>
              <a:gd name="connsiteX2" fmla="*/ 6063390 w 12204000"/>
              <a:gd name="connsiteY2" fmla="*/ 3710162 h 6876000"/>
              <a:gd name="connsiteX3" fmla="*/ 6057137 w 12204000"/>
              <a:gd name="connsiteY3" fmla="*/ 3729369 h 6876000"/>
              <a:gd name="connsiteX4" fmla="*/ 6045015 w 12204000"/>
              <a:gd name="connsiteY4" fmla="*/ 3744931 h 6876000"/>
              <a:gd name="connsiteX5" fmla="*/ 6041086 w 12204000"/>
              <a:gd name="connsiteY5" fmla="*/ 3748401 h 6876000"/>
              <a:gd name="connsiteX6" fmla="*/ 6023197 w 12204000"/>
              <a:gd name="connsiteY6" fmla="*/ 3758983 h 6876000"/>
              <a:gd name="connsiteX7" fmla="*/ 6004240 w 12204000"/>
              <a:gd name="connsiteY7" fmla="*/ 3762443 h 6876000"/>
              <a:gd name="connsiteX8" fmla="*/ 5997763 w 12204000"/>
              <a:gd name="connsiteY8" fmla="*/ 3761952 h 6876000"/>
              <a:gd name="connsiteX9" fmla="*/ 5979171 w 12204000"/>
              <a:gd name="connsiteY9" fmla="*/ 3751325 h 6876000"/>
              <a:gd name="connsiteX10" fmla="*/ 5972896 w 12204000"/>
              <a:gd name="connsiteY10" fmla="*/ 3730523 h 6876000"/>
              <a:gd name="connsiteX11" fmla="*/ 5975663 w 12204000"/>
              <a:gd name="connsiteY11" fmla="*/ 3717329 h 6876000"/>
              <a:gd name="connsiteX12" fmla="*/ 5985707 w 12204000"/>
              <a:gd name="connsiteY12" fmla="*/ 3702918 h 6876000"/>
              <a:gd name="connsiteX13" fmla="*/ 6003152 w 12204000"/>
              <a:gd name="connsiteY13" fmla="*/ 3689375 h 6876000"/>
              <a:gd name="connsiteX14" fmla="*/ 6028060 w 12204000"/>
              <a:gd name="connsiteY14" fmla="*/ 3676772 h 6876000"/>
              <a:gd name="connsiteX15" fmla="*/ 6045632 w 12204000"/>
              <a:gd name="connsiteY15" fmla="*/ 3669249 h 6876000"/>
              <a:gd name="connsiteX16" fmla="*/ 6057533 w 12204000"/>
              <a:gd name="connsiteY16" fmla="*/ 3664255 h 6876000"/>
              <a:gd name="connsiteX17" fmla="*/ 5261656 w 12204000"/>
              <a:gd name="connsiteY17" fmla="*/ 3662384 h 6876000"/>
              <a:gd name="connsiteX18" fmla="*/ 5261656 w 12204000"/>
              <a:gd name="connsiteY18" fmla="*/ 3696791 h 6876000"/>
              <a:gd name="connsiteX19" fmla="*/ 5260622 w 12204000"/>
              <a:gd name="connsiteY19" fmla="*/ 3710174 h 6876000"/>
              <a:gd name="connsiteX20" fmla="*/ 5254346 w 12204000"/>
              <a:gd name="connsiteY20" fmla="*/ 3729374 h 6876000"/>
              <a:gd name="connsiteX21" fmla="*/ 5242213 w 12204000"/>
              <a:gd name="connsiteY21" fmla="*/ 3744931 h 6876000"/>
              <a:gd name="connsiteX22" fmla="*/ 5238306 w 12204000"/>
              <a:gd name="connsiteY22" fmla="*/ 3748390 h 6876000"/>
              <a:gd name="connsiteX23" fmla="*/ 5220422 w 12204000"/>
              <a:gd name="connsiteY23" fmla="*/ 3758980 h 6876000"/>
              <a:gd name="connsiteX24" fmla="*/ 5201459 w 12204000"/>
              <a:gd name="connsiteY24" fmla="*/ 3762443 h 6876000"/>
              <a:gd name="connsiteX25" fmla="*/ 5194993 w 12204000"/>
              <a:gd name="connsiteY25" fmla="*/ 3761956 h 6876000"/>
              <a:gd name="connsiteX26" fmla="*/ 5176398 w 12204000"/>
              <a:gd name="connsiteY26" fmla="*/ 3751330 h 6876000"/>
              <a:gd name="connsiteX27" fmla="*/ 5170135 w 12204000"/>
              <a:gd name="connsiteY27" fmla="*/ 3730523 h 6876000"/>
              <a:gd name="connsiteX28" fmla="*/ 5172895 w 12204000"/>
              <a:gd name="connsiteY28" fmla="*/ 3717337 h 6876000"/>
              <a:gd name="connsiteX29" fmla="*/ 5182931 w 12204000"/>
              <a:gd name="connsiteY29" fmla="*/ 3702922 h 6876000"/>
              <a:gd name="connsiteX30" fmla="*/ 5200370 w 12204000"/>
              <a:gd name="connsiteY30" fmla="*/ 3689378 h 6876000"/>
              <a:gd name="connsiteX31" fmla="*/ 5225279 w 12204000"/>
              <a:gd name="connsiteY31" fmla="*/ 3676772 h 6876000"/>
              <a:gd name="connsiteX32" fmla="*/ 5242831 w 12204000"/>
              <a:gd name="connsiteY32" fmla="*/ 3669249 h 6876000"/>
              <a:gd name="connsiteX33" fmla="*/ 5254751 w 12204000"/>
              <a:gd name="connsiteY33" fmla="*/ 3664255 h 6876000"/>
              <a:gd name="connsiteX34" fmla="*/ 6887749 w 12204000"/>
              <a:gd name="connsiteY34" fmla="*/ 3535425 h 6876000"/>
              <a:gd name="connsiteX35" fmla="*/ 6901363 w 12204000"/>
              <a:gd name="connsiteY35" fmla="*/ 3536533 h 6876000"/>
              <a:gd name="connsiteX36" fmla="*/ 6920361 w 12204000"/>
              <a:gd name="connsiteY36" fmla="*/ 3542389 h 6876000"/>
              <a:gd name="connsiteX37" fmla="*/ 6937414 w 12204000"/>
              <a:gd name="connsiteY37" fmla="*/ 3553279 h 6876000"/>
              <a:gd name="connsiteX38" fmla="*/ 6952365 w 12204000"/>
              <a:gd name="connsiteY38" fmla="*/ 3569215 h 6876000"/>
              <a:gd name="connsiteX39" fmla="*/ 6958943 w 12204000"/>
              <a:gd name="connsiteY39" fmla="*/ 3578994 h 6876000"/>
              <a:gd name="connsiteX40" fmla="*/ 6967253 w 12204000"/>
              <a:gd name="connsiteY40" fmla="*/ 3595745 h 6876000"/>
              <a:gd name="connsiteX41" fmla="*/ 6973240 w 12204000"/>
              <a:gd name="connsiteY41" fmla="*/ 3614470 h 6876000"/>
              <a:gd name="connsiteX42" fmla="*/ 6976861 w 12204000"/>
              <a:gd name="connsiteY42" fmla="*/ 3635211 h 6876000"/>
              <a:gd name="connsiteX43" fmla="*/ 6978077 w 12204000"/>
              <a:gd name="connsiteY43" fmla="*/ 3658010 h 6876000"/>
              <a:gd name="connsiteX44" fmla="*/ 6978060 w 12204000"/>
              <a:gd name="connsiteY44" fmla="*/ 3660782 h 6876000"/>
              <a:gd name="connsiteX45" fmla="*/ 6975735 w 12204000"/>
              <a:gd name="connsiteY45" fmla="*/ 3689039 h 6876000"/>
              <a:gd name="connsiteX46" fmla="*/ 6969704 w 12204000"/>
              <a:gd name="connsiteY46" fmla="*/ 3713501 h 6876000"/>
              <a:gd name="connsiteX47" fmla="*/ 6960272 w 12204000"/>
              <a:gd name="connsiteY47" fmla="*/ 3733966 h 6876000"/>
              <a:gd name="connsiteX48" fmla="*/ 6947746 w 12204000"/>
              <a:gd name="connsiteY48" fmla="*/ 3750233 h 6876000"/>
              <a:gd name="connsiteX49" fmla="*/ 6932429 w 12204000"/>
              <a:gd name="connsiteY49" fmla="*/ 3762102 h 6876000"/>
              <a:gd name="connsiteX50" fmla="*/ 6914630 w 12204000"/>
              <a:gd name="connsiteY50" fmla="*/ 3769372 h 6876000"/>
              <a:gd name="connsiteX51" fmla="*/ 6894655 w 12204000"/>
              <a:gd name="connsiteY51" fmla="*/ 3771839 h 6876000"/>
              <a:gd name="connsiteX52" fmla="*/ 6878976 w 12204000"/>
              <a:gd name="connsiteY52" fmla="*/ 3770548 h 6876000"/>
              <a:gd name="connsiteX53" fmla="*/ 6859930 w 12204000"/>
              <a:gd name="connsiteY53" fmla="*/ 3764929 h 6876000"/>
              <a:gd name="connsiteX54" fmla="*/ 6843170 w 12204000"/>
              <a:gd name="connsiteY54" fmla="*/ 3755040 h 6876000"/>
              <a:gd name="connsiteX55" fmla="*/ 6828931 w 12204000"/>
              <a:gd name="connsiteY55" fmla="*/ 3741083 h 6876000"/>
              <a:gd name="connsiteX56" fmla="*/ 6817448 w 12204000"/>
              <a:gd name="connsiteY56" fmla="*/ 3723260 h 6876000"/>
              <a:gd name="connsiteX57" fmla="*/ 6808956 w 12204000"/>
              <a:gd name="connsiteY57" fmla="*/ 3701769 h 6876000"/>
              <a:gd name="connsiteX58" fmla="*/ 6803689 w 12204000"/>
              <a:gd name="connsiteY58" fmla="*/ 3676815 h 6876000"/>
              <a:gd name="connsiteX59" fmla="*/ 6801881 w 12204000"/>
              <a:gd name="connsiteY59" fmla="*/ 3648598 h 6876000"/>
              <a:gd name="connsiteX60" fmla="*/ 6801922 w 12204000"/>
              <a:gd name="connsiteY60" fmla="*/ 3644441 h 6876000"/>
              <a:gd name="connsiteX61" fmla="*/ 6804523 w 12204000"/>
              <a:gd name="connsiteY61" fmla="*/ 3616571 h 6876000"/>
              <a:gd name="connsiteX62" fmla="*/ 6810930 w 12204000"/>
              <a:gd name="connsiteY62" fmla="*/ 3592509 h 6876000"/>
              <a:gd name="connsiteX63" fmla="*/ 6820794 w 12204000"/>
              <a:gd name="connsiteY63" fmla="*/ 3572427 h 6876000"/>
              <a:gd name="connsiteX64" fmla="*/ 6833759 w 12204000"/>
              <a:gd name="connsiteY64" fmla="*/ 3556502 h 6876000"/>
              <a:gd name="connsiteX65" fmla="*/ 6849475 w 12204000"/>
              <a:gd name="connsiteY65" fmla="*/ 3544910 h 6876000"/>
              <a:gd name="connsiteX66" fmla="*/ 6867589 w 12204000"/>
              <a:gd name="connsiteY66" fmla="*/ 3537826 h 6876000"/>
              <a:gd name="connsiteX67" fmla="*/ 5736274 w 12204000"/>
              <a:gd name="connsiteY67" fmla="*/ 3534825 h 6876000"/>
              <a:gd name="connsiteX68" fmla="*/ 5750717 w 12204000"/>
              <a:gd name="connsiteY68" fmla="*/ 3536177 h 6876000"/>
              <a:gd name="connsiteX69" fmla="*/ 5770867 w 12204000"/>
              <a:gd name="connsiteY69" fmla="*/ 3543688 h 6876000"/>
              <a:gd name="connsiteX70" fmla="*/ 5786599 w 12204000"/>
              <a:gd name="connsiteY70" fmla="*/ 3557282 h 6876000"/>
              <a:gd name="connsiteX71" fmla="*/ 5796922 w 12204000"/>
              <a:gd name="connsiteY71" fmla="*/ 3576393 h 6876000"/>
              <a:gd name="connsiteX72" fmla="*/ 5800851 w 12204000"/>
              <a:gd name="connsiteY72" fmla="*/ 3600456 h 6876000"/>
              <a:gd name="connsiteX73" fmla="*/ 5666046 w 12204000"/>
              <a:gd name="connsiteY73" fmla="*/ 3600456 h 6876000"/>
              <a:gd name="connsiteX74" fmla="*/ 5671502 w 12204000"/>
              <a:gd name="connsiteY74" fmla="*/ 3581830 h 6876000"/>
              <a:gd name="connsiteX75" fmla="*/ 5682055 w 12204000"/>
              <a:gd name="connsiteY75" fmla="*/ 3562618 h 6876000"/>
              <a:gd name="connsiteX76" fmla="*/ 5696614 w 12204000"/>
              <a:gd name="connsiteY76" fmla="*/ 3547779 h 6876000"/>
              <a:gd name="connsiteX77" fmla="*/ 5714809 w 12204000"/>
              <a:gd name="connsiteY77" fmla="*/ 3538214 h 6876000"/>
              <a:gd name="connsiteX78" fmla="*/ 6278124 w 12204000"/>
              <a:gd name="connsiteY78" fmla="*/ 3518565 h 6876000"/>
              <a:gd name="connsiteX79" fmla="*/ 6263350 w 12204000"/>
              <a:gd name="connsiteY79" fmla="*/ 3519444 h 6876000"/>
              <a:gd name="connsiteX80" fmla="*/ 6244910 w 12204000"/>
              <a:gd name="connsiteY80" fmla="*/ 3520326 h 6876000"/>
              <a:gd name="connsiteX81" fmla="*/ 6223686 w 12204000"/>
              <a:gd name="connsiteY81" fmla="*/ 3521096 h 6876000"/>
              <a:gd name="connsiteX82" fmla="*/ 6199738 w 12204000"/>
              <a:gd name="connsiteY82" fmla="*/ 3521688 h 6876000"/>
              <a:gd name="connsiteX83" fmla="*/ 6197828 w 12204000"/>
              <a:gd name="connsiteY83" fmla="*/ 3535419 h 6876000"/>
              <a:gd name="connsiteX84" fmla="*/ 6211594 w 12204000"/>
              <a:gd name="connsiteY84" fmla="*/ 3543746 h 6876000"/>
              <a:gd name="connsiteX85" fmla="*/ 6222849 w 12204000"/>
              <a:gd name="connsiteY85" fmla="*/ 3558668 h 6876000"/>
              <a:gd name="connsiteX86" fmla="*/ 6227937 w 12204000"/>
              <a:gd name="connsiteY86" fmla="*/ 3581070 h 6876000"/>
              <a:gd name="connsiteX87" fmla="*/ 6228959 w 12204000"/>
              <a:gd name="connsiteY87" fmla="*/ 3595815 h 6876000"/>
              <a:gd name="connsiteX88" fmla="*/ 6229609 w 12204000"/>
              <a:gd name="connsiteY88" fmla="*/ 3615559 h 6876000"/>
              <a:gd name="connsiteX89" fmla="*/ 6229827 w 12204000"/>
              <a:gd name="connsiteY89" fmla="*/ 3639876 h 6876000"/>
              <a:gd name="connsiteX90" fmla="*/ 6229827 w 12204000"/>
              <a:gd name="connsiteY90" fmla="*/ 3708033 h 6876000"/>
              <a:gd name="connsiteX91" fmla="*/ 6231127 w 12204000"/>
              <a:gd name="connsiteY91" fmla="*/ 3728855 h 6876000"/>
              <a:gd name="connsiteX92" fmla="*/ 6235356 w 12204000"/>
              <a:gd name="connsiteY92" fmla="*/ 3748497 h 6876000"/>
              <a:gd name="connsiteX93" fmla="*/ 6242384 w 12204000"/>
              <a:gd name="connsiteY93" fmla="*/ 3764929 h 6876000"/>
              <a:gd name="connsiteX94" fmla="*/ 6255437 w 12204000"/>
              <a:gd name="connsiteY94" fmla="*/ 3781127 h 6876000"/>
              <a:gd name="connsiteX95" fmla="*/ 6271557 w 12204000"/>
              <a:gd name="connsiteY95" fmla="*/ 3792597 h 6876000"/>
              <a:gd name="connsiteX96" fmla="*/ 6290834 w 12204000"/>
              <a:gd name="connsiteY96" fmla="*/ 3799521 h 6876000"/>
              <a:gd name="connsiteX97" fmla="*/ 6313208 w 12204000"/>
              <a:gd name="connsiteY97" fmla="*/ 3801843 h 6876000"/>
              <a:gd name="connsiteX98" fmla="*/ 6318472 w 12204000"/>
              <a:gd name="connsiteY98" fmla="*/ 3801669 h 6876000"/>
              <a:gd name="connsiteX99" fmla="*/ 6338644 w 12204000"/>
              <a:gd name="connsiteY99" fmla="*/ 3797689 h 6876000"/>
              <a:gd name="connsiteX100" fmla="*/ 6357133 w 12204000"/>
              <a:gd name="connsiteY100" fmla="*/ 3788939 h 6876000"/>
              <a:gd name="connsiteX101" fmla="*/ 6373474 w 12204000"/>
              <a:gd name="connsiteY101" fmla="*/ 3776070 h 6876000"/>
              <a:gd name="connsiteX102" fmla="*/ 6387199 w 12204000"/>
              <a:gd name="connsiteY102" fmla="*/ 3759730 h 6876000"/>
              <a:gd name="connsiteX103" fmla="*/ 6397843 w 12204000"/>
              <a:gd name="connsiteY103" fmla="*/ 3740571 h 6876000"/>
              <a:gd name="connsiteX104" fmla="*/ 6398481 w 12204000"/>
              <a:gd name="connsiteY104" fmla="*/ 3741168 h 6876000"/>
              <a:gd name="connsiteX105" fmla="*/ 6400371 w 12204000"/>
              <a:gd name="connsiteY105" fmla="*/ 3798719 h 6876000"/>
              <a:gd name="connsiteX106" fmla="*/ 6413546 w 12204000"/>
              <a:gd name="connsiteY106" fmla="*/ 3801843 h 6876000"/>
              <a:gd name="connsiteX107" fmla="*/ 6422274 w 12204000"/>
              <a:gd name="connsiteY107" fmla="*/ 3794560 h 6876000"/>
              <a:gd name="connsiteX108" fmla="*/ 6438546 w 12204000"/>
              <a:gd name="connsiteY108" fmla="*/ 3782413 h 6876000"/>
              <a:gd name="connsiteX109" fmla="*/ 6455254 w 12204000"/>
              <a:gd name="connsiteY109" fmla="*/ 3771883 h 6876000"/>
              <a:gd name="connsiteX110" fmla="*/ 6472489 w 12204000"/>
              <a:gd name="connsiteY110" fmla="*/ 3763058 h 6876000"/>
              <a:gd name="connsiteX111" fmla="*/ 6472489 w 12204000"/>
              <a:gd name="connsiteY111" fmla="*/ 3749924 h 6876000"/>
              <a:gd name="connsiteX112" fmla="*/ 6462931 w 12204000"/>
              <a:gd name="connsiteY112" fmla="*/ 3747696 h 6876000"/>
              <a:gd name="connsiteX113" fmla="*/ 6447194 w 12204000"/>
              <a:gd name="connsiteY113" fmla="*/ 3737227 h 6876000"/>
              <a:gd name="connsiteX114" fmla="*/ 6441724 w 12204000"/>
              <a:gd name="connsiteY114" fmla="*/ 3714282 h 6876000"/>
              <a:gd name="connsiteX115" fmla="*/ 6440806 w 12204000"/>
              <a:gd name="connsiteY115" fmla="*/ 3701280 h 6876000"/>
              <a:gd name="connsiteX116" fmla="*/ 6440108 w 12204000"/>
              <a:gd name="connsiteY116" fmla="*/ 3681748 h 6876000"/>
              <a:gd name="connsiteX117" fmla="*/ 6439873 w 12204000"/>
              <a:gd name="connsiteY117" fmla="*/ 3658004 h 6876000"/>
              <a:gd name="connsiteX118" fmla="*/ 6439925 w 12204000"/>
              <a:gd name="connsiteY118" fmla="*/ 3626882 h 6876000"/>
              <a:gd name="connsiteX119" fmla="*/ 6440212 w 12204000"/>
              <a:gd name="connsiteY119" fmla="*/ 3615988 h 6876000"/>
              <a:gd name="connsiteX120" fmla="*/ 6440768 w 12204000"/>
              <a:gd name="connsiteY120" fmla="*/ 3599709 h 6876000"/>
              <a:gd name="connsiteX121" fmla="*/ 6441613 w 12204000"/>
              <a:gd name="connsiteY121" fmla="*/ 3578045 h 6876000"/>
              <a:gd name="connsiteX122" fmla="*/ 6442766 w 12204000"/>
              <a:gd name="connsiteY122" fmla="*/ 3550996 h 6876000"/>
              <a:gd name="connsiteX123" fmla="*/ 6444251 w 12204000"/>
              <a:gd name="connsiteY123" fmla="*/ 3518565 h 6876000"/>
              <a:gd name="connsiteX124" fmla="*/ 6429500 w 12204000"/>
              <a:gd name="connsiteY124" fmla="*/ 3519443 h 6876000"/>
              <a:gd name="connsiteX125" fmla="*/ 6411064 w 12204000"/>
              <a:gd name="connsiteY125" fmla="*/ 3520326 h 6876000"/>
              <a:gd name="connsiteX126" fmla="*/ 6389838 w 12204000"/>
              <a:gd name="connsiteY126" fmla="*/ 3521096 h 6876000"/>
              <a:gd name="connsiteX127" fmla="*/ 6365884 w 12204000"/>
              <a:gd name="connsiteY127" fmla="*/ 3521688 h 6876000"/>
              <a:gd name="connsiteX128" fmla="*/ 6364013 w 12204000"/>
              <a:gd name="connsiteY128" fmla="*/ 3535419 h 6876000"/>
              <a:gd name="connsiteX129" fmla="*/ 6378119 w 12204000"/>
              <a:gd name="connsiteY129" fmla="*/ 3544015 h 6876000"/>
              <a:gd name="connsiteX130" fmla="*/ 6389437 w 12204000"/>
              <a:gd name="connsiteY130" fmla="*/ 3558825 h 6876000"/>
              <a:gd name="connsiteX131" fmla="*/ 6394103 w 12204000"/>
              <a:gd name="connsiteY131" fmla="*/ 3581070 h 6876000"/>
              <a:gd name="connsiteX132" fmla="*/ 6395125 w 12204000"/>
              <a:gd name="connsiteY132" fmla="*/ 3595815 h 6876000"/>
              <a:gd name="connsiteX133" fmla="*/ 6395775 w 12204000"/>
              <a:gd name="connsiteY133" fmla="*/ 3615559 h 6876000"/>
              <a:gd name="connsiteX134" fmla="*/ 6395993 w 12204000"/>
              <a:gd name="connsiteY134" fmla="*/ 3639876 h 6876000"/>
              <a:gd name="connsiteX135" fmla="*/ 6395993 w 12204000"/>
              <a:gd name="connsiteY135" fmla="*/ 3683657 h 6876000"/>
              <a:gd name="connsiteX136" fmla="*/ 6395650 w 12204000"/>
              <a:gd name="connsiteY136" fmla="*/ 3692248 h 6876000"/>
              <a:gd name="connsiteX137" fmla="*/ 6390839 w 12204000"/>
              <a:gd name="connsiteY137" fmla="*/ 3715160 h 6876000"/>
              <a:gd name="connsiteX138" fmla="*/ 6380726 w 12204000"/>
              <a:gd name="connsiteY138" fmla="*/ 3734223 h 6876000"/>
              <a:gd name="connsiteX139" fmla="*/ 6365779 w 12204000"/>
              <a:gd name="connsiteY139" fmla="*/ 3748727 h 6876000"/>
              <a:gd name="connsiteX140" fmla="*/ 6346467 w 12204000"/>
              <a:gd name="connsiteY140" fmla="*/ 3757953 h 6876000"/>
              <a:gd name="connsiteX141" fmla="*/ 6323259 w 12204000"/>
              <a:gd name="connsiteY141" fmla="*/ 3761187 h 6876000"/>
              <a:gd name="connsiteX142" fmla="*/ 6304501 w 12204000"/>
              <a:gd name="connsiteY142" fmla="*/ 3758273 h 6876000"/>
              <a:gd name="connsiteX143" fmla="*/ 6287865 w 12204000"/>
              <a:gd name="connsiteY143" fmla="*/ 3747582 h 6876000"/>
              <a:gd name="connsiteX144" fmla="*/ 6277365 w 12204000"/>
              <a:gd name="connsiteY144" fmla="*/ 3728977 h 6876000"/>
              <a:gd name="connsiteX145" fmla="*/ 6273707 w 12204000"/>
              <a:gd name="connsiteY145" fmla="*/ 3702402 h 6876000"/>
              <a:gd name="connsiteX146" fmla="*/ 6273759 w 12204000"/>
              <a:gd name="connsiteY146" fmla="*/ 3626880 h 6876000"/>
              <a:gd name="connsiteX147" fmla="*/ 6274047 w 12204000"/>
              <a:gd name="connsiteY147" fmla="*/ 3615988 h 6876000"/>
              <a:gd name="connsiteX148" fmla="*/ 6274605 w 12204000"/>
              <a:gd name="connsiteY148" fmla="*/ 3599708 h 6876000"/>
              <a:gd name="connsiteX149" fmla="*/ 6275458 w 12204000"/>
              <a:gd name="connsiteY149" fmla="*/ 3578043 h 6876000"/>
              <a:gd name="connsiteX150" fmla="*/ 6276623 w 12204000"/>
              <a:gd name="connsiteY150" fmla="*/ 3550996 h 6876000"/>
              <a:gd name="connsiteX151" fmla="*/ 6019922 w 12204000"/>
              <a:gd name="connsiteY151" fmla="*/ 3507919 h 6876000"/>
              <a:gd name="connsiteX152" fmla="*/ 6005918 w 12204000"/>
              <a:gd name="connsiteY152" fmla="*/ 3509003 h 6876000"/>
              <a:gd name="connsiteX153" fmla="*/ 5984769 w 12204000"/>
              <a:gd name="connsiteY153" fmla="*/ 3514818 h 6876000"/>
              <a:gd name="connsiteX154" fmla="*/ 5966042 w 12204000"/>
              <a:gd name="connsiteY154" fmla="*/ 3524759 h 6876000"/>
              <a:gd name="connsiteX155" fmla="*/ 5950691 w 12204000"/>
              <a:gd name="connsiteY155" fmla="*/ 3537804 h 6876000"/>
              <a:gd name="connsiteX156" fmla="*/ 5939662 w 12204000"/>
              <a:gd name="connsiteY156" fmla="*/ 3552933 h 6876000"/>
              <a:gd name="connsiteX157" fmla="*/ 5951563 w 12204000"/>
              <a:gd name="connsiteY157" fmla="*/ 3572952 h 6876000"/>
              <a:gd name="connsiteX158" fmla="*/ 5957284 w 12204000"/>
              <a:gd name="connsiteY158" fmla="*/ 3568707 h 6876000"/>
              <a:gd name="connsiteX159" fmla="*/ 5976493 w 12204000"/>
              <a:gd name="connsiteY159" fmla="*/ 3556897 h 6876000"/>
              <a:gd name="connsiteX160" fmla="*/ 5994656 w 12204000"/>
              <a:gd name="connsiteY160" fmla="*/ 3549733 h 6876000"/>
              <a:gd name="connsiteX161" fmla="*/ 6011763 w 12204000"/>
              <a:gd name="connsiteY161" fmla="*/ 3547322 h 6876000"/>
              <a:gd name="connsiteX162" fmla="*/ 6015844 w 12204000"/>
              <a:gd name="connsiteY162" fmla="*/ 3547427 h 6876000"/>
              <a:gd name="connsiteX163" fmla="*/ 6036342 w 12204000"/>
              <a:gd name="connsiteY163" fmla="*/ 3552325 h 6876000"/>
              <a:gd name="connsiteX164" fmla="*/ 6051284 w 12204000"/>
              <a:gd name="connsiteY164" fmla="*/ 3564813 h 6876000"/>
              <a:gd name="connsiteX165" fmla="*/ 6054964 w 12204000"/>
              <a:gd name="connsiteY165" fmla="*/ 3570186 h 6876000"/>
              <a:gd name="connsiteX166" fmla="*/ 6062054 w 12204000"/>
              <a:gd name="connsiteY166" fmla="*/ 3587996 h 6876000"/>
              <a:gd name="connsiteX167" fmla="*/ 6064418 w 12204000"/>
              <a:gd name="connsiteY167" fmla="*/ 3609847 h 6876000"/>
              <a:gd name="connsiteX168" fmla="*/ 6064418 w 12204000"/>
              <a:gd name="connsiteY168" fmla="*/ 3640494 h 6876000"/>
              <a:gd name="connsiteX169" fmla="*/ 6059349 w 12204000"/>
              <a:gd name="connsiteY169" fmla="*/ 3641821 h 6876000"/>
              <a:gd name="connsiteX170" fmla="*/ 6037031 w 12204000"/>
              <a:gd name="connsiteY170" fmla="*/ 3648242 h 6876000"/>
              <a:gd name="connsiteX171" fmla="*/ 6016753 w 12204000"/>
              <a:gd name="connsiteY171" fmla="*/ 3655105 h 6876000"/>
              <a:gd name="connsiteX172" fmla="*/ 5998487 w 12204000"/>
              <a:gd name="connsiteY172" fmla="*/ 3662440 h 6876000"/>
              <a:gd name="connsiteX173" fmla="*/ 5982213 w 12204000"/>
              <a:gd name="connsiteY173" fmla="*/ 3670275 h 6876000"/>
              <a:gd name="connsiteX174" fmla="*/ 5967902 w 12204000"/>
              <a:gd name="connsiteY174" fmla="*/ 3678643 h 6876000"/>
              <a:gd name="connsiteX175" fmla="*/ 5954116 w 12204000"/>
              <a:gd name="connsiteY175" fmla="*/ 3688834 h 6876000"/>
              <a:gd name="connsiteX176" fmla="*/ 5939814 w 12204000"/>
              <a:gd name="connsiteY176" fmla="*/ 3704503 h 6876000"/>
              <a:gd name="connsiteX177" fmla="*/ 5931237 w 12204000"/>
              <a:gd name="connsiteY177" fmla="*/ 3721926 h 6876000"/>
              <a:gd name="connsiteX178" fmla="*/ 5928380 w 12204000"/>
              <a:gd name="connsiteY178" fmla="*/ 3741168 h 6876000"/>
              <a:gd name="connsiteX179" fmla="*/ 5929107 w 12204000"/>
              <a:gd name="connsiteY179" fmla="*/ 3750976 h 6876000"/>
              <a:gd name="connsiteX180" fmla="*/ 5936040 w 12204000"/>
              <a:gd name="connsiteY180" fmla="*/ 3771069 h 6876000"/>
              <a:gd name="connsiteX181" fmla="*/ 5949645 w 12204000"/>
              <a:gd name="connsiteY181" fmla="*/ 3786752 h 6876000"/>
              <a:gd name="connsiteX182" fmla="*/ 5969105 w 12204000"/>
              <a:gd name="connsiteY182" fmla="*/ 3796952 h 6876000"/>
              <a:gd name="connsiteX183" fmla="*/ 5993592 w 12204000"/>
              <a:gd name="connsiteY183" fmla="*/ 3800590 h 6876000"/>
              <a:gd name="connsiteX184" fmla="*/ 6004982 w 12204000"/>
              <a:gd name="connsiteY184" fmla="*/ 3799808 h 6876000"/>
              <a:gd name="connsiteX185" fmla="*/ 6023994 w 12204000"/>
              <a:gd name="connsiteY185" fmla="*/ 3794324 h 6876000"/>
              <a:gd name="connsiteX186" fmla="*/ 6040581 w 12204000"/>
              <a:gd name="connsiteY186" fmla="*/ 3783637 h 6876000"/>
              <a:gd name="connsiteX187" fmla="*/ 6054705 w 12204000"/>
              <a:gd name="connsiteY187" fmla="*/ 3767783 h 6876000"/>
              <a:gd name="connsiteX188" fmla="*/ 6066328 w 12204000"/>
              <a:gd name="connsiteY188" fmla="*/ 3746800 h 6876000"/>
              <a:gd name="connsiteX189" fmla="*/ 6067966 w 12204000"/>
              <a:gd name="connsiteY189" fmla="*/ 3748823 h 6876000"/>
              <a:gd name="connsiteX190" fmla="*/ 6075064 w 12204000"/>
              <a:gd name="connsiteY190" fmla="*/ 3768007 h 6876000"/>
              <a:gd name="connsiteX191" fmla="*/ 6087727 w 12204000"/>
              <a:gd name="connsiteY191" fmla="*/ 3782304 h 6876000"/>
              <a:gd name="connsiteX192" fmla="*/ 6106710 w 12204000"/>
              <a:gd name="connsiteY192" fmla="*/ 3791554 h 6876000"/>
              <a:gd name="connsiteX193" fmla="*/ 6132775 w 12204000"/>
              <a:gd name="connsiteY193" fmla="*/ 3795596 h 6876000"/>
              <a:gd name="connsiteX194" fmla="*/ 6140934 w 12204000"/>
              <a:gd name="connsiteY194" fmla="*/ 3770561 h 6876000"/>
              <a:gd name="connsiteX195" fmla="*/ 6126625 w 12204000"/>
              <a:gd name="connsiteY195" fmla="*/ 3761294 h 6876000"/>
              <a:gd name="connsiteX196" fmla="*/ 6114545 w 12204000"/>
              <a:gd name="connsiteY196" fmla="*/ 3745448 h 6876000"/>
              <a:gd name="connsiteX197" fmla="*/ 6109551 w 12204000"/>
              <a:gd name="connsiteY197" fmla="*/ 3724910 h 6876000"/>
              <a:gd name="connsiteX198" fmla="*/ 6109017 w 12204000"/>
              <a:gd name="connsiteY198" fmla="*/ 3711534 h 6876000"/>
              <a:gd name="connsiteX199" fmla="*/ 6108508 w 12204000"/>
              <a:gd name="connsiteY199" fmla="*/ 3691991 h 6876000"/>
              <a:gd name="connsiteX200" fmla="*/ 6108298 w 12204000"/>
              <a:gd name="connsiteY200" fmla="*/ 3668016 h 6876000"/>
              <a:gd name="connsiteX201" fmla="*/ 6108298 w 12204000"/>
              <a:gd name="connsiteY201" fmla="*/ 3607976 h 6876000"/>
              <a:gd name="connsiteX202" fmla="*/ 6107886 w 12204000"/>
              <a:gd name="connsiteY202" fmla="*/ 3596547 h 6876000"/>
              <a:gd name="connsiteX203" fmla="*/ 6104794 w 12204000"/>
              <a:gd name="connsiteY203" fmla="*/ 3576031 h 6876000"/>
              <a:gd name="connsiteX204" fmla="*/ 6098672 w 12204000"/>
              <a:gd name="connsiteY204" fmla="*/ 3557333 h 6876000"/>
              <a:gd name="connsiteX205" fmla="*/ 6089512 w 12204000"/>
              <a:gd name="connsiteY205" fmla="*/ 3540455 h 6876000"/>
              <a:gd name="connsiteX206" fmla="*/ 6078240 w 12204000"/>
              <a:gd name="connsiteY206" fmla="*/ 3527489 h 6876000"/>
              <a:gd name="connsiteX207" fmla="*/ 6062087 w 12204000"/>
              <a:gd name="connsiteY207" fmla="*/ 3516575 h 6876000"/>
              <a:gd name="connsiteX208" fmla="*/ 6042649 w 12204000"/>
              <a:gd name="connsiteY208" fmla="*/ 3510072 h 6876000"/>
              <a:gd name="connsiteX209" fmla="*/ 5217139 w 12204000"/>
              <a:gd name="connsiteY209" fmla="*/ 3507919 h 6876000"/>
              <a:gd name="connsiteX210" fmla="*/ 5203123 w 12204000"/>
              <a:gd name="connsiteY210" fmla="*/ 3509003 h 6876000"/>
              <a:gd name="connsiteX211" fmla="*/ 5181961 w 12204000"/>
              <a:gd name="connsiteY211" fmla="*/ 3514818 h 6876000"/>
              <a:gd name="connsiteX212" fmla="*/ 5163233 w 12204000"/>
              <a:gd name="connsiteY212" fmla="*/ 3524759 h 6876000"/>
              <a:gd name="connsiteX213" fmla="*/ 5147889 w 12204000"/>
              <a:gd name="connsiteY213" fmla="*/ 3537804 h 6876000"/>
              <a:gd name="connsiteX214" fmla="*/ 5136881 w 12204000"/>
              <a:gd name="connsiteY214" fmla="*/ 3552933 h 6876000"/>
              <a:gd name="connsiteX215" fmla="*/ 5148803 w 12204000"/>
              <a:gd name="connsiteY215" fmla="*/ 3572952 h 6876000"/>
              <a:gd name="connsiteX216" fmla="*/ 5154506 w 12204000"/>
              <a:gd name="connsiteY216" fmla="*/ 3568720 h 6876000"/>
              <a:gd name="connsiteX217" fmla="*/ 5173709 w 12204000"/>
              <a:gd name="connsiteY217" fmla="*/ 3556903 h 6876000"/>
              <a:gd name="connsiteX218" fmla="*/ 5191864 w 12204000"/>
              <a:gd name="connsiteY218" fmla="*/ 3549735 h 6876000"/>
              <a:gd name="connsiteX219" fmla="*/ 5208980 w 12204000"/>
              <a:gd name="connsiteY219" fmla="*/ 3547322 h 6876000"/>
              <a:gd name="connsiteX220" fmla="*/ 5213026 w 12204000"/>
              <a:gd name="connsiteY220" fmla="*/ 3547425 h 6876000"/>
              <a:gd name="connsiteX221" fmla="*/ 5233547 w 12204000"/>
              <a:gd name="connsiteY221" fmla="*/ 3552319 h 6876000"/>
              <a:gd name="connsiteX222" fmla="*/ 5248462 w 12204000"/>
              <a:gd name="connsiteY222" fmla="*/ 3564813 h 6876000"/>
              <a:gd name="connsiteX223" fmla="*/ 5252167 w 12204000"/>
              <a:gd name="connsiteY223" fmla="*/ 3570199 h 6876000"/>
              <a:gd name="connsiteX224" fmla="*/ 5259285 w 12204000"/>
              <a:gd name="connsiteY224" fmla="*/ 3588003 h 6876000"/>
              <a:gd name="connsiteX225" fmla="*/ 5261656 w 12204000"/>
              <a:gd name="connsiteY225" fmla="*/ 3609847 h 6876000"/>
              <a:gd name="connsiteX226" fmla="*/ 5261656 w 12204000"/>
              <a:gd name="connsiteY226" fmla="*/ 3640494 h 6876000"/>
              <a:gd name="connsiteX227" fmla="*/ 5256521 w 12204000"/>
              <a:gd name="connsiteY227" fmla="*/ 3641837 h 6876000"/>
              <a:gd name="connsiteX228" fmla="*/ 5234205 w 12204000"/>
              <a:gd name="connsiteY228" fmla="*/ 3648256 h 6876000"/>
              <a:gd name="connsiteX229" fmla="*/ 5213933 w 12204000"/>
              <a:gd name="connsiteY229" fmla="*/ 3655116 h 6876000"/>
              <a:gd name="connsiteX230" fmla="*/ 5195675 w 12204000"/>
              <a:gd name="connsiteY230" fmla="*/ 3662448 h 6876000"/>
              <a:gd name="connsiteX231" fmla="*/ 5179401 w 12204000"/>
              <a:gd name="connsiteY231" fmla="*/ 3670280 h 6876000"/>
              <a:gd name="connsiteX232" fmla="*/ 5165080 w 12204000"/>
              <a:gd name="connsiteY232" fmla="*/ 3678643 h 6876000"/>
              <a:gd name="connsiteX233" fmla="*/ 5151322 w 12204000"/>
              <a:gd name="connsiteY233" fmla="*/ 3688821 h 6876000"/>
              <a:gd name="connsiteX234" fmla="*/ 5137025 w 12204000"/>
              <a:gd name="connsiteY234" fmla="*/ 3704494 h 6876000"/>
              <a:gd name="connsiteX235" fmla="*/ 5128454 w 12204000"/>
              <a:gd name="connsiteY235" fmla="*/ 3721922 h 6876000"/>
              <a:gd name="connsiteX236" fmla="*/ 5125599 w 12204000"/>
              <a:gd name="connsiteY236" fmla="*/ 3741168 h 6876000"/>
              <a:gd name="connsiteX237" fmla="*/ 5126322 w 12204000"/>
              <a:gd name="connsiteY237" fmla="*/ 3750960 h 6876000"/>
              <a:gd name="connsiteX238" fmla="*/ 5133249 w 12204000"/>
              <a:gd name="connsiteY238" fmla="*/ 3771059 h 6876000"/>
              <a:gd name="connsiteX239" fmla="*/ 5146849 w 12204000"/>
              <a:gd name="connsiteY239" fmla="*/ 3786748 h 6876000"/>
              <a:gd name="connsiteX240" fmla="*/ 5166303 w 12204000"/>
              <a:gd name="connsiteY240" fmla="*/ 3796950 h 6876000"/>
              <a:gd name="connsiteX241" fmla="*/ 5190792 w 12204000"/>
              <a:gd name="connsiteY241" fmla="*/ 3800590 h 6876000"/>
              <a:gd name="connsiteX242" fmla="*/ 5202183 w 12204000"/>
              <a:gd name="connsiteY242" fmla="*/ 3799808 h 6876000"/>
              <a:gd name="connsiteX243" fmla="*/ 5221197 w 12204000"/>
              <a:gd name="connsiteY243" fmla="*/ 3794324 h 6876000"/>
              <a:gd name="connsiteX244" fmla="*/ 5237788 w 12204000"/>
              <a:gd name="connsiteY244" fmla="*/ 3783637 h 6876000"/>
              <a:gd name="connsiteX245" fmla="*/ 5251911 w 12204000"/>
              <a:gd name="connsiteY245" fmla="*/ 3767783 h 6876000"/>
              <a:gd name="connsiteX246" fmla="*/ 5263527 w 12204000"/>
              <a:gd name="connsiteY246" fmla="*/ 3746800 h 6876000"/>
              <a:gd name="connsiteX247" fmla="*/ 5265185 w 12204000"/>
              <a:gd name="connsiteY247" fmla="*/ 3748823 h 6876000"/>
              <a:gd name="connsiteX248" fmla="*/ 5272277 w 12204000"/>
              <a:gd name="connsiteY248" fmla="*/ 3768007 h 6876000"/>
              <a:gd name="connsiteX249" fmla="*/ 5284930 w 12204000"/>
              <a:gd name="connsiteY249" fmla="*/ 3782304 h 6876000"/>
              <a:gd name="connsiteX250" fmla="*/ 5303912 w 12204000"/>
              <a:gd name="connsiteY250" fmla="*/ 3791554 h 6876000"/>
              <a:gd name="connsiteX251" fmla="*/ 5329994 w 12204000"/>
              <a:gd name="connsiteY251" fmla="*/ 3795596 h 6876000"/>
              <a:gd name="connsiteX252" fmla="*/ 5338153 w 12204000"/>
              <a:gd name="connsiteY252" fmla="*/ 3770561 h 6876000"/>
              <a:gd name="connsiteX253" fmla="*/ 5323824 w 12204000"/>
              <a:gd name="connsiteY253" fmla="*/ 3761294 h 6876000"/>
              <a:gd name="connsiteX254" fmla="*/ 5311746 w 12204000"/>
              <a:gd name="connsiteY254" fmla="*/ 3745448 h 6876000"/>
              <a:gd name="connsiteX255" fmla="*/ 5306770 w 12204000"/>
              <a:gd name="connsiteY255" fmla="*/ 3724910 h 6876000"/>
              <a:gd name="connsiteX256" fmla="*/ 5306241 w 12204000"/>
              <a:gd name="connsiteY256" fmla="*/ 3711534 h 6876000"/>
              <a:gd name="connsiteX257" fmla="*/ 5305743 w 12204000"/>
              <a:gd name="connsiteY257" fmla="*/ 3691991 h 6876000"/>
              <a:gd name="connsiteX258" fmla="*/ 5305537 w 12204000"/>
              <a:gd name="connsiteY258" fmla="*/ 3668016 h 6876000"/>
              <a:gd name="connsiteX259" fmla="*/ 5305537 w 12204000"/>
              <a:gd name="connsiteY259" fmla="*/ 3607976 h 6876000"/>
              <a:gd name="connsiteX260" fmla="*/ 5305122 w 12204000"/>
              <a:gd name="connsiteY260" fmla="*/ 3596542 h 6876000"/>
              <a:gd name="connsiteX261" fmla="*/ 5302019 w 12204000"/>
              <a:gd name="connsiteY261" fmla="*/ 3576028 h 6876000"/>
              <a:gd name="connsiteX262" fmla="*/ 5295885 w 12204000"/>
              <a:gd name="connsiteY262" fmla="*/ 3557331 h 6876000"/>
              <a:gd name="connsiteX263" fmla="*/ 5286731 w 12204000"/>
              <a:gd name="connsiteY263" fmla="*/ 3540455 h 6876000"/>
              <a:gd name="connsiteX264" fmla="*/ 5275456 w 12204000"/>
              <a:gd name="connsiteY264" fmla="*/ 3527489 h 6876000"/>
              <a:gd name="connsiteX265" fmla="*/ 5259293 w 12204000"/>
              <a:gd name="connsiteY265" fmla="*/ 3516575 h 6876000"/>
              <a:gd name="connsiteX266" fmla="*/ 5239850 w 12204000"/>
              <a:gd name="connsiteY266" fmla="*/ 3510072 h 6876000"/>
              <a:gd name="connsiteX267" fmla="*/ 5750084 w 12204000"/>
              <a:gd name="connsiteY267" fmla="*/ 3506667 h 6876000"/>
              <a:gd name="connsiteX268" fmla="*/ 5741825 w 12204000"/>
              <a:gd name="connsiteY268" fmla="*/ 3506888 h 6876000"/>
              <a:gd name="connsiteX269" fmla="*/ 5721314 w 12204000"/>
              <a:gd name="connsiteY269" fmla="*/ 3509535 h 6876000"/>
              <a:gd name="connsiteX270" fmla="*/ 5702101 w 12204000"/>
              <a:gd name="connsiteY270" fmla="*/ 3515190 h 6876000"/>
              <a:gd name="connsiteX271" fmla="*/ 5684187 w 12204000"/>
              <a:gd name="connsiteY271" fmla="*/ 3523878 h 6876000"/>
              <a:gd name="connsiteX272" fmla="*/ 5667572 w 12204000"/>
              <a:gd name="connsiteY272" fmla="*/ 3535623 h 6876000"/>
              <a:gd name="connsiteX273" fmla="*/ 5652255 w 12204000"/>
              <a:gd name="connsiteY273" fmla="*/ 3550447 h 6876000"/>
              <a:gd name="connsiteX274" fmla="*/ 5641948 w 12204000"/>
              <a:gd name="connsiteY274" fmla="*/ 3563226 h 6876000"/>
              <a:gd name="connsiteX275" fmla="*/ 5631440 w 12204000"/>
              <a:gd name="connsiteY275" fmla="*/ 3579986 h 6876000"/>
              <a:gd name="connsiteX276" fmla="*/ 5623265 w 12204000"/>
              <a:gd name="connsiteY276" fmla="*/ 3597967 h 6876000"/>
              <a:gd name="connsiteX277" fmla="*/ 5617426 w 12204000"/>
              <a:gd name="connsiteY277" fmla="*/ 3617166 h 6876000"/>
              <a:gd name="connsiteX278" fmla="*/ 5613922 w 12204000"/>
              <a:gd name="connsiteY278" fmla="*/ 3637591 h 6876000"/>
              <a:gd name="connsiteX279" fmla="*/ 5612754 w 12204000"/>
              <a:gd name="connsiteY279" fmla="*/ 3659240 h 6876000"/>
              <a:gd name="connsiteX280" fmla="*/ 5612933 w 12204000"/>
              <a:gd name="connsiteY280" fmla="*/ 3667511 h 6876000"/>
              <a:gd name="connsiteX281" fmla="*/ 5615119 w 12204000"/>
              <a:gd name="connsiteY281" fmla="*/ 3688360 h 6876000"/>
              <a:gd name="connsiteX282" fmla="*/ 5619806 w 12204000"/>
              <a:gd name="connsiteY282" fmla="*/ 3707980 h 6876000"/>
              <a:gd name="connsiteX283" fmla="*/ 5627018 w 12204000"/>
              <a:gd name="connsiteY283" fmla="*/ 3726421 h 6876000"/>
              <a:gd name="connsiteX284" fmla="*/ 5636779 w 12204000"/>
              <a:gd name="connsiteY284" fmla="*/ 3743730 h 6876000"/>
              <a:gd name="connsiteX285" fmla="*/ 5649110 w 12204000"/>
              <a:gd name="connsiteY285" fmla="*/ 3759956 h 6876000"/>
              <a:gd name="connsiteX286" fmla="*/ 5666833 w 12204000"/>
              <a:gd name="connsiteY286" fmla="*/ 3776893 h 6876000"/>
              <a:gd name="connsiteX287" fmla="*/ 5683602 w 12204000"/>
              <a:gd name="connsiteY287" fmla="*/ 3787847 h 6876000"/>
              <a:gd name="connsiteX288" fmla="*/ 5701918 w 12204000"/>
              <a:gd name="connsiteY288" fmla="*/ 3795641 h 6876000"/>
              <a:gd name="connsiteX289" fmla="*/ 5721776 w 12204000"/>
              <a:gd name="connsiteY289" fmla="*/ 3800298 h 6876000"/>
              <a:gd name="connsiteX290" fmla="*/ 5743179 w 12204000"/>
              <a:gd name="connsiteY290" fmla="*/ 3801846 h 6876000"/>
              <a:gd name="connsiteX291" fmla="*/ 5744720 w 12204000"/>
              <a:gd name="connsiteY291" fmla="*/ 3801835 h 6876000"/>
              <a:gd name="connsiteX292" fmla="*/ 5766106 w 12204000"/>
              <a:gd name="connsiteY292" fmla="*/ 3799510 h 6876000"/>
              <a:gd name="connsiteX293" fmla="*/ 5785748 w 12204000"/>
              <a:gd name="connsiteY293" fmla="*/ 3793331 h 6876000"/>
              <a:gd name="connsiteX294" fmla="*/ 5803559 w 12204000"/>
              <a:gd name="connsiteY294" fmla="*/ 3783629 h 6876000"/>
              <a:gd name="connsiteX295" fmla="*/ 5819451 w 12204000"/>
              <a:gd name="connsiteY295" fmla="*/ 3770731 h 6876000"/>
              <a:gd name="connsiteX296" fmla="*/ 5833341 w 12204000"/>
              <a:gd name="connsiteY296" fmla="*/ 3754971 h 6876000"/>
              <a:gd name="connsiteX297" fmla="*/ 5845138 w 12204000"/>
              <a:gd name="connsiteY297" fmla="*/ 3736675 h 6876000"/>
              <a:gd name="connsiteX298" fmla="*/ 5854759 w 12204000"/>
              <a:gd name="connsiteY298" fmla="*/ 3716175 h 6876000"/>
              <a:gd name="connsiteX299" fmla="*/ 5839736 w 12204000"/>
              <a:gd name="connsiteY299" fmla="*/ 3706763 h 6876000"/>
              <a:gd name="connsiteX300" fmla="*/ 5836718 w 12204000"/>
              <a:gd name="connsiteY300" fmla="*/ 3710996 h 6876000"/>
              <a:gd name="connsiteX301" fmla="*/ 5821885 w 12204000"/>
              <a:gd name="connsiteY301" fmla="*/ 3728783 h 6876000"/>
              <a:gd name="connsiteX302" fmla="*/ 5806463 w 12204000"/>
              <a:gd name="connsiteY302" fmla="*/ 3741923 h 6876000"/>
              <a:gd name="connsiteX303" fmla="*/ 5789729 w 12204000"/>
              <a:gd name="connsiteY303" fmla="*/ 3750814 h 6876000"/>
              <a:gd name="connsiteX304" fmla="*/ 5770958 w 12204000"/>
              <a:gd name="connsiteY304" fmla="*/ 3755856 h 6876000"/>
              <a:gd name="connsiteX305" fmla="*/ 5749428 w 12204000"/>
              <a:gd name="connsiteY305" fmla="*/ 3757448 h 6876000"/>
              <a:gd name="connsiteX306" fmla="*/ 5737792 w 12204000"/>
              <a:gd name="connsiteY306" fmla="*/ 3756724 h 6876000"/>
              <a:gd name="connsiteX307" fmla="*/ 5718272 w 12204000"/>
              <a:gd name="connsiteY307" fmla="*/ 3751715 h 6876000"/>
              <a:gd name="connsiteX308" fmla="*/ 5700832 w 12204000"/>
              <a:gd name="connsiteY308" fmla="*/ 3741944 h 6876000"/>
              <a:gd name="connsiteX309" fmla="*/ 5685468 w 12204000"/>
              <a:gd name="connsiteY309" fmla="*/ 3727420 h 6876000"/>
              <a:gd name="connsiteX310" fmla="*/ 5673585 w 12204000"/>
              <a:gd name="connsiteY310" fmla="*/ 3709387 h 6876000"/>
              <a:gd name="connsiteX311" fmla="*/ 5666235 w 12204000"/>
              <a:gd name="connsiteY311" fmla="*/ 3691369 h 6876000"/>
              <a:gd name="connsiteX312" fmla="*/ 5661861 w 12204000"/>
              <a:gd name="connsiteY312" fmla="*/ 3671362 h 6876000"/>
              <a:gd name="connsiteX313" fmla="*/ 5660414 w 12204000"/>
              <a:gd name="connsiteY313" fmla="*/ 3649251 h 6876000"/>
              <a:gd name="connsiteX314" fmla="*/ 5660414 w 12204000"/>
              <a:gd name="connsiteY314" fmla="*/ 3638624 h 6876000"/>
              <a:gd name="connsiteX315" fmla="*/ 5661032 w 12204000"/>
              <a:gd name="connsiteY315" fmla="*/ 3630485 h 6876000"/>
              <a:gd name="connsiteX316" fmla="*/ 5661668 w 12204000"/>
              <a:gd name="connsiteY316" fmla="*/ 3625490 h 6876000"/>
              <a:gd name="connsiteX317" fmla="*/ 5854759 w 12204000"/>
              <a:gd name="connsiteY317" fmla="*/ 3625490 h 6876000"/>
              <a:gd name="connsiteX318" fmla="*/ 5855397 w 12204000"/>
              <a:gd name="connsiteY318" fmla="*/ 3622365 h 6876000"/>
              <a:gd name="connsiteX319" fmla="*/ 5856013 w 12204000"/>
              <a:gd name="connsiteY319" fmla="*/ 3617372 h 6876000"/>
              <a:gd name="connsiteX320" fmla="*/ 5856010 w 12204000"/>
              <a:gd name="connsiteY320" fmla="*/ 3610085 h 6876000"/>
              <a:gd name="connsiteX321" fmla="*/ 5853992 w 12204000"/>
              <a:gd name="connsiteY321" fmla="*/ 3588834 h 6876000"/>
              <a:gd name="connsiteX322" fmla="*/ 5848241 w 12204000"/>
              <a:gd name="connsiteY322" fmla="*/ 3569483 h 6876000"/>
              <a:gd name="connsiteX323" fmla="*/ 5838697 w 12204000"/>
              <a:gd name="connsiteY323" fmla="*/ 3552080 h 6876000"/>
              <a:gd name="connsiteX324" fmla="*/ 5825307 w 12204000"/>
              <a:gd name="connsiteY324" fmla="*/ 3536676 h 6876000"/>
              <a:gd name="connsiteX325" fmla="*/ 5808439 w 12204000"/>
              <a:gd name="connsiteY325" fmla="*/ 3522976 h 6876000"/>
              <a:gd name="connsiteX326" fmla="*/ 5790797 w 12204000"/>
              <a:gd name="connsiteY326" fmla="*/ 3513916 h 6876000"/>
              <a:gd name="connsiteX327" fmla="*/ 5771346 w 12204000"/>
              <a:gd name="connsiteY327" fmla="*/ 3508479 h 6876000"/>
              <a:gd name="connsiteX328" fmla="*/ 6889661 w 12204000"/>
              <a:gd name="connsiteY328" fmla="*/ 3506650 h 6876000"/>
              <a:gd name="connsiteX329" fmla="*/ 6880964 w 12204000"/>
              <a:gd name="connsiteY329" fmla="*/ 3506902 h 6876000"/>
              <a:gd name="connsiteX330" fmla="*/ 6860732 w 12204000"/>
              <a:gd name="connsiteY330" fmla="*/ 3509610 h 6876000"/>
              <a:gd name="connsiteX331" fmla="*/ 6841595 w 12204000"/>
              <a:gd name="connsiteY331" fmla="*/ 3515297 h 6876000"/>
              <a:gd name="connsiteX332" fmla="*/ 6823597 w 12204000"/>
              <a:gd name="connsiteY332" fmla="*/ 3523984 h 6876000"/>
              <a:gd name="connsiteX333" fmla="*/ 6806789 w 12204000"/>
              <a:gd name="connsiteY333" fmla="*/ 3535693 h 6876000"/>
              <a:gd name="connsiteX334" fmla="*/ 6791215 w 12204000"/>
              <a:gd name="connsiteY334" fmla="*/ 3550449 h 6876000"/>
              <a:gd name="connsiteX335" fmla="*/ 6782979 w 12204000"/>
              <a:gd name="connsiteY335" fmla="*/ 3559929 h 6876000"/>
              <a:gd name="connsiteX336" fmla="*/ 6771346 w 12204000"/>
              <a:gd name="connsiteY336" fmla="*/ 3576531 h 6876000"/>
              <a:gd name="connsiteX337" fmla="*/ 6762259 w 12204000"/>
              <a:gd name="connsiteY337" fmla="*/ 3594244 h 6876000"/>
              <a:gd name="connsiteX338" fmla="*/ 6755741 w 12204000"/>
              <a:gd name="connsiteY338" fmla="*/ 3613088 h 6876000"/>
              <a:gd name="connsiteX339" fmla="*/ 6751812 w 12204000"/>
              <a:gd name="connsiteY339" fmla="*/ 3633084 h 6876000"/>
              <a:gd name="connsiteX340" fmla="*/ 6750499 w 12204000"/>
              <a:gd name="connsiteY340" fmla="*/ 3654248 h 6876000"/>
              <a:gd name="connsiteX341" fmla="*/ 6751023 w 12204000"/>
              <a:gd name="connsiteY341" fmla="*/ 3668445 h 6876000"/>
              <a:gd name="connsiteX342" fmla="*/ 6753879 w 12204000"/>
              <a:gd name="connsiteY342" fmla="*/ 3689196 h 6876000"/>
              <a:gd name="connsiteX343" fmla="*/ 6759243 w 12204000"/>
              <a:gd name="connsiteY343" fmla="*/ 3708659 h 6876000"/>
              <a:gd name="connsiteX344" fmla="*/ 6767139 w 12204000"/>
              <a:gd name="connsiteY344" fmla="*/ 3726832 h 6876000"/>
              <a:gd name="connsiteX345" fmla="*/ 6777589 w 12204000"/>
              <a:gd name="connsiteY345" fmla="*/ 3743714 h 6876000"/>
              <a:gd name="connsiteX346" fmla="*/ 6790618 w 12204000"/>
              <a:gd name="connsiteY346" fmla="*/ 3759302 h 6876000"/>
              <a:gd name="connsiteX347" fmla="*/ 6798993 w 12204000"/>
              <a:gd name="connsiteY347" fmla="*/ 3767386 h 6876000"/>
              <a:gd name="connsiteX348" fmla="*/ 6815059 w 12204000"/>
              <a:gd name="connsiteY348" fmla="*/ 3779726 h 6876000"/>
              <a:gd name="connsiteX349" fmla="*/ 6832513 w 12204000"/>
              <a:gd name="connsiteY349" fmla="*/ 3789363 h 6876000"/>
              <a:gd name="connsiteX350" fmla="*/ 6851312 w 12204000"/>
              <a:gd name="connsiteY350" fmla="*/ 3796273 h 6876000"/>
              <a:gd name="connsiteX351" fmla="*/ 6871409 w 12204000"/>
              <a:gd name="connsiteY351" fmla="*/ 3800436 h 6876000"/>
              <a:gd name="connsiteX352" fmla="*/ 6892765 w 12204000"/>
              <a:gd name="connsiteY352" fmla="*/ 3801829 h 6876000"/>
              <a:gd name="connsiteX353" fmla="*/ 6899500 w 12204000"/>
              <a:gd name="connsiteY353" fmla="*/ 3801677 h 6876000"/>
              <a:gd name="connsiteX354" fmla="*/ 6920027 w 12204000"/>
              <a:gd name="connsiteY354" fmla="*/ 3799187 h 6876000"/>
              <a:gd name="connsiteX355" fmla="*/ 6939253 w 12204000"/>
              <a:gd name="connsiteY355" fmla="*/ 3793643 h 6876000"/>
              <a:gd name="connsiteX356" fmla="*/ 6957201 w 12204000"/>
              <a:gd name="connsiteY356" fmla="*/ 3785047 h 6876000"/>
              <a:gd name="connsiteX357" fmla="*/ 6973890 w 12204000"/>
              <a:gd name="connsiteY357" fmla="*/ 3773402 h 6876000"/>
              <a:gd name="connsiteX358" fmla="*/ 6989340 w 12204000"/>
              <a:gd name="connsiteY358" fmla="*/ 3758705 h 6876000"/>
              <a:gd name="connsiteX359" fmla="*/ 6997804 w 12204000"/>
              <a:gd name="connsiteY359" fmla="*/ 3748903 h 6876000"/>
              <a:gd name="connsiteX360" fmla="*/ 7009267 w 12204000"/>
              <a:gd name="connsiteY360" fmla="*/ 3732230 h 6876000"/>
              <a:gd name="connsiteX361" fmla="*/ 7018144 w 12204000"/>
              <a:gd name="connsiteY361" fmla="*/ 3714409 h 6876000"/>
              <a:gd name="connsiteX362" fmla="*/ 7024457 w 12204000"/>
              <a:gd name="connsiteY362" fmla="*/ 3695459 h 6876000"/>
              <a:gd name="connsiteX363" fmla="*/ 7028227 w 12204000"/>
              <a:gd name="connsiteY363" fmla="*/ 3675400 h 6876000"/>
              <a:gd name="connsiteX364" fmla="*/ 7029479 w 12204000"/>
              <a:gd name="connsiteY364" fmla="*/ 3654248 h 6876000"/>
              <a:gd name="connsiteX365" fmla="*/ 7028953 w 12204000"/>
              <a:gd name="connsiteY365" fmla="*/ 3640024 h 6876000"/>
              <a:gd name="connsiteX366" fmla="*/ 7026090 w 12204000"/>
              <a:gd name="connsiteY366" fmla="*/ 3619276 h 6876000"/>
              <a:gd name="connsiteX367" fmla="*/ 7020720 w 12204000"/>
              <a:gd name="connsiteY367" fmla="*/ 3599816 h 6876000"/>
              <a:gd name="connsiteX368" fmla="*/ 7012821 w 12204000"/>
              <a:gd name="connsiteY368" fmla="*/ 3581647 h 6876000"/>
              <a:gd name="connsiteX369" fmla="*/ 7002368 w 12204000"/>
              <a:gd name="connsiteY369" fmla="*/ 3564766 h 6876000"/>
              <a:gd name="connsiteX370" fmla="*/ 6989340 w 12204000"/>
              <a:gd name="connsiteY370" fmla="*/ 3549175 h 6876000"/>
              <a:gd name="connsiteX371" fmla="*/ 6982744 w 12204000"/>
              <a:gd name="connsiteY371" fmla="*/ 3542546 h 6876000"/>
              <a:gd name="connsiteX372" fmla="*/ 6966932 w 12204000"/>
              <a:gd name="connsiteY372" fmla="*/ 3529692 h 6876000"/>
              <a:gd name="connsiteX373" fmla="*/ 6949714 w 12204000"/>
              <a:gd name="connsiteY373" fmla="*/ 3519649 h 6876000"/>
              <a:gd name="connsiteX374" fmla="*/ 6931094 w 12204000"/>
              <a:gd name="connsiteY374" fmla="*/ 3512445 h 6876000"/>
              <a:gd name="connsiteX375" fmla="*/ 6911075 w 12204000"/>
              <a:gd name="connsiteY375" fmla="*/ 3508103 h 6876000"/>
              <a:gd name="connsiteX376" fmla="*/ 7415588 w 12204000"/>
              <a:gd name="connsiteY376" fmla="*/ 3505431 h 6876000"/>
              <a:gd name="connsiteX377" fmla="*/ 7401155 w 12204000"/>
              <a:gd name="connsiteY377" fmla="*/ 3517603 h 6876000"/>
              <a:gd name="connsiteX378" fmla="*/ 7385181 w 12204000"/>
              <a:gd name="connsiteY378" fmla="*/ 3528926 h 6876000"/>
              <a:gd name="connsiteX379" fmla="*/ 7367799 w 12204000"/>
              <a:gd name="connsiteY379" fmla="*/ 3539431 h 6876000"/>
              <a:gd name="connsiteX380" fmla="*/ 7349121 w 12204000"/>
              <a:gd name="connsiteY380" fmla="*/ 3549171 h 6876000"/>
              <a:gd name="connsiteX381" fmla="*/ 7349121 w 12204000"/>
              <a:gd name="connsiteY381" fmla="*/ 3562346 h 6876000"/>
              <a:gd name="connsiteX382" fmla="*/ 7358361 w 12204000"/>
              <a:gd name="connsiteY382" fmla="*/ 3564546 h 6876000"/>
              <a:gd name="connsiteX383" fmla="*/ 7373915 w 12204000"/>
              <a:gd name="connsiteY383" fmla="*/ 3575005 h 6876000"/>
              <a:gd name="connsiteX384" fmla="*/ 7379827 w 12204000"/>
              <a:gd name="connsiteY384" fmla="*/ 3597947 h 6876000"/>
              <a:gd name="connsiteX385" fmla="*/ 7380853 w 12204000"/>
              <a:gd name="connsiteY385" fmla="*/ 3612704 h 6876000"/>
              <a:gd name="connsiteX386" fmla="*/ 7381490 w 12204000"/>
              <a:gd name="connsiteY386" fmla="*/ 3632447 h 6876000"/>
              <a:gd name="connsiteX387" fmla="*/ 7381696 w 12204000"/>
              <a:gd name="connsiteY387" fmla="*/ 3656771 h 6876000"/>
              <a:gd name="connsiteX388" fmla="*/ 7381696 w 12204000"/>
              <a:gd name="connsiteY388" fmla="*/ 3673732 h 6876000"/>
              <a:gd name="connsiteX389" fmla="*/ 7381482 w 12204000"/>
              <a:gd name="connsiteY389" fmla="*/ 3698157 h 6876000"/>
              <a:gd name="connsiteX390" fmla="*/ 7380864 w 12204000"/>
              <a:gd name="connsiteY390" fmla="*/ 3717882 h 6876000"/>
              <a:gd name="connsiteX391" fmla="*/ 7379827 w 12204000"/>
              <a:gd name="connsiteY391" fmla="*/ 3733048 h 6876000"/>
              <a:gd name="connsiteX392" fmla="*/ 7377693 w 12204000"/>
              <a:gd name="connsiteY392" fmla="*/ 3750429 h 6876000"/>
              <a:gd name="connsiteX393" fmla="*/ 7369665 w 12204000"/>
              <a:gd name="connsiteY393" fmla="*/ 3766976 h 6876000"/>
              <a:gd name="connsiteX394" fmla="*/ 7351608 w 12204000"/>
              <a:gd name="connsiteY394" fmla="*/ 3778082 h 6876000"/>
              <a:gd name="connsiteX395" fmla="*/ 7353479 w 12204000"/>
              <a:gd name="connsiteY395" fmla="*/ 3792451 h 6876000"/>
              <a:gd name="connsiteX396" fmla="*/ 7354328 w 12204000"/>
              <a:gd name="connsiteY396" fmla="*/ 3792379 h 6876000"/>
              <a:gd name="connsiteX397" fmla="*/ 7373172 w 12204000"/>
              <a:gd name="connsiteY397" fmla="*/ 3791213 h 6876000"/>
              <a:gd name="connsiteX398" fmla="*/ 7393651 w 12204000"/>
              <a:gd name="connsiteY398" fmla="*/ 3790637 h 6876000"/>
              <a:gd name="connsiteX399" fmla="*/ 7414654 w 12204000"/>
              <a:gd name="connsiteY399" fmla="*/ 3790651 h 6876000"/>
              <a:gd name="connsiteX400" fmla="*/ 7435077 w 12204000"/>
              <a:gd name="connsiteY400" fmla="*/ 3791256 h 6876000"/>
              <a:gd name="connsiteX401" fmla="*/ 7453815 w 12204000"/>
              <a:gd name="connsiteY401" fmla="*/ 3792451 h 6876000"/>
              <a:gd name="connsiteX402" fmla="*/ 7455706 w 12204000"/>
              <a:gd name="connsiteY402" fmla="*/ 3778082 h 6876000"/>
              <a:gd name="connsiteX403" fmla="*/ 7441671 w 12204000"/>
              <a:gd name="connsiteY403" fmla="*/ 3770682 h 6876000"/>
              <a:gd name="connsiteX404" fmla="*/ 7430789 w 12204000"/>
              <a:gd name="connsiteY404" fmla="*/ 3756501 h 6876000"/>
              <a:gd name="connsiteX405" fmla="*/ 7426831 w 12204000"/>
              <a:gd name="connsiteY405" fmla="*/ 3733048 h 6876000"/>
              <a:gd name="connsiteX406" fmla="*/ 7426223 w 12204000"/>
              <a:gd name="connsiteY406" fmla="*/ 3717006 h 6876000"/>
              <a:gd name="connsiteX407" fmla="*/ 7425763 w 12204000"/>
              <a:gd name="connsiteY407" fmla="*/ 3697045 h 6876000"/>
              <a:gd name="connsiteX408" fmla="*/ 7425577 w 12204000"/>
              <a:gd name="connsiteY408" fmla="*/ 3610463 h 6876000"/>
              <a:gd name="connsiteX409" fmla="*/ 7426099 w 12204000"/>
              <a:gd name="connsiteY409" fmla="*/ 3600802 h 6876000"/>
              <a:gd name="connsiteX410" fmla="*/ 7432094 w 12204000"/>
              <a:gd name="connsiteY410" fmla="*/ 3578722 h 6876000"/>
              <a:gd name="connsiteX411" fmla="*/ 7444325 w 12204000"/>
              <a:gd name="connsiteY411" fmla="*/ 3561625 h 6876000"/>
              <a:gd name="connsiteX412" fmla="*/ 7462214 w 12204000"/>
              <a:gd name="connsiteY412" fmla="*/ 3550583 h 6876000"/>
              <a:gd name="connsiteX413" fmla="*/ 7485177 w 12204000"/>
              <a:gd name="connsiteY413" fmla="*/ 3546664 h 6876000"/>
              <a:gd name="connsiteX414" fmla="*/ 7497893 w 12204000"/>
              <a:gd name="connsiteY414" fmla="*/ 3548290 h 6876000"/>
              <a:gd name="connsiteX415" fmla="*/ 7515894 w 12204000"/>
              <a:gd name="connsiteY415" fmla="*/ 3558359 h 6876000"/>
              <a:gd name="connsiteX416" fmla="*/ 7527483 w 12204000"/>
              <a:gd name="connsiteY416" fmla="*/ 3576273 h 6876000"/>
              <a:gd name="connsiteX417" fmla="*/ 7531585 w 12204000"/>
              <a:gd name="connsiteY417" fmla="*/ 3600454 h 6876000"/>
              <a:gd name="connsiteX418" fmla="*/ 7531584 w 12204000"/>
              <a:gd name="connsiteY418" fmla="*/ 3673733 h 6876000"/>
              <a:gd name="connsiteX419" fmla="*/ 7531358 w 12204000"/>
              <a:gd name="connsiteY419" fmla="*/ 3698157 h 6876000"/>
              <a:gd name="connsiteX420" fmla="*/ 7530722 w 12204000"/>
              <a:gd name="connsiteY420" fmla="*/ 3717882 h 6876000"/>
              <a:gd name="connsiteX421" fmla="*/ 7529675 w 12204000"/>
              <a:gd name="connsiteY421" fmla="*/ 3733048 h 6876000"/>
              <a:gd name="connsiteX422" fmla="*/ 7527552 w 12204000"/>
              <a:gd name="connsiteY422" fmla="*/ 3750421 h 6876000"/>
              <a:gd name="connsiteX423" fmla="*/ 7519526 w 12204000"/>
              <a:gd name="connsiteY423" fmla="*/ 3766973 h 6876000"/>
              <a:gd name="connsiteX424" fmla="*/ 7501476 w 12204000"/>
              <a:gd name="connsiteY424" fmla="*/ 3778082 h 6876000"/>
              <a:gd name="connsiteX425" fmla="*/ 7503366 w 12204000"/>
              <a:gd name="connsiteY425" fmla="*/ 3792451 h 6876000"/>
              <a:gd name="connsiteX426" fmla="*/ 7504179 w 12204000"/>
              <a:gd name="connsiteY426" fmla="*/ 3792382 h 6876000"/>
              <a:gd name="connsiteX427" fmla="*/ 7523011 w 12204000"/>
              <a:gd name="connsiteY427" fmla="*/ 3791215 h 6876000"/>
              <a:gd name="connsiteX428" fmla="*/ 7543488 w 12204000"/>
              <a:gd name="connsiteY428" fmla="*/ 3790637 h 6876000"/>
              <a:gd name="connsiteX429" fmla="*/ 7564496 w 12204000"/>
              <a:gd name="connsiteY429" fmla="*/ 3790651 h 6876000"/>
              <a:gd name="connsiteX430" fmla="*/ 7584925 w 12204000"/>
              <a:gd name="connsiteY430" fmla="*/ 3791256 h 6876000"/>
              <a:gd name="connsiteX431" fmla="*/ 7603663 w 12204000"/>
              <a:gd name="connsiteY431" fmla="*/ 3792451 h 6876000"/>
              <a:gd name="connsiteX432" fmla="*/ 7605534 w 12204000"/>
              <a:gd name="connsiteY432" fmla="*/ 3778082 h 6876000"/>
              <a:gd name="connsiteX433" fmla="*/ 7591535 w 12204000"/>
              <a:gd name="connsiteY433" fmla="*/ 3770696 h 6876000"/>
              <a:gd name="connsiteX434" fmla="*/ 7580659 w 12204000"/>
              <a:gd name="connsiteY434" fmla="*/ 3756512 h 6876000"/>
              <a:gd name="connsiteX435" fmla="*/ 7576718 w 12204000"/>
              <a:gd name="connsiteY435" fmla="*/ 3733048 h 6876000"/>
              <a:gd name="connsiteX436" fmla="*/ 7576100 w 12204000"/>
              <a:gd name="connsiteY436" fmla="*/ 3717006 h 6876000"/>
              <a:gd name="connsiteX437" fmla="*/ 7575648 w 12204000"/>
              <a:gd name="connsiteY437" fmla="*/ 3697045 h 6876000"/>
              <a:gd name="connsiteX438" fmla="*/ 7575464 w 12204000"/>
              <a:gd name="connsiteY438" fmla="*/ 3610463 h 6876000"/>
              <a:gd name="connsiteX439" fmla="*/ 7575984 w 12204000"/>
              <a:gd name="connsiteY439" fmla="*/ 3600831 h 6876000"/>
              <a:gd name="connsiteX440" fmla="*/ 7581972 w 12204000"/>
              <a:gd name="connsiteY440" fmla="*/ 3578741 h 6876000"/>
              <a:gd name="connsiteX441" fmla="*/ 7594197 w 12204000"/>
              <a:gd name="connsiteY441" fmla="*/ 3561634 h 6876000"/>
              <a:gd name="connsiteX442" fmla="*/ 7612076 w 12204000"/>
              <a:gd name="connsiteY442" fmla="*/ 3550584 h 6876000"/>
              <a:gd name="connsiteX443" fmla="*/ 7635025 w 12204000"/>
              <a:gd name="connsiteY443" fmla="*/ 3546664 h 6876000"/>
              <a:gd name="connsiteX444" fmla="*/ 7647714 w 12204000"/>
              <a:gd name="connsiteY444" fmla="*/ 3548287 h 6876000"/>
              <a:gd name="connsiteX445" fmla="*/ 7665711 w 12204000"/>
              <a:gd name="connsiteY445" fmla="*/ 3558355 h 6876000"/>
              <a:gd name="connsiteX446" fmla="*/ 7677306 w 12204000"/>
              <a:gd name="connsiteY446" fmla="*/ 3576268 h 6876000"/>
              <a:gd name="connsiteX447" fmla="*/ 7681413 w 12204000"/>
              <a:gd name="connsiteY447" fmla="*/ 3600454 h 6876000"/>
              <a:gd name="connsiteX448" fmla="*/ 7681413 w 12204000"/>
              <a:gd name="connsiteY448" fmla="*/ 3673732 h 6876000"/>
              <a:gd name="connsiteX449" fmla="*/ 7681189 w 12204000"/>
              <a:gd name="connsiteY449" fmla="*/ 3698157 h 6876000"/>
              <a:gd name="connsiteX450" fmla="*/ 7680562 w 12204000"/>
              <a:gd name="connsiteY450" fmla="*/ 3717882 h 6876000"/>
              <a:gd name="connsiteX451" fmla="*/ 7679542 w 12204000"/>
              <a:gd name="connsiteY451" fmla="*/ 3733048 h 6876000"/>
              <a:gd name="connsiteX452" fmla="*/ 7677403 w 12204000"/>
              <a:gd name="connsiteY452" fmla="*/ 3750421 h 6876000"/>
              <a:gd name="connsiteX453" fmla="*/ 7669383 w 12204000"/>
              <a:gd name="connsiteY453" fmla="*/ 3766973 h 6876000"/>
              <a:gd name="connsiteX454" fmla="*/ 7651343 w 12204000"/>
              <a:gd name="connsiteY454" fmla="*/ 3778082 h 6876000"/>
              <a:gd name="connsiteX455" fmla="*/ 7653214 w 12204000"/>
              <a:gd name="connsiteY455" fmla="*/ 3792451 h 6876000"/>
              <a:gd name="connsiteX456" fmla="*/ 7654045 w 12204000"/>
              <a:gd name="connsiteY456" fmla="*/ 3792381 h 6876000"/>
              <a:gd name="connsiteX457" fmla="*/ 7672870 w 12204000"/>
              <a:gd name="connsiteY457" fmla="*/ 3791213 h 6876000"/>
              <a:gd name="connsiteX458" fmla="*/ 7693347 w 12204000"/>
              <a:gd name="connsiteY458" fmla="*/ 3790637 h 6876000"/>
              <a:gd name="connsiteX459" fmla="*/ 7714359 w 12204000"/>
              <a:gd name="connsiteY459" fmla="*/ 3790651 h 6876000"/>
              <a:gd name="connsiteX460" fmla="*/ 7734794 w 12204000"/>
              <a:gd name="connsiteY460" fmla="*/ 3791256 h 6876000"/>
              <a:gd name="connsiteX461" fmla="*/ 7753531 w 12204000"/>
              <a:gd name="connsiteY461" fmla="*/ 3792451 h 6876000"/>
              <a:gd name="connsiteX462" fmla="*/ 7755402 w 12204000"/>
              <a:gd name="connsiteY462" fmla="*/ 3778082 h 6876000"/>
              <a:gd name="connsiteX463" fmla="*/ 7741389 w 12204000"/>
              <a:gd name="connsiteY463" fmla="*/ 3770686 h 6876000"/>
              <a:gd name="connsiteX464" fmla="*/ 7730513 w 12204000"/>
              <a:gd name="connsiteY464" fmla="*/ 3756504 h 6876000"/>
              <a:gd name="connsiteX465" fmla="*/ 7726547 w 12204000"/>
              <a:gd name="connsiteY465" fmla="*/ 3733048 h 6876000"/>
              <a:gd name="connsiteX466" fmla="*/ 7725934 w 12204000"/>
              <a:gd name="connsiteY466" fmla="*/ 3717006 h 6876000"/>
              <a:gd name="connsiteX467" fmla="*/ 7725489 w 12204000"/>
              <a:gd name="connsiteY467" fmla="*/ 3697045 h 6876000"/>
              <a:gd name="connsiteX468" fmla="*/ 7725312 w 12204000"/>
              <a:gd name="connsiteY468" fmla="*/ 3592972 h 6876000"/>
              <a:gd name="connsiteX469" fmla="*/ 7724681 w 12204000"/>
              <a:gd name="connsiteY469" fmla="*/ 3579035 h 6876000"/>
              <a:gd name="connsiteX470" fmla="*/ 7720861 w 12204000"/>
              <a:gd name="connsiteY470" fmla="*/ 3559033 h 6876000"/>
              <a:gd name="connsiteX471" fmla="*/ 7713393 w 12204000"/>
              <a:gd name="connsiteY471" fmla="*/ 3542325 h 6876000"/>
              <a:gd name="connsiteX472" fmla="*/ 7705376 w 12204000"/>
              <a:gd name="connsiteY472" fmla="*/ 3531095 h 6876000"/>
              <a:gd name="connsiteX473" fmla="*/ 7690164 w 12204000"/>
              <a:gd name="connsiteY473" fmla="*/ 3517525 h 6876000"/>
              <a:gd name="connsiteX474" fmla="*/ 7671958 w 12204000"/>
              <a:gd name="connsiteY474" fmla="*/ 3509380 h 6876000"/>
              <a:gd name="connsiteX475" fmla="*/ 7650687 w 12204000"/>
              <a:gd name="connsiteY475" fmla="*/ 3506664 h 6876000"/>
              <a:gd name="connsiteX476" fmla="*/ 7635903 w 12204000"/>
              <a:gd name="connsiteY476" fmla="*/ 3508139 h 6876000"/>
              <a:gd name="connsiteX477" fmla="*/ 7618193 w 12204000"/>
              <a:gd name="connsiteY477" fmla="*/ 3514283 h 6876000"/>
              <a:gd name="connsiteX478" fmla="*/ 7601751 w 12204000"/>
              <a:gd name="connsiteY478" fmla="*/ 3525237 h 6876000"/>
              <a:gd name="connsiteX479" fmla="*/ 7586643 w 12204000"/>
              <a:gd name="connsiteY479" fmla="*/ 3541035 h 6876000"/>
              <a:gd name="connsiteX480" fmla="*/ 7572937 w 12204000"/>
              <a:gd name="connsiteY480" fmla="*/ 3561708 h 6876000"/>
              <a:gd name="connsiteX481" fmla="*/ 7571704 w 12204000"/>
              <a:gd name="connsiteY481" fmla="*/ 3561708 h 6876000"/>
              <a:gd name="connsiteX482" fmla="*/ 7569814 w 12204000"/>
              <a:gd name="connsiteY482" fmla="*/ 3554205 h 6876000"/>
              <a:gd name="connsiteX483" fmla="*/ 7566649 w 12204000"/>
              <a:gd name="connsiteY483" fmla="*/ 3547956 h 6876000"/>
              <a:gd name="connsiteX484" fmla="*/ 7563524 w 12204000"/>
              <a:gd name="connsiteY484" fmla="*/ 3542325 h 6876000"/>
              <a:gd name="connsiteX485" fmla="*/ 7555503 w 12204000"/>
              <a:gd name="connsiteY485" fmla="*/ 3531095 h 6876000"/>
              <a:gd name="connsiteX486" fmla="*/ 7540302 w 12204000"/>
              <a:gd name="connsiteY486" fmla="*/ 3517525 h 6876000"/>
              <a:gd name="connsiteX487" fmla="*/ 7522104 w 12204000"/>
              <a:gd name="connsiteY487" fmla="*/ 3509380 h 6876000"/>
              <a:gd name="connsiteX488" fmla="*/ 7500820 w 12204000"/>
              <a:gd name="connsiteY488" fmla="*/ 3506664 h 6876000"/>
              <a:gd name="connsiteX489" fmla="*/ 7489184 w 12204000"/>
              <a:gd name="connsiteY489" fmla="*/ 3507542 h 6876000"/>
              <a:gd name="connsiteX490" fmla="*/ 7470882 w 12204000"/>
              <a:gd name="connsiteY490" fmla="*/ 3512967 h 6876000"/>
              <a:gd name="connsiteX491" fmla="*/ 7454177 w 12204000"/>
              <a:gd name="connsiteY491" fmla="*/ 3523308 h 6876000"/>
              <a:gd name="connsiteX492" fmla="*/ 7439075 w 12204000"/>
              <a:gd name="connsiteY492" fmla="*/ 3538534 h 6876000"/>
              <a:gd name="connsiteX493" fmla="*/ 7425577 w 12204000"/>
              <a:gd name="connsiteY493" fmla="*/ 3558604 h 6876000"/>
              <a:gd name="connsiteX494" fmla="*/ 7424430 w 12204000"/>
              <a:gd name="connsiteY494" fmla="*/ 3556344 h 6876000"/>
              <a:gd name="connsiteX495" fmla="*/ 7425727 w 12204000"/>
              <a:gd name="connsiteY495" fmla="*/ 3541165 h 6876000"/>
              <a:gd name="connsiteX496" fmla="*/ 7428722 w 12204000"/>
              <a:gd name="connsiteY496" fmla="*/ 3510425 h 6876000"/>
              <a:gd name="connsiteX497" fmla="*/ 7166649 w 12204000"/>
              <a:gd name="connsiteY497" fmla="*/ 3505429 h 6876000"/>
              <a:gd name="connsiteX498" fmla="*/ 7152246 w 12204000"/>
              <a:gd name="connsiteY498" fmla="*/ 3517603 h 6876000"/>
              <a:gd name="connsiteX499" fmla="*/ 7136274 w 12204000"/>
              <a:gd name="connsiteY499" fmla="*/ 3528927 h 6876000"/>
              <a:gd name="connsiteX500" fmla="*/ 7118887 w 12204000"/>
              <a:gd name="connsiteY500" fmla="*/ 3539429 h 6876000"/>
              <a:gd name="connsiteX501" fmla="*/ 7100203 w 12204000"/>
              <a:gd name="connsiteY501" fmla="*/ 3549169 h 6876000"/>
              <a:gd name="connsiteX502" fmla="*/ 7100203 w 12204000"/>
              <a:gd name="connsiteY502" fmla="*/ 3562344 h 6876000"/>
              <a:gd name="connsiteX503" fmla="*/ 7109705 w 12204000"/>
              <a:gd name="connsiteY503" fmla="*/ 3564547 h 6876000"/>
              <a:gd name="connsiteX504" fmla="*/ 7125470 w 12204000"/>
              <a:gd name="connsiteY504" fmla="*/ 3575008 h 6876000"/>
              <a:gd name="connsiteX505" fmla="*/ 7130928 w 12204000"/>
              <a:gd name="connsiteY505" fmla="*/ 3597945 h 6876000"/>
              <a:gd name="connsiteX506" fmla="*/ 7131946 w 12204000"/>
              <a:gd name="connsiteY506" fmla="*/ 3612702 h 6876000"/>
              <a:gd name="connsiteX507" fmla="*/ 7132587 w 12204000"/>
              <a:gd name="connsiteY507" fmla="*/ 3632445 h 6876000"/>
              <a:gd name="connsiteX508" fmla="*/ 7132799 w 12204000"/>
              <a:gd name="connsiteY508" fmla="*/ 3656769 h 6876000"/>
              <a:gd name="connsiteX509" fmla="*/ 7132799 w 12204000"/>
              <a:gd name="connsiteY509" fmla="*/ 3673730 h 6876000"/>
              <a:gd name="connsiteX510" fmla="*/ 7132579 w 12204000"/>
              <a:gd name="connsiteY510" fmla="*/ 3698155 h 6876000"/>
              <a:gd name="connsiteX511" fmla="*/ 7131957 w 12204000"/>
              <a:gd name="connsiteY511" fmla="*/ 3717880 h 6876000"/>
              <a:gd name="connsiteX512" fmla="*/ 7130928 w 12204000"/>
              <a:gd name="connsiteY512" fmla="*/ 3733046 h 6876000"/>
              <a:gd name="connsiteX513" fmla="*/ 7128795 w 12204000"/>
              <a:gd name="connsiteY513" fmla="*/ 3750427 h 6876000"/>
              <a:gd name="connsiteX514" fmla="*/ 7120768 w 12204000"/>
              <a:gd name="connsiteY514" fmla="*/ 3766974 h 6876000"/>
              <a:gd name="connsiteX515" fmla="*/ 7102710 w 12204000"/>
              <a:gd name="connsiteY515" fmla="*/ 3778080 h 6876000"/>
              <a:gd name="connsiteX516" fmla="*/ 7104600 w 12204000"/>
              <a:gd name="connsiteY516" fmla="*/ 3792449 h 6876000"/>
              <a:gd name="connsiteX517" fmla="*/ 7113862 w 12204000"/>
              <a:gd name="connsiteY517" fmla="*/ 3791752 h 6876000"/>
              <a:gd name="connsiteX518" fmla="*/ 7133300 w 12204000"/>
              <a:gd name="connsiteY518" fmla="*/ 3790870 h 6876000"/>
              <a:gd name="connsiteX519" fmla="*/ 7154748 w 12204000"/>
              <a:gd name="connsiteY519" fmla="*/ 3790578 h 6876000"/>
              <a:gd name="connsiteX520" fmla="*/ 7174153 w 12204000"/>
              <a:gd name="connsiteY520" fmla="*/ 3790740 h 6876000"/>
              <a:gd name="connsiteX521" fmla="*/ 7194307 w 12204000"/>
              <a:gd name="connsiteY521" fmla="*/ 3791360 h 6876000"/>
              <a:gd name="connsiteX522" fmla="*/ 7211205 w 12204000"/>
              <a:gd name="connsiteY522" fmla="*/ 3792449 h 6876000"/>
              <a:gd name="connsiteX523" fmla="*/ 7213035 w 12204000"/>
              <a:gd name="connsiteY523" fmla="*/ 3778080 h 6876000"/>
              <a:gd name="connsiteX524" fmla="*/ 7193782 w 12204000"/>
              <a:gd name="connsiteY524" fmla="*/ 3770026 h 6876000"/>
              <a:gd name="connsiteX525" fmla="*/ 7182185 w 12204000"/>
              <a:gd name="connsiteY525" fmla="*/ 3755797 h 6876000"/>
              <a:gd name="connsiteX526" fmla="*/ 7177933 w 12204000"/>
              <a:gd name="connsiteY526" fmla="*/ 3733046 h 6876000"/>
              <a:gd name="connsiteX527" fmla="*/ 7177309 w 12204000"/>
              <a:gd name="connsiteY527" fmla="*/ 3717004 h 6876000"/>
              <a:gd name="connsiteX528" fmla="*/ 7176845 w 12204000"/>
              <a:gd name="connsiteY528" fmla="*/ 3697043 h 6876000"/>
              <a:gd name="connsiteX529" fmla="*/ 7176659 w 12204000"/>
              <a:gd name="connsiteY529" fmla="*/ 3642978 h 6876000"/>
              <a:gd name="connsiteX530" fmla="*/ 7177152 w 12204000"/>
              <a:gd name="connsiteY530" fmla="*/ 3628635 h 6876000"/>
              <a:gd name="connsiteX531" fmla="*/ 7181363 w 12204000"/>
              <a:gd name="connsiteY531" fmla="*/ 3601221 h 6876000"/>
              <a:gd name="connsiteX532" fmla="*/ 7189397 w 12204000"/>
              <a:gd name="connsiteY532" fmla="*/ 3578980 h 6876000"/>
              <a:gd name="connsiteX533" fmla="*/ 7200671 w 12204000"/>
              <a:gd name="connsiteY533" fmla="*/ 3562439 h 6876000"/>
              <a:gd name="connsiteX534" fmla="*/ 7214607 w 12204000"/>
              <a:gd name="connsiteY534" fmla="*/ 3552127 h 6876000"/>
              <a:gd name="connsiteX535" fmla="*/ 7230627 w 12204000"/>
              <a:gd name="connsiteY535" fmla="*/ 3548572 h 6876000"/>
              <a:gd name="connsiteX536" fmla="*/ 7231110 w 12204000"/>
              <a:gd name="connsiteY536" fmla="*/ 3548580 h 6876000"/>
              <a:gd name="connsiteX537" fmla="*/ 7250164 w 12204000"/>
              <a:gd name="connsiteY537" fmla="*/ 3554327 h 6876000"/>
              <a:gd name="connsiteX538" fmla="*/ 7269473 w 12204000"/>
              <a:gd name="connsiteY538" fmla="*/ 3559816 h 6876000"/>
              <a:gd name="connsiteX539" fmla="*/ 7284538 w 12204000"/>
              <a:gd name="connsiteY539" fmla="*/ 3559816 h 6876000"/>
              <a:gd name="connsiteX540" fmla="*/ 7292059 w 12204000"/>
              <a:gd name="connsiteY540" fmla="*/ 3552293 h 6876000"/>
              <a:gd name="connsiteX541" fmla="*/ 7292059 w 12204000"/>
              <a:gd name="connsiteY541" fmla="*/ 3537945 h 6876000"/>
              <a:gd name="connsiteX542" fmla="*/ 7289975 w 12204000"/>
              <a:gd name="connsiteY542" fmla="*/ 3527138 h 6876000"/>
              <a:gd name="connsiteX543" fmla="*/ 7276470 w 12204000"/>
              <a:gd name="connsiteY543" fmla="*/ 3512377 h 6876000"/>
              <a:gd name="connsiteX544" fmla="*/ 7251941 w 12204000"/>
              <a:gd name="connsiteY544" fmla="*/ 3506662 h 6876000"/>
              <a:gd name="connsiteX545" fmla="*/ 7234183 w 12204000"/>
              <a:gd name="connsiteY545" fmla="*/ 3509524 h 6876000"/>
              <a:gd name="connsiteX546" fmla="*/ 7217326 w 12204000"/>
              <a:gd name="connsiteY546" fmla="*/ 3517850 h 6876000"/>
              <a:gd name="connsiteX547" fmla="*/ 7201821 w 12204000"/>
              <a:gd name="connsiteY547" fmla="*/ 3531252 h 6876000"/>
              <a:gd name="connsiteX548" fmla="*/ 7188116 w 12204000"/>
              <a:gd name="connsiteY548" fmla="*/ 3549338 h 6876000"/>
              <a:gd name="connsiteX549" fmla="*/ 7176659 w 12204000"/>
              <a:gd name="connsiteY549" fmla="*/ 3571715 h 6876000"/>
              <a:gd name="connsiteX550" fmla="*/ 7176112 w 12204000"/>
              <a:gd name="connsiteY550" fmla="*/ 3569794 h 6876000"/>
              <a:gd name="connsiteX551" fmla="*/ 7176924 w 12204000"/>
              <a:gd name="connsiteY551" fmla="*/ 3547357 h 6876000"/>
              <a:gd name="connsiteX552" fmla="*/ 7178162 w 12204000"/>
              <a:gd name="connsiteY552" fmla="*/ 3527619 h 6876000"/>
              <a:gd name="connsiteX553" fmla="*/ 7179802 w 12204000"/>
              <a:gd name="connsiteY553" fmla="*/ 3510423 h 6876000"/>
              <a:gd name="connsiteX554" fmla="*/ 5465408 w 12204000"/>
              <a:gd name="connsiteY554" fmla="*/ 3456035 h 6876000"/>
              <a:gd name="connsiteX555" fmla="*/ 5454024 w 12204000"/>
              <a:gd name="connsiteY555" fmla="*/ 3474456 h 6876000"/>
              <a:gd name="connsiteX556" fmla="*/ 5442485 w 12204000"/>
              <a:gd name="connsiteY556" fmla="*/ 3490497 h 6876000"/>
              <a:gd name="connsiteX557" fmla="*/ 5430261 w 12204000"/>
              <a:gd name="connsiteY557" fmla="*/ 3504521 h 6876000"/>
              <a:gd name="connsiteX558" fmla="*/ 5416466 w 12204000"/>
              <a:gd name="connsiteY558" fmla="*/ 3517503 h 6876000"/>
              <a:gd name="connsiteX559" fmla="*/ 5400215 w 12204000"/>
              <a:gd name="connsiteY559" fmla="*/ 3530421 h 6876000"/>
              <a:gd name="connsiteX560" fmla="*/ 5402085 w 12204000"/>
              <a:gd name="connsiteY560" fmla="*/ 3543555 h 6876000"/>
              <a:gd name="connsiteX561" fmla="*/ 5412146 w 12204000"/>
              <a:gd name="connsiteY561" fmla="*/ 3545964 h 6876000"/>
              <a:gd name="connsiteX562" fmla="*/ 5428108 w 12204000"/>
              <a:gd name="connsiteY562" fmla="*/ 3557003 h 6876000"/>
              <a:gd name="connsiteX563" fmla="*/ 5431558 w 12204000"/>
              <a:gd name="connsiteY563" fmla="*/ 3579833 h 6876000"/>
              <a:gd name="connsiteX564" fmla="*/ 5431558 w 12204000"/>
              <a:gd name="connsiteY564" fmla="*/ 3706778 h 6876000"/>
              <a:gd name="connsiteX565" fmla="*/ 5432181 w 12204000"/>
              <a:gd name="connsiteY565" fmla="*/ 3725418 h 6876000"/>
              <a:gd name="connsiteX566" fmla="*/ 5435161 w 12204000"/>
              <a:gd name="connsiteY566" fmla="*/ 3747659 h 6876000"/>
              <a:gd name="connsiteX567" fmla="*/ 5440594 w 12204000"/>
              <a:gd name="connsiteY567" fmla="*/ 3765394 h 6876000"/>
              <a:gd name="connsiteX568" fmla="*/ 5448472 w 12204000"/>
              <a:gd name="connsiteY568" fmla="*/ 3778696 h 6876000"/>
              <a:gd name="connsiteX569" fmla="*/ 5458200 w 12204000"/>
              <a:gd name="connsiteY569" fmla="*/ 3788168 h 6876000"/>
              <a:gd name="connsiteX570" fmla="*/ 5475794 w 12204000"/>
              <a:gd name="connsiteY570" fmla="*/ 3797449 h 6876000"/>
              <a:gd name="connsiteX571" fmla="*/ 5496770 w 12204000"/>
              <a:gd name="connsiteY571" fmla="*/ 3800586 h 6876000"/>
              <a:gd name="connsiteX572" fmla="*/ 5502982 w 12204000"/>
              <a:gd name="connsiteY572" fmla="*/ 3800270 h 6876000"/>
              <a:gd name="connsiteX573" fmla="*/ 5524352 w 12204000"/>
              <a:gd name="connsiteY573" fmla="*/ 3794093 h 6876000"/>
              <a:gd name="connsiteX574" fmla="*/ 5541280 w 12204000"/>
              <a:gd name="connsiteY574" fmla="*/ 3781910 h 6876000"/>
              <a:gd name="connsiteX575" fmla="*/ 5551933 w 12204000"/>
              <a:gd name="connsiteY575" fmla="*/ 3766200 h 6876000"/>
              <a:gd name="connsiteX576" fmla="*/ 5541268 w 12204000"/>
              <a:gd name="connsiteY576" fmla="*/ 3748050 h 6876000"/>
              <a:gd name="connsiteX577" fmla="*/ 5530601 w 12204000"/>
              <a:gd name="connsiteY577" fmla="*/ 3758697 h 6876000"/>
              <a:gd name="connsiteX578" fmla="*/ 5519953 w 12204000"/>
              <a:gd name="connsiteY578" fmla="*/ 3763711 h 6876000"/>
              <a:gd name="connsiteX579" fmla="*/ 5498005 w 12204000"/>
              <a:gd name="connsiteY579" fmla="*/ 3763711 h 6876000"/>
              <a:gd name="connsiteX580" fmla="*/ 5490482 w 12204000"/>
              <a:gd name="connsiteY580" fmla="*/ 3760568 h 6876000"/>
              <a:gd name="connsiteX581" fmla="*/ 5484851 w 12204000"/>
              <a:gd name="connsiteY581" fmla="*/ 3753681 h 6876000"/>
              <a:gd name="connsiteX582" fmla="*/ 5479920 w 12204000"/>
              <a:gd name="connsiteY582" fmla="*/ 3743709 h 6876000"/>
              <a:gd name="connsiteX583" fmla="*/ 5476054 w 12204000"/>
              <a:gd name="connsiteY583" fmla="*/ 3724887 h 6876000"/>
              <a:gd name="connsiteX584" fmla="*/ 5474801 w 12204000"/>
              <a:gd name="connsiteY584" fmla="*/ 3699275 h 6876000"/>
              <a:gd name="connsiteX585" fmla="*/ 5474801 w 12204000"/>
              <a:gd name="connsiteY585" fmla="*/ 3552311 h 6876000"/>
              <a:gd name="connsiteX586" fmla="*/ 5541905 w 12204000"/>
              <a:gd name="connsiteY586" fmla="*/ 3552311 h 6876000"/>
              <a:gd name="connsiteX587" fmla="*/ 5546919 w 12204000"/>
              <a:gd name="connsiteY587" fmla="*/ 3529188 h 6876000"/>
              <a:gd name="connsiteX588" fmla="*/ 5541905 w 12204000"/>
              <a:gd name="connsiteY588" fmla="*/ 3518561 h 6876000"/>
              <a:gd name="connsiteX589" fmla="*/ 5538765 w 12204000"/>
              <a:gd name="connsiteY589" fmla="*/ 3518751 h 6876000"/>
              <a:gd name="connsiteX590" fmla="*/ 5524389 w 12204000"/>
              <a:gd name="connsiteY590" fmla="*/ 3519514 h 6876000"/>
              <a:gd name="connsiteX591" fmla="*/ 5503497 w 12204000"/>
              <a:gd name="connsiteY591" fmla="*/ 3520350 h 6876000"/>
              <a:gd name="connsiteX592" fmla="*/ 5476074 w 12204000"/>
              <a:gd name="connsiteY592" fmla="*/ 3521048 h 6876000"/>
              <a:gd name="connsiteX593" fmla="*/ 5476129 w 12204000"/>
              <a:gd name="connsiteY593" fmla="*/ 3520313 h 6876000"/>
              <a:gd name="connsiteX594" fmla="*/ 5477024 w 12204000"/>
              <a:gd name="connsiteY594" fmla="*/ 3507820 h 6876000"/>
              <a:gd name="connsiteX595" fmla="*/ 5478595 w 12204000"/>
              <a:gd name="connsiteY595" fmla="*/ 3487597 h 6876000"/>
              <a:gd name="connsiteX596" fmla="*/ 5481088 w 12204000"/>
              <a:gd name="connsiteY596" fmla="*/ 3459775 h 6876000"/>
              <a:gd name="connsiteX597" fmla="*/ 4545124 w 12204000"/>
              <a:gd name="connsiteY597" fmla="*/ 3344092 h 6876000"/>
              <a:gd name="connsiteX598" fmla="*/ 4539909 w 12204000"/>
              <a:gd name="connsiteY598" fmla="*/ 3344135 h 6876000"/>
              <a:gd name="connsiteX599" fmla="*/ 4518445 w 12204000"/>
              <a:gd name="connsiteY599" fmla="*/ 3345238 h 6876000"/>
              <a:gd name="connsiteX600" fmla="*/ 4497691 w 12204000"/>
              <a:gd name="connsiteY600" fmla="*/ 3347837 h 6876000"/>
              <a:gd name="connsiteX601" fmla="*/ 4477651 w 12204000"/>
              <a:gd name="connsiteY601" fmla="*/ 3351932 h 6876000"/>
              <a:gd name="connsiteX602" fmla="*/ 4458332 w 12204000"/>
              <a:gd name="connsiteY602" fmla="*/ 3357521 h 6876000"/>
              <a:gd name="connsiteX603" fmla="*/ 4439737 w 12204000"/>
              <a:gd name="connsiteY603" fmla="*/ 3364607 h 6876000"/>
              <a:gd name="connsiteX604" fmla="*/ 4421872 w 12204000"/>
              <a:gd name="connsiteY604" fmla="*/ 3373186 h 6876000"/>
              <a:gd name="connsiteX605" fmla="*/ 4404742 w 12204000"/>
              <a:gd name="connsiteY605" fmla="*/ 3383260 h 6876000"/>
              <a:gd name="connsiteX606" fmla="*/ 4388354 w 12204000"/>
              <a:gd name="connsiteY606" fmla="*/ 3394829 h 6876000"/>
              <a:gd name="connsiteX607" fmla="*/ 4372708 w 12204000"/>
              <a:gd name="connsiteY607" fmla="*/ 3407892 h 6876000"/>
              <a:gd name="connsiteX608" fmla="*/ 4358289 w 12204000"/>
              <a:gd name="connsiteY608" fmla="*/ 3421919 h 6876000"/>
              <a:gd name="connsiteX609" fmla="*/ 4345109 w 12204000"/>
              <a:gd name="connsiteY609" fmla="*/ 3437354 h 6876000"/>
              <a:gd name="connsiteX610" fmla="*/ 4333670 w 12204000"/>
              <a:gd name="connsiteY610" fmla="*/ 3453749 h 6876000"/>
              <a:gd name="connsiteX611" fmla="*/ 4323974 w 12204000"/>
              <a:gd name="connsiteY611" fmla="*/ 3471095 h 6876000"/>
              <a:gd name="connsiteX612" fmla="*/ 4316029 w 12204000"/>
              <a:gd name="connsiteY612" fmla="*/ 3489379 h 6876000"/>
              <a:gd name="connsiteX613" fmla="*/ 4309840 w 12204000"/>
              <a:gd name="connsiteY613" fmla="*/ 3508595 h 6876000"/>
              <a:gd name="connsiteX614" fmla="*/ 4305412 w 12204000"/>
              <a:gd name="connsiteY614" fmla="*/ 3528727 h 6876000"/>
              <a:gd name="connsiteX615" fmla="*/ 4302752 w 12204000"/>
              <a:gd name="connsiteY615" fmla="*/ 3549769 h 6876000"/>
              <a:gd name="connsiteX616" fmla="*/ 4301864 w 12204000"/>
              <a:gd name="connsiteY616" fmla="*/ 3571710 h 6876000"/>
              <a:gd name="connsiteX617" fmla="*/ 4302782 w 12204000"/>
              <a:gd name="connsiteY617" fmla="*/ 3594069 h 6876000"/>
              <a:gd name="connsiteX618" fmla="*/ 4306123 w 12204000"/>
              <a:gd name="connsiteY618" fmla="*/ 3618934 h 6876000"/>
              <a:gd name="connsiteX619" fmla="*/ 4311764 w 12204000"/>
              <a:gd name="connsiteY619" fmla="*/ 3642254 h 6876000"/>
              <a:gd name="connsiteX620" fmla="*/ 4319550 w 12204000"/>
              <a:gd name="connsiteY620" fmla="*/ 3664017 h 6876000"/>
              <a:gd name="connsiteX621" fmla="*/ 4329325 w 12204000"/>
              <a:gd name="connsiteY621" fmla="*/ 3684216 h 6876000"/>
              <a:gd name="connsiteX622" fmla="*/ 4340936 w 12204000"/>
              <a:gd name="connsiteY622" fmla="*/ 3702846 h 6876000"/>
              <a:gd name="connsiteX623" fmla="*/ 4354229 w 12204000"/>
              <a:gd name="connsiteY623" fmla="*/ 3719896 h 6876000"/>
              <a:gd name="connsiteX624" fmla="*/ 4369050 w 12204000"/>
              <a:gd name="connsiteY624" fmla="*/ 3735358 h 6876000"/>
              <a:gd name="connsiteX625" fmla="*/ 4385245 w 12204000"/>
              <a:gd name="connsiteY625" fmla="*/ 3749228 h 6876000"/>
              <a:gd name="connsiteX626" fmla="*/ 4402661 w 12204000"/>
              <a:gd name="connsiteY626" fmla="*/ 3761494 h 6876000"/>
              <a:gd name="connsiteX627" fmla="*/ 4421139 w 12204000"/>
              <a:gd name="connsiteY627" fmla="*/ 3772150 h 6876000"/>
              <a:gd name="connsiteX628" fmla="*/ 4440530 w 12204000"/>
              <a:gd name="connsiteY628" fmla="*/ 3781188 h 6876000"/>
              <a:gd name="connsiteX629" fmla="*/ 4460678 w 12204000"/>
              <a:gd name="connsiteY629" fmla="*/ 3788600 h 6876000"/>
              <a:gd name="connsiteX630" fmla="*/ 4481430 w 12204000"/>
              <a:gd name="connsiteY630" fmla="*/ 3794379 h 6876000"/>
              <a:gd name="connsiteX631" fmla="*/ 4502630 w 12204000"/>
              <a:gd name="connsiteY631" fmla="*/ 3798517 h 6876000"/>
              <a:gd name="connsiteX632" fmla="*/ 4524125 w 12204000"/>
              <a:gd name="connsiteY632" fmla="*/ 3801004 h 6876000"/>
              <a:gd name="connsiteX633" fmla="*/ 4545763 w 12204000"/>
              <a:gd name="connsiteY633" fmla="*/ 3801836 h 6876000"/>
              <a:gd name="connsiteX634" fmla="*/ 4546581 w 12204000"/>
              <a:gd name="connsiteY634" fmla="*/ 3801835 h 6876000"/>
              <a:gd name="connsiteX635" fmla="*/ 4568775 w 12204000"/>
              <a:gd name="connsiteY635" fmla="*/ 3801106 h 6876000"/>
              <a:gd name="connsiteX636" fmla="*/ 4589992 w 12204000"/>
              <a:gd name="connsiteY636" fmla="*/ 3799022 h 6876000"/>
              <a:gd name="connsiteX637" fmla="*/ 4610243 w 12204000"/>
              <a:gd name="connsiteY637" fmla="*/ 3795595 h 6876000"/>
              <a:gd name="connsiteX638" fmla="*/ 4629537 w 12204000"/>
              <a:gd name="connsiteY638" fmla="*/ 3790838 h 6876000"/>
              <a:gd name="connsiteX639" fmla="*/ 4647889 w 12204000"/>
              <a:gd name="connsiteY639" fmla="*/ 3784758 h 6876000"/>
              <a:gd name="connsiteX640" fmla="*/ 4665306 w 12204000"/>
              <a:gd name="connsiteY640" fmla="*/ 3777370 h 6876000"/>
              <a:gd name="connsiteX641" fmla="*/ 4681800 w 12204000"/>
              <a:gd name="connsiteY641" fmla="*/ 3768683 h 6876000"/>
              <a:gd name="connsiteX642" fmla="*/ 4685776 w 12204000"/>
              <a:gd name="connsiteY642" fmla="*/ 3746122 h 6876000"/>
              <a:gd name="connsiteX643" fmla="*/ 4688479 w 12204000"/>
              <a:gd name="connsiteY643" fmla="*/ 3727491 h 6876000"/>
              <a:gd name="connsiteX644" fmla="*/ 4690916 w 12204000"/>
              <a:gd name="connsiteY644" fmla="*/ 3707530 h 6876000"/>
              <a:gd name="connsiteX645" fmla="*/ 4693088 w 12204000"/>
              <a:gd name="connsiteY645" fmla="*/ 3686241 h 6876000"/>
              <a:gd name="connsiteX646" fmla="*/ 4694993 w 12204000"/>
              <a:gd name="connsiteY646" fmla="*/ 3663628 h 6876000"/>
              <a:gd name="connsiteX647" fmla="*/ 4676187 w 12204000"/>
              <a:gd name="connsiteY647" fmla="*/ 3660524 h 6876000"/>
              <a:gd name="connsiteX648" fmla="*/ 4667388 w 12204000"/>
              <a:gd name="connsiteY648" fmla="*/ 3685580 h 6876000"/>
              <a:gd name="connsiteX649" fmla="*/ 4660049 w 12204000"/>
              <a:gd name="connsiteY649" fmla="*/ 3704117 h 6876000"/>
              <a:gd name="connsiteX650" fmla="*/ 4654237 w 12204000"/>
              <a:gd name="connsiteY650" fmla="*/ 3716165 h 6876000"/>
              <a:gd name="connsiteX651" fmla="*/ 4644473 w 12204000"/>
              <a:gd name="connsiteY651" fmla="*/ 3731817 h 6876000"/>
              <a:gd name="connsiteX652" fmla="*/ 4631265 w 12204000"/>
              <a:gd name="connsiteY652" fmla="*/ 3747449 h 6876000"/>
              <a:gd name="connsiteX653" fmla="*/ 4616196 w 12204000"/>
              <a:gd name="connsiteY653" fmla="*/ 3759239 h 6876000"/>
              <a:gd name="connsiteX654" fmla="*/ 4598677 w 12204000"/>
              <a:gd name="connsiteY654" fmla="*/ 3767401 h 6876000"/>
              <a:gd name="connsiteX655" fmla="*/ 4578108 w 12204000"/>
              <a:gd name="connsiteY655" fmla="*/ 3772143 h 6876000"/>
              <a:gd name="connsiteX656" fmla="*/ 4553900 w 12204000"/>
              <a:gd name="connsiteY656" fmla="*/ 3773677 h 6876000"/>
              <a:gd name="connsiteX657" fmla="*/ 4546454 w 12204000"/>
              <a:gd name="connsiteY657" fmla="*/ 3773545 h 6876000"/>
              <a:gd name="connsiteX658" fmla="*/ 4526089 w 12204000"/>
              <a:gd name="connsiteY658" fmla="*/ 3771766 h 6876000"/>
              <a:gd name="connsiteX659" fmla="*/ 4506417 w 12204000"/>
              <a:gd name="connsiteY659" fmla="*/ 3767923 h 6876000"/>
              <a:gd name="connsiteX660" fmla="*/ 4487438 w 12204000"/>
              <a:gd name="connsiteY660" fmla="*/ 3762022 h 6876000"/>
              <a:gd name="connsiteX661" fmla="*/ 4469156 w 12204000"/>
              <a:gd name="connsiteY661" fmla="*/ 3754071 h 6876000"/>
              <a:gd name="connsiteX662" fmla="*/ 4451568 w 12204000"/>
              <a:gd name="connsiteY662" fmla="*/ 3744082 h 6876000"/>
              <a:gd name="connsiteX663" fmla="*/ 4434674 w 12204000"/>
              <a:gd name="connsiteY663" fmla="*/ 3732060 h 6876000"/>
              <a:gd name="connsiteX664" fmla="*/ 4418479 w 12204000"/>
              <a:gd name="connsiteY664" fmla="*/ 3718017 h 6876000"/>
              <a:gd name="connsiteX665" fmla="*/ 4405769 w 12204000"/>
              <a:gd name="connsiteY665" fmla="*/ 3704497 h 6876000"/>
              <a:gd name="connsiteX666" fmla="*/ 4393880 w 12204000"/>
              <a:gd name="connsiteY666" fmla="*/ 3688858 h 6876000"/>
              <a:gd name="connsiteX667" fmla="*/ 4383800 w 12204000"/>
              <a:gd name="connsiteY667" fmla="*/ 3672052 h 6876000"/>
              <a:gd name="connsiteX668" fmla="*/ 4375541 w 12204000"/>
              <a:gd name="connsiteY668" fmla="*/ 3654097 h 6876000"/>
              <a:gd name="connsiteX669" fmla="*/ 4369105 w 12204000"/>
              <a:gd name="connsiteY669" fmla="*/ 3635007 h 6876000"/>
              <a:gd name="connsiteX670" fmla="*/ 4364500 w 12204000"/>
              <a:gd name="connsiteY670" fmla="*/ 3614796 h 6876000"/>
              <a:gd name="connsiteX671" fmla="*/ 4361733 w 12204000"/>
              <a:gd name="connsiteY671" fmla="*/ 3593481 h 6876000"/>
              <a:gd name="connsiteX672" fmla="*/ 4360809 w 12204000"/>
              <a:gd name="connsiteY672" fmla="*/ 3571074 h 6876000"/>
              <a:gd name="connsiteX673" fmla="*/ 4361159 w 12204000"/>
              <a:gd name="connsiteY673" fmla="*/ 3556656 h 6876000"/>
              <a:gd name="connsiteX674" fmla="*/ 4363136 w 12204000"/>
              <a:gd name="connsiteY674" fmla="*/ 3534865 h 6876000"/>
              <a:gd name="connsiteX675" fmla="*/ 4366858 w 12204000"/>
              <a:gd name="connsiteY675" fmla="*/ 3514219 h 6876000"/>
              <a:gd name="connsiteX676" fmla="*/ 4372319 w 12204000"/>
              <a:gd name="connsiteY676" fmla="*/ 3494712 h 6876000"/>
              <a:gd name="connsiteX677" fmla="*/ 4379525 w 12204000"/>
              <a:gd name="connsiteY677" fmla="*/ 3476333 h 6876000"/>
              <a:gd name="connsiteX678" fmla="*/ 4388473 w 12204000"/>
              <a:gd name="connsiteY678" fmla="*/ 3459076 h 6876000"/>
              <a:gd name="connsiteX679" fmla="*/ 4399162 w 12204000"/>
              <a:gd name="connsiteY679" fmla="*/ 3442932 h 6876000"/>
              <a:gd name="connsiteX680" fmla="*/ 4411593 w 12204000"/>
              <a:gd name="connsiteY680" fmla="*/ 3427891 h 6876000"/>
              <a:gd name="connsiteX681" fmla="*/ 4430799 w 12204000"/>
              <a:gd name="connsiteY681" fmla="*/ 3410089 h 6876000"/>
              <a:gd name="connsiteX682" fmla="*/ 4447034 w 12204000"/>
              <a:gd name="connsiteY682" fmla="*/ 3398670 h 6876000"/>
              <a:gd name="connsiteX683" fmla="*/ 4464426 w 12204000"/>
              <a:gd name="connsiteY683" fmla="*/ 3389352 h 6876000"/>
              <a:gd name="connsiteX684" fmla="*/ 4482986 w 12204000"/>
              <a:gd name="connsiteY684" fmla="*/ 3382123 h 6876000"/>
              <a:gd name="connsiteX685" fmla="*/ 4502722 w 12204000"/>
              <a:gd name="connsiteY685" fmla="*/ 3376974 h 6876000"/>
              <a:gd name="connsiteX686" fmla="*/ 4523644 w 12204000"/>
              <a:gd name="connsiteY686" fmla="*/ 3373892 h 6876000"/>
              <a:gd name="connsiteX687" fmla="*/ 4545763 w 12204000"/>
              <a:gd name="connsiteY687" fmla="*/ 3372868 h 6876000"/>
              <a:gd name="connsiteX688" fmla="*/ 4568310 w 12204000"/>
              <a:gd name="connsiteY688" fmla="*/ 3374245 h 6876000"/>
              <a:gd name="connsiteX689" fmla="*/ 4589129 w 12204000"/>
              <a:gd name="connsiteY689" fmla="*/ 3378526 h 6876000"/>
              <a:gd name="connsiteX690" fmla="*/ 4607673 w 12204000"/>
              <a:gd name="connsiteY690" fmla="*/ 3385745 h 6876000"/>
              <a:gd name="connsiteX691" fmla="*/ 4623945 w 12204000"/>
              <a:gd name="connsiteY691" fmla="*/ 3395933 h 6876000"/>
              <a:gd name="connsiteX692" fmla="*/ 4637939 w 12204000"/>
              <a:gd name="connsiteY692" fmla="*/ 3409125 h 6876000"/>
              <a:gd name="connsiteX693" fmla="*/ 4650617 w 12204000"/>
              <a:gd name="connsiteY693" fmla="*/ 3427906 h 6876000"/>
              <a:gd name="connsiteX694" fmla="*/ 4658491 w 12204000"/>
              <a:gd name="connsiteY694" fmla="*/ 3446636 h 6876000"/>
              <a:gd name="connsiteX695" fmla="*/ 4664884 w 12204000"/>
              <a:gd name="connsiteY695" fmla="*/ 3469144 h 6876000"/>
              <a:gd name="connsiteX696" fmla="*/ 4683690 w 12204000"/>
              <a:gd name="connsiteY696" fmla="*/ 3467890 h 6876000"/>
              <a:gd name="connsiteX697" fmla="*/ 4683982 w 12204000"/>
              <a:gd name="connsiteY697" fmla="*/ 3457895 h 6876000"/>
              <a:gd name="connsiteX698" fmla="*/ 4684662 w 12204000"/>
              <a:gd name="connsiteY698" fmla="*/ 3435394 h 6876000"/>
              <a:gd name="connsiteX699" fmla="*/ 4684943 w 12204000"/>
              <a:gd name="connsiteY699" fmla="*/ 3421006 h 6876000"/>
              <a:gd name="connsiteX700" fmla="*/ 4684470 w 12204000"/>
              <a:gd name="connsiteY700" fmla="*/ 3400576 h 6876000"/>
              <a:gd name="connsiteX701" fmla="*/ 4683690 w 12204000"/>
              <a:gd name="connsiteY701" fmla="*/ 3375375 h 6876000"/>
              <a:gd name="connsiteX702" fmla="*/ 4663013 w 12204000"/>
              <a:gd name="connsiteY702" fmla="*/ 3366268 h 6876000"/>
              <a:gd name="connsiteX703" fmla="*/ 4644384 w 12204000"/>
              <a:gd name="connsiteY703" fmla="*/ 3359536 h 6876000"/>
              <a:gd name="connsiteX704" fmla="*/ 4625333 w 12204000"/>
              <a:gd name="connsiteY704" fmla="*/ 3354005 h 6876000"/>
              <a:gd name="connsiteX705" fmla="*/ 4605870 w 12204000"/>
              <a:gd name="connsiteY705" fmla="*/ 3349685 h 6876000"/>
              <a:gd name="connsiteX706" fmla="*/ 4586007 w 12204000"/>
              <a:gd name="connsiteY706" fmla="*/ 3346584 h 6876000"/>
              <a:gd name="connsiteX707" fmla="*/ 4565756 w 12204000"/>
              <a:gd name="connsiteY707" fmla="*/ 3344716 h 6876000"/>
              <a:gd name="connsiteX708" fmla="*/ 5217167 w 12204000"/>
              <a:gd name="connsiteY708" fmla="*/ 3322805 h 6876000"/>
              <a:gd name="connsiteX709" fmla="*/ 5212809 w 12204000"/>
              <a:gd name="connsiteY709" fmla="*/ 3327382 h 6876000"/>
              <a:gd name="connsiteX710" fmla="*/ 5211137 w 12204000"/>
              <a:gd name="connsiteY710" fmla="*/ 3329093 h 6876000"/>
              <a:gd name="connsiteX711" fmla="*/ 5125208 w 12204000"/>
              <a:gd name="connsiteY711" fmla="*/ 3435818 h 6876000"/>
              <a:gd name="connsiteX712" fmla="*/ 5122741 w 12204000"/>
              <a:gd name="connsiteY712" fmla="*/ 3439599 h 6876000"/>
              <a:gd name="connsiteX713" fmla="*/ 5129904 w 12204000"/>
              <a:gd name="connsiteY713" fmla="*/ 3446504 h 6876000"/>
              <a:gd name="connsiteX714" fmla="*/ 5132671 w 12204000"/>
              <a:gd name="connsiteY714" fmla="*/ 3445230 h 6876000"/>
              <a:gd name="connsiteX715" fmla="*/ 5217485 w 12204000"/>
              <a:gd name="connsiteY715" fmla="*/ 3381710 h 6876000"/>
              <a:gd name="connsiteX716" fmla="*/ 5309085 w 12204000"/>
              <a:gd name="connsiteY716" fmla="*/ 3446125 h 6876000"/>
              <a:gd name="connsiteX717" fmla="*/ 5311394 w 12204000"/>
              <a:gd name="connsiteY717" fmla="*/ 3446225 h 6876000"/>
              <a:gd name="connsiteX718" fmla="*/ 5318160 w 12204000"/>
              <a:gd name="connsiteY718" fmla="*/ 3438563 h 6876000"/>
              <a:gd name="connsiteX719" fmla="*/ 5316727 w 12204000"/>
              <a:gd name="connsiteY719" fmla="*/ 3436952 h 6876000"/>
              <a:gd name="connsiteX720" fmla="*/ 5226282 w 12204000"/>
              <a:gd name="connsiteY720" fmla="*/ 3329670 h 6876000"/>
              <a:gd name="connsiteX721" fmla="*/ 5221923 w 12204000"/>
              <a:gd name="connsiteY721" fmla="*/ 3324217 h 6876000"/>
              <a:gd name="connsiteX722" fmla="*/ 4845068 w 12204000"/>
              <a:gd name="connsiteY722" fmla="*/ 3321583 h 6876000"/>
              <a:gd name="connsiteX723" fmla="*/ 4830035 w 12204000"/>
              <a:gd name="connsiteY723" fmla="*/ 3333163 h 6876000"/>
              <a:gd name="connsiteX724" fmla="*/ 4813976 w 12204000"/>
              <a:gd name="connsiteY724" fmla="*/ 3344406 h 6876000"/>
              <a:gd name="connsiteX725" fmla="*/ 4796857 w 12204000"/>
              <a:gd name="connsiteY725" fmla="*/ 3355177 h 6876000"/>
              <a:gd name="connsiteX726" fmla="*/ 4778622 w 12204000"/>
              <a:gd name="connsiteY726" fmla="*/ 3365364 h 6876000"/>
              <a:gd name="connsiteX727" fmla="*/ 4778622 w 12204000"/>
              <a:gd name="connsiteY727" fmla="*/ 3379095 h 6876000"/>
              <a:gd name="connsiteX728" fmla="*/ 4803884 w 12204000"/>
              <a:gd name="connsiteY728" fmla="*/ 3391814 h 6876000"/>
              <a:gd name="connsiteX729" fmla="*/ 4809347 w 12204000"/>
              <a:gd name="connsiteY729" fmla="*/ 3414755 h 6876000"/>
              <a:gd name="connsiteX730" fmla="*/ 4810345 w 12204000"/>
              <a:gd name="connsiteY730" fmla="*/ 3429074 h 6876000"/>
              <a:gd name="connsiteX731" fmla="*/ 4811000 w 12204000"/>
              <a:gd name="connsiteY731" fmla="*/ 3448781 h 6876000"/>
              <a:gd name="connsiteX732" fmla="*/ 4811218 w 12204000"/>
              <a:gd name="connsiteY732" fmla="*/ 3472903 h 6876000"/>
              <a:gd name="connsiteX733" fmla="*/ 4811218 w 12204000"/>
              <a:gd name="connsiteY733" fmla="*/ 3673716 h 6876000"/>
              <a:gd name="connsiteX734" fmla="*/ 4810998 w 12204000"/>
              <a:gd name="connsiteY734" fmla="*/ 3698151 h 6876000"/>
              <a:gd name="connsiteX735" fmla="*/ 4810376 w 12204000"/>
              <a:gd name="connsiteY735" fmla="*/ 3717879 h 6876000"/>
              <a:gd name="connsiteX736" fmla="*/ 4809347 w 12204000"/>
              <a:gd name="connsiteY736" fmla="*/ 3733039 h 6876000"/>
              <a:gd name="connsiteX737" fmla="*/ 4807205 w 12204000"/>
              <a:gd name="connsiteY737" fmla="*/ 3750427 h 6876000"/>
              <a:gd name="connsiteX738" fmla="*/ 4799182 w 12204000"/>
              <a:gd name="connsiteY738" fmla="*/ 3766971 h 6876000"/>
              <a:gd name="connsiteX739" fmla="*/ 4781129 w 12204000"/>
              <a:gd name="connsiteY739" fmla="*/ 3778073 h 6876000"/>
              <a:gd name="connsiteX740" fmla="*/ 4783000 w 12204000"/>
              <a:gd name="connsiteY740" fmla="*/ 3792440 h 6876000"/>
              <a:gd name="connsiteX741" fmla="*/ 4783846 w 12204000"/>
              <a:gd name="connsiteY741" fmla="*/ 3792370 h 6876000"/>
              <a:gd name="connsiteX742" fmla="*/ 4802686 w 12204000"/>
              <a:gd name="connsiteY742" fmla="*/ 3791213 h 6876000"/>
              <a:gd name="connsiteX743" fmla="*/ 4823167 w 12204000"/>
              <a:gd name="connsiteY743" fmla="*/ 3790641 h 6876000"/>
              <a:gd name="connsiteX744" fmla="*/ 4844177 w 12204000"/>
              <a:gd name="connsiteY744" fmla="*/ 3790655 h 6876000"/>
              <a:gd name="connsiteX745" fmla="*/ 4864603 w 12204000"/>
              <a:gd name="connsiteY745" fmla="*/ 3791256 h 6876000"/>
              <a:gd name="connsiteX746" fmla="*/ 4883336 w 12204000"/>
              <a:gd name="connsiteY746" fmla="*/ 3792440 h 6876000"/>
              <a:gd name="connsiteX747" fmla="*/ 4885207 w 12204000"/>
              <a:gd name="connsiteY747" fmla="*/ 3778073 h 6876000"/>
              <a:gd name="connsiteX748" fmla="*/ 4871189 w 12204000"/>
              <a:gd name="connsiteY748" fmla="*/ 3770682 h 6876000"/>
              <a:gd name="connsiteX749" fmla="*/ 4860310 w 12204000"/>
              <a:gd name="connsiteY749" fmla="*/ 3756498 h 6876000"/>
              <a:gd name="connsiteX750" fmla="*/ 4856371 w 12204000"/>
              <a:gd name="connsiteY750" fmla="*/ 3733039 h 6876000"/>
              <a:gd name="connsiteX751" fmla="*/ 4855755 w 12204000"/>
              <a:gd name="connsiteY751" fmla="*/ 3717022 h 6876000"/>
              <a:gd name="connsiteX752" fmla="*/ 4855301 w 12204000"/>
              <a:gd name="connsiteY752" fmla="*/ 3697060 h 6876000"/>
              <a:gd name="connsiteX753" fmla="*/ 4855117 w 12204000"/>
              <a:gd name="connsiteY753" fmla="*/ 3616742 h 6876000"/>
              <a:gd name="connsiteX754" fmla="*/ 4858130 w 12204000"/>
              <a:gd name="connsiteY754" fmla="*/ 3594568 h 6876000"/>
              <a:gd name="connsiteX755" fmla="*/ 4867267 w 12204000"/>
              <a:gd name="connsiteY755" fmla="*/ 3575140 h 6876000"/>
              <a:gd name="connsiteX756" fmla="*/ 4881921 w 12204000"/>
              <a:gd name="connsiteY756" fmla="*/ 3560240 h 6876000"/>
              <a:gd name="connsiteX757" fmla="*/ 4901478 w 12204000"/>
              <a:gd name="connsiteY757" fmla="*/ 3550695 h 6876000"/>
              <a:gd name="connsiteX758" fmla="*/ 4925326 w 12204000"/>
              <a:gd name="connsiteY758" fmla="*/ 3547329 h 6876000"/>
              <a:gd name="connsiteX759" fmla="*/ 4926060 w 12204000"/>
              <a:gd name="connsiteY759" fmla="*/ 3547334 h 6876000"/>
              <a:gd name="connsiteX760" fmla="*/ 4948311 w 12204000"/>
              <a:gd name="connsiteY760" fmla="*/ 3551773 h 6876000"/>
              <a:gd name="connsiteX761" fmla="*/ 4965270 w 12204000"/>
              <a:gd name="connsiteY761" fmla="*/ 3563811 h 6876000"/>
              <a:gd name="connsiteX762" fmla="*/ 4976077 w 12204000"/>
              <a:gd name="connsiteY762" fmla="*/ 3582304 h 6876000"/>
              <a:gd name="connsiteX763" fmla="*/ 4979872 w 12204000"/>
              <a:gd name="connsiteY763" fmla="*/ 3606115 h 6876000"/>
              <a:gd name="connsiteX764" fmla="*/ 4979871 w 12204000"/>
              <a:gd name="connsiteY764" fmla="*/ 3673714 h 6876000"/>
              <a:gd name="connsiteX765" fmla="*/ 4979653 w 12204000"/>
              <a:gd name="connsiteY765" fmla="*/ 3698151 h 6876000"/>
              <a:gd name="connsiteX766" fmla="*/ 4979036 w 12204000"/>
              <a:gd name="connsiteY766" fmla="*/ 3717879 h 6876000"/>
              <a:gd name="connsiteX767" fmla="*/ 4978022 w 12204000"/>
              <a:gd name="connsiteY767" fmla="*/ 3733039 h 6876000"/>
              <a:gd name="connsiteX768" fmla="*/ 4975883 w 12204000"/>
              <a:gd name="connsiteY768" fmla="*/ 3750437 h 6876000"/>
              <a:gd name="connsiteX769" fmla="*/ 4967845 w 12204000"/>
              <a:gd name="connsiteY769" fmla="*/ 3766974 h 6876000"/>
              <a:gd name="connsiteX770" fmla="*/ 4949782 w 12204000"/>
              <a:gd name="connsiteY770" fmla="*/ 3778073 h 6876000"/>
              <a:gd name="connsiteX771" fmla="*/ 4951674 w 12204000"/>
              <a:gd name="connsiteY771" fmla="*/ 3792440 h 6876000"/>
              <a:gd name="connsiteX772" fmla="*/ 4952503 w 12204000"/>
              <a:gd name="connsiteY772" fmla="*/ 3792371 h 6876000"/>
              <a:gd name="connsiteX773" fmla="*/ 4971334 w 12204000"/>
              <a:gd name="connsiteY773" fmla="*/ 3791213 h 6876000"/>
              <a:gd name="connsiteX774" fmla="*/ 4991812 w 12204000"/>
              <a:gd name="connsiteY774" fmla="*/ 3790641 h 6876000"/>
              <a:gd name="connsiteX775" fmla="*/ 5012824 w 12204000"/>
              <a:gd name="connsiteY775" fmla="*/ 3790655 h 6876000"/>
              <a:gd name="connsiteX776" fmla="*/ 5033253 w 12204000"/>
              <a:gd name="connsiteY776" fmla="*/ 3791256 h 6876000"/>
              <a:gd name="connsiteX777" fmla="*/ 5051989 w 12204000"/>
              <a:gd name="connsiteY777" fmla="*/ 3792440 h 6876000"/>
              <a:gd name="connsiteX778" fmla="*/ 5053860 w 12204000"/>
              <a:gd name="connsiteY778" fmla="*/ 3778073 h 6876000"/>
              <a:gd name="connsiteX779" fmla="*/ 5039853 w 12204000"/>
              <a:gd name="connsiteY779" fmla="*/ 3770682 h 6876000"/>
              <a:gd name="connsiteX780" fmla="*/ 5028979 w 12204000"/>
              <a:gd name="connsiteY780" fmla="*/ 3756498 h 6876000"/>
              <a:gd name="connsiteX781" fmla="*/ 5025025 w 12204000"/>
              <a:gd name="connsiteY781" fmla="*/ 3733039 h 6876000"/>
              <a:gd name="connsiteX782" fmla="*/ 5024394 w 12204000"/>
              <a:gd name="connsiteY782" fmla="*/ 3717022 h 6876000"/>
              <a:gd name="connsiteX783" fmla="*/ 5023935 w 12204000"/>
              <a:gd name="connsiteY783" fmla="*/ 3697060 h 6876000"/>
              <a:gd name="connsiteX784" fmla="*/ 5023752 w 12204000"/>
              <a:gd name="connsiteY784" fmla="*/ 3600463 h 6876000"/>
              <a:gd name="connsiteX785" fmla="*/ 5022598 w 12204000"/>
              <a:gd name="connsiteY785" fmla="*/ 3582369 h 6876000"/>
              <a:gd name="connsiteX786" fmla="*/ 5018233 w 12204000"/>
              <a:gd name="connsiteY786" fmla="*/ 3562897 h 6876000"/>
              <a:gd name="connsiteX787" fmla="*/ 5010617 w 12204000"/>
              <a:gd name="connsiteY787" fmla="*/ 3545440 h 6876000"/>
              <a:gd name="connsiteX788" fmla="*/ 4996369 w 12204000"/>
              <a:gd name="connsiteY788" fmla="*/ 3527642 h 6876000"/>
              <a:gd name="connsiteX789" fmla="*/ 4980209 w 12204000"/>
              <a:gd name="connsiteY789" fmla="*/ 3516022 h 6876000"/>
              <a:gd name="connsiteX790" fmla="*/ 4961126 w 12204000"/>
              <a:gd name="connsiteY790" fmla="*/ 3509005 h 6876000"/>
              <a:gd name="connsiteX791" fmla="*/ 4939116 w 12204000"/>
              <a:gd name="connsiteY791" fmla="*/ 3506655 h 6876000"/>
              <a:gd name="connsiteX792" fmla="*/ 4937048 w 12204000"/>
              <a:gd name="connsiteY792" fmla="*/ 3506680 h 6876000"/>
              <a:gd name="connsiteX793" fmla="*/ 4916864 w 12204000"/>
              <a:gd name="connsiteY793" fmla="*/ 3509685 h 6876000"/>
              <a:gd name="connsiteX794" fmla="*/ 4898298 w 12204000"/>
              <a:gd name="connsiteY794" fmla="*/ 3517360 h 6876000"/>
              <a:gd name="connsiteX795" fmla="*/ 4881632 w 12204000"/>
              <a:gd name="connsiteY795" fmla="*/ 3529220 h 6876000"/>
              <a:gd name="connsiteX796" fmla="*/ 4867143 w 12204000"/>
              <a:gd name="connsiteY796" fmla="*/ 3544785 h 6876000"/>
              <a:gd name="connsiteX797" fmla="*/ 4855117 w 12204000"/>
              <a:gd name="connsiteY797" fmla="*/ 3563569 h 6876000"/>
              <a:gd name="connsiteX798" fmla="*/ 4854481 w 12204000"/>
              <a:gd name="connsiteY798" fmla="*/ 3562952 h 6876000"/>
              <a:gd name="connsiteX799" fmla="*/ 4855117 w 12204000"/>
              <a:gd name="connsiteY799" fmla="*/ 3439749 h 6876000"/>
              <a:gd name="connsiteX800" fmla="*/ 4855173 w 12204000"/>
              <a:gd name="connsiteY800" fmla="*/ 3425340 h 6876000"/>
              <a:gd name="connsiteX801" fmla="*/ 4855432 w 12204000"/>
              <a:gd name="connsiteY801" fmla="*/ 3404777 h 6876000"/>
              <a:gd name="connsiteX802" fmla="*/ 4855890 w 12204000"/>
              <a:gd name="connsiteY802" fmla="*/ 3384642 h 6876000"/>
              <a:gd name="connsiteX803" fmla="*/ 4856526 w 12204000"/>
              <a:gd name="connsiteY803" fmla="*/ 3364912 h 6876000"/>
              <a:gd name="connsiteX804" fmla="*/ 4857316 w 12204000"/>
              <a:gd name="connsiteY804" fmla="*/ 3345572 h 6876000"/>
              <a:gd name="connsiteX805" fmla="*/ 4858242 w 12204000"/>
              <a:gd name="connsiteY805" fmla="*/ 3326597 h 6876000"/>
              <a:gd name="connsiteX806" fmla="*/ 6764646 w 12204000"/>
              <a:gd name="connsiteY806" fmla="*/ 3321368 h 6876000"/>
              <a:gd name="connsiteX807" fmla="*/ 6745829 w 12204000"/>
              <a:gd name="connsiteY807" fmla="*/ 3323002 h 6876000"/>
              <a:gd name="connsiteX808" fmla="*/ 6727552 w 12204000"/>
              <a:gd name="connsiteY808" fmla="*/ 3327835 h 6876000"/>
              <a:gd name="connsiteX809" fmla="*/ 6709964 w 12204000"/>
              <a:gd name="connsiteY809" fmla="*/ 3335756 h 6876000"/>
              <a:gd name="connsiteX810" fmla="*/ 6693209 w 12204000"/>
              <a:gd name="connsiteY810" fmla="*/ 3346657 h 6876000"/>
              <a:gd name="connsiteX811" fmla="*/ 6677435 w 12204000"/>
              <a:gd name="connsiteY811" fmla="*/ 3360427 h 6876000"/>
              <a:gd name="connsiteX812" fmla="*/ 6662787 w 12204000"/>
              <a:gd name="connsiteY812" fmla="*/ 3376960 h 6876000"/>
              <a:gd name="connsiteX813" fmla="*/ 6649408 w 12204000"/>
              <a:gd name="connsiteY813" fmla="*/ 3396146 h 6876000"/>
              <a:gd name="connsiteX814" fmla="*/ 6639316 w 12204000"/>
              <a:gd name="connsiteY814" fmla="*/ 3414122 h 6876000"/>
              <a:gd name="connsiteX815" fmla="*/ 6632481 w 12204000"/>
              <a:gd name="connsiteY815" fmla="*/ 3428762 h 6876000"/>
              <a:gd name="connsiteX816" fmla="*/ 6625990 w 12204000"/>
              <a:gd name="connsiteY816" fmla="*/ 3445321 h 6876000"/>
              <a:gd name="connsiteX817" fmla="*/ 6619856 w 12204000"/>
              <a:gd name="connsiteY817" fmla="*/ 3463772 h 6876000"/>
              <a:gd name="connsiteX818" fmla="*/ 6614086 w 12204000"/>
              <a:gd name="connsiteY818" fmla="*/ 3484080 h 6876000"/>
              <a:gd name="connsiteX819" fmla="*/ 6608695 w 12204000"/>
              <a:gd name="connsiteY819" fmla="*/ 3506213 h 6876000"/>
              <a:gd name="connsiteX820" fmla="*/ 6605644 w 12204000"/>
              <a:gd name="connsiteY820" fmla="*/ 3520350 h 6876000"/>
              <a:gd name="connsiteX821" fmla="*/ 6553128 w 12204000"/>
              <a:gd name="connsiteY821" fmla="*/ 3524151 h 6876000"/>
              <a:gd name="connsiteX822" fmla="*/ 6553128 w 12204000"/>
              <a:gd name="connsiteY822" fmla="*/ 3555036 h 6876000"/>
              <a:gd name="connsiteX823" fmla="*/ 6600351 w 12204000"/>
              <a:gd name="connsiteY823" fmla="*/ 3555036 h 6876000"/>
              <a:gd name="connsiteX824" fmla="*/ 6562600 w 12204000"/>
              <a:gd name="connsiteY824" fmla="*/ 3814992 h 6876000"/>
              <a:gd name="connsiteX825" fmla="*/ 6553474 w 12204000"/>
              <a:gd name="connsiteY825" fmla="*/ 3854380 h 6876000"/>
              <a:gd name="connsiteX826" fmla="*/ 6546630 w 12204000"/>
              <a:gd name="connsiteY826" fmla="*/ 3878353 h 6876000"/>
              <a:gd name="connsiteX827" fmla="*/ 6540371 w 12204000"/>
              <a:gd name="connsiteY827" fmla="*/ 3890569 h 6876000"/>
              <a:gd name="connsiteX828" fmla="*/ 6532997 w 12204000"/>
              <a:gd name="connsiteY828" fmla="*/ 3894685 h 6876000"/>
              <a:gd name="connsiteX829" fmla="*/ 6521825 w 12204000"/>
              <a:gd name="connsiteY829" fmla="*/ 3894792 h 6876000"/>
              <a:gd name="connsiteX830" fmla="*/ 6517010 w 12204000"/>
              <a:gd name="connsiteY830" fmla="*/ 3890393 h 6876000"/>
              <a:gd name="connsiteX831" fmla="*/ 6511815 w 12204000"/>
              <a:gd name="connsiteY831" fmla="*/ 3885260 h 6876000"/>
              <a:gd name="connsiteX832" fmla="*/ 6504711 w 12204000"/>
              <a:gd name="connsiteY832" fmla="*/ 3876861 h 6876000"/>
              <a:gd name="connsiteX833" fmla="*/ 6495955 w 12204000"/>
              <a:gd name="connsiteY833" fmla="*/ 3872424 h 6876000"/>
              <a:gd name="connsiteX834" fmla="*/ 6472731 w 12204000"/>
              <a:gd name="connsiteY834" fmla="*/ 3872424 h 6876000"/>
              <a:gd name="connsiteX835" fmla="*/ 6461886 w 12204000"/>
              <a:gd name="connsiteY835" fmla="*/ 3884066 h 6876000"/>
              <a:gd name="connsiteX836" fmla="*/ 6461886 w 12204000"/>
              <a:gd name="connsiteY836" fmla="*/ 3898911 h 6876000"/>
              <a:gd name="connsiteX837" fmla="*/ 6468613 w 12204000"/>
              <a:gd name="connsiteY837" fmla="*/ 3916801 h 6876000"/>
              <a:gd name="connsiteX838" fmla="*/ 6486188 w 12204000"/>
              <a:gd name="connsiteY838" fmla="*/ 3929286 h 6876000"/>
              <a:gd name="connsiteX839" fmla="*/ 6508492 w 12204000"/>
              <a:gd name="connsiteY839" fmla="*/ 3933517 h 6876000"/>
              <a:gd name="connsiteX840" fmla="*/ 6523939 w 12204000"/>
              <a:gd name="connsiteY840" fmla="*/ 3932179 h 6876000"/>
              <a:gd name="connsiteX841" fmla="*/ 6537993 w 12204000"/>
              <a:gd name="connsiteY841" fmla="*/ 3928049 h 6876000"/>
              <a:gd name="connsiteX842" fmla="*/ 6550755 w 12204000"/>
              <a:gd name="connsiteY842" fmla="*/ 3920958 h 6876000"/>
              <a:gd name="connsiteX843" fmla="*/ 6562329 w 12204000"/>
              <a:gd name="connsiteY843" fmla="*/ 3910738 h 6876000"/>
              <a:gd name="connsiteX844" fmla="*/ 6572812 w 12204000"/>
              <a:gd name="connsiteY844" fmla="*/ 3897216 h 6876000"/>
              <a:gd name="connsiteX845" fmla="*/ 6582307 w 12204000"/>
              <a:gd name="connsiteY845" fmla="*/ 3880224 h 6876000"/>
              <a:gd name="connsiteX846" fmla="*/ 6590916 w 12204000"/>
              <a:gd name="connsiteY846" fmla="*/ 3859592 h 6876000"/>
              <a:gd name="connsiteX847" fmla="*/ 6598738 w 12204000"/>
              <a:gd name="connsiteY847" fmla="*/ 3835149 h 6876000"/>
              <a:gd name="connsiteX848" fmla="*/ 6605874 w 12204000"/>
              <a:gd name="connsiteY848" fmla="*/ 3806725 h 6876000"/>
              <a:gd name="connsiteX849" fmla="*/ 6612427 w 12204000"/>
              <a:gd name="connsiteY849" fmla="*/ 3774151 h 6876000"/>
              <a:gd name="connsiteX850" fmla="*/ 6616271 w 12204000"/>
              <a:gd name="connsiteY850" fmla="*/ 3751610 h 6876000"/>
              <a:gd name="connsiteX851" fmla="*/ 6647216 w 12204000"/>
              <a:gd name="connsiteY851" fmla="*/ 3555036 h 6876000"/>
              <a:gd name="connsiteX852" fmla="*/ 6712667 w 12204000"/>
              <a:gd name="connsiteY852" fmla="*/ 3555036 h 6876000"/>
              <a:gd name="connsiteX853" fmla="*/ 6721801 w 12204000"/>
              <a:gd name="connsiteY853" fmla="*/ 3529046 h 6876000"/>
              <a:gd name="connsiteX854" fmla="*/ 6715552 w 12204000"/>
              <a:gd name="connsiteY854" fmla="*/ 3515752 h 6876000"/>
              <a:gd name="connsiteX855" fmla="*/ 6713722 w 12204000"/>
              <a:gd name="connsiteY855" fmla="*/ 3515832 h 6876000"/>
              <a:gd name="connsiteX856" fmla="*/ 6693353 w 12204000"/>
              <a:gd name="connsiteY856" fmla="*/ 3516840 h 6876000"/>
              <a:gd name="connsiteX857" fmla="*/ 6673481 w 12204000"/>
              <a:gd name="connsiteY857" fmla="*/ 3517603 h 6876000"/>
              <a:gd name="connsiteX858" fmla="*/ 6654058 w 12204000"/>
              <a:gd name="connsiteY858" fmla="*/ 3518230 h 6876000"/>
              <a:gd name="connsiteX859" fmla="*/ 6653724 w 12204000"/>
              <a:gd name="connsiteY859" fmla="*/ 3518241 h 6876000"/>
              <a:gd name="connsiteX860" fmla="*/ 6659874 w 12204000"/>
              <a:gd name="connsiteY860" fmla="*/ 3485338 h 6876000"/>
              <a:gd name="connsiteX861" fmla="*/ 6666869 w 12204000"/>
              <a:gd name="connsiteY861" fmla="*/ 3456216 h 6876000"/>
              <a:gd name="connsiteX862" fmla="*/ 6674704 w 12204000"/>
              <a:gd name="connsiteY862" fmla="*/ 3430892 h 6876000"/>
              <a:gd name="connsiteX863" fmla="*/ 6683370 w 12204000"/>
              <a:gd name="connsiteY863" fmla="*/ 3409374 h 6876000"/>
              <a:gd name="connsiteX864" fmla="*/ 6692863 w 12204000"/>
              <a:gd name="connsiteY864" fmla="*/ 3391677 h 6876000"/>
              <a:gd name="connsiteX865" fmla="*/ 6703178 w 12204000"/>
              <a:gd name="connsiteY865" fmla="*/ 3377811 h 6876000"/>
              <a:gd name="connsiteX866" fmla="*/ 6714306 w 12204000"/>
              <a:gd name="connsiteY866" fmla="*/ 3367790 h 6876000"/>
              <a:gd name="connsiteX867" fmla="*/ 6726243 w 12204000"/>
              <a:gd name="connsiteY867" fmla="*/ 3361628 h 6876000"/>
              <a:gd name="connsiteX868" fmla="*/ 6738984 w 12204000"/>
              <a:gd name="connsiteY868" fmla="*/ 3359334 h 6876000"/>
              <a:gd name="connsiteX869" fmla="*/ 6754556 w 12204000"/>
              <a:gd name="connsiteY869" fmla="*/ 3359316 h 6876000"/>
              <a:gd name="connsiteX870" fmla="*/ 6761363 w 12204000"/>
              <a:gd name="connsiteY870" fmla="*/ 3363536 h 6876000"/>
              <a:gd name="connsiteX871" fmla="*/ 6769084 w 12204000"/>
              <a:gd name="connsiteY871" fmla="*/ 3377208 h 6876000"/>
              <a:gd name="connsiteX872" fmla="*/ 6777084 w 12204000"/>
              <a:gd name="connsiteY872" fmla="*/ 3393128 h 6876000"/>
              <a:gd name="connsiteX873" fmla="*/ 6787412 w 12204000"/>
              <a:gd name="connsiteY873" fmla="*/ 3401207 h 6876000"/>
              <a:gd name="connsiteX874" fmla="*/ 6799730 w 12204000"/>
              <a:gd name="connsiteY874" fmla="*/ 3401207 h 6876000"/>
              <a:gd name="connsiteX875" fmla="*/ 6819246 w 12204000"/>
              <a:gd name="connsiteY875" fmla="*/ 3393324 h 6876000"/>
              <a:gd name="connsiteX876" fmla="*/ 6826959 w 12204000"/>
              <a:gd name="connsiteY876" fmla="*/ 3372178 h 6876000"/>
              <a:gd name="connsiteX877" fmla="*/ 6826974 w 12204000"/>
              <a:gd name="connsiteY877" fmla="*/ 3370979 h 6876000"/>
              <a:gd name="connsiteX878" fmla="*/ 6821991 w 12204000"/>
              <a:gd name="connsiteY878" fmla="*/ 3351898 h 6876000"/>
              <a:gd name="connsiteX879" fmla="*/ 6808500 w 12204000"/>
              <a:gd name="connsiteY879" fmla="*/ 3336112 h 6876000"/>
              <a:gd name="connsiteX880" fmla="*/ 6788683 w 12204000"/>
              <a:gd name="connsiteY880" fmla="*/ 3325356 h 6876000"/>
              <a:gd name="connsiteX881" fmla="*/ 7852626 w 12204000"/>
              <a:gd name="connsiteY881" fmla="*/ 3320939 h 6876000"/>
              <a:gd name="connsiteX882" fmla="*/ 7845692 w 12204000"/>
              <a:gd name="connsiteY882" fmla="*/ 3321493 h 6876000"/>
              <a:gd name="connsiteX883" fmla="*/ 7826481 w 12204000"/>
              <a:gd name="connsiteY883" fmla="*/ 3331771 h 6876000"/>
              <a:gd name="connsiteX884" fmla="*/ 7819372 w 12204000"/>
              <a:gd name="connsiteY884" fmla="*/ 3351604 h 6876000"/>
              <a:gd name="connsiteX885" fmla="*/ 7827979 w 12204000"/>
              <a:gd name="connsiteY885" fmla="*/ 3373145 h 6876000"/>
              <a:gd name="connsiteX886" fmla="*/ 7847591 w 12204000"/>
              <a:gd name="connsiteY886" fmla="*/ 3385972 h 6876000"/>
              <a:gd name="connsiteX887" fmla="*/ 7860764 w 12204000"/>
              <a:gd name="connsiteY887" fmla="*/ 3391603 h 6876000"/>
              <a:gd name="connsiteX888" fmla="*/ 7867034 w 12204000"/>
              <a:gd name="connsiteY888" fmla="*/ 3399744 h 6876000"/>
              <a:gd name="connsiteX889" fmla="*/ 7866987 w 12204000"/>
              <a:gd name="connsiteY889" fmla="*/ 3412408 h 6876000"/>
              <a:gd name="connsiteX890" fmla="*/ 7862748 w 12204000"/>
              <a:gd name="connsiteY890" fmla="*/ 3428980 h 6876000"/>
              <a:gd name="connsiteX891" fmla="*/ 7851624 w 12204000"/>
              <a:gd name="connsiteY891" fmla="*/ 3443679 h 6876000"/>
              <a:gd name="connsiteX892" fmla="*/ 7833616 w 12204000"/>
              <a:gd name="connsiteY892" fmla="*/ 3456611 h 6876000"/>
              <a:gd name="connsiteX893" fmla="*/ 7808726 w 12204000"/>
              <a:gd name="connsiteY893" fmla="*/ 3467881 h 6876000"/>
              <a:gd name="connsiteX894" fmla="*/ 7813104 w 12204000"/>
              <a:gd name="connsiteY894" fmla="*/ 3484139 h 6876000"/>
              <a:gd name="connsiteX895" fmla="*/ 7829791 w 12204000"/>
              <a:gd name="connsiteY895" fmla="*/ 3480109 h 6876000"/>
              <a:gd name="connsiteX896" fmla="*/ 7851313 w 12204000"/>
              <a:gd name="connsiteY896" fmla="*/ 3471485 h 6876000"/>
              <a:gd name="connsiteX897" fmla="*/ 7869237 w 12204000"/>
              <a:gd name="connsiteY897" fmla="*/ 3459775 h 6876000"/>
              <a:gd name="connsiteX898" fmla="*/ 7883421 w 12204000"/>
              <a:gd name="connsiteY898" fmla="*/ 3445144 h 6876000"/>
              <a:gd name="connsiteX899" fmla="*/ 7893725 w 12204000"/>
              <a:gd name="connsiteY899" fmla="*/ 3427754 h 6876000"/>
              <a:gd name="connsiteX900" fmla="*/ 7900010 w 12204000"/>
              <a:gd name="connsiteY900" fmla="*/ 3407770 h 6876000"/>
              <a:gd name="connsiteX901" fmla="*/ 7902136 w 12204000"/>
              <a:gd name="connsiteY901" fmla="*/ 3385355 h 6876000"/>
              <a:gd name="connsiteX902" fmla="*/ 7902106 w 12204000"/>
              <a:gd name="connsiteY902" fmla="*/ 3383198 h 6876000"/>
              <a:gd name="connsiteX903" fmla="*/ 7897418 w 12204000"/>
              <a:gd name="connsiteY903" fmla="*/ 3358858 h 6876000"/>
              <a:gd name="connsiteX904" fmla="*/ 7886204 w 12204000"/>
              <a:gd name="connsiteY904" fmla="*/ 3339080 h 6876000"/>
              <a:gd name="connsiteX905" fmla="*/ 7870569 w 12204000"/>
              <a:gd name="connsiteY905" fmla="*/ 3325795 h 6876000"/>
              <a:gd name="connsiteX906" fmla="*/ 6100566 w 12204000"/>
              <a:gd name="connsiteY906" fmla="*/ 2503273 h 6876000"/>
              <a:gd name="connsiteX907" fmla="*/ 6121479 w 12204000"/>
              <a:gd name="connsiteY907" fmla="*/ 2504221 h 6876000"/>
              <a:gd name="connsiteX908" fmla="*/ 6141236 w 12204000"/>
              <a:gd name="connsiteY908" fmla="*/ 2506916 h 6876000"/>
              <a:gd name="connsiteX909" fmla="*/ 6159839 w 12204000"/>
              <a:gd name="connsiteY909" fmla="*/ 2511141 h 6876000"/>
              <a:gd name="connsiteX910" fmla="*/ 6161041 w 12204000"/>
              <a:gd name="connsiteY910" fmla="*/ 2511473 h 6876000"/>
              <a:gd name="connsiteX911" fmla="*/ 6156655 w 12204000"/>
              <a:gd name="connsiteY911" fmla="*/ 2530381 h 6876000"/>
              <a:gd name="connsiteX912" fmla="*/ 6152440 w 12204000"/>
              <a:gd name="connsiteY912" fmla="*/ 2550297 h 6876000"/>
              <a:gd name="connsiteX913" fmla="*/ 6152305 w 12204000"/>
              <a:gd name="connsiteY913" fmla="*/ 2550974 h 6876000"/>
              <a:gd name="connsiteX914" fmla="*/ 6143051 w 12204000"/>
              <a:gd name="connsiteY914" fmla="*/ 2596326 h 6876000"/>
              <a:gd name="connsiteX915" fmla="*/ 6089560 w 12204000"/>
              <a:gd name="connsiteY915" fmla="*/ 2860420 h 6876000"/>
              <a:gd name="connsiteX916" fmla="*/ 6085329 w 12204000"/>
              <a:gd name="connsiteY916" fmla="*/ 2880501 h 6876000"/>
              <a:gd name="connsiteX917" fmla="*/ 6080946 w 12204000"/>
              <a:gd name="connsiteY917" fmla="*/ 2899455 h 6876000"/>
              <a:gd name="connsiteX918" fmla="*/ 6080186 w 12204000"/>
              <a:gd name="connsiteY918" fmla="*/ 2902570 h 6876000"/>
              <a:gd name="connsiteX919" fmla="*/ 6099722 w 12204000"/>
              <a:gd name="connsiteY919" fmla="*/ 2905121 h 6876000"/>
              <a:gd name="connsiteX920" fmla="*/ 6119832 w 12204000"/>
              <a:gd name="connsiteY920" fmla="*/ 2906012 h 6876000"/>
              <a:gd name="connsiteX921" fmla="*/ 6120126 w 12204000"/>
              <a:gd name="connsiteY921" fmla="*/ 2906012 h 6876000"/>
              <a:gd name="connsiteX922" fmla="*/ 6150827 w 12204000"/>
              <a:gd name="connsiteY922" fmla="*/ 2903966 h 6876000"/>
              <a:gd name="connsiteX923" fmla="*/ 6178608 w 12204000"/>
              <a:gd name="connsiteY923" fmla="*/ 2898302 h 6876000"/>
              <a:gd name="connsiteX924" fmla="*/ 6203520 w 12204000"/>
              <a:gd name="connsiteY924" fmla="*/ 2889733 h 6876000"/>
              <a:gd name="connsiteX925" fmla="*/ 6225624 w 12204000"/>
              <a:gd name="connsiteY925" fmla="*/ 2878978 h 6876000"/>
              <a:gd name="connsiteX926" fmla="*/ 6244971 w 12204000"/>
              <a:gd name="connsiteY926" fmla="*/ 2866749 h 6876000"/>
              <a:gd name="connsiteX927" fmla="*/ 6261618 w 12204000"/>
              <a:gd name="connsiteY927" fmla="*/ 2853760 h 6876000"/>
              <a:gd name="connsiteX928" fmla="*/ 6275619 w 12204000"/>
              <a:gd name="connsiteY928" fmla="*/ 2840724 h 6876000"/>
              <a:gd name="connsiteX929" fmla="*/ 6287031 w 12204000"/>
              <a:gd name="connsiteY929" fmla="*/ 2828358 h 6876000"/>
              <a:gd name="connsiteX930" fmla="*/ 6295906 w 12204000"/>
              <a:gd name="connsiteY930" fmla="*/ 2817375 h 6876000"/>
              <a:gd name="connsiteX931" fmla="*/ 6302300 w 12204000"/>
              <a:gd name="connsiteY931" fmla="*/ 2808490 h 6876000"/>
              <a:gd name="connsiteX932" fmla="*/ 6304960 w 12204000"/>
              <a:gd name="connsiteY932" fmla="*/ 2804481 h 6876000"/>
              <a:gd name="connsiteX933" fmla="*/ 6370232 w 12204000"/>
              <a:gd name="connsiteY933" fmla="*/ 2804481 h 6876000"/>
              <a:gd name="connsiteX934" fmla="*/ 6362260 w 12204000"/>
              <a:gd name="connsiteY934" fmla="*/ 2821239 h 6876000"/>
              <a:gd name="connsiteX935" fmla="*/ 6352715 w 12204000"/>
              <a:gd name="connsiteY935" fmla="*/ 2837562 h 6876000"/>
              <a:gd name="connsiteX936" fmla="*/ 6341664 w 12204000"/>
              <a:gd name="connsiteY936" fmla="*/ 2853339 h 6876000"/>
              <a:gd name="connsiteX937" fmla="*/ 6329167 w 12204000"/>
              <a:gd name="connsiteY937" fmla="*/ 2868457 h 6876000"/>
              <a:gd name="connsiteX938" fmla="*/ 6315290 w 12204000"/>
              <a:gd name="connsiteY938" fmla="*/ 2882806 h 6876000"/>
              <a:gd name="connsiteX939" fmla="*/ 6300099 w 12204000"/>
              <a:gd name="connsiteY939" fmla="*/ 2896271 h 6876000"/>
              <a:gd name="connsiteX940" fmla="*/ 6283655 w 12204000"/>
              <a:gd name="connsiteY940" fmla="*/ 2908742 h 6876000"/>
              <a:gd name="connsiteX941" fmla="*/ 6266026 w 12204000"/>
              <a:gd name="connsiteY941" fmla="*/ 2920107 h 6876000"/>
              <a:gd name="connsiteX942" fmla="*/ 6247273 w 12204000"/>
              <a:gd name="connsiteY942" fmla="*/ 2930253 h 6876000"/>
              <a:gd name="connsiteX943" fmla="*/ 6227462 w 12204000"/>
              <a:gd name="connsiteY943" fmla="*/ 2939070 h 6876000"/>
              <a:gd name="connsiteX944" fmla="*/ 6206657 w 12204000"/>
              <a:gd name="connsiteY944" fmla="*/ 2946444 h 6876000"/>
              <a:gd name="connsiteX945" fmla="*/ 6184922 w 12204000"/>
              <a:gd name="connsiteY945" fmla="*/ 2952265 h 6876000"/>
              <a:gd name="connsiteX946" fmla="*/ 6162321 w 12204000"/>
              <a:gd name="connsiteY946" fmla="*/ 2956419 h 6876000"/>
              <a:gd name="connsiteX947" fmla="*/ 6138920 w 12204000"/>
              <a:gd name="connsiteY947" fmla="*/ 2958796 h 6876000"/>
              <a:gd name="connsiteX948" fmla="*/ 6120863 w 12204000"/>
              <a:gd name="connsiteY948" fmla="*/ 2959345 h 6876000"/>
              <a:gd name="connsiteX949" fmla="*/ 6100621 w 12204000"/>
              <a:gd name="connsiteY949" fmla="*/ 2958668 h 6876000"/>
              <a:gd name="connsiteX950" fmla="*/ 6080856 w 12204000"/>
              <a:gd name="connsiteY950" fmla="*/ 2956684 h 6876000"/>
              <a:gd name="connsiteX951" fmla="*/ 6065520 w 12204000"/>
              <a:gd name="connsiteY951" fmla="*/ 2954230 h 6876000"/>
              <a:gd name="connsiteX952" fmla="*/ 6054984 w 12204000"/>
              <a:gd name="connsiteY952" fmla="*/ 2982728 h 6876000"/>
              <a:gd name="connsiteX953" fmla="*/ 6043672 w 12204000"/>
              <a:gd name="connsiteY953" fmla="*/ 3007215 h 6876000"/>
              <a:gd name="connsiteX954" fmla="*/ 6031528 w 12204000"/>
              <a:gd name="connsiteY954" fmla="*/ 3027897 h 6876000"/>
              <a:gd name="connsiteX955" fmla="*/ 6018496 w 12204000"/>
              <a:gd name="connsiteY955" fmla="*/ 3044985 h 6876000"/>
              <a:gd name="connsiteX956" fmla="*/ 6004520 w 12204000"/>
              <a:gd name="connsiteY956" fmla="*/ 3058686 h 6876000"/>
              <a:gd name="connsiteX957" fmla="*/ 5989547 w 12204000"/>
              <a:gd name="connsiteY957" fmla="*/ 3069208 h 6876000"/>
              <a:gd name="connsiteX958" fmla="*/ 5973517 w 12204000"/>
              <a:gd name="connsiteY958" fmla="*/ 3076761 h 6876000"/>
              <a:gd name="connsiteX959" fmla="*/ 5956378 w 12204000"/>
              <a:gd name="connsiteY959" fmla="*/ 3081551 h 6876000"/>
              <a:gd name="connsiteX960" fmla="*/ 5938073 w 12204000"/>
              <a:gd name="connsiteY960" fmla="*/ 3083790 h 6876000"/>
              <a:gd name="connsiteX961" fmla="*/ 5929462 w 12204000"/>
              <a:gd name="connsiteY961" fmla="*/ 3084019 h 6876000"/>
              <a:gd name="connsiteX962" fmla="*/ 5904051 w 12204000"/>
              <a:gd name="connsiteY962" fmla="*/ 3080728 h 6876000"/>
              <a:gd name="connsiteX963" fmla="*/ 5883607 w 12204000"/>
              <a:gd name="connsiteY963" fmla="*/ 3071518 h 6876000"/>
              <a:gd name="connsiteX964" fmla="*/ 5869731 w 12204000"/>
              <a:gd name="connsiteY964" fmla="*/ 3057373 h 6876000"/>
              <a:gd name="connsiteX965" fmla="*/ 5864033 w 12204000"/>
              <a:gd name="connsiteY965" fmla="*/ 3039284 h 6876000"/>
              <a:gd name="connsiteX966" fmla="*/ 5864011 w 12204000"/>
              <a:gd name="connsiteY966" fmla="*/ 3035403 h 6876000"/>
              <a:gd name="connsiteX967" fmla="*/ 5870953 w 12204000"/>
              <a:gd name="connsiteY967" fmla="*/ 3013901 h 6876000"/>
              <a:gd name="connsiteX968" fmla="*/ 5887325 w 12204000"/>
              <a:gd name="connsiteY968" fmla="*/ 3000814 h 6876000"/>
              <a:gd name="connsiteX969" fmla="*/ 5901364 w 12204000"/>
              <a:gd name="connsiteY969" fmla="*/ 2998170 h 6876000"/>
              <a:gd name="connsiteX970" fmla="*/ 5919511 w 12204000"/>
              <a:gd name="connsiteY970" fmla="*/ 3003271 h 6876000"/>
              <a:gd name="connsiteX971" fmla="*/ 5934929 w 12204000"/>
              <a:gd name="connsiteY971" fmla="*/ 3018934 h 6876000"/>
              <a:gd name="connsiteX972" fmla="*/ 5936189 w 12204000"/>
              <a:gd name="connsiteY972" fmla="*/ 3020836 h 6876000"/>
              <a:gd name="connsiteX973" fmla="*/ 5942239 w 12204000"/>
              <a:gd name="connsiteY973" fmla="*/ 3031384 h 6876000"/>
              <a:gd name="connsiteX974" fmla="*/ 5950199 w 12204000"/>
              <a:gd name="connsiteY974" fmla="*/ 3036219 h 6876000"/>
              <a:gd name="connsiteX975" fmla="*/ 5959969 w 12204000"/>
              <a:gd name="connsiteY975" fmla="*/ 3036219 h 6876000"/>
              <a:gd name="connsiteX976" fmla="*/ 5970341 w 12204000"/>
              <a:gd name="connsiteY976" fmla="*/ 3035434 h 6876000"/>
              <a:gd name="connsiteX977" fmla="*/ 5987552 w 12204000"/>
              <a:gd name="connsiteY977" fmla="*/ 3014552 h 6876000"/>
              <a:gd name="connsiteX978" fmla="*/ 5995880 w 12204000"/>
              <a:gd name="connsiteY978" fmla="*/ 2988686 h 6876000"/>
              <a:gd name="connsiteX979" fmla="*/ 6004347 w 12204000"/>
              <a:gd name="connsiteY979" fmla="*/ 2951961 h 6876000"/>
              <a:gd name="connsiteX980" fmla="*/ 6071470 w 12204000"/>
              <a:gd name="connsiteY980" fmla="*/ 2596326 h 6876000"/>
              <a:gd name="connsiteX981" fmla="*/ 6080505 w 12204000"/>
              <a:gd name="connsiteY981" fmla="*/ 2552865 h 6876000"/>
              <a:gd name="connsiteX982" fmla="*/ 6085851 w 12204000"/>
              <a:gd name="connsiteY982" fmla="*/ 2533058 h 6876000"/>
              <a:gd name="connsiteX983" fmla="*/ 6091356 w 12204000"/>
              <a:gd name="connsiteY983" fmla="*/ 2514124 h 6876000"/>
              <a:gd name="connsiteX984" fmla="*/ 6094634 w 12204000"/>
              <a:gd name="connsiteY984" fmla="*/ 2503472 h 6876000"/>
              <a:gd name="connsiteX985" fmla="*/ 6297995 w 12204000"/>
              <a:gd name="connsiteY985" fmla="*/ 2298242 h 6876000"/>
              <a:gd name="connsiteX986" fmla="*/ 6323210 w 12204000"/>
              <a:gd name="connsiteY986" fmla="*/ 2300998 h 6876000"/>
              <a:gd name="connsiteX987" fmla="*/ 6345175 w 12204000"/>
              <a:gd name="connsiteY987" fmla="*/ 2308737 h 6876000"/>
              <a:gd name="connsiteX988" fmla="*/ 6363157 w 12204000"/>
              <a:gd name="connsiteY988" fmla="*/ 2320671 h 6876000"/>
              <a:gd name="connsiteX989" fmla="*/ 6376420 w 12204000"/>
              <a:gd name="connsiteY989" fmla="*/ 2336008 h 6876000"/>
              <a:gd name="connsiteX990" fmla="*/ 6384230 w 12204000"/>
              <a:gd name="connsiteY990" fmla="*/ 2353958 h 6876000"/>
              <a:gd name="connsiteX991" fmla="*/ 6386013 w 12204000"/>
              <a:gd name="connsiteY991" fmla="*/ 2371177 h 6876000"/>
              <a:gd name="connsiteX992" fmla="*/ 6379823 w 12204000"/>
              <a:gd name="connsiteY992" fmla="*/ 2392810 h 6876000"/>
              <a:gd name="connsiteX993" fmla="*/ 6364660 w 12204000"/>
              <a:gd name="connsiteY993" fmla="*/ 2407160 h 6876000"/>
              <a:gd name="connsiteX994" fmla="*/ 6345257 w 12204000"/>
              <a:gd name="connsiteY994" fmla="*/ 2411673 h 6876000"/>
              <a:gd name="connsiteX995" fmla="*/ 6326917 w 12204000"/>
              <a:gd name="connsiteY995" fmla="*/ 2406999 h 6876000"/>
              <a:gd name="connsiteX996" fmla="*/ 6312498 w 12204000"/>
              <a:gd name="connsiteY996" fmla="*/ 2392984 h 6876000"/>
              <a:gd name="connsiteX997" fmla="*/ 6303009 w 12204000"/>
              <a:gd name="connsiteY997" fmla="*/ 2372788 h 6876000"/>
              <a:gd name="connsiteX998" fmla="*/ 6291249 w 12204000"/>
              <a:gd name="connsiteY998" fmla="*/ 2352663 h 6876000"/>
              <a:gd name="connsiteX999" fmla="*/ 6274298 w 12204000"/>
              <a:gd name="connsiteY999" fmla="*/ 2343504 h 6876000"/>
              <a:gd name="connsiteX1000" fmla="*/ 6266811 w 12204000"/>
              <a:gd name="connsiteY1000" fmla="*/ 2342818 h 6876000"/>
              <a:gd name="connsiteX1001" fmla="*/ 6250729 w 12204000"/>
              <a:gd name="connsiteY1001" fmla="*/ 2345567 h 6876000"/>
              <a:gd name="connsiteX1002" fmla="*/ 6235381 w 12204000"/>
              <a:gd name="connsiteY1002" fmla="*/ 2353801 h 6876000"/>
              <a:gd name="connsiteX1003" fmla="*/ 6220783 w 12204000"/>
              <a:gd name="connsiteY1003" fmla="*/ 2367501 h 6876000"/>
              <a:gd name="connsiteX1004" fmla="*/ 6206957 w 12204000"/>
              <a:gd name="connsiteY1004" fmla="*/ 2386644 h 6876000"/>
              <a:gd name="connsiteX1005" fmla="*/ 6194652 w 12204000"/>
              <a:gd name="connsiteY1005" fmla="*/ 2409644 h 6876000"/>
              <a:gd name="connsiteX1006" fmla="*/ 6217662 w 12204000"/>
              <a:gd name="connsiteY1006" fmla="*/ 2417080 h 6876000"/>
              <a:gd name="connsiteX1007" fmla="*/ 6239214 w 12204000"/>
              <a:gd name="connsiteY1007" fmla="*/ 2426234 h 6876000"/>
              <a:gd name="connsiteX1008" fmla="*/ 6259302 w 12204000"/>
              <a:gd name="connsiteY1008" fmla="*/ 2436888 h 6876000"/>
              <a:gd name="connsiteX1009" fmla="*/ 6277919 w 12204000"/>
              <a:gd name="connsiteY1009" fmla="*/ 2448822 h 6876000"/>
              <a:gd name="connsiteX1010" fmla="*/ 6295057 w 12204000"/>
              <a:gd name="connsiteY1010" fmla="*/ 2461818 h 6876000"/>
              <a:gd name="connsiteX1011" fmla="*/ 6310712 w 12204000"/>
              <a:gd name="connsiteY1011" fmla="*/ 2475656 h 6876000"/>
              <a:gd name="connsiteX1012" fmla="*/ 6324875 w 12204000"/>
              <a:gd name="connsiteY1012" fmla="*/ 2490116 h 6876000"/>
              <a:gd name="connsiteX1013" fmla="*/ 6337543 w 12204000"/>
              <a:gd name="connsiteY1013" fmla="*/ 2504981 h 6876000"/>
              <a:gd name="connsiteX1014" fmla="*/ 6348705 w 12204000"/>
              <a:gd name="connsiteY1014" fmla="*/ 2520033 h 6876000"/>
              <a:gd name="connsiteX1015" fmla="*/ 6358358 w 12204000"/>
              <a:gd name="connsiteY1015" fmla="*/ 2535051 h 6876000"/>
              <a:gd name="connsiteX1016" fmla="*/ 6366493 w 12204000"/>
              <a:gd name="connsiteY1016" fmla="*/ 2549818 h 6876000"/>
              <a:gd name="connsiteX1017" fmla="*/ 6370232 w 12204000"/>
              <a:gd name="connsiteY1017" fmla="*/ 2557562 h 6876000"/>
              <a:gd name="connsiteX1018" fmla="*/ 6304960 w 12204000"/>
              <a:gd name="connsiteY1018" fmla="*/ 2557562 h 6876000"/>
              <a:gd name="connsiteX1019" fmla="*/ 6298668 w 12204000"/>
              <a:gd name="connsiteY1019" fmla="*/ 2547558 h 6876000"/>
              <a:gd name="connsiteX1020" fmla="*/ 6290094 w 12204000"/>
              <a:gd name="connsiteY1020" fmla="*/ 2535991 h 6876000"/>
              <a:gd name="connsiteX1021" fmla="*/ 6279237 w 12204000"/>
              <a:gd name="connsiteY1021" fmla="*/ 2523418 h 6876000"/>
              <a:gd name="connsiteX1022" fmla="*/ 6266096 w 12204000"/>
              <a:gd name="connsiteY1022" fmla="*/ 2510393 h 6876000"/>
              <a:gd name="connsiteX1023" fmla="*/ 6250674 w 12204000"/>
              <a:gd name="connsiteY1023" fmla="*/ 2497474 h 6876000"/>
              <a:gd name="connsiteX1024" fmla="*/ 6232970 w 12204000"/>
              <a:gd name="connsiteY1024" fmla="*/ 2485214 h 6876000"/>
              <a:gd name="connsiteX1025" fmla="*/ 6212983 w 12204000"/>
              <a:gd name="connsiteY1025" fmla="*/ 2474174 h 6876000"/>
              <a:gd name="connsiteX1026" fmla="*/ 6190719 w 12204000"/>
              <a:gd name="connsiteY1026" fmla="*/ 2464905 h 6876000"/>
              <a:gd name="connsiteX1027" fmla="*/ 6166172 w 12204000"/>
              <a:gd name="connsiteY1027" fmla="*/ 2457965 h 6876000"/>
              <a:gd name="connsiteX1028" fmla="*/ 6139346 w 12204000"/>
              <a:gd name="connsiteY1028" fmla="*/ 2453911 h 6876000"/>
              <a:gd name="connsiteX1029" fmla="*/ 6120126 w 12204000"/>
              <a:gd name="connsiteY1029" fmla="*/ 2453086 h 6876000"/>
              <a:gd name="connsiteX1030" fmla="*/ 6096600 w 12204000"/>
              <a:gd name="connsiteY1030" fmla="*/ 2454252 h 6876000"/>
              <a:gd name="connsiteX1031" fmla="*/ 6073916 w 12204000"/>
              <a:gd name="connsiteY1031" fmla="*/ 2457678 h 6876000"/>
              <a:gd name="connsiteX1032" fmla="*/ 6052170 w 12204000"/>
              <a:gd name="connsiteY1032" fmla="*/ 2463253 h 6876000"/>
              <a:gd name="connsiteX1033" fmla="*/ 6031455 w 12204000"/>
              <a:gd name="connsiteY1033" fmla="*/ 2470866 h 6876000"/>
              <a:gd name="connsiteX1034" fmla="*/ 6011866 w 12204000"/>
              <a:gd name="connsiteY1034" fmla="*/ 2480405 h 6876000"/>
              <a:gd name="connsiteX1035" fmla="*/ 5993499 w 12204000"/>
              <a:gd name="connsiteY1035" fmla="*/ 2491760 h 6876000"/>
              <a:gd name="connsiteX1036" fmla="*/ 5976449 w 12204000"/>
              <a:gd name="connsiteY1036" fmla="*/ 2504818 h 6876000"/>
              <a:gd name="connsiteX1037" fmla="*/ 5960809 w 12204000"/>
              <a:gd name="connsiteY1037" fmla="*/ 2519472 h 6876000"/>
              <a:gd name="connsiteX1038" fmla="*/ 5946677 w 12204000"/>
              <a:gd name="connsiteY1038" fmla="*/ 2535607 h 6876000"/>
              <a:gd name="connsiteX1039" fmla="*/ 5934144 w 12204000"/>
              <a:gd name="connsiteY1039" fmla="*/ 2553116 h 6876000"/>
              <a:gd name="connsiteX1040" fmla="*/ 5923309 w 12204000"/>
              <a:gd name="connsiteY1040" fmla="*/ 2571884 h 6876000"/>
              <a:gd name="connsiteX1041" fmla="*/ 5914265 w 12204000"/>
              <a:gd name="connsiteY1041" fmla="*/ 2591802 h 6876000"/>
              <a:gd name="connsiteX1042" fmla="*/ 5907104 w 12204000"/>
              <a:gd name="connsiteY1042" fmla="*/ 2612760 h 6876000"/>
              <a:gd name="connsiteX1043" fmla="*/ 5901925 w 12204000"/>
              <a:gd name="connsiteY1043" fmla="*/ 2634646 h 6876000"/>
              <a:gd name="connsiteX1044" fmla="*/ 5898822 w 12204000"/>
              <a:gd name="connsiteY1044" fmla="*/ 2657348 h 6876000"/>
              <a:gd name="connsiteX1045" fmla="*/ 5897881 w 12204000"/>
              <a:gd name="connsiteY1045" fmla="*/ 2678834 h 6876000"/>
              <a:gd name="connsiteX1046" fmla="*/ 5898816 w 12204000"/>
              <a:gd name="connsiteY1046" fmla="*/ 2700515 h 6876000"/>
              <a:gd name="connsiteX1047" fmla="*/ 5901572 w 12204000"/>
              <a:gd name="connsiteY1047" fmla="*/ 2721558 h 6876000"/>
              <a:gd name="connsiteX1048" fmla="*/ 5906073 w 12204000"/>
              <a:gd name="connsiteY1048" fmla="*/ 2741880 h 6876000"/>
              <a:gd name="connsiteX1049" fmla="*/ 5912243 w 12204000"/>
              <a:gd name="connsiteY1049" fmla="*/ 2761399 h 6876000"/>
              <a:gd name="connsiteX1050" fmla="*/ 5920007 w 12204000"/>
              <a:gd name="connsiteY1050" fmla="*/ 2780036 h 6876000"/>
              <a:gd name="connsiteX1051" fmla="*/ 5929293 w 12204000"/>
              <a:gd name="connsiteY1051" fmla="*/ 2797713 h 6876000"/>
              <a:gd name="connsiteX1052" fmla="*/ 5940022 w 12204000"/>
              <a:gd name="connsiteY1052" fmla="*/ 2814348 h 6876000"/>
              <a:gd name="connsiteX1053" fmla="*/ 5952122 w 12204000"/>
              <a:gd name="connsiteY1053" fmla="*/ 2829859 h 6876000"/>
              <a:gd name="connsiteX1054" fmla="*/ 5962080 w 12204000"/>
              <a:gd name="connsiteY1054" fmla="*/ 2840740 h 6876000"/>
              <a:gd name="connsiteX1055" fmla="*/ 5950040 w 12204000"/>
              <a:gd name="connsiteY1055" fmla="*/ 2904578 h 6876000"/>
              <a:gd name="connsiteX1056" fmla="*/ 5934162 w 12204000"/>
              <a:gd name="connsiteY1056" fmla="*/ 2891982 h 6876000"/>
              <a:gd name="connsiteX1057" fmla="*/ 5919296 w 12204000"/>
              <a:gd name="connsiteY1057" fmla="*/ 2878290 h 6876000"/>
              <a:gd name="connsiteX1058" fmla="*/ 5905498 w 12204000"/>
              <a:gd name="connsiteY1058" fmla="*/ 2863559 h 6876000"/>
              <a:gd name="connsiteX1059" fmla="*/ 5892819 w 12204000"/>
              <a:gd name="connsiteY1059" fmla="*/ 2847847 h 6876000"/>
              <a:gd name="connsiteX1060" fmla="*/ 5881312 w 12204000"/>
              <a:gd name="connsiteY1060" fmla="*/ 2831210 h 6876000"/>
              <a:gd name="connsiteX1061" fmla="*/ 5871032 w 12204000"/>
              <a:gd name="connsiteY1061" fmla="*/ 2813702 h 6876000"/>
              <a:gd name="connsiteX1062" fmla="*/ 5862027 w 12204000"/>
              <a:gd name="connsiteY1062" fmla="*/ 2795381 h 6876000"/>
              <a:gd name="connsiteX1063" fmla="*/ 5854354 w 12204000"/>
              <a:gd name="connsiteY1063" fmla="*/ 2776304 h 6876000"/>
              <a:gd name="connsiteX1064" fmla="*/ 5848066 w 12204000"/>
              <a:gd name="connsiteY1064" fmla="*/ 2756527 h 6876000"/>
              <a:gd name="connsiteX1065" fmla="*/ 5843216 w 12204000"/>
              <a:gd name="connsiteY1065" fmla="*/ 2736105 h 6876000"/>
              <a:gd name="connsiteX1066" fmla="*/ 5839852 w 12204000"/>
              <a:gd name="connsiteY1066" fmla="*/ 2715098 h 6876000"/>
              <a:gd name="connsiteX1067" fmla="*/ 5838033 w 12204000"/>
              <a:gd name="connsiteY1067" fmla="*/ 2693558 h 6876000"/>
              <a:gd name="connsiteX1068" fmla="*/ 5837704 w 12204000"/>
              <a:gd name="connsiteY1068" fmla="*/ 2679550 h 6876000"/>
              <a:gd name="connsiteX1069" fmla="*/ 5838592 w 12204000"/>
              <a:gd name="connsiteY1069" fmla="*/ 2656630 h 6876000"/>
              <a:gd name="connsiteX1070" fmla="*/ 5841222 w 12204000"/>
              <a:gd name="connsiteY1070" fmla="*/ 2634212 h 6876000"/>
              <a:gd name="connsiteX1071" fmla="*/ 5845535 w 12204000"/>
              <a:gd name="connsiteY1071" fmla="*/ 2612367 h 6876000"/>
              <a:gd name="connsiteX1072" fmla="*/ 5851474 w 12204000"/>
              <a:gd name="connsiteY1072" fmla="*/ 2591171 h 6876000"/>
              <a:gd name="connsiteX1073" fmla="*/ 5858980 w 12204000"/>
              <a:gd name="connsiteY1073" fmla="*/ 2570696 h 6876000"/>
              <a:gd name="connsiteX1074" fmla="*/ 5867997 w 12204000"/>
              <a:gd name="connsiteY1074" fmla="*/ 2551013 h 6876000"/>
              <a:gd name="connsiteX1075" fmla="*/ 5878468 w 12204000"/>
              <a:gd name="connsiteY1075" fmla="*/ 2532197 h 6876000"/>
              <a:gd name="connsiteX1076" fmla="*/ 5890334 w 12204000"/>
              <a:gd name="connsiteY1076" fmla="*/ 2514323 h 6876000"/>
              <a:gd name="connsiteX1077" fmla="*/ 5903540 w 12204000"/>
              <a:gd name="connsiteY1077" fmla="*/ 2497462 h 6876000"/>
              <a:gd name="connsiteX1078" fmla="*/ 5918025 w 12204000"/>
              <a:gd name="connsiteY1078" fmla="*/ 2481685 h 6876000"/>
              <a:gd name="connsiteX1079" fmla="*/ 5933735 w 12204000"/>
              <a:gd name="connsiteY1079" fmla="*/ 2467070 h 6876000"/>
              <a:gd name="connsiteX1080" fmla="*/ 5950608 w 12204000"/>
              <a:gd name="connsiteY1080" fmla="*/ 2453687 h 6876000"/>
              <a:gd name="connsiteX1081" fmla="*/ 5968592 w 12204000"/>
              <a:gd name="connsiteY1081" fmla="*/ 2441609 h 6876000"/>
              <a:gd name="connsiteX1082" fmla="*/ 5987627 w 12204000"/>
              <a:gd name="connsiteY1082" fmla="*/ 2430912 h 6876000"/>
              <a:gd name="connsiteX1083" fmla="*/ 6007656 w 12204000"/>
              <a:gd name="connsiteY1083" fmla="*/ 2421665 h 6876000"/>
              <a:gd name="connsiteX1084" fmla="*/ 6028622 w 12204000"/>
              <a:gd name="connsiteY1084" fmla="*/ 2413943 h 6876000"/>
              <a:gd name="connsiteX1085" fmla="*/ 6050466 w 12204000"/>
              <a:gd name="connsiteY1085" fmla="*/ 2407821 h 6876000"/>
              <a:gd name="connsiteX1086" fmla="*/ 6073131 w 12204000"/>
              <a:gd name="connsiteY1086" fmla="*/ 2403370 h 6876000"/>
              <a:gd name="connsiteX1087" fmla="*/ 6096561 w 12204000"/>
              <a:gd name="connsiteY1087" fmla="*/ 2400662 h 6876000"/>
              <a:gd name="connsiteX1088" fmla="*/ 6120126 w 12204000"/>
              <a:gd name="connsiteY1088" fmla="*/ 2399773 h 6876000"/>
              <a:gd name="connsiteX1089" fmla="*/ 6126673 w 12204000"/>
              <a:gd name="connsiteY1089" fmla="*/ 2399773 h 6876000"/>
              <a:gd name="connsiteX1090" fmla="*/ 6133041 w 12204000"/>
              <a:gd name="connsiteY1090" fmla="*/ 2400032 h 6876000"/>
              <a:gd name="connsiteX1091" fmla="*/ 6139310 w 12204000"/>
              <a:gd name="connsiteY1091" fmla="*/ 2400469 h 6876000"/>
              <a:gd name="connsiteX1092" fmla="*/ 6151838 w 12204000"/>
              <a:gd name="connsiteY1092" fmla="*/ 2381928 h 6876000"/>
              <a:gd name="connsiteX1093" fmla="*/ 6165464 w 12204000"/>
              <a:gd name="connsiteY1093" fmla="*/ 2364826 h 6876000"/>
              <a:gd name="connsiteX1094" fmla="*/ 6180145 w 12204000"/>
              <a:gd name="connsiteY1094" fmla="*/ 2349321 h 6876000"/>
              <a:gd name="connsiteX1095" fmla="*/ 6195838 w 12204000"/>
              <a:gd name="connsiteY1095" fmla="*/ 2335568 h 6876000"/>
              <a:gd name="connsiteX1096" fmla="*/ 6212499 w 12204000"/>
              <a:gd name="connsiteY1096" fmla="*/ 2323723 h 6876000"/>
              <a:gd name="connsiteX1097" fmla="*/ 6230085 w 12204000"/>
              <a:gd name="connsiteY1097" fmla="*/ 2313944 h 6876000"/>
              <a:gd name="connsiteX1098" fmla="*/ 6248553 w 12204000"/>
              <a:gd name="connsiteY1098" fmla="*/ 2306388 h 6876000"/>
              <a:gd name="connsiteX1099" fmla="*/ 6267859 w 12204000"/>
              <a:gd name="connsiteY1099" fmla="*/ 2301210 h 6876000"/>
              <a:gd name="connsiteX1100" fmla="*/ 6287961 w 12204000"/>
              <a:gd name="connsiteY1100" fmla="*/ 2298565 h 6876000"/>
              <a:gd name="connsiteX1101" fmla="*/ 6101959 w 12204000"/>
              <a:gd name="connsiteY1101" fmla="*/ 2178463 h 6876000"/>
              <a:gd name="connsiteX1102" fmla="*/ 6060137 w 12204000"/>
              <a:gd name="connsiteY1102" fmla="*/ 2180146 h 6876000"/>
              <a:gd name="connsiteX1103" fmla="*/ 6019251 w 12204000"/>
              <a:gd name="connsiteY1103" fmla="*/ 2185110 h 6876000"/>
              <a:gd name="connsiteX1104" fmla="*/ 5979424 w 12204000"/>
              <a:gd name="connsiteY1104" fmla="*/ 2193224 h 6876000"/>
              <a:gd name="connsiteX1105" fmla="*/ 5940793 w 12204000"/>
              <a:gd name="connsiteY1105" fmla="*/ 2204357 h 6876000"/>
              <a:gd name="connsiteX1106" fmla="*/ 5903486 w 12204000"/>
              <a:gd name="connsiteY1106" fmla="*/ 2218376 h 6876000"/>
              <a:gd name="connsiteX1107" fmla="*/ 5867634 w 12204000"/>
              <a:gd name="connsiteY1107" fmla="*/ 2235154 h 6876000"/>
              <a:gd name="connsiteX1108" fmla="*/ 5833371 w 12204000"/>
              <a:gd name="connsiteY1108" fmla="*/ 2254558 h 6876000"/>
              <a:gd name="connsiteX1109" fmla="*/ 5800824 w 12204000"/>
              <a:gd name="connsiteY1109" fmla="*/ 2276458 h 6876000"/>
              <a:gd name="connsiteX1110" fmla="*/ 5770129 w 12204000"/>
              <a:gd name="connsiteY1110" fmla="*/ 2300722 h 6876000"/>
              <a:gd name="connsiteX1111" fmla="*/ 5741415 w 12204000"/>
              <a:gd name="connsiteY1111" fmla="*/ 2327221 h 6876000"/>
              <a:gd name="connsiteX1112" fmla="*/ 5714810 w 12204000"/>
              <a:gd name="connsiteY1112" fmla="*/ 2355824 h 6876000"/>
              <a:gd name="connsiteX1113" fmla="*/ 5690450 w 12204000"/>
              <a:gd name="connsiteY1113" fmla="*/ 2386400 h 6876000"/>
              <a:gd name="connsiteX1114" fmla="*/ 5668466 w 12204000"/>
              <a:gd name="connsiteY1114" fmla="*/ 2418818 h 6876000"/>
              <a:gd name="connsiteX1115" fmla="*/ 5648986 w 12204000"/>
              <a:gd name="connsiteY1115" fmla="*/ 2452946 h 6876000"/>
              <a:gd name="connsiteX1116" fmla="*/ 5632143 w 12204000"/>
              <a:gd name="connsiteY1116" fmla="*/ 2488655 h 6876000"/>
              <a:gd name="connsiteX1117" fmla="*/ 5618069 w 12204000"/>
              <a:gd name="connsiteY1117" fmla="*/ 2525815 h 6876000"/>
              <a:gd name="connsiteX1118" fmla="*/ 5606893 w 12204000"/>
              <a:gd name="connsiteY1118" fmla="*/ 2564293 h 6876000"/>
              <a:gd name="connsiteX1119" fmla="*/ 5598748 w 12204000"/>
              <a:gd name="connsiteY1119" fmla="*/ 2603960 h 6876000"/>
              <a:gd name="connsiteX1120" fmla="*/ 5593765 w 12204000"/>
              <a:gd name="connsiteY1120" fmla="*/ 2644684 h 6876000"/>
              <a:gd name="connsiteX1121" fmla="*/ 5592076 w 12204000"/>
              <a:gd name="connsiteY1121" fmla="*/ 2686336 h 6876000"/>
              <a:gd name="connsiteX1122" fmla="*/ 5593765 w 12204000"/>
              <a:gd name="connsiteY1122" fmla="*/ 2727982 h 6876000"/>
              <a:gd name="connsiteX1123" fmla="*/ 5598748 w 12204000"/>
              <a:gd name="connsiteY1123" fmla="*/ 2768702 h 6876000"/>
              <a:gd name="connsiteX1124" fmla="*/ 5606893 w 12204000"/>
              <a:gd name="connsiteY1124" fmla="*/ 2808367 h 6876000"/>
              <a:gd name="connsiteX1125" fmla="*/ 5618069 w 12204000"/>
              <a:gd name="connsiteY1125" fmla="*/ 2846843 h 6876000"/>
              <a:gd name="connsiteX1126" fmla="*/ 5632143 w 12204000"/>
              <a:gd name="connsiteY1126" fmla="*/ 2883998 h 6876000"/>
              <a:gd name="connsiteX1127" fmla="*/ 5648986 w 12204000"/>
              <a:gd name="connsiteY1127" fmla="*/ 2919706 h 6876000"/>
              <a:gd name="connsiteX1128" fmla="*/ 5668466 w 12204000"/>
              <a:gd name="connsiteY1128" fmla="*/ 2953832 h 6876000"/>
              <a:gd name="connsiteX1129" fmla="*/ 5690450 w 12204000"/>
              <a:gd name="connsiteY1129" fmla="*/ 2986246 h 6876000"/>
              <a:gd name="connsiteX1130" fmla="*/ 5714810 w 12204000"/>
              <a:gd name="connsiteY1130" fmla="*/ 3016820 h 6876000"/>
              <a:gd name="connsiteX1131" fmla="*/ 5741415 w 12204000"/>
              <a:gd name="connsiteY1131" fmla="*/ 3045420 h 6876000"/>
              <a:gd name="connsiteX1132" fmla="*/ 5770129 w 12204000"/>
              <a:gd name="connsiteY1132" fmla="*/ 3071917 h 6876000"/>
              <a:gd name="connsiteX1133" fmla="*/ 5800824 w 12204000"/>
              <a:gd name="connsiteY1133" fmla="*/ 3096180 h 6876000"/>
              <a:gd name="connsiteX1134" fmla="*/ 5833371 w 12204000"/>
              <a:gd name="connsiteY1134" fmla="*/ 3118078 h 6876000"/>
              <a:gd name="connsiteX1135" fmla="*/ 5867634 w 12204000"/>
              <a:gd name="connsiteY1135" fmla="*/ 3137481 h 6876000"/>
              <a:gd name="connsiteX1136" fmla="*/ 5903486 w 12204000"/>
              <a:gd name="connsiteY1136" fmla="*/ 3154257 h 6876000"/>
              <a:gd name="connsiteX1137" fmla="*/ 5940793 w 12204000"/>
              <a:gd name="connsiteY1137" fmla="*/ 3168275 h 6876000"/>
              <a:gd name="connsiteX1138" fmla="*/ 5979424 w 12204000"/>
              <a:gd name="connsiteY1138" fmla="*/ 3179406 h 6876000"/>
              <a:gd name="connsiteX1139" fmla="*/ 6019251 w 12204000"/>
              <a:gd name="connsiteY1139" fmla="*/ 3187520 h 6876000"/>
              <a:gd name="connsiteX1140" fmla="*/ 6060137 w 12204000"/>
              <a:gd name="connsiteY1140" fmla="*/ 3192483 h 6876000"/>
              <a:gd name="connsiteX1141" fmla="*/ 6101959 w 12204000"/>
              <a:gd name="connsiteY1141" fmla="*/ 3194167 h 6876000"/>
              <a:gd name="connsiteX1142" fmla="*/ 6143775 w 12204000"/>
              <a:gd name="connsiteY1142" fmla="*/ 3192483 h 6876000"/>
              <a:gd name="connsiteX1143" fmla="*/ 6184661 w 12204000"/>
              <a:gd name="connsiteY1143" fmla="*/ 3187520 h 6876000"/>
              <a:gd name="connsiteX1144" fmla="*/ 6224486 w 12204000"/>
              <a:gd name="connsiteY1144" fmla="*/ 3179406 h 6876000"/>
              <a:gd name="connsiteX1145" fmla="*/ 6263119 w 12204000"/>
              <a:gd name="connsiteY1145" fmla="*/ 3168275 h 6876000"/>
              <a:gd name="connsiteX1146" fmla="*/ 6300428 w 12204000"/>
              <a:gd name="connsiteY1146" fmla="*/ 3154257 h 6876000"/>
              <a:gd name="connsiteX1147" fmla="*/ 6336281 w 12204000"/>
              <a:gd name="connsiteY1147" fmla="*/ 3137481 h 6876000"/>
              <a:gd name="connsiteX1148" fmla="*/ 6370547 w 12204000"/>
              <a:gd name="connsiteY1148" fmla="*/ 3118078 h 6876000"/>
              <a:gd name="connsiteX1149" fmla="*/ 6403096 w 12204000"/>
              <a:gd name="connsiteY1149" fmla="*/ 3096180 h 6876000"/>
              <a:gd name="connsiteX1150" fmla="*/ 6433795 w 12204000"/>
              <a:gd name="connsiteY1150" fmla="*/ 3071917 h 6876000"/>
              <a:gd name="connsiteX1151" fmla="*/ 6462514 w 12204000"/>
              <a:gd name="connsiteY1151" fmla="*/ 3045420 h 6876000"/>
              <a:gd name="connsiteX1152" fmla="*/ 6489121 w 12204000"/>
              <a:gd name="connsiteY1152" fmla="*/ 3016820 h 6876000"/>
              <a:gd name="connsiteX1153" fmla="*/ 6513484 w 12204000"/>
              <a:gd name="connsiteY1153" fmla="*/ 2986246 h 6876000"/>
              <a:gd name="connsiteX1154" fmla="*/ 6535472 w 12204000"/>
              <a:gd name="connsiteY1154" fmla="*/ 2953832 h 6876000"/>
              <a:gd name="connsiteX1155" fmla="*/ 6554956 w 12204000"/>
              <a:gd name="connsiteY1155" fmla="*/ 2919706 h 6876000"/>
              <a:gd name="connsiteX1156" fmla="*/ 6571802 w 12204000"/>
              <a:gd name="connsiteY1156" fmla="*/ 2883998 h 6876000"/>
              <a:gd name="connsiteX1157" fmla="*/ 6585879 w 12204000"/>
              <a:gd name="connsiteY1157" fmla="*/ 2846843 h 6876000"/>
              <a:gd name="connsiteX1158" fmla="*/ 6597058 w 12204000"/>
              <a:gd name="connsiteY1158" fmla="*/ 2808367 h 6876000"/>
              <a:gd name="connsiteX1159" fmla="*/ 6605204 w 12204000"/>
              <a:gd name="connsiteY1159" fmla="*/ 2768702 h 6876000"/>
              <a:gd name="connsiteX1160" fmla="*/ 6610189 w 12204000"/>
              <a:gd name="connsiteY1160" fmla="*/ 2727982 h 6876000"/>
              <a:gd name="connsiteX1161" fmla="*/ 6611880 w 12204000"/>
              <a:gd name="connsiteY1161" fmla="*/ 2686336 h 6876000"/>
              <a:gd name="connsiteX1162" fmla="*/ 6610189 w 12204000"/>
              <a:gd name="connsiteY1162" fmla="*/ 2644684 h 6876000"/>
              <a:gd name="connsiteX1163" fmla="*/ 6605204 w 12204000"/>
              <a:gd name="connsiteY1163" fmla="*/ 2603960 h 6876000"/>
              <a:gd name="connsiteX1164" fmla="*/ 6597058 w 12204000"/>
              <a:gd name="connsiteY1164" fmla="*/ 2564293 h 6876000"/>
              <a:gd name="connsiteX1165" fmla="*/ 6585879 w 12204000"/>
              <a:gd name="connsiteY1165" fmla="*/ 2525815 h 6876000"/>
              <a:gd name="connsiteX1166" fmla="*/ 6571802 w 12204000"/>
              <a:gd name="connsiteY1166" fmla="*/ 2488655 h 6876000"/>
              <a:gd name="connsiteX1167" fmla="*/ 6554956 w 12204000"/>
              <a:gd name="connsiteY1167" fmla="*/ 2452946 h 6876000"/>
              <a:gd name="connsiteX1168" fmla="*/ 6535472 w 12204000"/>
              <a:gd name="connsiteY1168" fmla="*/ 2418818 h 6876000"/>
              <a:gd name="connsiteX1169" fmla="*/ 6513484 w 12204000"/>
              <a:gd name="connsiteY1169" fmla="*/ 2386400 h 6876000"/>
              <a:gd name="connsiteX1170" fmla="*/ 6489121 w 12204000"/>
              <a:gd name="connsiteY1170" fmla="*/ 2355824 h 6876000"/>
              <a:gd name="connsiteX1171" fmla="*/ 6462514 w 12204000"/>
              <a:gd name="connsiteY1171" fmla="*/ 2327221 h 6876000"/>
              <a:gd name="connsiteX1172" fmla="*/ 6433795 w 12204000"/>
              <a:gd name="connsiteY1172" fmla="*/ 2300722 h 6876000"/>
              <a:gd name="connsiteX1173" fmla="*/ 6403096 w 12204000"/>
              <a:gd name="connsiteY1173" fmla="*/ 2276458 h 6876000"/>
              <a:gd name="connsiteX1174" fmla="*/ 6370547 w 12204000"/>
              <a:gd name="connsiteY1174" fmla="*/ 2254558 h 6876000"/>
              <a:gd name="connsiteX1175" fmla="*/ 6336281 w 12204000"/>
              <a:gd name="connsiteY1175" fmla="*/ 2235154 h 6876000"/>
              <a:gd name="connsiteX1176" fmla="*/ 6300428 w 12204000"/>
              <a:gd name="connsiteY1176" fmla="*/ 2218376 h 6876000"/>
              <a:gd name="connsiteX1177" fmla="*/ 6263119 w 12204000"/>
              <a:gd name="connsiteY1177" fmla="*/ 2204357 h 6876000"/>
              <a:gd name="connsiteX1178" fmla="*/ 6224486 w 12204000"/>
              <a:gd name="connsiteY1178" fmla="*/ 2193224 h 6876000"/>
              <a:gd name="connsiteX1179" fmla="*/ 6184661 w 12204000"/>
              <a:gd name="connsiteY1179" fmla="*/ 2185110 h 6876000"/>
              <a:gd name="connsiteX1180" fmla="*/ 6143775 w 12204000"/>
              <a:gd name="connsiteY1180" fmla="*/ 2180146 h 6876000"/>
              <a:gd name="connsiteX1181" fmla="*/ 0 w 12204000"/>
              <a:gd name="connsiteY1181" fmla="*/ 0 h 6876000"/>
              <a:gd name="connsiteX1182" fmla="*/ 12204000 w 12204000"/>
              <a:gd name="connsiteY1182" fmla="*/ 0 h 6876000"/>
              <a:gd name="connsiteX1183" fmla="*/ 12204000 w 12204000"/>
              <a:gd name="connsiteY1183" fmla="*/ 6876000 h 6876000"/>
              <a:gd name="connsiteX1184" fmla="*/ 0 w 12204000"/>
              <a:gd name="connsiteY1184" fmla="*/ 6876000 h 68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</a:cxnLst>
            <a:rect l="l" t="t" r="r" b="b"/>
            <a:pathLst>
              <a:path w="12204000" h="6876000">
                <a:moveTo>
                  <a:pt x="6064418" y="3662384"/>
                </a:moveTo>
                <a:lnTo>
                  <a:pt x="6064418" y="3696791"/>
                </a:lnTo>
                <a:lnTo>
                  <a:pt x="6063390" y="3710162"/>
                </a:lnTo>
                <a:lnTo>
                  <a:pt x="6057137" y="3729369"/>
                </a:lnTo>
                <a:lnTo>
                  <a:pt x="6045015" y="3744931"/>
                </a:lnTo>
                <a:lnTo>
                  <a:pt x="6041086" y="3748401"/>
                </a:lnTo>
                <a:lnTo>
                  <a:pt x="6023197" y="3758983"/>
                </a:lnTo>
                <a:lnTo>
                  <a:pt x="6004240" y="3762443"/>
                </a:lnTo>
                <a:lnTo>
                  <a:pt x="5997763" y="3761952"/>
                </a:lnTo>
                <a:lnTo>
                  <a:pt x="5979171" y="3751325"/>
                </a:lnTo>
                <a:lnTo>
                  <a:pt x="5972896" y="3730523"/>
                </a:lnTo>
                <a:lnTo>
                  <a:pt x="5975663" y="3717329"/>
                </a:lnTo>
                <a:lnTo>
                  <a:pt x="5985707" y="3702918"/>
                </a:lnTo>
                <a:lnTo>
                  <a:pt x="6003152" y="3689375"/>
                </a:lnTo>
                <a:lnTo>
                  <a:pt x="6028060" y="3676772"/>
                </a:lnTo>
                <a:lnTo>
                  <a:pt x="6045632" y="3669249"/>
                </a:lnTo>
                <a:lnTo>
                  <a:pt x="6057533" y="3664255"/>
                </a:lnTo>
                <a:close/>
                <a:moveTo>
                  <a:pt x="5261656" y="3662384"/>
                </a:moveTo>
                <a:lnTo>
                  <a:pt x="5261656" y="3696791"/>
                </a:lnTo>
                <a:lnTo>
                  <a:pt x="5260622" y="3710174"/>
                </a:lnTo>
                <a:lnTo>
                  <a:pt x="5254346" y="3729374"/>
                </a:lnTo>
                <a:lnTo>
                  <a:pt x="5242213" y="3744931"/>
                </a:lnTo>
                <a:lnTo>
                  <a:pt x="5238306" y="3748390"/>
                </a:lnTo>
                <a:lnTo>
                  <a:pt x="5220422" y="3758980"/>
                </a:lnTo>
                <a:lnTo>
                  <a:pt x="5201459" y="3762443"/>
                </a:lnTo>
                <a:lnTo>
                  <a:pt x="5194993" y="3761956"/>
                </a:lnTo>
                <a:lnTo>
                  <a:pt x="5176398" y="3751330"/>
                </a:lnTo>
                <a:lnTo>
                  <a:pt x="5170135" y="3730523"/>
                </a:lnTo>
                <a:lnTo>
                  <a:pt x="5172895" y="3717337"/>
                </a:lnTo>
                <a:lnTo>
                  <a:pt x="5182931" y="3702922"/>
                </a:lnTo>
                <a:lnTo>
                  <a:pt x="5200370" y="3689378"/>
                </a:lnTo>
                <a:lnTo>
                  <a:pt x="5225279" y="3676772"/>
                </a:lnTo>
                <a:lnTo>
                  <a:pt x="5242831" y="3669249"/>
                </a:lnTo>
                <a:lnTo>
                  <a:pt x="5254751" y="3664255"/>
                </a:lnTo>
                <a:close/>
                <a:moveTo>
                  <a:pt x="6887749" y="3535425"/>
                </a:moveTo>
                <a:lnTo>
                  <a:pt x="6901363" y="3536533"/>
                </a:lnTo>
                <a:lnTo>
                  <a:pt x="6920361" y="3542389"/>
                </a:lnTo>
                <a:lnTo>
                  <a:pt x="6937414" y="3553279"/>
                </a:lnTo>
                <a:lnTo>
                  <a:pt x="6952365" y="3569215"/>
                </a:lnTo>
                <a:lnTo>
                  <a:pt x="6958943" y="3578994"/>
                </a:lnTo>
                <a:lnTo>
                  <a:pt x="6967253" y="3595745"/>
                </a:lnTo>
                <a:lnTo>
                  <a:pt x="6973240" y="3614470"/>
                </a:lnTo>
                <a:lnTo>
                  <a:pt x="6976861" y="3635211"/>
                </a:lnTo>
                <a:lnTo>
                  <a:pt x="6978077" y="3658010"/>
                </a:lnTo>
                <a:lnTo>
                  <a:pt x="6978060" y="3660782"/>
                </a:lnTo>
                <a:lnTo>
                  <a:pt x="6975735" y="3689039"/>
                </a:lnTo>
                <a:lnTo>
                  <a:pt x="6969704" y="3713501"/>
                </a:lnTo>
                <a:lnTo>
                  <a:pt x="6960272" y="3733966"/>
                </a:lnTo>
                <a:lnTo>
                  <a:pt x="6947746" y="3750233"/>
                </a:lnTo>
                <a:lnTo>
                  <a:pt x="6932429" y="3762102"/>
                </a:lnTo>
                <a:lnTo>
                  <a:pt x="6914630" y="3769372"/>
                </a:lnTo>
                <a:lnTo>
                  <a:pt x="6894655" y="3771839"/>
                </a:lnTo>
                <a:lnTo>
                  <a:pt x="6878976" y="3770548"/>
                </a:lnTo>
                <a:lnTo>
                  <a:pt x="6859930" y="3764929"/>
                </a:lnTo>
                <a:lnTo>
                  <a:pt x="6843170" y="3755040"/>
                </a:lnTo>
                <a:lnTo>
                  <a:pt x="6828931" y="3741083"/>
                </a:lnTo>
                <a:lnTo>
                  <a:pt x="6817448" y="3723260"/>
                </a:lnTo>
                <a:lnTo>
                  <a:pt x="6808956" y="3701769"/>
                </a:lnTo>
                <a:lnTo>
                  <a:pt x="6803689" y="3676815"/>
                </a:lnTo>
                <a:lnTo>
                  <a:pt x="6801881" y="3648598"/>
                </a:lnTo>
                <a:lnTo>
                  <a:pt x="6801922" y="3644441"/>
                </a:lnTo>
                <a:lnTo>
                  <a:pt x="6804523" y="3616571"/>
                </a:lnTo>
                <a:lnTo>
                  <a:pt x="6810930" y="3592509"/>
                </a:lnTo>
                <a:lnTo>
                  <a:pt x="6820794" y="3572427"/>
                </a:lnTo>
                <a:lnTo>
                  <a:pt x="6833759" y="3556502"/>
                </a:lnTo>
                <a:lnTo>
                  <a:pt x="6849475" y="3544910"/>
                </a:lnTo>
                <a:lnTo>
                  <a:pt x="6867589" y="3537826"/>
                </a:lnTo>
                <a:close/>
                <a:moveTo>
                  <a:pt x="5736274" y="3534825"/>
                </a:moveTo>
                <a:lnTo>
                  <a:pt x="5750717" y="3536177"/>
                </a:lnTo>
                <a:lnTo>
                  <a:pt x="5770867" y="3543688"/>
                </a:lnTo>
                <a:lnTo>
                  <a:pt x="5786599" y="3557282"/>
                </a:lnTo>
                <a:lnTo>
                  <a:pt x="5796922" y="3576393"/>
                </a:lnTo>
                <a:lnTo>
                  <a:pt x="5800851" y="3600456"/>
                </a:lnTo>
                <a:lnTo>
                  <a:pt x="5666046" y="3600456"/>
                </a:lnTo>
                <a:lnTo>
                  <a:pt x="5671502" y="3581830"/>
                </a:lnTo>
                <a:lnTo>
                  <a:pt x="5682055" y="3562618"/>
                </a:lnTo>
                <a:lnTo>
                  <a:pt x="5696614" y="3547779"/>
                </a:lnTo>
                <a:lnTo>
                  <a:pt x="5714809" y="3538214"/>
                </a:lnTo>
                <a:close/>
                <a:moveTo>
                  <a:pt x="6278124" y="3518565"/>
                </a:moveTo>
                <a:lnTo>
                  <a:pt x="6263350" y="3519444"/>
                </a:lnTo>
                <a:lnTo>
                  <a:pt x="6244910" y="3520326"/>
                </a:lnTo>
                <a:lnTo>
                  <a:pt x="6223686" y="3521096"/>
                </a:lnTo>
                <a:lnTo>
                  <a:pt x="6199738" y="3521688"/>
                </a:lnTo>
                <a:lnTo>
                  <a:pt x="6197828" y="3535419"/>
                </a:lnTo>
                <a:lnTo>
                  <a:pt x="6211594" y="3543746"/>
                </a:lnTo>
                <a:lnTo>
                  <a:pt x="6222849" y="3558668"/>
                </a:lnTo>
                <a:lnTo>
                  <a:pt x="6227937" y="3581070"/>
                </a:lnTo>
                <a:lnTo>
                  <a:pt x="6228959" y="3595815"/>
                </a:lnTo>
                <a:lnTo>
                  <a:pt x="6229609" y="3615559"/>
                </a:lnTo>
                <a:lnTo>
                  <a:pt x="6229827" y="3639876"/>
                </a:lnTo>
                <a:lnTo>
                  <a:pt x="6229827" y="3708033"/>
                </a:lnTo>
                <a:lnTo>
                  <a:pt x="6231127" y="3728855"/>
                </a:lnTo>
                <a:lnTo>
                  <a:pt x="6235356" y="3748497"/>
                </a:lnTo>
                <a:lnTo>
                  <a:pt x="6242384" y="3764929"/>
                </a:lnTo>
                <a:lnTo>
                  <a:pt x="6255437" y="3781127"/>
                </a:lnTo>
                <a:lnTo>
                  <a:pt x="6271557" y="3792597"/>
                </a:lnTo>
                <a:lnTo>
                  <a:pt x="6290834" y="3799521"/>
                </a:lnTo>
                <a:lnTo>
                  <a:pt x="6313208" y="3801843"/>
                </a:lnTo>
                <a:lnTo>
                  <a:pt x="6318472" y="3801669"/>
                </a:lnTo>
                <a:lnTo>
                  <a:pt x="6338644" y="3797689"/>
                </a:lnTo>
                <a:lnTo>
                  <a:pt x="6357133" y="3788939"/>
                </a:lnTo>
                <a:lnTo>
                  <a:pt x="6373474" y="3776070"/>
                </a:lnTo>
                <a:lnTo>
                  <a:pt x="6387199" y="3759730"/>
                </a:lnTo>
                <a:lnTo>
                  <a:pt x="6397843" y="3740571"/>
                </a:lnTo>
                <a:lnTo>
                  <a:pt x="6398481" y="3741168"/>
                </a:lnTo>
                <a:lnTo>
                  <a:pt x="6400371" y="3798719"/>
                </a:lnTo>
                <a:lnTo>
                  <a:pt x="6413546" y="3801843"/>
                </a:lnTo>
                <a:lnTo>
                  <a:pt x="6422274" y="3794560"/>
                </a:lnTo>
                <a:lnTo>
                  <a:pt x="6438546" y="3782413"/>
                </a:lnTo>
                <a:lnTo>
                  <a:pt x="6455254" y="3771883"/>
                </a:lnTo>
                <a:lnTo>
                  <a:pt x="6472489" y="3763058"/>
                </a:lnTo>
                <a:lnTo>
                  <a:pt x="6472489" y="3749924"/>
                </a:lnTo>
                <a:lnTo>
                  <a:pt x="6462931" y="3747696"/>
                </a:lnTo>
                <a:lnTo>
                  <a:pt x="6447194" y="3737227"/>
                </a:lnTo>
                <a:lnTo>
                  <a:pt x="6441724" y="3714282"/>
                </a:lnTo>
                <a:lnTo>
                  <a:pt x="6440806" y="3701280"/>
                </a:lnTo>
                <a:lnTo>
                  <a:pt x="6440108" y="3681748"/>
                </a:lnTo>
                <a:lnTo>
                  <a:pt x="6439873" y="3658004"/>
                </a:lnTo>
                <a:lnTo>
                  <a:pt x="6439925" y="3626882"/>
                </a:lnTo>
                <a:lnTo>
                  <a:pt x="6440212" y="3615988"/>
                </a:lnTo>
                <a:lnTo>
                  <a:pt x="6440768" y="3599709"/>
                </a:lnTo>
                <a:lnTo>
                  <a:pt x="6441613" y="3578045"/>
                </a:lnTo>
                <a:lnTo>
                  <a:pt x="6442766" y="3550996"/>
                </a:lnTo>
                <a:lnTo>
                  <a:pt x="6444251" y="3518565"/>
                </a:lnTo>
                <a:lnTo>
                  <a:pt x="6429500" y="3519443"/>
                </a:lnTo>
                <a:lnTo>
                  <a:pt x="6411064" y="3520326"/>
                </a:lnTo>
                <a:lnTo>
                  <a:pt x="6389838" y="3521096"/>
                </a:lnTo>
                <a:lnTo>
                  <a:pt x="6365884" y="3521688"/>
                </a:lnTo>
                <a:lnTo>
                  <a:pt x="6364013" y="3535419"/>
                </a:lnTo>
                <a:lnTo>
                  <a:pt x="6378119" y="3544015"/>
                </a:lnTo>
                <a:lnTo>
                  <a:pt x="6389437" y="3558825"/>
                </a:lnTo>
                <a:lnTo>
                  <a:pt x="6394103" y="3581070"/>
                </a:lnTo>
                <a:lnTo>
                  <a:pt x="6395125" y="3595815"/>
                </a:lnTo>
                <a:lnTo>
                  <a:pt x="6395775" y="3615559"/>
                </a:lnTo>
                <a:lnTo>
                  <a:pt x="6395993" y="3639876"/>
                </a:lnTo>
                <a:lnTo>
                  <a:pt x="6395993" y="3683657"/>
                </a:lnTo>
                <a:lnTo>
                  <a:pt x="6395650" y="3692248"/>
                </a:lnTo>
                <a:lnTo>
                  <a:pt x="6390839" y="3715160"/>
                </a:lnTo>
                <a:lnTo>
                  <a:pt x="6380726" y="3734223"/>
                </a:lnTo>
                <a:lnTo>
                  <a:pt x="6365779" y="3748727"/>
                </a:lnTo>
                <a:lnTo>
                  <a:pt x="6346467" y="3757953"/>
                </a:lnTo>
                <a:lnTo>
                  <a:pt x="6323259" y="3761187"/>
                </a:lnTo>
                <a:lnTo>
                  <a:pt x="6304501" y="3758273"/>
                </a:lnTo>
                <a:lnTo>
                  <a:pt x="6287865" y="3747582"/>
                </a:lnTo>
                <a:lnTo>
                  <a:pt x="6277365" y="3728977"/>
                </a:lnTo>
                <a:lnTo>
                  <a:pt x="6273707" y="3702402"/>
                </a:lnTo>
                <a:lnTo>
                  <a:pt x="6273759" y="3626880"/>
                </a:lnTo>
                <a:lnTo>
                  <a:pt x="6274047" y="3615988"/>
                </a:lnTo>
                <a:lnTo>
                  <a:pt x="6274605" y="3599708"/>
                </a:lnTo>
                <a:lnTo>
                  <a:pt x="6275458" y="3578043"/>
                </a:lnTo>
                <a:lnTo>
                  <a:pt x="6276623" y="3550996"/>
                </a:lnTo>
                <a:close/>
                <a:moveTo>
                  <a:pt x="6019922" y="3507919"/>
                </a:moveTo>
                <a:lnTo>
                  <a:pt x="6005918" y="3509003"/>
                </a:lnTo>
                <a:lnTo>
                  <a:pt x="5984769" y="3514818"/>
                </a:lnTo>
                <a:lnTo>
                  <a:pt x="5966042" y="3524759"/>
                </a:lnTo>
                <a:lnTo>
                  <a:pt x="5950691" y="3537804"/>
                </a:lnTo>
                <a:lnTo>
                  <a:pt x="5939662" y="3552933"/>
                </a:lnTo>
                <a:lnTo>
                  <a:pt x="5951563" y="3572952"/>
                </a:lnTo>
                <a:lnTo>
                  <a:pt x="5957284" y="3568707"/>
                </a:lnTo>
                <a:lnTo>
                  <a:pt x="5976493" y="3556897"/>
                </a:lnTo>
                <a:lnTo>
                  <a:pt x="5994656" y="3549733"/>
                </a:lnTo>
                <a:lnTo>
                  <a:pt x="6011763" y="3547322"/>
                </a:lnTo>
                <a:lnTo>
                  <a:pt x="6015844" y="3547427"/>
                </a:lnTo>
                <a:lnTo>
                  <a:pt x="6036342" y="3552325"/>
                </a:lnTo>
                <a:lnTo>
                  <a:pt x="6051284" y="3564813"/>
                </a:lnTo>
                <a:lnTo>
                  <a:pt x="6054964" y="3570186"/>
                </a:lnTo>
                <a:lnTo>
                  <a:pt x="6062054" y="3587996"/>
                </a:lnTo>
                <a:lnTo>
                  <a:pt x="6064418" y="3609847"/>
                </a:lnTo>
                <a:lnTo>
                  <a:pt x="6064418" y="3640494"/>
                </a:lnTo>
                <a:lnTo>
                  <a:pt x="6059349" y="3641821"/>
                </a:lnTo>
                <a:lnTo>
                  <a:pt x="6037031" y="3648242"/>
                </a:lnTo>
                <a:lnTo>
                  <a:pt x="6016753" y="3655105"/>
                </a:lnTo>
                <a:lnTo>
                  <a:pt x="5998487" y="3662440"/>
                </a:lnTo>
                <a:lnTo>
                  <a:pt x="5982213" y="3670275"/>
                </a:lnTo>
                <a:lnTo>
                  <a:pt x="5967902" y="3678643"/>
                </a:lnTo>
                <a:lnTo>
                  <a:pt x="5954116" y="3688834"/>
                </a:lnTo>
                <a:lnTo>
                  <a:pt x="5939814" y="3704503"/>
                </a:lnTo>
                <a:lnTo>
                  <a:pt x="5931237" y="3721926"/>
                </a:lnTo>
                <a:lnTo>
                  <a:pt x="5928380" y="3741168"/>
                </a:lnTo>
                <a:lnTo>
                  <a:pt x="5929107" y="3750976"/>
                </a:lnTo>
                <a:lnTo>
                  <a:pt x="5936040" y="3771069"/>
                </a:lnTo>
                <a:lnTo>
                  <a:pt x="5949645" y="3786752"/>
                </a:lnTo>
                <a:lnTo>
                  <a:pt x="5969105" y="3796952"/>
                </a:lnTo>
                <a:lnTo>
                  <a:pt x="5993592" y="3800590"/>
                </a:lnTo>
                <a:lnTo>
                  <a:pt x="6004982" y="3799808"/>
                </a:lnTo>
                <a:lnTo>
                  <a:pt x="6023994" y="3794324"/>
                </a:lnTo>
                <a:lnTo>
                  <a:pt x="6040581" y="3783637"/>
                </a:lnTo>
                <a:lnTo>
                  <a:pt x="6054705" y="3767783"/>
                </a:lnTo>
                <a:lnTo>
                  <a:pt x="6066328" y="3746800"/>
                </a:lnTo>
                <a:lnTo>
                  <a:pt x="6067966" y="3748823"/>
                </a:lnTo>
                <a:lnTo>
                  <a:pt x="6075064" y="3768007"/>
                </a:lnTo>
                <a:lnTo>
                  <a:pt x="6087727" y="3782304"/>
                </a:lnTo>
                <a:lnTo>
                  <a:pt x="6106710" y="3791554"/>
                </a:lnTo>
                <a:lnTo>
                  <a:pt x="6132775" y="3795596"/>
                </a:lnTo>
                <a:lnTo>
                  <a:pt x="6140934" y="3770561"/>
                </a:lnTo>
                <a:lnTo>
                  <a:pt x="6126625" y="3761294"/>
                </a:lnTo>
                <a:lnTo>
                  <a:pt x="6114545" y="3745448"/>
                </a:lnTo>
                <a:lnTo>
                  <a:pt x="6109551" y="3724910"/>
                </a:lnTo>
                <a:lnTo>
                  <a:pt x="6109017" y="3711534"/>
                </a:lnTo>
                <a:lnTo>
                  <a:pt x="6108508" y="3691991"/>
                </a:lnTo>
                <a:lnTo>
                  <a:pt x="6108298" y="3668016"/>
                </a:lnTo>
                <a:lnTo>
                  <a:pt x="6108298" y="3607976"/>
                </a:lnTo>
                <a:lnTo>
                  <a:pt x="6107886" y="3596547"/>
                </a:lnTo>
                <a:lnTo>
                  <a:pt x="6104794" y="3576031"/>
                </a:lnTo>
                <a:lnTo>
                  <a:pt x="6098672" y="3557333"/>
                </a:lnTo>
                <a:lnTo>
                  <a:pt x="6089512" y="3540455"/>
                </a:lnTo>
                <a:lnTo>
                  <a:pt x="6078240" y="3527489"/>
                </a:lnTo>
                <a:lnTo>
                  <a:pt x="6062087" y="3516575"/>
                </a:lnTo>
                <a:lnTo>
                  <a:pt x="6042649" y="3510072"/>
                </a:lnTo>
                <a:close/>
                <a:moveTo>
                  <a:pt x="5217139" y="3507919"/>
                </a:moveTo>
                <a:lnTo>
                  <a:pt x="5203123" y="3509003"/>
                </a:lnTo>
                <a:lnTo>
                  <a:pt x="5181961" y="3514818"/>
                </a:lnTo>
                <a:lnTo>
                  <a:pt x="5163233" y="3524759"/>
                </a:lnTo>
                <a:lnTo>
                  <a:pt x="5147889" y="3537804"/>
                </a:lnTo>
                <a:lnTo>
                  <a:pt x="5136881" y="3552933"/>
                </a:lnTo>
                <a:lnTo>
                  <a:pt x="5148803" y="3572952"/>
                </a:lnTo>
                <a:lnTo>
                  <a:pt x="5154506" y="3568720"/>
                </a:lnTo>
                <a:lnTo>
                  <a:pt x="5173709" y="3556903"/>
                </a:lnTo>
                <a:lnTo>
                  <a:pt x="5191864" y="3549735"/>
                </a:lnTo>
                <a:lnTo>
                  <a:pt x="5208980" y="3547322"/>
                </a:lnTo>
                <a:lnTo>
                  <a:pt x="5213026" y="3547425"/>
                </a:lnTo>
                <a:lnTo>
                  <a:pt x="5233547" y="3552319"/>
                </a:lnTo>
                <a:lnTo>
                  <a:pt x="5248462" y="3564813"/>
                </a:lnTo>
                <a:lnTo>
                  <a:pt x="5252167" y="3570199"/>
                </a:lnTo>
                <a:lnTo>
                  <a:pt x="5259285" y="3588003"/>
                </a:lnTo>
                <a:lnTo>
                  <a:pt x="5261656" y="3609847"/>
                </a:lnTo>
                <a:lnTo>
                  <a:pt x="5261656" y="3640494"/>
                </a:lnTo>
                <a:lnTo>
                  <a:pt x="5256521" y="3641837"/>
                </a:lnTo>
                <a:lnTo>
                  <a:pt x="5234205" y="3648256"/>
                </a:lnTo>
                <a:lnTo>
                  <a:pt x="5213933" y="3655116"/>
                </a:lnTo>
                <a:lnTo>
                  <a:pt x="5195675" y="3662448"/>
                </a:lnTo>
                <a:lnTo>
                  <a:pt x="5179401" y="3670280"/>
                </a:lnTo>
                <a:lnTo>
                  <a:pt x="5165080" y="3678643"/>
                </a:lnTo>
                <a:lnTo>
                  <a:pt x="5151322" y="3688821"/>
                </a:lnTo>
                <a:lnTo>
                  <a:pt x="5137025" y="3704494"/>
                </a:lnTo>
                <a:lnTo>
                  <a:pt x="5128454" y="3721922"/>
                </a:lnTo>
                <a:lnTo>
                  <a:pt x="5125599" y="3741168"/>
                </a:lnTo>
                <a:lnTo>
                  <a:pt x="5126322" y="3750960"/>
                </a:lnTo>
                <a:lnTo>
                  <a:pt x="5133249" y="3771059"/>
                </a:lnTo>
                <a:lnTo>
                  <a:pt x="5146849" y="3786748"/>
                </a:lnTo>
                <a:lnTo>
                  <a:pt x="5166303" y="3796950"/>
                </a:lnTo>
                <a:lnTo>
                  <a:pt x="5190792" y="3800590"/>
                </a:lnTo>
                <a:lnTo>
                  <a:pt x="5202183" y="3799808"/>
                </a:lnTo>
                <a:lnTo>
                  <a:pt x="5221197" y="3794324"/>
                </a:lnTo>
                <a:lnTo>
                  <a:pt x="5237788" y="3783637"/>
                </a:lnTo>
                <a:lnTo>
                  <a:pt x="5251911" y="3767783"/>
                </a:lnTo>
                <a:lnTo>
                  <a:pt x="5263527" y="3746800"/>
                </a:lnTo>
                <a:lnTo>
                  <a:pt x="5265185" y="3748823"/>
                </a:lnTo>
                <a:lnTo>
                  <a:pt x="5272277" y="3768007"/>
                </a:lnTo>
                <a:lnTo>
                  <a:pt x="5284930" y="3782304"/>
                </a:lnTo>
                <a:lnTo>
                  <a:pt x="5303912" y="3791554"/>
                </a:lnTo>
                <a:lnTo>
                  <a:pt x="5329994" y="3795596"/>
                </a:lnTo>
                <a:lnTo>
                  <a:pt x="5338153" y="3770561"/>
                </a:lnTo>
                <a:lnTo>
                  <a:pt x="5323824" y="3761294"/>
                </a:lnTo>
                <a:lnTo>
                  <a:pt x="5311746" y="3745448"/>
                </a:lnTo>
                <a:lnTo>
                  <a:pt x="5306770" y="3724910"/>
                </a:lnTo>
                <a:lnTo>
                  <a:pt x="5306241" y="3711534"/>
                </a:lnTo>
                <a:lnTo>
                  <a:pt x="5305743" y="3691991"/>
                </a:lnTo>
                <a:lnTo>
                  <a:pt x="5305537" y="3668016"/>
                </a:lnTo>
                <a:lnTo>
                  <a:pt x="5305537" y="3607976"/>
                </a:lnTo>
                <a:lnTo>
                  <a:pt x="5305122" y="3596542"/>
                </a:lnTo>
                <a:lnTo>
                  <a:pt x="5302019" y="3576028"/>
                </a:lnTo>
                <a:lnTo>
                  <a:pt x="5295885" y="3557331"/>
                </a:lnTo>
                <a:lnTo>
                  <a:pt x="5286731" y="3540455"/>
                </a:lnTo>
                <a:lnTo>
                  <a:pt x="5275456" y="3527489"/>
                </a:lnTo>
                <a:lnTo>
                  <a:pt x="5259293" y="3516575"/>
                </a:lnTo>
                <a:lnTo>
                  <a:pt x="5239850" y="3510072"/>
                </a:lnTo>
                <a:close/>
                <a:moveTo>
                  <a:pt x="5750084" y="3506667"/>
                </a:moveTo>
                <a:lnTo>
                  <a:pt x="5741825" y="3506888"/>
                </a:lnTo>
                <a:lnTo>
                  <a:pt x="5721314" y="3509535"/>
                </a:lnTo>
                <a:lnTo>
                  <a:pt x="5702101" y="3515190"/>
                </a:lnTo>
                <a:lnTo>
                  <a:pt x="5684187" y="3523878"/>
                </a:lnTo>
                <a:lnTo>
                  <a:pt x="5667572" y="3535623"/>
                </a:lnTo>
                <a:lnTo>
                  <a:pt x="5652255" y="3550447"/>
                </a:lnTo>
                <a:lnTo>
                  <a:pt x="5641948" y="3563226"/>
                </a:lnTo>
                <a:lnTo>
                  <a:pt x="5631440" y="3579986"/>
                </a:lnTo>
                <a:lnTo>
                  <a:pt x="5623265" y="3597967"/>
                </a:lnTo>
                <a:lnTo>
                  <a:pt x="5617426" y="3617166"/>
                </a:lnTo>
                <a:lnTo>
                  <a:pt x="5613922" y="3637591"/>
                </a:lnTo>
                <a:lnTo>
                  <a:pt x="5612754" y="3659240"/>
                </a:lnTo>
                <a:lnTo>
                  <a:pt x="5612933" y="3667511"/>
                </a:lnTo>
                <a:lnTo>
                  <a:pt x="5615119" y="3688360"/>
                </a:lnTo>
                <a:lnTo>
                  <a:pt x="5619806" y="3707980"/>
                </a:lnTo>
                <a:lnTo>
                  <a:pt x="5627018" y="3726421"/>
                </a:lnTo>
                <a:lnTo>
                  <a:pt x="5636779" y="3743730"/>
                </a:lnTo>
                <a:lnTo>
                  <a:pt x="5649110" y="3759956"/>
                </a:lnTo>
                <a:lnTo>
                  <a:pt x="5666833" y="3776893"/>
                </a:lnTo>
                <a:lnTo>
                  <a:pt x="5683602" y="3787847"/>
                </a:lnTo>
                <a:lnTo>
                  <a:pt x="5701918" y="3795641"/>
                </a:lnTo>
                <a:lnTo>
                  <a:pt x="5721776" y="3800298"/>
                </a:lnTo>
                <a:lnTo>
                  <a:pt x="5743179" y="3801846"/>
                </a:lnTo>
                <a:lnTo>
                  <a:pt x="5744720" y="3801835"/>
                </a:lnTo>
                <a:lnTo>
                  <a:pt x="5766106" y="3799510"/>
                </a:lnTo>
                <a:lnTo>
                  <a:pt x="5785748" y="3793331"/>
                </a:lnTo>
                <a:lnTo>
                  <a:pt x="5803559" y="3783629"/>
                </a:lnTo>
                <a:lnTo>
                  <a:pt x="5819451" y="3770731"/>
                </a:lnTo>
                <a:lnTo>
                  <a:pt x="5833341" y="3754971"/>
                </a:lnTo>
                <a:lnTo>
                  <a:pt x="5845138" y="3736675"/>
                </a:lnTo>
                <a:lnTo>
                  <a:pt x="5854759" y="3716175"/>
                </a:lnTo>
                <a:lnTo>
                  <a:pt x="5839736" y="3706763"/>
                </a:lnTo>
                <a:lnTo>
                  <a:pt x="5836718" y="3710996"/>
                </a:lnTo>
                <a:lnTo>
                  <a:pt x="5821885" y="3728783"/>
                </a:lnTo>
                <a:lnTo>
                  <a:pt x="5806463" y="3741923"/>
                </a:lnTo>
                <a:lnTo>
                  <a:pt x="5789729" y="3750814"/>
                </a:lnTo>
                <a:lnTo>
                  <a:pt x="5770958" y="3755856"/>
                </a:lnTo>
                <a:lnTo>
                  <a:pt x="5749428" y="3757448"/>
                </a:lnTo>
                <a:lnTo>
                  <a:pt x="5737792" y="3756724"/>
                </a:lnTo>
                <a:lnTo>
                  <a:pt x="5718272" y="3751715"/>
                </a:lnTo>
                <a:lnTo>
                  <a:pt x="5700832" y="3741944"/>
                </a:lnTo>
                <a:lnTo>
                  <a:pt x="5685468" y="3727420"/>
                </a:lnTo>
                <a:lnTo>
                  <a:pt x="5673585" y="3709387"/>
                </a:lnTo>
                <a:lnTo>
                  <a:pt x="5666235" y="3691369"/>
                </a:lnTo>
                <a:lnTo>
                  <a:pt x="5661861" y="3671362"/>
                </a:lnTo>
                <a:lnTo>
                  <a:pt x="5660414" y="3649251"/>
                </a:lnTo>
                <a:lnTo>
                  <a:pt x="5660414" y="3638624"/>
                </a:lnTo>
                <a:lnTo>
                  <a:pt x="5661032" y="3630485"/>
                </a:lnTo>
                <a:lnTo>
                  <a:pt x="5661668" y="3625490"/>
                </a:lnTo>
                <a:lnTo>
                  <a:pt x="5854759" y="3625490"/>
                </a:lnTo>
                <a:lnTo>
                  <a:pt x="5855397" y="3622365"/>
                </a:lnTo>
                <a:lnTo>
                  <a:pt x="5856013" y="3617372"/>
                </a:lnTo>
                <a:lnTo>
                  <a:pt x="5856010" y="3610085"/>
                </a:lnTo>
                <a:lnTo>
                  <a:pt x="5853992" y="3588834"/>
                </a:lnTo>
                <a:lnTo>
                  <a:pt x="5848241" y="3569483"/>
                </a:lnTo>
                <a:lnTo>
                  <a:pt x="5838697" y="3552080"/>
                </a:lnTo>
                <a:lnTo>
                  <a:pt x="5825307" y="3536676"/>
                </a:lnTo>
                <a:lnTo>
                  <a:pt x="5808439" y="3522976"/>
                </a:lnTo>
                <a:lnTo>
                  <a:pt x="5790797" y="3513916"/>
                </a:lnTo>
                <a:lnTo>
                  <a:pt x="5771346" y="3508479"/>
                </a:lnTo>
                <a:close/>
                <a:moveTo>
                  <a:pt x="6889661" y="3506650"/>
                </a:moveTo>
                <a:lnTo>
                  <a:pt x="6880964" y="3506902"/>
                </a:lnTo>
                <a:lnTo>
                  <a:pt x="6860732" y="3509610"/>
                </a:lnTo>
                <a:lnTo>
                  <a:pt x="6841595" y="3515297"/>
                </a:lnTo>
                <a:lnTo>
                  <a:pt x="6823597" y="3523984"/>
                </a:lnTo>
                <a:lnTo>
                  <a:pt x="6806789" y="3535693"/>
                </a:lnTo>
                <a:lnTo>
                  <a:pt x="6791215" y="3550449"/>
                </a:lnTo>
                <a:lnTo>
                  <a:pt x="6782979" y="3559929"/>
                </a:lnTo>
                <a:lnTo>
                  <a:pt x="6771346" y="3576531"/>
                </a:lnTo>
                <a:lnTo>
                  <a:pt x="6762259" y="3594244"/>
                </a:lnTo>
                <a:lnTo>
                  <a:pt x="6755741" y="3613088"/>
                </a:lnTo>
                <a:lnTo>
                  <a:pt x="6751812" y="3633084"/>
                </a:lnTo>
                <a:lnTo>
                  <a:pt x="6750499" y="3654248"/>
                </a:lnTo>
                <a:lnTo>
                  <a:pt x="6751023" y="3668445"/>
                </a:lnTo>
                <a:lnTo>
                  <a:pt x="6753879" y="3689196"/>
                </a:lnTo>
                <a:lnTo>
                  <a:pt x="6759243" y="3708659"/>
                </a:lnTo>
                <a:lnTo>
                  <a:pt x="6767139" y="3726832"/>
                </a:lnTo>
                <a:lnTo>
                  <a:pt x="6777589" y="3743714"/>
                </a:lnTo>
                <a:lnTo>
                  <a:pt x="6790618" y="3759302"/>
                </a:lnTo>
                <a:lnTo>
                  <a:pt x="6798993" y="3767386"/>
                </a:lnTo>
                <a:lnTo>
                  <a:pt x="6815059" y="3779726"/>
                </a:lnTo>
                <a:lnTo>
                  <a:pt x="6832513" y="3789363"/>
                </a:lnTo>
                <a:lnTo>
                  <a:pt x="6851312" y="3796273"/>
                </a:lnTo>
                <a:lnTo>
                  <a:pt x="6871409" y="3800436"/>
                </a:lnTo>
                <a:lnTo>
                  <a:pt x="6892765" y="3801829"/>
                </a:lnTo>
                <a:lnTo>
                  <a:pt x="6899500" y="3801677"/>
                </a:lnTo>
                <a:lnTo>
                  <a:pt x="6920027" y="3799187"/>
                </a:lnTo>
                <a:lnTo>
                  <a:pt x="6939253" y="3793643"/>
                </a:lnTo>
                <a:lnTo>
                  <a:pt x="6957201" y="3785047"/>
                </a:lnTo>
                <a:lnTo>
                  <a:pt x="6973890" y="3773402"/>
                </a:lnTo>
                <a:lnTo>
                  <a:pt x="6989340" y="3758705"/>
                </a:lnTo>
                <a:lnTo>
                  <a:pt x="6997804" y="3748903"/>
                </a:lnTo>
                <a:lnTo>
                  <a:pt x="7009267" y="3732230"/>
                </a:lnTo>
                <a:lnTo>
                  <a:pt x="7018144" y="3714409"/>
                </a:lnTo>
                <a:lnTo>
                  <a:pt x="7024457" y="3695459"/>
                </a:lnTo>
                <a:lnTo>
                  <a:pt x="7028227" y="3675400"/>
                </a:lnTo>
                <a:lnTo>
                  <a:pt x="7029479" y="3654248"/>
                </a:lnTo>
                <a:lnTo>
                  <a:pt x="7028953" y="3640024"/>
                </a:lnTo>
                <a:lnTo>
                  <a:pt x="7026090" y="3619276"/>
                </a:lnTo>
                <a:lnTo>
                  <a:pt x="7020720" y="3599816"/>
                </a:lnTo>
                <a:lnTo>
                  <a:pt x="7012821" y="3581647"/>
                </a:lnTo>
                <a:lnTo>
                  <a:pt x="7002368" y="3564766"/>
                </a:lnTo>
                <a:lnTo>
                  <a:pt x="6989340" y="3549175"/>
                </a:lnTo>
                <a:lnTo>
                  <a:pt x="6982744" y="3542546"/>
                </a:lnTo>
                <a:lnTo>
                  <a:pt x="6966932" y="3529692"/>
                </a:lnTo>
                <a:lnTo>
                  <a:pt x="6949714" y="3519649"/>
                </a:lnTo>
                <a:lnTo>
                  <a:pt x="6931094" y="3512445"/>
                </a:lnTo>
                <a:lnTo>
                  <a:pt x="6911075" y="3508103"/>
                </a:lnTo>
                <a:close/>
                <a:moveTo>
                  <a:pt x="7415588" y="3505431"/>
                </a:moveTo>
                <a:lnTo>
                  <a:pt x="7401155" y="3517603"/>
                </a:lnTo>
                <a:lnTo>
                  <a:pt x="7385181" y="3528926"/>
                </a:lnTo>
                <a:lnTo>
                  <a:pt x="7367799" y="3539431"/>
                </a:lnTo>
                <a:lnTo>
                  <a:pt x="7349121" y="3549171"/>
                </a:lnTo>
                <a:lnTo>
                  <a:pt x="7349121" y="3562346"/>
                </a:lnTo>
                <a:lnTo>
                  <a:pt x="7358361" y="3564546"/>
                </a:lnTo>
                <a:lnTo>
                  <a:pt x="7373915" y="3575005"/>
                </a:lnTo>
                <a:lnTo>
                  <a:pt x="7379827" y="3597947"/>
                </a:lnTo>
                <a:lnTo>
                  <a:pt x="7380853" y="3612704"/>
                </a:lnTo>
                <a:lnTo>
                  <a:pt x="7381490" y="3632447"/>
                </a:lnTo>
                <a:lnTo>
                  <a:pt x="7381696" y="3656771"/>
                </a:lnTo>
                <a:lnTo>
                  <a:pt x="7381696" y="3673732"/>
                </a:lnTo>
                <a:lnTo>
                  <a:pt x="7381482" y="3698157"/>
                </a:lnTo>
                <a:lnTo>
                  <a:pt x="7380864" y="3717882"/>
                </a:lnTo>
                <a:lnTo>
                  <a:pt x="7379827" y="3733048"/>
                </a:lnTo>
                <a:lnTo>
                  <a:pt x="7377693" y="3750429"/>
                </a:lnTo>
                <a:lnTo>
                  <a:pt x="7369665" y="3766976"/>
                </a:lnTo>
                <a:lnTo>
                  <a:pt x="7351608" y="3778082"/>
                </a:lnTo>
                <a:lnTo>
                  <a:pt x="7353479" y="3792451"/>
                </a:lnTo>
                <a:lnTo>
                  <a:pt x="7354328" y="3792379"/>
                </a:lnTo>
                <a:lnTo>
                  <a:pt x="7373172" y="3791213"/>
                </a:lnTo>
                <a:lnTo>
                  <a:pt x="7393651" y="3790637"/>
                </a:lnTo>
                <a:lnTo>
                  <a:pt x="7414654" y="3790651"/>
                </a:lnTo>
                <a:lnTo>
                  <a:pt x="7435077" y="3791256"/>
                </a:lnTo>
                <a:lnTo>
                  <a:pt x="7453815" y="3792451"/>
                </a:lnTo>
                <a:lnTo>
                  <a:pt x="7455706" y="3778082"/>
                </a:lnTo>
                <a:lnTo>
                  <a:pt x="7441671" y="3770682"/>
                </a:lnTo>
                <a:lnTo>
                  <a:pt x="7430789" y="3756501"/>
                </a:lnTo>
                <a:lnTo>
                  <a:pt x="7426831" y="3733048"/>
                </a:lnTo>
                <a:lnTo>
                  <a:pt x="7426223" y="3717006"/>
                </a:lnTo>
                <a:lnTo>
                  <a:pt x="7425763" y="3697045"/>
                </a:lnTo>
                <a:lnTo>
                  <a:pt x="7425577" y="3610463"/>
                </a:lnTo>
                <a:lnTo>
                  <a:pt x="7426099" y="3600802"/>
                </a:lnTo>
                <a:lnTo>
                  <a:pt x="7432094" y="3578722"/>
                </a:lnTo>
                <a:lnTo>
                  <a:pt x="7444325" y="3561625"/>
                </a:lnTo>
                <a:lnTo>
                  <a:pt x="7462214" y="3550583"/>
                </a:lnTo>
                <a:lnTo>
                  <a:pt x="7485177" y="3546664"/>
                </a:lnTo>
                <a:lnTo>
                  <a:pt x="7497893" y="3548290"/>
                </a:lnTo>
                <a:lnTo>
                  <a:pt x="7515894" y="3558359"/>
                </a:lnTo>
                <a:lnTo>
                  <a:pt x="7527483" y="3576273"/>
                </a:lnTo>
                <a:lnTo>
                  <a:pt x="7531585" y="3600454"/>
                </a:lnTo>
                <a:lnTo>
                  <a:pt x="7531584" y="3673733"/>
                </a:lnTo>
                <a:lnTo>
                  <a:pt x="7531358" y="3698157"/>
                </a:lnTo>
                <a:lnTo>
                  <a:pt x="7530722" y="3717882"/>
                </a:lnTo>
                <a:lnTo>
                  <a:pt x="7529675" y="3733048"/>
                </a:lnTo>
                <a:lnTo>
                  <a:pt x="7527552" y="3750421"/>
                </a:lnTo>
                <a:lnTo>
                  <a:pt x="7519526" y="3766973"/>
                </a:lnTo>
                <a:lnTo>
                  <a:pt x="7501476" y="3778082"/>
                </a:lnTo>
                <a:lnTo>
                  <a:pt x="7503366" y="3792451"/>
                </a:lnTo>
                <a:lnTo>
                  <a:pt x="7504179" y="3792382"/>
                </a:lnTo>
                <a:lnTo>
                  <a:pt x="7523011" y="3791215"/>
                </a:lnTo>
                <a:lnTo>
                  <a:pt x="7543488" y="3790637"/>
                </a:lnTo>
                <a:lnTo>
                  <a:pt x="7564496" y="3790651"/>
                </a:lnTo>
                <a:lnTo>
                  <a:pt x="7584925" y="3791256"/>
                </a:lnTo>
                <a:lnTo>
                  <a:pt x="7603663" y="3792451"/>
                </a:lnTo>
                <a:lnTo>
                  <a:pt x="7605534" y="3778082"/>
                </a:lnTo>
                <a:lnTo>
                  <a:pt x="7591535" y="3770696"/>
                </a:lnTo>
                <a:lnTo>
                  <a:pt x="7580659" y="3756512"/>
                </a:lnTo>
                <a:lnTo>
                  <a:pt x="7576718" y="3733048"/>
                </a:lnTo>
                <a:lnTo>
                  <a:pt x="7576100" y="3717006"/>
                </a:lnTo>
                <a:lnTo>
                  <a:pt x="7575648" y="3697045"/>
                </a:lnTo>
                <a:lnTo>
                  <a:pt x="7575464" y="3610463"/>
                </a:lnTo>
                <a:lnTo>
                  <a:pt x="7575984" y="3600831"/>
                </a:lnTo>
                <a:lnTo>
                  <a:pt x="7581972" y="3578741"/>
                </a:lnTo>
                <a:lnTo>
                  <a:pt x="7594197" y="3561634"/>
                </a:lnTo>
                <a:lnTo>
                  <a:pt x="7612076" y="3550584"/>
                </a:lnTo>
                <a:lnTo>
                  <a:pt x="7635025" y="3546664"/>
                </a:lnTo>
                <a:lnTo>
                  <a:pt x="7647714" y="3548287"/>
                </a:lnTo>
                <a:lnTo>
                  <a:pt x="7665711" y="3558355"/>
                </a:lnTo>
                <a:lnTo>
                  <a:pt x="7677306" y="3576268"/>
                </a:lnTo>
                <a:lnTo>
                  <a:pt x="7681413" y="3600454"/>
                </a:lnTo>
                <a:lnTo>
                  <a:pt x="7681413" y="3673732"/>
                </a:lnTo>
                <a:lnTo>
                  <a:pt x="7681189" y="3698157"/>
                </a:lnTo>
                <a:lnTo>
                  <a:pt x="7680562" y="3717882"/>
                </a:lnTo>
                <a:lnTo>
                  <a:pt x="7679542" y="3733048"/>
                </a:lnTo>
                <a:lnTo>
                  <a:pt x="7677403" y="3750421"/>
                </a:lnTo>
                <a:lnTo>
                  <a:pt x="7669383" y="3766973"/>
                </a:lnTo>
                <a:lnTo>
                  <a:pt x="7651343" y="3778082"/>
                </a:lnTo>
                <a:lnTo>
                  <a:pt x="7653214" y="3792451"/>
                </a:lnTo>
                <a:lnTo>
                  <a:pt x="7654045" y="3792381"/>
                </a:lnTo>
                <a:lnTo>
                  <a:pt x="7672870" y="3791213"/>
                </a:lnTo>
                <a:lnTo>
                  <a:pt x="7693347" y="3790637"/>
                </a:lnTo>
                <a:lnTo>
                  <a:pt x="7714359" y="3790651"/>
                </a:lnTo>
                <a:lnTo>
                  <a:pt x="7734794" y="3791256"/>
                </a:lnTo>
                <a:lnTo>
                  <a:pt x="7753531" y="3792451"/>
                </a:lnTo>
                <a:lnTo>
                  <a:pt x="7755402" y="3778082"/>
                </a:lnTo>
                <a:lnTo>
                  <a:pt x="7741389" y="3770686"/>
                </a:lnTo>
                <a:lnTo>
                  <a:pt x="7730513" y="3756504"/>
                </a:lnTo>
                <a:lnTo>
                  <a:pt x="7726547" y="3733048"/>
                </a:lnTo>
                <a:lnTo>
                  <a:pt x="7725934" y="3717006"/>
                </a:lnTo>
                <a:lnTo>
                  <a:pt x="7725489" y="3697045"/>
                </a:lnTo>
                <a:lnTo>
                  <a:pt x="7725312" y="3592972"/>
                </a:lnTo>
                <a:lnTo>
                  <a:pt x="7724681" y="3579035"/>
                </a:lnTo>
                <a:lnTo>
                  <a:pt x="7720861" y="3559033"/>
                </a:lnTo>
                <a:lnTo>
                  <a:pt x="7713393" y="3542325"/>
                </a:lnTo>
                <a:lnTo>
                  <a:pt x="7705376" y="3531095"/>
                </a:lnTo>
                <a:lnTo>
                  <a:pt x="7690164" y="3517525"/>
                </a:lnTo>
                <a:lnTo>
                  <a:pt x="7671958" y="3509380"/>
                </a:lnTo>
                <a:lnTo>
                  <a:pt x="7650687" y="3506664"/>
                </a:lnTo>
                <a:lnTo>
                  <a:pt x="7635903" y="3508139"/>
                </a:lnTo>
                <a:lnTo>
                  <a:pt x="7618193" y="3514283"/>
                </a:lnTo>
                <a:lnTo>
                  <a:pt x="7601751" y="3525237"/>
                </a:lnTo>
                <a:lnTo>
                  <a:pt x="7586643" y="3541035"/>
                </a:lnTo>
                <a:lnTo>
                  <a:pt x="7572937" y="3561708"/>
                </a:lnTo>
                <a:lnTo>
                  <a:pt x="7571704" y="3561708"/>
                </a:lnTo>
                <a:lnTo>
                  <a:pt x="7569814" y="3554205"/>
                </a:lnTo>
                <a:lnTo>
                  <a:pt x="7566649" y="3547956"/>
                </a:lnTo>
                <a:lnTo>
                  <a:pt x="7563524" y="3542325"/>
                </a:lnTo>
                <a:lnTo>
                  <a:pt x="7555503" y="3531095"/>
                </a:lnTo>
                <a:lnTo>
                  <a:pt x="7540302" y="3517525"/>
                </a:lnTo>
                <a:lnTo>
                  <a:pt x="7522104" y="3509380"/>
                </a:lnTo>
                <a:lnTo>
                  <a:pt x="7500820" y="3506664"/>
                </a:lnTo>
                <a:lnTo>
                  <a:pt x="7489184" y="3507542"/>
                </a:lnTo>
                <a:lnTo>
                  <a:pt x="7470882" y="3512967"/>
                </a:lnTo>
                <a:lnTo>
                  <a:pt x="7454177" y="3523308"/>
                </a:lnTo>
                <a:lnTo>
                  <a:pt x="7439075" y="3538534"/>
                </a:lnTo>
                <a:lnTo>
                  <a:pt x="7425577" y="3558604"/>
                </a:lnTo>
                <a:lnTo>
                  <a:pt x="7424430" y="3556344"/>
                </a:lnTo>
                <a:lnTo>
                  <a:pt x="7425727" y="3541165"/>
                </a:lnTo>
                <a:lnTo>
                  <a:pt x="7428722" y="3510425"/>
                </a:lnTo>
                <a:close/>
                <a:moveTo>
                  <a:pt x="7166649" y="3505429"/>
                </a:moveTo>
                <a:lnTo>
                  <a:pt x="7152246" y="3517603"/>
                </a:lnTo>
                <a:lnTo>
                  <a:pt x="7136274" y="3528927"/>
                </a:lnTo>
                <a:lnTo>
                  <a:pt x="7118887" y="3539429"/>
                </a:lnTo>
                <a:lnTo>
                  <a:pt x="7100203" y="3549169"/>
                </a:lnTo>
                <a:lnTo>
                  <a:pt x="7100203" y="3562344"/>
                </a:lnTo>
                <a:lnTo>
                  <a:pt x="7109705" y="3564547"/>
                </a:lnTo>
                <a:lnTo>
                  <a:pt x="7125470" y="3575008"/>
                </a:lnTo>
                <a:lnTo>
                  <a:pt x="7130928" y="3597945"/>
                </a:lnTo>
                <a:lnTo>
                  <a:pt x="7131946" y="3612702"/>
                </a:lnTo>
                <a:lnTo>
                  <a:pt x="7132587" y="3632445"/>
                </a:lnTo>
                <a:lnTo>
                  <a:pt x="7132799" y="3656769"/>
                </a:lnTo>
                <a:lnTo>
                  <a:pt x="7132799" y="3673730"/>
                </a:lnTo>
                <a:lnTo>
                  <a:pt x="7132579" y="3698155"/>
                </a:lnTo>
                <a:lnTo>
                  <a:pt x="7131957" y="3717880"/>
                </a:lnTo>
                <a:lnTo>
                  <a:pt x="7130928" y="3733046"/>
                </a:lnTo>
                <a:lnTo>
                  <a:pt x="7128795" y="3750427"/>
                </a:lnTo>
                <a:lnTo>
                  <a:pt x="7120768" y="3766974"/>
                </a:lnTo>
                <a:lnTo>
                  <a:pt x="7102710" y="3778080"/>
                </a:lnTo>
                <a:lnTo>
                  <a:pt x="7104600" y="3792449"/>
                </a:lnTo>
                <a:lnTo>
                  <a:pt x="7113862" y="3791752"/>
                </a:lnTo>
                <a:lnTo>
                  <a:pt x="7133300" y="3790870"/>
                </a:lnTo>
                <a:lnTo>
                  <a:pt x="7154748" y="3790578"/>
                </a:lnTo>
                <a:lnTo>
                  <a:pt x="7174153" y="3790740"/>
                </a:lnTo>
                <a:lnTo>
                  <a:pt x="7194307" y="3791360"/>
                </a:lnTo>
                <a:lnTo>
                  <a:pt x="7211205" y="3792449"/>
                </a:lnTo>
                <a:lnTo>
                  <a:pt x="7213035" y="3778080"/>
                </a:lnTo>
                <a:lnTo>
                  <a:pt x="7193782" y="3770026"/>
                </a:lnTo>
                <a:lnTo>
                  <a:pt x="7182185" y="3755797"/>
                </a:lnTo>
                <a:lnTo>
                  <a:pt x="7177933" y="3733046"/>
                </a:lnTo>
                <a:lnTo>
                  <a:pt x="7177309" y="3717004"/>
                </a:lnTo>
                <a:lnTo>
                  <a:pt x="7176845" y="3697043"/>
                </a:lnTo>
                <a:lnTo>
                  <a:pt x="7176659" y="3642978"/>
                </a:lnTo>
                <a:lnTo>
                  <a:pt x="7177152" y="3628635"/>
                </a:lnTo>
                <a:lnTo>
                  <a:pt x="7181363" y="3601221"/>
                </a:lnTo>
                <a:lnTo>
                  <a:pt x="7189397" y="3578980"/>
                </a:lnTo>
                <a:lnTo>
                  <a:pt x="7200671" y="3562439"/>
                </a:lnTo>
                <a:lnTo>
                  <a:pt x="7214607" y="3552127"/>
                </a:lnTo>
                <a:lnTo>
                  <a:pt x="7230627" y="3548572"/>
                </a:lnTo>
                <a:lnTo>
                  <a:pt x="7231110" y="3548580"/>
                </a:lnTo>
                <a:lnTo>
                  <a:pt x="7250164" y="3554327"/>
                </a:lnTo>
                <a:lnTo>
                  <a:pt x="7269473" y="3559816"/>
                </a:lnTo>
                <a:lnTo>
                  <a:pt x="7284538" y="3559816"/>
                </a:lnTo>
                <a:lnTo>
                  <a:pt x="7292059" y="3552293"/>
                </a:lnTo>
                <a:lnTo>
                  <a:pt x="7292059" y="3537945"/>
                </a:lnTo>
                <a:lnTo>
                  <a:pt x="7289975" y="3527138"/>
                </a:lnTo>
                <a:lnTo>
                  <a:pt x="7276470" y="3512377"/>
                </a:lnTo>
                <a:lnTo>
                  <a:pt x="7251941" y="3506662"/>
                </a:lnTo>
                <a:lnTo>
                  <a:pt x="7234183" y="3509524"/>
                </a:lnTo>
                <a:lnTo>
                  <a:pt x="7217326" y="3517850"/>
                </a:lnTo>
                <a:lnTo>
                  <a:pt x="7201821" y="3531252"/>
                </a:lnTo>
                <a:lnTo>
                  <a:pt x="7188116" y="3549338"/>
                </a:lnTo>
                <a:lnTo>
                  <a:pt x="7176659" y="3571715"/>
                </a:lnTo>
                <a:lnTo>
                  <a:pt x="7176112" y="3569794"/>
                </a:lnTo>
                <a:lnTo>
                  <a:pt x="7176924" y="3547357"/>
                </a:lnTo>
                <a:lnTo>
                  <a:pt x="7178162" y="3527619"/>
                </a:lnTo>
                <a:lnTo>
                  <a:pt x="7179802" y="3510423"/>
                </a:lnTo>
                <a:close/>
                <a:moveTo>
                  <a:pt x="5465408" y="3456035"/>
                </a:moveTo>
                <a:lnTo>
                  <a:pt x="5454024" y="3474456"/>
                </a:lnTo>
                <a:lnTo>
                  <a:pt x="5442485" y="3490497"/>
                </a:lnTo>
                <a:lnTo>
                  <a:pt x="5430261" y="3504521"/>
                </a:lnTo>
                <a:lnTo>
                  <a:pt x="5416466" y="3517503"/>
                </a:lnTo>
                <a:lnTo>
                  <a:pt x="5400215" y="3530421"/>
                </a:lnTo>
                <a:lnTo>
                  <a:pt x="5402085" y="3543555"/>
                </a:lnTo>
                <a:lnTo>
                  <a:pt x="5412146" y="3545964"/>
                </a:lnTo>
                <a:lnTo>
                  <a:pt x="5428108" y="3557003"/>
                </a:lnTo>
                <a:lnTo>
                  <a:pt x="5431558" y="3579833"/>
                </a:lnTo>
                <a:lnTo>
                  <a:pt x="5431558" y="3706778"/>
                </a:lnTo>
                <a:lnTo>
                  <a:pt x="5432181" y="3725418"/>
                </a:lnTo>
                <a:lnTo>
                  <a:pt x="5435161" y="3747659"/>
                </a:lnTo>
                <a:lnTo>
                  <a:pt x="5440594" y="3765394"/>
                </a:lnTo>
                <a:lnTo>
                  <a:pt x="5448472" y="3778696"/>
                </a:lnTo>
                <a:lnTo>
                  <a:pt x="5458200" y="3788168"/>
                </a:lnTo>
                <a:lnTo>
                  <a:pt x="5475794" y="3797449"/>
                </a:lnTo>
                <a:lnTo>
                  <a:pt x="5496770" y="3800586"/>
                </a:lnTo>
                <a:lnTo>
                  <a:pt x="5502982" y="3800270"/>
                </a:lnTo>
                <a:lnTo>
                  <a:pt x="5524352" y="3794093"/>
                </a:lnTo>
                <a:lnTo>
                  <a:pt x="5541280" y="3781910"/>
                </a:lnTo>
                <a:lnTo>
                  <a:pt x="5551933" y="3766200"/>
                </a:lnTo>
                <a:lnTo>
                  <a:pt x="5541268" y="3748050"/>
                </a:lnTo>
                <a:lnTo>
                  <a:pt x="5530601" y="3758697"/>
                </a:lnTo>
                <a:lnTo>
                  <a:pt x="5519953" y="3763711"/>
                </a:lnTo>
                <a:lnTo>
                  <a:pt x="5498005" y="3763711"/>
                </a:lnTo>
                <a:lnTo>
                  <a:pt x="5490482" y="3760568"/>
                </a:lnTo>
                <a:lnTo>
                  <a:pt x="5484851" y="3753681"/>
                </a:lnTo>
                <a:lnTo>
                  <a:pt x="5479920" y="3743709"/>
                </a:lnTo>
                <a:lnTo>
                  <a:pt x="5476054" y="3724887"/>
                </a:lnTo>
                <a:lnTo>
                  <a:pt x="5474801" y="3699275"/>
                </a:lnTo>
                <a:lnTo>
                  <a:pt x="5474801" y="3552311"/>
                </a:lnTo>
                <a:lnTo>
                  <a:pt x="5541905" y="3552311"/>
                </a:lnTo>
                <a:lnTo>
                  <a:pt x="5546919" y="3529188"/>
                </a:lnTo>
                <a:lnTo>
                  <a:pt x="5541905" y="3518561"/>
                </a:lnTo>
                <a:lnTo>
                  <a:pt x="5538765" y="3518751"/>
                </a:lnTo>
                <a:lnTo>
                  <a:pt x="5524389" y="3519514"/>
                </a:lnTo>
                <a:lnTo>
                  <a:pt x="5503497" y="3520350"/>
                </a:lnTo>
                <a:lnTo>
                  <a:pt x="5476074" y="3521048"/>
                </a:lnTo>
                <a:lnTo>
                  <a:pt x="5476129" y="3520313"/>
                </a:lnTo>
                <a:lnTo>
                  <a:pt x="5477024" y="3507820"/>
                </a:lnTo>
                <a:lnTo>
                  <a:pt x="5478595" y="3487597"/>
                </a:lnTo>
                <a:lnTo>
                  <a:pt x="5481088" y="3459775"/>
                </a:lnTo>
                <a:close/>
                <a:moveTo>
                  <a:pt x="4545124" y="3344092"/>
                </a:moveTo>
                <a:lnTo>
                  <a:pt x="4539909" y="3344135"/>
                </a:lnTo>
                <a:lnTo>
                  <a:pt x="4518445" y="3345238"/>
                </a:lnTo>
                <a:lnTo>
                  <a:pt x="4497691" y="3347837"/>
                </a:lnTo>
                <a:lnTo>
                  <a:pt x="4477651" y="3351932"/>
                </a:lnTo>
                <a:lnTo>
                  <a:pt x="4458332" y="3357521"/>
                </a:lnTo>
                <a:lnTo>
                  <a:pt x="4439737" y="3364607"/>
                </a:lnTo>
                <a:lnTo>
                  <a:pt x="4421872" y="3373186"/>
                </a:lnTo>
                <a:lnTo>
                  <a:pt x="4404742" y="3383260"/>
                </a:lnTo>
                <a:lnTo>
                  <a:pt x="4388354" y="3394829"/>
                </a:lnTo>
                <a:lnTo>
                  <a:pt x="4372708" y="3407892"/>
                </a:lnTo>
                <a:lnTo>
                  <a:pt x="4358289" y="3421919"/>
                </a:lnTo>
                <a:lnTo>
                  <a:pt x="4345109" y="3437354"/>
                </a:lnTo>
                <a:lnTo>
                  <a:pt x="4333670" y="3453749"/>
                </a:lnTo>
                <a:lnTo>
                  <a:pt x="4323974" y="3471095"/>
                </a:lnTo>
                <a:lnTo>
                  <a:pt x="4316029" y="3489379"/>
                </a:lnTo>
                <a:lnTo>
                  <a:pt x="4309840" y="3508595"/>
                </a:lnTo>
                <a:lnTo>
                  <a:pt x="4305412" y="3528727"/>
                </a:lnTo>
                <a:lnTo>
                  <a:pt x="4302752" y="3549769"/>
                </a:lnTo>
                <a:lnTo>
                  <a:pt x="4301864" y="3571710"/>
                </a:lnTo>
                <a:lnTo>
                  <a:pt x="4302782" y="3594069"/>
                </a:lnTo>
                <a:lnTo>
                  <a:pt x="4306123" y="3618934"/>
                </a:lnTo>
                <a:lnTo>
                  <a:pt x="4311764" y="3642254"/>
                </a:lnTo>
                <a:lnTo>
                  <a:pt x="4319550" y="3664017"/>
                </a:lnTo>
                <a:lnTo>
                  <a:pt x="4329325" y="3684216"/>
                </a:lnTo>
                <a:lnTo>
                  <a:pt x="4340936" y="3702846"/>
                </a:lnTo>
                <a:lnTo>
                  <a:pt x="4354229" y="3719896"/>
                </a:lnTo>
                <a:lnTo>
                  <a:pt x="4369050" y="3735358"/>
                </a:lnTo>
                <a:lnTo>
                  <a:pt x="4385245" y="3749228"/>
                </a:lnTo>
                <a:lnTo>
                  <a:pt x="4402661" y="3761494"/>
                </a:lnTo>
                <a:lnTo>
                  <a:pt x="4421139" y="3772150"/>
                </a:lnTo>
                <a:lnTo>
                  <a:pt x="4440530" y="3781188"/>
                </a:lnTo>
                <a:lnTo>
                  <a:pt x="4460678" y="3788600"/>
                </a:lnTo>
                <a:lnTo>
                  <a:pt x="4481430" y="3794379"/>
                </a:lnTo>
                <a:lnTo>
                  <a:pt x="4502630" y="3798517"/>
                </a:lnTo>
                <a:lnTo>
                  <a:pt x="4524125" y="3801004"/>
                </a:lnTo>
                <a:lnTo>
                  <a:pt x="4545763" y="3801836"/>
                </a:lnTo>
                <a:lnTo>
                  <a:pt x="4546581" y="3801835"/>
                </a:lnTo>
                <a:lnTo>
                  <a:pt x="4568775" y="3801106"/>
                </a:lnTo>
                <a:lnTo>
                  <a:pt x="4589992" y="3799022"/>
                </a:lnTo>
                <a:lnTo>
                  <a:pt x="4610243" y="3795595"/>
                </a:lnTo>
                <a:lnTo>
                  <a:pt x="4629537" y="3790838"/>
                </a:lnTo>
                <a:lnTo>
                  <a:pt x="4647889" y="3784758"/>
                </a:lnTo>
                <a:lnTo>
                  <a:pt x="4665306" y="3777370"/>
                </a:lnTo>
                <a:lnTo>
                  <a:pt x="4681800" y="3768683"/>
                </a:lnTo>
                <a:lnTo>
                  <a:pt x="4685776" y="3746122"/>
                </a:lnTo>
                <a:lnTo>
                  <a:pt x="4688479" y="3727491"/>
                </a:lnTo>
                <a:lnTo>
                  <a:pt x="4690916" y="3707530"/>
                </a:lnTo>
                <a:lnTo>
                  <a:pt x="4693088" y="3686241"/>
                </a:lnTo>
                <a:lnTo>
                  <a:pt x="4694993" y="3663628"/>
                </a:lnTo>
                <a:lnTo>
                  <a:pt x="4676187" y="3660524"/>
                </a:lnTo>
                <a:lnTo>
                  <a:pt x="4667388" y="3685580"/>
                </a:lnTo>
                <a:lnTo>
                  <a:pt x="4660049" y="3704117"/>
                </a:lnTo>
                <a:lnTo>
                  <a:pt x="4654237" y="3716165"/>
                </a:lnTo>
                <a:lnTo>
                  <a:pt x="4644473" y="3731817"/>
                </a:lnTo>
                <a:lnTo>
                  <a:pt x="4631265" y="3747449"/>
                </a:lnTo>
                <a:lnTo>
                  <a:pt x="4616196" y="3759239"/>
                </a:lnTo>
                <a:lnTo>
                  <a:pt x="4598677" y="3767401"/>
                </a:lnTo>
                <a:lnTo>
                  <a:pt x="4578108" y="3772143"/>
                </a:lnTo>
                <a:lnTo>
                  <a:pt x="4553900" y="3773677"/>
                </a:lnTo>
                <a:lnTo>
                  <a:pt x="4546454" y="3773545"/>
                </a:lnTo>
                <a:lnTo>
                  <a:pt x="4526089" y="3771766"/>
                </a:lnTo>
                <a:lnTo>
                  <a:pt x="4506417" y="3767923"/>
                </a:lnTo>
                <a:lnTo>
                  <a:pt x="4487438" y="3762022"/>
                </a:lnTo>
                <a:lnTo>
                  <a:pt x="4469156" y="3754071"/>
                </a:lnTo>
                <a:lnTo>
                  <a:pt x="4451568" y="3744082"/>
                </a:lnTo>
                <a:lnTo>
                  <a:pt x="4434674" y="3732060"/>
                </a:lnTo>
                <a:lnTo>
                  <a:pt x="4418479" y="3718017"/>
                </a:lnTo>
                <a:lnTo>
                  <a:pt x="4405769" y="3704497"/>
                </a:lnTo>
                <a:lnTo>
                  <a:pt x="4393880" y="3688858"/>
                </a:lnTo>
                <a:lnTo>
                  <a:pt x="4383800" y="3672052"/>
                </a:lnTo>
                <a:lnTo>
                  <a:pt x="4375541" y="3654097"/>
                </a:lnTo>
                <a:lnTo>
                  <a:pt x="4369105" y="3635007"/>
                </a:lnTo>
                <a:lnTo>
                  <a:pt x="4364500" y="3614796"/>
                </a:lnTo>
                <a:lnTo>
                  <a:pt x="4361733" y="3593481"/>
                </a:lnTo>
                <a:lnTo>
                  <a:pt x="4360809" y="3571074"/>
                </a:lnTo>
                <a:lnTo>
                  <a:pt x="4361159" y="3556656"/>
                </a:lnTo>
                <a:lnTo>
                  <a:pt x="4363136" y="3534865"/>
                </a:lnTo>
                <a:lnTo>
                  <a:pt x="4366858" y="3514219"/>
                </a:lnTo>
                <a:lnTo>
                  <a:pt x="4372319" y="3494712"/>
                </a:lnTo>
                <a:lnTo>
                  <a:pt x="4379525" y="3476333"/>
                </a:lnTo>
                <a:lnTo>
                  <a:pt x="4388473" y="3459076"/>
                </a:lnTo>
                <a:lnTo>
                  <a:pt x="4399162" y="3442932"/>
                </a:lnTo>
                <a:lnTo>
                  <a:pt x="4411593" y="3427891"/>
                </a:lnTo>
                <a:lnTo>
                  <a:pt x="4430799" y="3410089"/>
                </a:lnTo>
                <a:lnTo>
                  <a:pt x="4447034" y="3398670"/>
                </a:lnTo>
                <a:lnTo>
                  <a:pt x="4464426" y="3389352"/>
                </a:lnTo>
                <a:lnTo>
                  <a:pt x="4482986" y="3382123"/>
                </a:lnTo>
                <a:lnTo>
                  <a:pt x="4502722" y="3376974"/>
                </a:lnTo>
                <a:lnTo>
                  <a:pt x="4523644" y="3373892"/>
                </a:lnTo>
                <a:lnTo>
                  <a:pt x="4545763" y="3372868"/>
                </a:lnTo>
                <a:lnTo>
                  <a:pt x="4568310" y="3374245"/>
                </a:lnTo>
                <a:lnTo>
                  <a:pt x="4589129" y="3378526"/>
                </a:lnTo>
                <a:lnTo>
                  <a:pt x="4607673" y="3385745"/>
                </a:lnTo>
                <a:lnTo>
                  <a:pt x="4623945" y="3395933"/>
                </a:lnTo>
                <a:lnTo>
                  <a:pt x="4637939" y="3409125"/>
                </a:lnTo>
                <a:lnTo>
                  <a:pt x="4650617" y="3427906"/>
                </a:lnTo>
                <a:lnTo>
                  <a:pt x="4658491" y="3446636"/>
                </a:lnTo>
                <a:lnTo>
                  <a:pt x="4664884" y="3469144"/>
                </a:lnTo>
                <a:lnTo>
                  <a:pt x="4683690" y="3467890"/>
                </a:lnTo>
                <a:lnTo>
                  <a:pt x="4683982" y="3457895"/>
                </a:lnTo>
                <a:lnTo>
                  <a:pt x="4684662" y="3435394"/>
                </a:lnTo>
                <a:lnTo>
                  <a:pt x="4684943" y="3421006"/>
                </a:lnTo>
                <a:lnTo>
                  <a:pt x="4684470" y="3400576"/>
                </a:lnTo>
                <a:lnTo>
                  <a:pt x="4683690" y="3375375"/>
                </a:lnTo>
                <a:lnTo>
                  <a:pt x="4663013" y="3366268"/>
                </a:lnTo>
                <a:lnTo>
                  <a:pt x="4644384" y="3359536"/>
                </a:lnTo>
                <a:lnTo>
                  <a:pt x="4625333" y="3354005"/>
                </a:lnTo>
                <a:lnTo>
                  <a:pt x="4605870" y="3349685"/>
                </a:lnTo>
                <a:lnTo>
                  <a:pt x="4586007" y="3346584"/>
                </a:lnTo>
                <a:lnTo>
                  <a:pt x="4565756" y="3344716"/>
                </a:lnTo>
                <a:close/>
                <a:moveTo>
                  <a:pt x="5217167" y="3322805"/>
                </a:moveTo>
                <a:lnTo>
                  <a:pt x="5212809" y="3327382"/>
                </a:lnTo>
                <a:lnTo>
                  <a:pt x="5211137" y="3329093"/>
                </a:lnTo>
                <a:lnTo>
                  <a:pt x="5125208" y="3435818"/>
                </a:lnTo>
                <a:lnTo>
                  <a:pt x="5122741" y="3439599"/>
                </a:lnTo>
                <a:lnTo>
                  <a:pt x="5129904" y="3446504"/>
                </a:lnTo>
                <a:lnTo>
                  <a:pt x="5132671" y="3445230"/>
                </a:lnTo>
                <a:lnTo>
                  <a:pt x="5217485" y="3381710"/>
                </a:lnTo>
                <a:lnTo>
                  <a:pt x="5309085" y="3446125"/>
                </a:lnTo>
                <a:lnTo>
                  <a:pt x="5311394" y="3446225"/>
                </a:lnTo>
                <a:lnTo>
                  <a:pt x="5318160" y="3438563"/>
                </a:lnTo>
                <a:lnTo>
                  <a:pt x="5316727" y="3436952"/>
                </a:lnTo>
                <a:lnTo>
                  <a:pt x="5226282" y="3329670"/>
                </a:lnTo>
                <a:lnTo>
                  <a:pt x="5221923" y="3324217"/>
                </a:lnTo>
                <a:close/>
                <a:moveTo>
                  <a:pt x="4845068" y="3321583"/>
                </a:moveTo>
                <a:lnTo>
                  <a:pt x="4830035" y="3333163"/>
                </a:lnTo>
                <a:lnTo>
                  <a:pt x="4813976" y="3344406"/>
                </a:lnTo>
                <a:lnTo>
                  <a:pt x="4796857" y="3355177"/>
                </a:lnTo>
                <a:lnTo>
                  <a:pt x="4778622" y="3365364"/>
                </a:lnTo>
                <a:lnTo>
                  <a:pt x="4778622" y="3379095"/>
                </a:lnTo>
                <a:lnTo>
                  <a:pt x="4803884" y="3391814"/>
                </a:lnTo>
                <a:lnTo>
                  <a:pt x="4809347" y="3414755"/>
                </a:lnTo>
                <a:lnTo>
                  <a:pt x="4810345" y="3429074"/>
                </a:lnTo>
                <a:lnTo>
                  <a:pt x="4811000" y="3448781"/>
                </a:lnTo>
                <a:lnTo>
                  <a:pt x="4811218" y="3472903"/>
                </a:lnTo>
                <a:lnTo>
                  <a:pt x="4811218" y="3673716"/>
                </a:lnTo>
                <a:lnTo>
                  <a:pt x="4810998" y="3698151"/>
                </a:lnTo>
                <a:lnTo>
                  <a:pt x="4810376" y="3717879"/>
                </a:lnTo>
                <a:lnTo>
                  <a:pt x="4809347" y="3733039"/>
                </a:lnTo>
                <a:lnTo>
                  <a:pt x="4807205" y="3750427"/>
                </a:lnTo>
                <a:lnTo>
                  <a:pt x="4799182" y="3766971"/>
                </a:lnTo>
                <a:lnTo>
                  <a:pt x="4781129" y="3778073"/>
                </a:lnTo>
                <a:lnTo>
                  <a:pt x="4783000" y="3792440"/>
                </a:lnTo>
                <a:lnTo>
                  <a:pt x="4783846" y="3792370"/>
                </a:lnTo>
                <a:lnTo>
                  <a:pt x="4802686" y="3791213"/>
                </a:lnTo>
                <a:lnTo>
                  <a:pt x="4823167" y="3790641"/>
                </a:lnTo>
                <a:lnTo>
                  <a:pt x="4844177" y="3790655"/>
                </a:lnTo>
                <a:lnTo>
                  <a:pt x="4864603" y="3791256"/>
                </a:lnTo>
                <a:lnTo>
                  <a:pt x="4883336" y="3792440"/>
                </a:lnTo>
                <a:lnTo>
                  <a:pt x="4885207" y="3778073"/>
                </a:lnTo>
                <a:lnTo>
                  <a:pt x="4871189" y="3770682"/>
                </a:lnTo>
                <a:lnTo>
                  <a:pt x="4860310" y="3756498"/>
                </a:lnTo>
                <a:lnTo>
                  <a:pt x="4856371" y="3733039"/>
                </a:lnTo>
                <a:lnTo>
                  <a:pt x="4855755" y="3717022"/>
                </a:lnTo>
                <a:lnTo>
                  <a:pt x="4855301" y="3697060"/>
                </a:lnTo>
                <a:lnTo>
                  <a:pt x="4855117" y="3616742"/>
                </a:lnTo>
                <a:lnTo>
                  <a:pt x="4858130" y="3594568"/>
                </a:lnTo>
                <a:lnTo>
                  <a:pt x="4867267" y="3575140"/>
                </a:lnTo>
                <a:lnTo>
                  <a:pt x="4881921" y="3560240"/>
                </a:lnTo>
                <a:lnTo>
                  <a:pt x="4901478" y="3550695"/>
                </a:lnTo>
                <a:lnTo>
                  <a:pt x="4925326" y="3547329"/>
                </a:lnTo>
                <a:lnTo>
                  <a:pt x="4926060" y="3547334"/>
                </a:lnTo>
                <a:lnTo>
                  <a:pt x="4948311" y="3551773"/>
                </a:lnTo>
                <a:lnTo>
                  <a:pt x="4965270" y="3563811"/>
                </a:lnTo>
                <a:lnTo>
                  <a:pt x="4976077" y="3582304"/>
                </a:lnTo>
                <a:lnTo>
                  <a:pt x="4979872" y="3606115"/>
                </a:lnTo>
                <a:lnTo>
                  <a:pt x="4979871" y="3673714"/>
                </a:lnTo>
                <a:lnTo>
                  <a:pt x="4979653" y="3698151"/>
                </a:lnTo>
                <a:lnTo>
                  <a:pt x="4979036" y="3717879"/>
                </a:lnTo>
                <a:lnTo>
                  <a:pt x="4978022" y="3733039"/>
                </a:lnTo>
                <a:lnTo>
                  <a:pt x="4975883" y="3750437"/>
                </a:lnTo>
                <a:lnTo>
                  <a:pt x="4967845" y="3766974"/>
                </a:lnTo>
                <a:lnTo>
                  <a:pt x="4949782" y="3778073"/>
                </a:lnTo>
                <a:lnTo>
                  <a:pt x="4951674" y="3792440"/>
                </a:lnTo>
                <a:lnTo>
                  <a:pt x="4952503" y="3792371"/>
                </a:lnTo>
                <a:lnTo>
                  <a:pt x="4971334" y="3791213"/>
                </a:lnTo>
                <a:lnTo>
                  <a:pt x="4991812" y="3790641"/>
                </a:lnTo>
                <a:lnTo>
                  <a:pt x="5012824" y="3790655"/>
                </a:lnTo>
                <a:lnTo>
                  <a:pt x="5033253" y="3791256"/>
                </a:lnTo>
                <a:lnTo>
                  <a:pt x="5051989" y="3792440"/>
                </a:lnTo>
                <a:lnTo>
                  <a:pt x="5053860" y="3778073"/>
                </a:lnTo>
                <a:lnTo>
                  <a:pt x="5039853" y="3770682"/>
                </a:lnTo>
                <a:lnTo>
                  <a:pt x="5028979" y="3756498"/>
                </a:lnTo>
                <a:lnTo>
                  <a:pt x="5025025" y="3733039"/>
                </a:lnTo>
                <a:lnTo>
                  <a:pt x="5024394" y="3717022"/>
                </a:lnTo>
                <a:lnTo>
                  <a:pt x="5023935" y="3697060"/>
                </a:lnTo>
                <a:lnTo>
                  <a:pt x="5023752" y="3600463"/>
                </a:lnTo>
                <a:lnTo>
                  <a:pt x="5022598" y="3582369"/>
                </a:lnTo>
                <a:lnTo>
                  <a:pt x="5018233" y="3562897"/>
                </a:lnTo>
                <a:lnTo>
                  <a:pt x="5010617" y="3545440"/>
                </a:lnTo>
                <a:lnTo>
                  <a:pt x="4996369" y="3527642"/>
                </a:lnTo>
                <a:lnTo>
                  <a:pt x="4980209" y="3516022"/>
                </a:lnTo>
                <a:lnTo>
                  <a:pt x="4961126" y="3509005"/>
                </a:lnTo>
                <a:lnTo>
                  <a:pt x="4939116" y="3506655"/>
                </a:lnTo>
                <a:lnTo>
                  <a:pt x="4937048" y="3506680"/>
                </a:lnTo>
                <a:lnTo>
                  <a:pt x="4916864" y="3509685"/>
                </a:lnTo>
                <a:lnTo>
                  <a:pt x="4898298" y="3517360"/>
                </a:lnTo>
                <a:lnTo>
                  <a:pt x="4881632" y="3529220"/>
                </a:lnTo>
                <a:lnTo>
                  <a:pt x="4867143" y="3544785"/>
                </a:lnTo>
                <a:lnTo>
                  <a:pt x="4855117" y="3563569"/>
                </a:lnTo>
                <a:lnTo>
                  <a:pt x="4854481" y="3562952"/>
                </a:lnTo>
                <a:lnTo>
                  <a:pt x="4855117" y="3439749"/>
                </a:lnTo>
                <a:lnTo>
                  <a:pt x="4855173" y="3425340"/>
                </a:lnTo>
                <a:lnTo>
                  <a:pt x="4855432" y="3404777"/>
                </a:lnTo>
                <a:lnTo>
                  <a:pt x="4855890" y="3384642"/>
                </a:lnTo>
                <a:lnTo>
                  <a:pt x="4856526" y="3364912"/>
                </a:lnTo>
                <a:lnTo>
                  <a:pt x="4857316" y="3345572"/>
                </a:lnTo>
                <a:lnTo>
                  <a:pt x="4858242" y="3326597"/>
                </a:lnTo>
                <a:close/>
                <a:moveTo>
                  <a:pt x="6764646" y="3321368"/>
                </a:moveTo>
                <a:lnTo>
                  <a:pt x="6745829" y="3323002"/>
                </a:lnTo>
                <a:lnTo>
                  <a:pt x="6727552" y="3327835"/>
                </a:lnTo>
                <a:lnTo>
                  <a:pt x="6709964" y="3335756"/>
                </a:lnTo>
                <a:lnTo>
                  <a:pt x="6693209" y="3346657"/>
                </a:lnTo>
                <a:lnTo>
                  <a:pt x="6677435" y="3360427"/>
                </a:lnTo>
                <a:lnTo>
                  <a:pt x="6662787" y="3376960"/>
                </a:lnTo>
                <a:lnTo>
                  <a:pt x="6649408" y="3396146"/>
                </a:lnTo>
                <a:lnTo>
                  <a:pt x="6639316" y="3414122"/>
                </a:lnTo>
                <a:lnTo>
                  <a:pt x="6632481" y="3428762"/>
                </a:lnTo>
                <a:lnTo>
                  <a:pt x="6625990" y="3445321"/>
                </a:lnTo>
                <a:lnTo>
                  <a:pt x="6619856" y="3463772"/>
                </a:lnTo>
                <a:lnTo>
                  <a:pt x="6614086" y="3484080"/>
                </a:lnTo>
                <a:lnTo>
                  <a:pt x="6608695" y="3506213"/>
                </a:lnTo>
                <a:lnTo>
                  <a:pt x="6605644" y="3520350"/>
                </a:lnTo>
                <a:lnTo>
                  <a:pt x="6553128" y="3524151"/>
                </a:lnTo>
                <a:lnTo>
                  <a:pt x="6553128" y="3555036"/>
                </a:lnTo>
                <a:lnTo>
                  <a:pt x="6600351" y="3555036"/>
                </a:lnTo>
                <a:lnTo>
                  <a:pt x="6562600" y="3814992"/>
                </a:lnTo>
                <a:lnTo>
                  <a:pt x="6553474" y="3854380"/>
                </a:lnTo>
                <a:lnTo>
                  <a:pt x="6546630" y="3878353"/>
                </a:lnTo>
                <a:lnTo>
                  <a:pt x="6540371" y="3890569"/>
                </a:lnTo>
                <a:lnTo>
                  <a:pt x="6532997" y="3894685"/>
                </a:lnTo>
                <a:lnTo>
                  <a:pt x="6521825" y="3894792"/>
                </a:lnTo>
                <a:lnTo>
                  <a:pt x="6517010" y="3890393"/>
                </a:lnTo>
                <a:lnTo>
                  <a:pt x="6511815" y="3885260"/>
                </a:lnTo>
                <a:lnTo>
                  <a:pt x="6504711" y="3876861"/>
                </a:lnTo>
                <a:lnTo>
                  <a:pt x="6495955" y="3872424"/>
                </a:lnTo>
                <a:lnTo>
                  <a:pt x="6472731" y="3872424"/>
                </a:lnTo>
                <a:lnTo>
                  <a:pt x="6461886" y="3884066"/>
                </a:lnTo>
                <a:lnTo>
                  <a:pt x="6461886" y="3898911"/>
                </a:lnTo>
                <a:lnTo>
                  <a:pt x="6468613" y="3916801"/>
                </a:lnTo>
                <a:lnTo>
                  <a:pt x="6486188" y="3929286"/>
                </a:lnTo>
                <a:lnTo>
                  <a:pt x="6508492" y="3933517"/>
                </a:lnTo>
                <a:lnTo>
                  <a:pt x="6523939" y="3932179"/>
                </a:lnTo>
                <a:lnTo>
                  <a:pt x="6537993" y="3928049"/>
                </a:lnTo>
                <a:lnTo>
                  <a:pt x="6550755" y="3920958"/>
                </a:lnTo>
                <a:lnTo>
                  <a:pt x="6562329" y="3910738"/>
                </a:lnTo>
                <a:lnTo>
                  <a:pt x="6572812" y="3897216"/>
                </a:lnTo>
                <a:lnTo>
                  <a:pt x="6582307" y="3880224"/>
                </a:lnTo>
                <a:lnTo>
                  <a:pt x="6590916" y="3859592"/>
                </a:lnTo>
                <a:lnTo>
                  <a:pt x="6598738" y="3835149"/>
                </a:lnTo>
                <a:lnTo>
                  <a:pt x="6605874" y="3806725"/>
                </a:lnTo>
                <a:lnTo>
                  <a:pt x="6612427" y="3774151"/>
                </a:lnTo>
                <a:lnTo>
                  <a:pt x="6616271" y="3751610"/>
                </a:lnTo>
                <a:lnTo>
                  <a:pt x="6647216" y="3555036"/>
                </a:lnTo>
                <a:lnTo>
                  <a:pt x="6712667" y="3555036"/>
                </a:lnTo>
                <a:lnTo>
                  <a:pt x="6721801" y="3529046"/>
                </a:lnTo>
                <a:lnTo>
                  <a:pt x="6715552" y="3515752"/>
                </a:lnTo>
                <a:lnTo>
                  <a:pt x="6713722" y="3515832"/>
                </a:lnTo>
                <a:lnTo>
                  <a:pt x="6693353" y="3516840"/>
                </a:lnTo>
                <a:lnTo>
                  <a:pt x="6673481" y="3517603"/>
                </a:lnTo>
                <a:lnTo>
                  <a:pt x="6654058" y="3518230"/>
                </a:lnTo>
                <a:lnTo>
                  <a:pt x="6653724" y="3518241"/>
                </a:lnTo>
                <a:lnTo>
                  <a:pt x="6659874" y="3485338"/>
                </a:lnTo>
                <a:lnTo>
                  <a:pt x="6666869" y="3456216"/>
                </a:lnTo>
                <a:lnTo>
                  <a:pt x="6674704" y="3430892"/>
                </a:lnTo>
                <a:lnTo>
                  <a:pt x="6683370" y="3409374"/>
                </a:lnTo>
                <a:lnTo>
                  <a:pt x="6692863" y="3391677"/>
                </a:lnTo>
                <a:lnTo>
                  <a:pt x="6703178" y="3377811"/>
                </a:lnTo>
                <a:lnTo>
                  <a:pt x="6714306" y="3367790"/>
                </a:lnTo>
                <a:lnTo>
                  <a:pt x="6726243" y="3361628"/>
                </a:lnTo>
                <a:lnTo>
                  <a:pt x="6738984" y="3359334"/>
                </a:lnTo>
                <a:lnTo>
                  <a:pt x="6754556" y="3359316"/>
                </a:lnTo>
                <a:lnTo>
                  <a:pt x="6761363" y="3363536"/>
                </a:lnTo>
                <a:lnTo>
                  <a:pt x="6769084" y="3377208"/>
                </a:lnTo>
                <a:lnTo>
                  <a:pt x="6777084" y="3393128"/>
                </a:lnTo>
                <a:lnTo>
                  <a:pt x="6787412" y="3401207"/>
                </a:lnTo>
                <a:lnTo>
                  <a:pt x="6799730" y="3401207"/>
                </a:lnTo>
                <a:lnTo>
                  <a:pt x="6819246" y="3393324"/>
                </a:lnTo>
                <a:lnTo>
                  <a:pt x="6826959" y="3372178"/>
                </a:lnTo>
                <a:lnTo>
                  <a:pt x="6826974" y="3370979"/>
                </a:lnTo>
                <a:lnTo>
                  <a:pt x="6821991" y="3351898"/>
                </a:lnTo>
                <a:lnTo>
                  <a:pt x="6808500" y="3336112"/>
                </a:lnTo>
                <a:lnTo>
                  <a:pt x="6788683" y="3325356"/>
                </a:lnTo>
                <a:close/>
                <a:moveTo>
                  <a:pt x="7852626" y="3320939"/>
                </a:moveTo>
                <a:lnTo>
                  <a:pt x="7845692" y="3321493"/>
                </a:lnTo>
                <a:lnTo>
                  <a:pt x="7826481" y="3331771"/>
                </a:lnTo>
                <a:lnTo>
                  <a:pt x="7819372" y="3351604"/>
                </a:lnTo>
                <a:lnTo>
                  <a:pt x="7827979" y="3373145"/>
                </a:lnTo>
                <a:lnTo>
                  <a:pt x="7847591" y="3385972"/>
                </a:lnTo>
                <a:lnTo>
                  <a:pt x="7860764" y="3391603"/>
                </a:lnTo>
                <a:lnTo>
                  <a:pt x="7867034" y="3399744"/>
                </a:lnTo>
                <a:lnTo>
                  <a:pt x="7866987" y="3412408"/>
                </a:lnTo>
                <a:lnTo>
                  <a:pt x="7862748" y="3428980"/>
                </a:lnTo>
                <a:lnTo>
                  <a:pt x="7851624" y="3443679"/>
                </a:lnTo>
                <a:lnTo>
                  <a:pt x="7833616" y="3456611"/>
                </a:lnTo>
                <a:lnTo>
                  <a:pt x="7808726" y="3467881"/>
                </a:lnTo>
                <a:lnTo>
                  <a:pt x="7813104" y="3484139"/>
                </a:lnTo>
                <a:lnTo>
                  <a:pt x="7829791" y="3480109"/>
                </a:lnTo>
                <a:lnTo>
                  <a:pt x="7851313" y="3471485"/>
                </a:lnTo>
                <a:lnTo>
                  <a:pt x="7869237" y="3459775"/>
                </a:lnTo>
                <a:lnTo>
                  <a:pt x="7883421" y="3445144"/>
                </a:lnTo>
                <a:lnTo>
                  <a:pt x="7893725" y="3427754"/>
                </a:lnTo>
                <a:lnTo>
                  <a:pt x="7900010" y="3407770"/>
                </a:lnTo>
                <a:lnTo>
                  <a:pt x="7902136" y="3385355"/>
                </a:lnTo>
                <a:lnTo>
                  <a:pt x="7902106" y="3383198"/>
                </a:lnTo>
                <a:lnTo>
                  <a:pt x="7897418" y="3358858"/>
                </a:lnTo>
                <a:lnTo>
                  <a:pt x="7886204" y="3339080"/>
                </a:lnTo>
                <a:lnTo>
                  <a:pt x="7870569" y="3325795"/>
                </a:lnTo>
                <a:close/>
                <a:moveTo>
                  <a:pt x="6100566" y="2503273"/>
                </a:moveTo>
                <a:lnTo>
                  <a:pt x="6121479" y="2504221"/>
                </a:lnTo>
                <a:lnTo>
                  <a:pt x="6141236" y="2506916"/>
                </a:lnTo>
                <a:lnTo>
                  <a:pt x="6159839" y="2511141"/>
                </a:lnTo>
                <a:lnTo>
                  <a:pt x="6161041" y="2511473"/>
                </a:lnTo>
                <a:lnTo>
                  <a:pt x="6156655" y="2530381"/>
                </a:lnTo>
                <a:lnTo>
                  <a:pt x="6152440" y="2550297"/>
                </a:lnTo>
                <a:lnTo>
                  <a:pt x="6152305" y="2550974"/>
                </a:lnTo>
                <a:lnTo>
                  <a:pt x="6143051" y="2596326"/>
                </a:lnTo>
                <a:lnTo>
                  <a:pt x="6089560" y="2860420"/>
                </a:lnTo>
                <a:lnTo>
                  <a:pt x="6085329" y="2880501"/>
                </a:lnTo>
                <a:lnTo>
                  <a:pt x="6080946" y="2899455"/>
                </a:lnTo>
                <a:lnTo>
                  <a:pt x="6080186" y="2902570"/>
                </a:lnTo>
                <a:lnTo>
                  <a:pt x="6099722" y="2905121"/>
                </a:lnTo>
                <a:lnTo>
                  <a:pt x="6119832" y="2906012"/>
                </a:lnTo>
                <a:lnTo>
                  <a:pt x="6120126" y="2906012"/>
                </a:lnTo>
                <a:lnTo>
                  <a:pt x="6150827" y="2903966"/>
                </a:lnTo>
                <a:lnTo>
                  <a:pt x="6178608" y="2898302"/>
                </a:lnTo>
                <a:lnTo>
                  <a:pt x="6203520" y="2889733"/>
                </a:lnTo>
                <a:lnTo>
                  <a:pt x="6225624" y="2878978"/>
                </a:lnTo>
                <a:lnTo>
                  <a:pt x="6244971" y="2866749"/>
                </a:lnTo>
                <a:lnTo>
                  <a:pt x="6261618" y="2853760"/>
                </a:lnTo>
                <a:lnTo>
                  <a:pt x="6275619" y="2840724"/>
                </a:lnTo>
                <a:lnTo>
                  <a:pt x="6287031" y="2828358"/>
                </a:lnTo>
                <a:lnTo>
                  <a:pt x="6295906" y="2817375"/>
                </a:lnTo>
                <a:lnTo>
                  <a:pt x="6302300" y="2808490"/>
                </a:lnTo>
                <a:lnTo>
                  <a:pt x="6304960" y="2804481"/>
                </a:lnTo>
                <a:lnTo>
                  <a:pt x="6370232" y="2804481"/>
                </a:lnTo>
                <a:lnTo>
                  <a:pt x="6362260" y="2821239"/>
                </a:lnTo>
                <a:lnTo>
                  <a:pt x="6352715" y="2837562"/>
                </a:lnTo>
                <a:lnTo>
                  <a:pt x="6341664" y="2853339"/>
                </a:lnTo>
                <a:lnTo>
                  <a:pt x="6329167" y="2868457"/>
                </a:lnTo>
                <a:lnTo>
                  <a:pt x="6315290" y="2882806"/>
                </a:lnTo>
                <a:lnTo>
                  <a:pt x="6300099" y="2896271"/>
                </a:lnTo>
                <a:lnTo>
                  <a:pt x="6283655" y="2908742"/>
                </a:lnTo>
                <a:lnTo>
                  <a:pt x="6266026" y="2920107"/>
                </a:lnTo>
                <a:lnTo>
                  <a:pt x="6247273" y="2930253"/>
                </a:lnTo>
                <a:lnTo>
                  <a:pt x="6227462" y="2939070"/>
                </a:lnTo>
                <a:lnTo>
                  <a:pt x="6206657" y="2946444"/>
                </a:lnTo>
                <a:lnTo>
                  <a:pt x="6184922" y="2952265"/>
                </a:lnTo>
                <a:lnTo>
                  <a:pt x="6162321" y="2956419"/>
                </a:lnTo>
                <a:lnTo>
                  <a:pt x="6138920" y="2958796"/>
                </a:lnTo>
                <a:lnTo>
                  <a:pt x="6120863" y="2959345"/>
                </a:lnTo>
                <a:lnTo>
                  <a:pt x="6100621" y="2958668"/>
                </a:lnTo>
                <a:lnTo>
                  <a:pt x="6080856" y="2956684"/>
                </a:lnTo>
                <a:lnTo>
                  <a:pt x="6065520" y="2954230"/>
                </a:lnTo>
                <a:lnTo>
                  <a:pt x="6054984" y="2982728"/>
                </a:lnTo>
                <a:lnTo>
                  <a:pt x="6043672" y="3007215"/>
                </a:lnTo>
                <a:lnTo>
                  <a:pt x="6031528" y="3027897"/>
                </a:lnTo>
                <a:lnTo>
                  <a:pt x="6018496" y="3044985"/>
                </a:lnTo>
                <a:lnTo>
                  <a:pt x="6004520" y="3058686"/>
                </a:lnTo>
                <a:lnTo>
                  <a:pt x="5989547" y="3069208"/>
                </a:lnTo>
                <a:lnTo>
                  <a:pt x="5973517" y="3076761"/>
                </a:lnTo>
                <a:lnTo>
                  <a:pt x="5956378" y="3081551"/>
                </a:lnTo>
                <a:lnTo>
                  <a:pt x="5938073" y="3083790"/>
                </a:lnTo>
                <a:lnTo>
                  <a:pt x="5929462" y="3084019"/>
                </a:lnTo>
                <a:lnTo>
                  <a:pt x="5904051" y="3080728"/>
                </a:lnTo>
                <a:lnTo>
                  <a:pt x="5883607" y="3071518"/>
                </a:lnTo>
                <a:lnTo>
                  <a:pt x="5869731" y="3057373"/>
                </a:lnTo>
                <a:lnTo>
                  <a:pt x="5864033" y="3039284"/>
                </a:lnTo>
                <a:lnTo>
                  <a:pt x="5864011" y="3035403"/>
                </a:lnTo>
                <a:lnTo>
                  <a:pt x="5870953" y="3013901"/>
                </a:lnTo>
                <a:lnTo>
                  <a:pt x="5887325" y="3000814"/>
                </a:lnTo>
                <a:lnTo>
                  <a:pt x="5901364" y="2998170"/>
                </a:lnTo>
                <a:lnTo>
                  <a:pt x="5919511" y="3003271"/>
                </a:lnTo>
                <a:lnTo>
                  <a:pt x="5934929" y="3018934"/>
                </a:lnTo>
                <a:lnTo>
                  <a:pt x="5936189" y="3020836"/>
                </a:lnTo>
                <a:lnTo>
                  <a:pt x="5942239" y="3031384"/>
                </a:lnTo>
                <a:lnTo>
                  <a:pt x="5950199" y="3036219"/>
                </a:lnTo>
                <a:lnTo>
                  <a:pt x="5959969" y="3036219"/>
                </a:lnTo>
                <a:lnTo>
                  <a:pt x="5970341" y="3035434"/>
                </a:lnTo>
                <a:lnTo>
                  <a:pt x="5987552" y="3014552"/>
                </a:lnTo>
                <a:lnTo>
                  <a:pt x="5995880" y="2988686"/>
                </a:lnTo>
                <a:lnTo>
                  <a:pt x="6004347" y="2951961"/>
                </a:lnTo>
                <a:lnTo>
                  <a:pt x="6071470" y="2596326"/>
                </a:lnTo>
                <a:lnTo>
                  <a:pt x="6080505" y="2552865"/>
                </a:lnTo>
                <a:lnTo>
                  <a:pt x="6085851" y="2533058"/>
                </a:lnTo>
                <a:lnTo>
                  <a:pt x="6091356" y="2514124"/>
                </a:lnTo>
                <a:lnTo>
                  <a:pt x="6094634" y="2503472"/>
                </a:lnTo>
                <a:close/>
                <a:moveTo>
                  <a:pt x="6297995" y="2298242"/>
                </a:moveTo>
                <a:lnTo>
                  <a:pt x="6323210" y="2300998"/>
                </a:lnTo>
                <a:lnTo>
                  <a:pt x="6345175" y="2308737"/>
                </a:lnTo>
                <a:lnTo>
                  <a:pt x="6363157" y="2320671"/>
                </a:lnTo>
                <a:lnTo>
                  <a:pt x="6376420" y="2336008"/>
                </a:lnTo>
                <a:lnTo>
                  <a:pt x="6384230" y="2353958"/>
                </a:lnTo>
                <a:lnTo>
                  <a:pt x="6386013" y="2371177"/>
                </a:lnTo>
                <a:lnTo>
                  <a:pt x="6379823" y="2392810"/>
                </a:lnTo>
                <a:lnTo>
                  <a:pt x="6364660" y="2407160"/>
                </a:lnTo>
                <a:lnTo>
                  <a:pt x="6345257" y="2411673"/>
                </a:lnTo>
                <a:lnTo>
                  <a:pt x="6326917" y="2406999"/>
                </a:lnTo>
                <a:lnTo>
                  <a:pt x="6312498" y="2392984"/>
                </a:lnTo>
                <a:lnTo>
                  <a:pt x="6303009" y="2372788"/>
                </a:lnTo>
                <a:lnTo>
                  <a:pt x="6291249" y="2352663"/>
                </a:lnTo>
                <a:lnTo>
                  <a:pt x="6274298" y="2343504"/>
                </a:lnTo>
                <a:lnTo>
                  <a:pt x="6266811" y="2342818"/>
                </a:lnTo>
                <a:lnTo>
                  <a:pt x="6250729" y="2345567"/>
                </a:lnTo>
                <a:lnTo>
                  <a:pt x="6235381" y="2353801"/>
                </a:lnTo>
                <a:lnTo>
                  <a:pt x="6220783" y="2367501"/>
                </a:lnTo>
                <a:lnTo>
                  <a:pt x="6206957" y="2386644"/>
                </a:lnTo>
                <a:lnTo>
                  <a:pt x="6194652" y="2409644"/>
                </a:lnTo>
                <a:lnTo>
                  <a:pt x="6217662" y="2417080"/>
                </a:lnTo>
                <a:lnTo>
                  <a:pt x="6239214" y="2426234"/>
                </a:lnTo>
                <a:lnTo>
                  <a:pt x="6259302" y="2436888"/>
                </a:lnTo>
                <a:lnTo>
                  <a:pt x="6277919" y="2448822"/>
                </a:lnTo>
                <a:lnTo>
                  <a:pt x="6295057" y="2461818"/>
                </a:lnTo>
                <a:lnTo>
                  <a:pt x="6310712" y="2475656"/>
                </a:lnTo>
                <a:lnTo>
                  <a:pt x="6324875" y="2490116"/>
                </a:lnTo>
                <a:lnTo>
                  <a:pt x="6337543" y="2504981"/>
                </a:lnTo>
                <a:lnTo>
                  <a:pt x="6348705" y="2520033"/>
                </a:lnTo>
                <a:lnTo>
                  <a:pt x="6358358" y="2535051"/>
                </a:lnTo>
                <a:lnTo>
                  <a:pt x="6366493" y="2549818"/>
                </a:lnTo>
                <a:lnTo>
                  <a:pt x="6370232" y="2557562"/>
                </a:lnTo>
                <a:lnTo>
                  <a:pt x="6304960" y="2557562"/>
                </a:lnTo>
                <a:lnTo>
                  <a:pt x="6298668" y="2547558"/>
                </a:lnTo>
                <a:lnTo>
                  <a:pt x="6290094" y="2535991"/>
                </a:lnTo>
                <a:lnTo>
                  <a:pt x="6279237" y="2523418"/>
                </a:lnTo>
                <a:lnTo>
                  <a:pt x="6266096" y="2510393"/>
                </a:lnTo>
                <a:lnTo>
                  <a:pt x="6250674" y="2497474"/>
                </a:lnTo>
                <a:lnTo>
                  <a:pt x="6232970" y="2485214"/>
                </a:lnTo>
                <a:lnTo>
                  <a:pt x="6212983" y="2474174"/>
                </a:lnTo>
                <a:lnTo>
                  <a:pt x="6190719" y="2464905"/>
                </a:lnTo>
                <a:lnTo>
                  <a:pt x="6166172" y="2457965"/>
                </a:lnTo>
                <a:lnTo>
                  <a:pt x="6139346" y="2453911"/>
                </a:lnTo>
                <a:lnTo>
                  <a:pt x="6120126" y="2453086"/>
                </a:lnTo>
                <a:lnTo>
                  <a:pt x="6096600" y="2454252"/>
                </a:lnTo>
                <a:lnTo>
                  <a:pt x="6073916" y="2457678"/>
                </a:lnTo>
                <a:lnTo>
                  <a:pt x="6052170" y="2463253"/>
                </a:lnTo>
                <a:lnTo>
                  <a:pt x="6031455" y="2470866"/>
                </a:lnTo>
                <a:lnTo>
                  <a:pt x="6011866" y="2480405"/>
                </a:lnTo>
                <a:lnTo>
                  <a:pt x="5993499" y="2491760"/>
                </a:lnTo>
                <a:lnTo>
                  <a:pt x="5976449" y="2504818"/>
                </a:lnTo>
                <a:lnTo>
                  <a:pt x="5960809" y="2519472"/>
                </a:lnTo>
                <a:lnTo>
                  <a:pt x="5946677" y="2535607"/>
                </a:lnTo>
                <a:lnTo>
                  <a:pt x="5934144" y="2553116"/>
                </a:lnTo>
                <a:lnTo>
                  <a:pt x="5923309" y="2571884"/>
                </a:lnTo>
                <a:lnTo>
                  <a:pt x="5914265" y="2591802"/>
                </a:lnTo>
                <a:lnTo>
                  <a:pt x="5907104" y="2612760"/>
                </a:lnTo>
                <a:lnTo>
                  <a:pt x="5901925" y="2634646"/>
                </a:lnTo>
                <a:lnTo>
                  <a:pt x="5898822" y="2657348"/>
                </a:lnTo>
                <a:lnTo>
                  <a:pt x="5897881" y="2678834"/>
                </a:lnTo>
                <a:lnTo>
                  <a:pt x="5898816" y="2700515"/>
                </a:lnTo>
                <a:lnTo>
                  <a:pt x="5901572" y="2721558"/>
                </a:lnTo>
                <a:lnTo>
                  <a:pt x="5906073" y="2741880"/>
                </a:lnTo>
                <a:lnTo>
                  <a:pt x="5912243" y="2761399"/>
                </a:lnTo>
                <a:lnTo>
                  <a:pt x="5920007" y="2780036"/>
                </a:lnTo>
                <a:lnTo>
                  <a:pt x="5929293" y="2797713"/>
                </a:lnTo>
                <a:lnTo>
                  <a:pt x="5940022" y="2814348"/>
                </a:lnTo>
                <a:lnTo>
                  <a:pt x="5952122" y="2829859"/>
                </a:lnTo>
                <a:lnTo>
                  <a:pt x="5962080" y="2840740"/>
                </a:lnTo>
                <a:lnTo>
                  <a:pt x="5950040" y="2904578"/>
                </a:lnTo>
                <a:lnTo>
                  <a:pt x="5934162" y="2891982"/>
                </a:lnTo>
                <a:lnTo>
                  <a:pt x="5919296" y="2878290"/>
                </a:lnTo>
                <a:lnTo>
                  <a:pt x="5905498" y="2863559"/>
                </a:lnTo>
                <a:lnTo>
                  <a:pt x="5892819" y="2847847"/>
                </a:lnTo>
                <a:lnTo>
                  <a:pt x="5881312" y="2831210"/>
                </a:lnTo>
                <a:lnTo>
                  <a:pt x="5871032" y="2813702"/>
                </a:lnTo>
                <a:lnTo>
                  <a:pt x="5862027" y="2795381"/>
                </a:lnTo>
                <a:lnTo>
                  <a:pt x="5854354" y="2776304"/>
                </a:lnTo>
                <a:lnTo>
                  <a:pt x="5848066" y="2756527"/>
                </a:lnTo>
                <a:lnTo>
                  <a:pt x="5843216" y="2736105"/>
                </a:lnTo>
                <a:lnTo>
                  <a:pt x="5839852" y="2715098"/>
                </a:lnTo>
                <a:lnTo>
                  <a:pt x="5838033" y="2693558"/>
                </a:lnTo>
                <a:lnTo>
                  <a:pt x="5837704" y="2679550"/>
                </a:lnTo>
                <a:lnTo>
                  <a:pt x="5838592" y="2656630"/>
                </a:lnTo>
                <a:lnTo>
                  <a:pt x="5841222" y="2634212"/>
                </a:lnTo>
                <a:lnTo>
                  <a:pt x="5845535" y="2612367"/>
                </a:lnTo>
                <a:lnTo>
                  <a:pt x="5851474" y="2591171"/>
                </a:lnTo>
                <a:lnTo>
                  <a:pt x="5858980" y="2570696"/>
                </a:lnTo>
                <a:lnTo>
                  <a:pt x="5867997" y="2551013"/>
                </a:lnTo>
                <a:lnTo>
                  <a:pt x="5878468" y="2532197"/>
                </a:lnTo>
                <a:lnTo>
                  <a:pt x="5890334" y="2514323"/>
                </a:lnTo>
                <a:lnTo>
                  <a:pt x="5903540" y="2497462"/>
                </a:lnTo>
                <a:lnTo>
                  <a:pt x="5918025" y="2481685"/>
                </a:lnTo>
                <a:lnTo>
                  <a:pt x="5933735" y="2467070"/>
                </a:lnTo>
                <a:lnTo>
                  <a:pt x="5950608" y="2453687"/>
                </a:lnTo>
                <a:lnTo>
                  <a:pt x="5968592" y="2441609"/>
                </a:lnTo>
                <a:lnTo>
                  <a:pt x="5987627" y="2430912"/>
                </a:lnTo>
                <a:lnTo>
                  <a:pt x="6007656" y="2421665"/>
                </a:lnTo>
                <a:lnTo>
                  <a:pt x="6028622" y="2413943"/>
                </a:lnTo>
                <a:lnTo>
                  <a:pt x="6050466" y="2407821"/>
                </a:lnTo>
                <a:lnTo>
                  <a:pt x="6073131" y="2403370"/>
                </a:lnTo>
                <a:lnTo>
                  <a:pt x="6096561" y="2400662"/>
                </a:lnTo>
                <a:lnTo>
                  <a:pt x="6120126" y="2399773"/>
                </a:lnTo>
                <a:lnTo>
                  <a:pt x="6126673" y="2399773"/>
                </a:lnTo>
                <a:lnTo>
                  <a:pt x="6133041" y="2400032"/>
                </a:lnTo>
                <a:lnTo>
                  <a:pt x="6139310" y="2400469"/>
                </a:lnTo>
                <a:lnTo>
                  <a:pt x="6151838" y="2381928"/>
                </a:lnTo>
                <a:lnTo>
                  <a:pt x="6165464" y="2364826"/>
                </a:lnTo>
                <a:lnTo>
                  <a:pt x="6180145" y="2349321"/>
                </a:lnTo>
                <a:lnTo>
                  <a:pt x="6195838" y="2335568"/>
                </a:lnTo>
                <a:lnTo>
                  <a:pt x="6212499" y="2323723"/>
                </a:lnTo>
                <a:lnTo>
                  <a:pt x="6230085" y="2313944"/>
                </a:lnTo>
                <a:lnTo>
                  <a:pt x="6248553" y="2306388"/>
                </a:lnTo>
                <a:lnTo>
                  <a:pt x="6267859" y="2301210"/>
                </a:lnTo>
                <a:lnTo>
                  <a:pt x="6287961" y="2298565"/>
                </a:lnTo>
                <a:close/>
                <a:moveTo>
                  <a:pt x="6101959" y="2178463"/>
                </a:moveTo>
                <a:lnTo>
                  <a:pt x="6060137" y="2180146"/>
                </a:lnTo>
                <a:lnTo>
                  <a:pt x="6019251" y="2185110"/>
                </a:lnTo>
                <a:lnTo>
                  <a:pt x="5979424" y="2193224"/>
                </a:lnTo>
                <a:lnTo>
                  <a:pt x="5940793" y="2204357"/>
                </a:lnTo>
                <a:lnTo>
                  <a:pt x="5903486" y="2218376"/>
                </a:lnTo>
                <a:lnTo>
                  <a:pt x="5867634" y="2235154"/>
                </a:lnTo>
                <a:lnTo>
                  <a:pt x="5833371" y="2254558"/>
                </a:lnTo>
                <a:lnTo>
                  <a:pt x="5800824" y="2276458"/>
                </a:lnTo>
                <a:lnTo>
                  <a:pt x="5770129" y="2300722"/>
                </a:lnTo>
                <a:lnTo>
                  <a:pt x="5741415" y="2327221"/>
                </a:lnTo>
                <a:lnTo>
                  <a:pt x="5714810" y="2355824"/>
                </a:lnTo>
                <a:lnTo>
                  <a:pt x="5690450" y="2386400"/>
                </a:lnTo>
                <a:lnTo>
                  <a:pt x="5668466" y="2418818"/>
                </a:lnTo>
                <a:lnTo>
                  <a:pt x="5648986" y="2452946"/>
                </a:lnTo>
                <a:lnTo>
                  <a:pt x="5632143" y="2488655"/>
                </a:lnTo>
                <a:lnTo>
                  <a:pt x="5618069" y="2525815"/>
                </a:lnTo>
                <a:lnTo>
                  <a:pt x="5606893" y="2564293"/>
                </a:lnTo>
                <a:lnTo>
                  <a:pt x="5598748" y="2603960"/>
                </a:lnTo>
                <a:lnTo>
                  <a:pt x="5593765" y="2644684"/>
                </a:lnTo>
                <a:lnTo>
                  <a:pt x="5592076" y="2686336"/>
                </a:lnTo>
                <a:lnTo>
                  <a:pt x="5593765" y="2727982"/>
                </a:lnTo>
                <a:lnTo>
                  <a:pt x="5598748" y="2768702"/>
                </a:lnTo>
                <a:lnTo>
                  <a:pt x="5606893" y="2808367"/>
                </a:lnTo>
                <a:lnTo>
                  <a:pt x="5618069" y="2846843"/>
                </a:lnTo>
                <a:lnTo>
                  <a:pt x="5632143" y="2883998"/>
                </a:lnTo>
                <a:lnTo>
                  <a:pt x="5648986" y="2919706"/>
                </a:lnTo>
                <a:lnTo>
                  <a:pt x="5668466" y="2953832"/>
                </a:lnTo>
                <a:lnTo>
                  <a:pt x="5690450" y="2986246"/>
                </a:lnTo>
                <a:lnTo>
                  <a:pt x="5714810" y="3016820"/>
                </a:lnTo>
                <a:lnTo>
                  <a:pt x="5741415" y="3045420"/>
                </a:lnTo>
                <a:lnTo>
                  <a:pt x="5770129" y="3071917"/>
                </a:lnTo>
                <a:lnTo>
                  <a:pt x="5800824" y="3096180"/>
                </a:lnTo>
                <a:lnTo>
                  <a:pt x="5833371" y="3118078"/>
                </a:lnTo>
                <a:lnTo>
                  <a:pt x="5867634" y="3137481"/>
                </a:lnTo>
                <a:lnTo>
                  <a:pt x="5903486" y="3154257"/>
                </a:lnTo>
                <a:lnTo>
                  <a:pt x="5940793" y="3168275"/>
                </a:lnTo>
                <a:lnTo>
                  <a:pt x="5979424" y="3179406"/>
                </a:lnTo>
                <a:lnTo>
                  <a:pt x="6019251" y="3187520"/>
                </a:lnTo>
                <a:lnTo>
                  <a:pt x="6060137" y="3192483"/>
                </a:lnTo>
                <a:lnTo>
                  <a:pt x="6101959" y="3194167"/>
                </a:lnTo>
                <a:lnTo>
                  <a:pt x="6143775" y="3192483"/>
                </a:lnTo>
                <a:lnTo>
                  <a:pt x="6184661" y="3187520"/>
                </a:lnTo>
                <a:lnTo>
                  <a:pt x="6224486" y="3179406"/>
                </a:lnTo>
                <a:lnTo>
                  <a:pt x="6263119" y="3168275"/>
                </a:lnTo>
                <a:lnTo>
                  <a:pt x="6300428" y="3154257"/>
                </a:lnTo>
                <a:lnTo>
                  <a:pt x="6336281" y="3137481"/>
                </a:lnTo>
                <a:lnTo>
                  <a:pt x="6370547" y="3118078"/>
                </a:lnTo>
                <a:lnTo>
                  <a:pt x="6403096" y="3096180"/>
                </a:lnTo>
                <a:lnTo>
                  <a:pt x="6433795" y="3071917"/>
                </a:lnTo>
                <a:lnTo>
                  <a:pt x="6462514" y="3045420"/>
                </a:lnTo>
                <a:lnTo>
                  <a:pt x="6489121" y="3016820"/>
                </a:lnTo>
                <a:lnTo>
                  <a:pt x="6513484" y="2986246"/>
                </a:lnTo>
                <a:lnTo>
                  <a:pt x="6535472" y="2953832"/>
                </a:lnTo>
                <a:lnTo>
                  <a:pt x="6554956" y="2919706"/>
                </a:lnTo>
                <a:lnTo>
                  <a:pt x="6571802" y="2883998"/>
                </a:lnTo>
                <a:lnTo>
                  <a:pt x="6585879" y="2846843"/>
                </a:lnTo>
                <a:lnTo>
                  <a:pt x="6597058" y="2808367"/>
                </a:lnTo>
                <a:lnTo>
                  <a:pt x="6605204" y="2768702"/>
                </a:lnTo>
                <a:lnTo>
                  <a:pt x="6610189" y="2727982"/>
                </a:lnTo>
                <a:lnTo>
                  <a:pt x="6611880" y="2686336"/>
                </a:lnTo>
                <a:lnTo>
                  <a:pt x="6610189" y="2644684"/>
                </a:lnTo>
                <a:lnTo>
                  <a:pt x="6605204" y="2603960"/>
                </a:lnTo>
                <a:lnTo>
                  <a:pt x="6597058" y="2564293"/>
                </a:lnTo>
                <a:lnTo>
                  <a:pt x="6585879" y="2525815"/>
                </a:lnTo>
                <a:lnTo>
                  <a:pt x="6571802" y="2488655"/>
                </a:lnTo>
                <a:lnTo>
                  <a:pt x="6554956" y="2452946"/>
                </a:lnTo>
                <a:lnTo>
                  <a:pt x="6535472" y="2418818"/>
                </a:lnTo>
                <a:lnTo>
                  <a:pt x="6513484" y="2386400"/>
                </a:lnTo>
                <a:lnTo>
                  <a:pt x="6489121" y="2355824"/>
                </a:lnTo>
                <a:lnTo>
                  <a:pt x="6462514" y="2327221"/>
                </a:lnTo>
                <a:lnTo>
                  <a:pt x="6433795" y="2300722"/>
                </a:lnTo>
                <a:lnTo>
                  <a:pt x="6403096" y="2276458"/>
                </a:lnTo>
                <a:lnTo>
                  <a:pt x="6370547" y="2254558"/>
                </a:lnTo>
                <a:lnTo>
                  <a:pt x="6336281" y="2235154"/>
                </a:lnTo>
                <a:lnTo>
                  <a:pt x="6300428" y="2218376"/>
                </a:lnTo>
                <a:lnTo>
                  <a:pt x="6263119" y="2204357"/>
                </a:lnTo>
                <a:lnTo>
                  <a:pt x="6224486" y="2193224"/>
                </a:lnTo>
                <a:lnTo>
                  <a:pt x="6184661" y="2185110"/>
                </a:lnTo>
                <a:lnTo>
                  <a:pt x="6143775" y="2180146"/>
                </a:ln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6876000"/>
                </a:lnTo>
                <a:lnTo>
                  <a:pt x="0" y="687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41751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49">
            <a:extLst>
              <a:ext uri="{FF2B5EF4-FFF2-40B4-BE49-F238E27FC236}">
                <a16:creationId xmlns:a16="http://schemas.microsoft.com/office/drawing/2014/main" id="{0406163D-6945-1C43-BE87-E499A5EE7B88}"/>
              </a:ext>
            </a:extLst>
          </p:cNvPr>
          <p:cNvSpPr/>
          <p:nvPr userDrawn="1"/>
        </p:nvSpPr>
        <p:spPr>
          <a:xfrm rot="21413654" flipV="1">
            <a:off x="6064377" y="3202372"/>
            <a:ext cx="1049491" cy="2035051"/>
          </a:xfrm>
          <a:custGeom>
            <a:avLst/>
            <a:gdLst>
              <a:gd name="connsiteX0" fmla="*/ 15201 w 1196747"/>
              <a:gd name="connsiteY0" fmla="*/ 1846161 h 1846161"/>
              <a:gd name="connsiteX1" fmla="*/ 196340 w 1196747"/>
              <a:gd name="connsiteY1" fmla="*/ 1605364 h 1846161"/>
              <a:gd name="connsiteX2" fmla="*/ 327728 w 1196747"/>
              <a:gd name="connsiteY2" fmla="*/ 1419525 h 1846161"/>
              <a:gd name="connsiteX3" fmla="*/ 392263 w 1196747"/>
              <a:gd name="connsiteY3" fmla="*/ 1326026 h 1846161"/>
              <a:gd name="connsiteX4" fmla="*/ 455871 w 1196747"/>
              <a:gd name="connsiteY4" fmla="*/ 1231801 h 1846161"/>
              <a:gd name="connsiteX5" fmla="*/ 702186 w 1196747"/>
              <a:gd name="connsiteY5" fmla="*/ 851643 h 1846161"/>
              <a:gd name="connsiteX6" fmla="*/ 1156712 w 1196747"/>
              <a:gd name="connsiteY6" fmla="*/ 75162 h 1846161"/>
              <a:gd name="connsiteX7" fmla="*/ 1189019 w 1196747"/>
              <a:gd name="connsiteY7" fmla="*/ 15148 h 1846161"/>
              <a:gd name="connsiteX8" fmla="*/ 1195201 w 1196747"/>
              <a:gd name="connsiteY8" fmla="*/ 3335 h 1846161"/>
              <a:gd name="connsiteX9" fmla="*/ 1196747 w 1196747"/>
              <a:gd name="connsiteY9" fmla="*/ 0 h 1846161"/>
              <a:gd name="connsiteX10" fmla="*/ 1195278 w 1196747"/>
              <a:gd name="connsiteY10" fmla="*/ 2247 h 1846161"/>
              <a:gd name="connsiteX11" fmla="*/ 1192187 w 1196747"/>
              <a:gd name="connsiteY11" fmla="*/ 7320 h 1846161"/>
              <a:gd name="connsiteX12" fmla="*/ 1189173 w 1196747"/>
              <a:gd name="connsiteY12" fmla="*/ 12394 h 1846161"/>
              <a:gd name="connsiteX13" fmla="*/ 1187705 w 1196747"/>
              <a:gd name="connsiteY13" fmla="*/ 14641 h 1846161"/>
              <a:gd name="connsiteX14" fmla="*/ 813634 w 1196747"/>
              <a:gd name="connsiteY14" fmla="*/ 665948 h 1846161"/>
              <a:gd name="connsiteX15" fmla="*/ 811778 w 1196747"/>
              <a:gd name="connsiteY15" fmla="*/ 664934 h 1846161"/>
              <a:gd name="connsiteX16" fmla="*/ 667716 w 1196747"/>
              <a:gd name="connsiteY16" fmla="*/ 897667 h 1846161"/>
              <a:gd name="connsiteX17" fmla="*/ 665010 w 1196747"/>
              <a:gd name="connsiteY17" fmla="*/ 896145 h 1846161"/>
              <a:gd name="connsiteX18" fmla="*/ 553716 w 1196747"/>
              <a:gd name="connsiteY18" fmla="*/ 1068721 h 1846161"/>
              <a:gd name="connsiteX19" fmla="*/ 439796 w 1196747"/>
              <a:gd name="connsiteY19" fmla="*/ 1239774 h 1846161"/>
              <a:gd name="connsiteX20" fmla="*/ 448684 w 1196747"/>
              <a:gd name="connsiteY20" fmla="*/ 1225278 h 1846161"/>
              <a:gd name="connsiteX21" fmla="*/ 534858 w 1196747"/>
              <a:gd name="connsiteY21" fmla="*/ 1094813 h 1846161"/>
              <a:gd name="connsiteX22" fmla="*/ 626676 w 1196747"/>
              <a:gd name="connsiteY22" fmla="*/ 952898 h 1846161"/>
              <a:gd name="connsiteX23" fmla="*/ 649243 w 1196747"/>
              <a:gd name="connsiteY23" fmla="*/ 916657 h 1846161"/>
              <a:gd name="connsiteX24" fmla="*/ 682864 w 1196747"/>
              <a:gd name="connsiteY24" fmla="*/ 863312 h 1846161"/>
              <a:gd name="connsiteX25" fmla="*/ 694998 w 1196747"/>
              <a:gd name="connsiteY25" fmla="*/ 844177 h 1846161"/>
              <a:gd name="connsiteX26" fmla="*/ 699481 w 1196747"/>
              <a:gd name="connsiteY26" fmla="*/ 836929 h 1846161"/>
              <a:gd name="connsiteX27" fmla="*/ 696311 w 1196747"/>
              <a:gd name="connsiteY27" fmla="*/ 840046 h 1846161"/>
              <a:gd name="connsiteX28" fmla="*/ 679463 w 1196747"/>
              <a:gd name="connsiteY28" fmla="*/ 864834 h 1846161"/>
              <a:gd name="connsiteX29" fmla="*/ 549002 w 1196747"/>
              <a:gd name="connsiteY29" fmla="*/ 1065749 h 1846161"/>
              <a:gd name="connsiteX30" fmla="*/ 547147 w 1196747"/>
              <a:gd name="connsiteY30" fmla="*/ 1064662 h 1846161"/>
              <a:gd name="connsiteX31" fmla="*/ 188910 w 1196747"/>
              <a:gd name="connsiteY31" fmla="*/ 1587477 h 1846161"/>
              <a:gd name="connsiteX32" fmla="*/ 0 w 1196747"/>
              <a:gd name="connsiteY32" fmla="*/ 1834953 h 1846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96747" h="1846161">
                <a:moveTo>
                  <a:pt x="15201" y="1846161"/>
                </a:moveTo>
                <a:lnTo>
                  <a:pt x="196340" y="1605364"/>
                </a:lnTo>
                <a:cubicBezTo>
                  <a:pt x="240240" y="1543539"/>
                  <a:pt x="284835" y="1482075"/>
                  <a:pt x="327728" y="1419525"/>
                </a:cubicBezTo>
                <a:cubicBezTo>
                  <a:pt x="349215" y="1388359"/>
                  <a:pt x="371164" y="1357409"/>
                  <a:pt x="392263" y="1326026"/>
                </a:cubicBezTo>
                <a:lnTo>
                  <a:pt x="455871" y="1231801"/>
                </a:lnTo>
                <a:cubicBezTo>
                  <a:pt x="539882" y="1105976"/>
                  <a:pt x="622502" y="979498"/>
                  <a:pt x="702186" y="851643"/>
                </a:cubicBezTo>
                <a:cubicBezTo>
                  <a:pt x="862170" y="596028"/>
                  <a:pt x="1013677" y="337201"/>
                  <a:pt x="1156712" y="75162"/>
                </a:cubicBezTo>
                <a:lnTo>
                  <a:pt x="1189019" y="15148"/>
                </a:lnTo>
                <a:cubicBezTo>
                  <a:pt x="1191955" y="9495"/>
                  <a:pt x="1193656" y="5654"/>
                  <a:pt x="1195201" y="3335"/>
                </a:cubicBezTo>
                <a:cubicBezTo>
                  <a:pt x="1196747" y="1015"/>
                  <a:pt x="1196747" y="0"/>
                  <a:pt x="1196747" y="0"/>
                </a:cubicBezTo>
                <a:cubicBezTo>
                  <a:pt x="1196166" y="694"/>
                  <a:pt x="1195673" y="1448"/>
                  <a:pt x="1195278" y="2247"/>
                </a:cubicBezTo>
                <a:lnTo>
                  <a:pt x="1192187" y="7320"/>
                </a:lnTo>
                <a:lnTo>
                  <a:pt x="1189173" y="12394"/>
                </a:lnTo>
                <a:cubicBezTo>
                  <a:pt x="1188739" y="13175"/>
                  <a:pt x="1188253" y="13926"/>
                  <a:pt x="1187705" y="14641"/>
                </a:cubicBezTo>
                <a:cubicBezTo>
                  <a:pt x="1058171" y="254696"/>
                  <a:pt x="920986" y="491126"/>
                  <a:pt x="813634" y="665948"/>
                </a:cubicBezTo>
                <a:cubicBezTo>
                  <a:pt x="778236" y="724440"/>
                  <a:pt x="846944" y="606152"/>
                  <a:pt x="811778" y="664934"/>
                </a:cubicBezTo>
                <a:cubicBezTo>
                  <a:pt x="776614" y="723715"/>
                  <a:pt x="705122" y="840336"/>
                  <a:pt x="667716" y="897667"/>
                </a:cubicBezTo>
                <a:cubicBezTo>
                  <a:pt x="630308" y="954999"/>
                  <a:pt x="702418" y="838741"/>
                  <a:pt x="665010" y="896145"/>
                </a:cubicBezTo>
                <a:lnTo>
                  <a:pt x="553716" y="1068721"/>
                </a:lnTo>
                <a:cubicBezTo>
                  <a:pt x="506495" y="1140114"/>
                  <a:pt x="459581" y="1211725"/>
                  <a:pt x="439796" y="1239774"/>
                </a:cubicBezTo>
                <a:cubicBezTo>
                  <a:pt x="381830" y="1324866"/>
                  <a:pt x="400766" y="1296381"/>
                  <a:pt x="448684" y="1225278"/>
                </a:cubicBezTo>
                <a:cubicBezTo>
                  <a:pt x="473028" y="1189690"/>
                  <a:pt x="503093" y="1143158"/>
                  <a:pt x="534858" y="1094813"/>
                </a:cubicBezTo>
                <a:cubicBezTo>
                  <a:pt x="566624" y="1046470"/>
                  <a:pt x="598698" y="995950"/>
                  <a:pt x="626676" y="952898"/>
                </a:cubicBezTo>
                <a:cubicBezTo>
                  <a:pt x="607741" y="981890"/>
                  <a:pt x="626522" y="952897"/>
                  <a:pt x="649243" y="916657"/>
                </a:cubicBezTo>
                <a:cubicBezTo>
                  <a:pt x="660605" y="898610"/>
                  <a:pt x="673125" y="878678"/>
                  <a:pt x="682864" y="863312"/>
                </a:cubicBezTo>
                <a:lnTo>
                  <a:pt x="694998" y="844177"/>
                </a:lnTo>
                <a:cubicBezTo>
                  <a:pt x="697935" y="839683"/>
                  <a:pt x="699789" y="837147"/>
                  <a:pt x="699481" y="836929"/>
                </a:cubicBezTo>
                <a:cubicBezTo>
                  <a:pt x="699171" y="836712"/>
                  <a:pt x="698863" y="837002"/>
                  <a:pt x="696311" y="840046"/>
                </a:cubicBezTo>
                <a:cubicBezTo>
                  <a:pt x="693761" y="843090"/>
                  <a:pt x="688892" y="850338"/>
                  <a:pt x="679463" y="864834"/>
                </a:cubicBezTo>
                <a:lnTo>
                  <a:pt x="549002" y="1065749"/>
                </a:lnTo>
                <a:cubicBezTo>
                  <a:pt x="511054" y="1122646"/>
                  <a:pt x="547843" y="1065097"/>
                  <a:pt x="547147" y="1064662"/>
                </a:cubicBezTo>
                <a:cubicBezTo>
                  <a:pt x="432395" y="1241742"/>
                  <a:pt x="312943" y="1416068"/>
                  <a:pt x="188910" y="1587477"/>
                </a:cubicBezTo>
                <a:lnTo>
                  <a:pt x="0" y="1834953"/>
                </a:lnTo>
                <a:close/>
              </a:path>
            </a:pathLst>
          </a:custGeom>
          <a:solidFill>
            <a:srgbClr val="FFCF59"/>
          </a:solidFill>
          <a:ln w="951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9" b="0" i="0" u="none" strike="noStrike" kern="1200" cap="none" spc="0" normalizeH="0" baseline="0" noProof="0" dirty="0">
              <a:ln>
                <a:noFill/>
              </a:ln>
              <a:solidFill>
                <a:srgbClr val="1E345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F5E96CB3-AB4A-4549-BF18-329825ACE63A}"/>
              </a:ext>
            </a:extLst>
          </p:cNvPr>
          <p:cNvSpPr/>
          <p:nvPr userDrawn="1"/>
        </p:nvSpPr>
        <p:spPr>
          <a:xfrm rot="9426400">
            <a:off x="-908044" y="1343829"/>
            <a:ext cx="6689831" cy="3805699"/>
          </a:xfrm>
          <a:custGeom>
            <a:avLst/>
            <a:gdLst>
              <a:gd name="connsiteX0" fmla="*/ 0 w 13221902"/>
              <a:gd name="connsiteY0" fmla="*/ 2464904 h 7097509"/>
              <a:gd name="connsiteX1" fmla="*/ 2027582 w 13221902"/>
              <a:gd name="connsiteY1" fmla="*/ 7036904 h 7097509"/>
              <a:gd name="connsiteX2" fmla="*/ 5148469 w 13221902"/>
              <a:gd name="connsiteY2" fmla="*/ 4929808 h 7097509"/>
              <a:gd name="connsiteX3" fmla="*/ 7235687 w 13221902"/>
              <a:gd name="connsiteY3" fmla="*/ 2643808 h 7097509"/>
              <a:gd name="connsiteX4" fmla="*/ 11688417 w 13221902"/>
              <a:gd name="connsiteY4" fmla="*/ 6142382 h 7097509"/>
              <a:gd name="connsiteX5" fmla="*/ 11569148 w 13221902"/>
              <a:gd name="connsiteY5" fmla="*/ 6480313 h 7097509"/>
              <a:gd name="connsiteX6" fmla="*/ 13219043 w 13221902"/>
              <a:gd name="connsiteY6" fmla="*/ 4870173 h 7097509"/>
              <a:gd name="connsiteX7" fmla="*/ 11926956 w 13221902"/>
              <a:gd name="connsiteY7" fmla="*/ 0 h 7097509"/>
              <a:gd name="connsiteX0" fmla="*/ 0 w 13219043"/>
              <a:gd name="connsiteY0" fmla="*/ 0 h 4632605"/>
              <a:gd name="connsiteX1" fmla="*/ 2027582 w 13219043"/>
              <a:gd name="connsiteY1" fmla="*/ 4572000 h 4632605"/>
              <a:gd name="connsiteX2" fmla="*/ 5148469 w 13219043"/>
              <a:gd name="connsiteY2" fmla="*/ 2464904 h 4632605"/>
              <a:gd name="connsiteX3" fmla="*/ 7235687 w 13219043"/>
              <a:gd name="connsiteY3" fmla="*/ 178904 h 4632605"/>
              <a:gd name="connsiteX4" fmla="*/ 11688417 w 13219043"/>
              <a:gd name="connsiteY4" fmla="*/ 3677478 h 4632605"/>
              <a:gd name="connsiteX5" fmla="*/ 11569148 w 13219043"/>
              <a:gd name="connsiteY5" fmla="*/ 4015409 h 4632605"/>
              <a:gd name="connsiteX6" fmla="*/ 13219043 w 13219043"/>
              <a:gd name="connsiteY6" fmla="*/ 2405269 h 4632605"/>
              <a:gd name="connsiteX0" fmla="*/ 0 w 11938692"/>
              <a:gd name="connsiteY0" fmla="*/ 0 h 4632605"/>
              <a:gd name="connsiteX1" fmla="*/ 2027582 w 11938692"/>
              <a:gd name="connsiteY1" fmla="*/ 4572000 h 4632605"/>
              <a:gd name="connsiteX2" fmla="*/ 5148469 w 11938692"/>
              <a:gd name="connsiteY2" fmla="*/ 2464904 h 4632605"/>
              <a:gd name="connsiteX3" fmla="*/ 7235687 w 11938692"/>
              <a:gd name="connsiteY3" fmla="*/ 178904 h 4632605"/>
              <a:gd name="connsiteX4" fmla="*/ 11688417 w 11938692"/>
              <a:gd name="connsiteY4" fmla="*/ 3677478 h 4632605"/>
              <a:gd name="connsiteX5" fmla="*/ 11569148 w 11938692"/>
              <a:gd name="connsiteY5" fmla="*/ 4015409 h 4632605"/>
              <a:gd name="connsiteX0" fmla="*/ 0 w 11688417"/>
              <a:gd name="connsiteY0" fmla="*/ 0 h 4632605"/>
              <a:gd name="connsiteX1" fmla="*/ 2027582 w 11688417"/>
              <a:gd name="connsiteY1" fmla="*/ 4572000 h 4632605"/>
              <a:gd name="connsiteX2" fmla="*/ 5148469 w 11688417"/>
              <a:gd name="connsiteY2" fmla="*/ 2464904 h 4632605"/>
              <a:gd name="connsiteX3" fmla="*/ 7235687 w 11688417"/>
              <a:gd name="connsiteY3" fmla="*/ 178904 h 4632605"/>
              <a:gd name="connsiteX4" fmla="*/ 11688417 w 11688417"/>
              <a:gd name="connsiteY4" fmla="*/ 3677478 h 4632605"/>
              <a:gd name="connsiteX0" fmla="*/ 0 w 7235687"/>
              <a:gd name="connsiteY0" fmla="*/ 0 h 4632605"/>
              <a:gd name="connsiteX1" fmla="*/ 2027582 w 7235687"/>
              <a:gd name="connsiteY1" fmla="*/ 4572000 h 4632605"/>
              <a:gd name="connsiteX2" fmla="*/ 5148469 w 7235687"/>
              <a:gd name="connsiteY2" fmla="*/ 2464904 h 4632605"/>
              <a:gd name="connsiteX3" fmla="*/ 7235687 w 7235687"/>
              <a:gd name="connsiteY3" fmla="*/ 178904 h 4632605"/>
              <a:gd name="connsiteX0" fmla="*/ 0 w 6886984"/>
              <a:gd name="connsiteY0" fmla="*/ 0 h 4627083"/>
              <a:gd name="connsiteX1" fmla="*/ 2027582 w 6886984"/>
              <a:gd name="connsiteY1" fmla="*/ 4572000 h 4627083"/>
              <a:gd name="connsiteX2" fmla="*/ 5148469 w 6886984"/>
              <a:gd name="connsiteY2" fmla="*/ 2464904 h 4627083"/>
              <a:gd name="connsiteX3" fmla="*/ 6886984 w 6886984"/>
              <a:gd name="connsiteY3" fmla="*/ 1495252 h 4627083"/>
              <a:gd name="connsiteX0" fmla="*/ 0 w 6886984"/>
              <a:gd name="connsiteY0" fmla="*/ 0 h 4597488"/>
              <a:gd name="connsiteX1" fmla="*/ 2027582 w 6886984"/>
              <a:gd name="connsiteY1" fmla="*/ 4572000 h 4597488"/>
              <a:gd name="connsiteX2" fmla="*/ 5264704 w 6886984"/>
              <a:gd name="connsiteY2" fmla="*/ 1833056 h 4597488"/>
              <a:gd name="connsiteX3" fmla="*/ 6886984 w 6886984"/>
              <a:gd name="connsiteY3" fmla="*/ 1495252 h 4597488"/>
              <a:gd name="connsiteX0" fmla="*/ 0 w 5264704"/>
              <a:gd name="connsiteY0" fmla="*/ 0 h 4597488"/>
              <a:gd name="connsiteX1" fmla="*/ 2027582 w 5264704"/>
              <a:gd name="connsiteY1" fmla="*/ 4572000 h 4597488"/>
              <a:gd name="connsiteX2" fmla="*/ 5264704 w 5264704"/>
              <a:gd name="connsiteY2" fmla="*/ 1833056 h 4597488"/>
              <a:gd name="connsiteX0" fmla="*/ 0 w 6112105"/>
              <a:gd name="connsiteY0" fmla="*/ 0 h 4611538"/>
              <a:gd name="connsiteX1" fmla="*/ 2027582 w 6112105"/>
              <a:gd name="connsiteY1" fmla="*/ 4572000 h 4611538"/>
              <a:gd name="connsiteX2" fmla="*/ 6112105 w 6112105"/>
              <a:gd name="connsiteY2" fmla="*/ 2178540 h 4611538"/>
              <a:gd name="connsiteX0" fmla="*/ 0 w 6112105"/>
              <a:gd name="connsiteY0" fmla="*/ 0 h 4607432"/>
              <a:gd name="connsiteX1" fmla="*/ 2027582 w 6112105"/>
              <a:gd name="connsiteY1" fmla="*/ 4572000 h 4607432"/>
              <a:gd name="connsiteX2" fmla="*/ 6112105 w 6112105"/>
              <a:gd name="connsiteY2" fmla="*/ 2178540 h 4607432"/>
              <a:gd name="connsiteX0" fmla="*/ 0 w 5536666"/>
              <a:gd name="connsiteY0" fmla="*/ 0 h 2482910"/>
              <a:gd name="connsiteX1" fmla="*/ 1452143 w 5536666"/>
              <a:gd name="connsiteY1" fmla="*/ 2447478 h 2482910"/>
              <a:gd name="connsiteX2" fmla="*/ 5536666 w 5536666"/>
              <a:gd name="connsiteY2" fmla="*/ 54018 h 2482910"/>
              <a:gd name="connsiteX0" fmla="*/ 0 w 5536666"/>
              <a:gd name="connsiteY0" fmla="*/ 0 h 2482910"/>
              <a:gd name="connsiteX1" fmla="*/ 1452143 w 5536666"/>
              <a:gd name="connsiteY1" fmla="*/ 2447478 h 2482910"/>
              <a:gd name="connsiteX2" fmla="*/ 5536666 w 5536666"/>
              <a:gd name="connsiteY2" fmla="*/ 54018 h 2482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36666" h="2482910">
                <a:moveTo>
                  <a:pt x="0" y="0"/>
                </a:moveTo>
                <a:cubicBezTo>
                  <a:pt x="264035" y="508802"/>
                  <a:pt x="433459" y="2084388"/>
                  <a:pt x="1452143" y="2447478"/>
                </a:cubicBezTo>
                <a:cubicBezTo>
                  <a:pt x="2470827" y="2810568"/>
                  <a:pt x="3263074" y="268437"/>
                  <a:pt x="5536666" y="54018"/>
                </a:cubicBezTo>
              </a:path>
            </a:pathLst>
          </a:custGeom>
          <a:noFill/>
          <a:ln w="25400">
            <a:solidFill>
              <a:srgbClr val="FFC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Rectángulo 36">
            <a:extLst>
              <a:ext uri="{FF2B5EF4-FFF2-40B4-BE49-F238E27FC236}">
                <a16:creationId xmlns:a16="http://schemas.microsoft.com/office/drawing/2014/main" id="{2C202971-E966-7243-BC4D-270B5286084E}"/>
              </a:ext>
            </a:extLst>
          </p:cNvPr>
          <p:cNvSpPr/>
          <p:nvPr userDrawn="1"/>
        </p:nvSpPr>
        <p:spPr>
          <a:xfrm>
            <a:off x="6230880" y="4890737"/>
            <a:ext cx="4460933" cy="2668938"/>
          </a:xfrm>
          <a:prstGeom prst="rect">
            <a:avLst/>
          </a:prstGeom>
          <a:solidFill>
            <a:srgbClr val="F2F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1D3816-0AEC-394E-BC7D-E4ECDDC88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21" y="1678605"/>
            <a:ext cx="3933661" cy="2746087"/>
          </a:xfrm>
          <a:solidFill>
            <a:schemeClr val="bg1"/>
          </a:solidFill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2280"/>
            </a:lvl1pPr>
          </a:lstStyle>
          <a:p>
            <a:r>
              <a:rPr lang="en-GB" dirty="0"/>
              <a:t>Click to edit Master title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EA3C0DB0-1043-7548-AFFD-725C031724EB}"/>
              </a:ext>
            </a:extLst>
          </p:cNvPr>
          <p:cNvSpPr txBox="1">
            <a:spLocks/>
          </p:cNvSpPr>
          <p:nvPr userDrawn="1"/>
        </p:nvSpPr>
        <p:spPr>
          <a:xfrm>
            <a:off x="6167170" y="5200080"/>
            <a:ext cx="3618807" cy="774297"/>
          </a:xfrm>
          <a:prstGeom prst="rect">
            <a:avLst/>
          </a:prstGeom>
        </p:spPr>
        <p:txBody>
          <a:bodyPr vert="horz" lIns="78238" tIns="39120" rIns="78238" bIns="39120" rtlCol="0" anchor="ctr">
            <a:noAutofit/>
          </a:bodyPr>
          <a:lstStyle>
            <a:lvl1pPr algn="l" defTabSz="521437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391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7452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7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 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7805D7-F93A-5748-850F-7BDB1E5220DC}"/>
              </a:ext>
            </a:extLst>
          </p:cNvPr>
          <p:cNvGrpSpPr/>
          <p:nvPr userDrawn="1"/>
        </p:nvGrpSpPr>
        <p:grpSpPr>
          <a:xfrm rot="10800000">
            <a:off x="5782048" y="3871181"/>
            <a:ext cx="371811" cy="370940"/>
            <a:chOff x="778647" y="2313656"/>
            <a:chExt cx="423980" cy="336510"/>
          </a:xfrm>
        </p:grpSpPr>
        <p:sp>
          <p:nvSpPr>
            <p:cNvPr id="12" name="Elipse 79">
              <a:extLst>
                <a:ext uri="{FF2B5EF4-FFF2-40B4-BE49-F238E27FC236}">
                  <a16:creationId xmlns:a16="http://schemas.microsoft.com/office/drawing/2014/main" id="{C45C8A93-205B-644B-9F55-6F6755AC183A}"/>
                </a:ext>
              </a:extLst>
            </p:cNvPr>
            <p:cNvSpPr/>
            <p:nvPr/>
          </p:nvSpPr>
          <p:spPr>
            <a:xfrm>
              <a:off x="961184" y="2408723"/>
              <a:ext cx="241443" cy="241443"/>
            </a:xfrm>
            <a:prstGeom prst="ellipse">
              <a:avLst/>
            </a:prstGeom>
            <a:solidFill>
              <a:srgbClr val="FFC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7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" name="Elipse 80">
              <a:extLst>
                <a:ext uri="{FF2B5EF4-FFF2-40B4-BE49-F238E27FC236}">
                  <a16:creationId xmlns:a16="http://schemas.microsoft.com/office/drawing/2014/main" id="{11F5D77D-021C-8745-98BB-606A8BC9E980}"/>
                </a:ext>
              </a:extLst>
            </p:cNvPr>
            <p:cNvSpPr/>
            <p:nvPr/>
          </p:nvSpPr>
          <p:spPr>
            <a:xfrm>
              <a:off x="778647" y="2313656"/>
              <a:ext cx="72650" cy="72650"/>
            </a:xfrm>
            <a:prstGeom prst="ellipse">
              <a:avLst/>
            </a:prstGeom>
            <a:solidFill>
              <a:srgbClr val="FFC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7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65CDFC11-88B1-2C4C-B7ED-6C8BAE3F13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79745" y="1202405"/>
            <a:ext cx="1988930" cy="2500050"/>
          </a:xfrm>
          <a:custGeom>
            <a:avLst/>
            <a:gdLst>
              <a:gd name="connsiteX0" fmla="*/ 1134000 w 2268000"/>
              <a:gd name="connsiteY0" fmla="*/ 0 h 2268000"/>
              <a:gd name="connsiteX1" fmla="*/ 2268000 w 2268000"/>
              <a:gd name="connsiteY1" fmla="*/ 1134000 h 2268000"/>
              <a:gd name="connsiteX2" fmla="*/ 1134000 w 2268000"/>
              <a:gd name="connsiteY2" fmla="*/ 2268000 h 2268000"/>
              <a:gd name="connsiteX3" fmla="*/ 905459 w 2268000"/>
              <a:gd name="connsiteY3" fmla="*/ 2244961 h 2268000"/>
              <a:gd name="connsiteX4" fmla="*/ 878118 w 2268000"/>
              <a:gd name="connsiteY4" fmla="*/ 2237931 h 2268000"/>
              <a:gd name="connsiteX5" fmla="*/ 878118 w 2268000"/>
              <a:gd name="connsiteY5" fmla="*/ 2237931 h 2268000"/>
              <a:gd name="connsiteX6" fmla="*/ 878119 w 2268000"/>
              <a:gd name="connsiteY6" fmla="*/ 2237931 h 2268000"/>
              <a:gd name="connsiteX7" fmla="*/ 861132 w 2268000"/>
              <a:gd name="connsiteY7" fmla="*/ 2209970 h 2268000"/>
              <a:gd name="connsiteX8" fmla="*/ 258018 w 2268000"/>
              <a:gd name="connsiteY8" fmla="*/ 1760982 h 2268000"/>
              <a:gd name="connsiteX9" fmla="*/ 176684 w 2268000"/>
              <a:gd name="connsiteY9" fmla="*/ 1740069 h 2268000"/>
              <a:gd name="connsiteX10" fmla="*/ 176684 w 2268000"/>
              <a:gd name="connsiteY10" fmla="*/ 1740069 h 2268000"/>
              <a:gd name="connsiteX11" fmla="*/ 176683 w 2268000"/>
              <a:gd name="connsiteY11" fmla="*/ 1740069 h 2268000"/>
              <a:gd name="connsiteX12" fmla="*/ 136868 w 2268000"/>
              <a:gd name="connsiteY12" fmla="*/ 1674532 h 2268000"/>
              <a:gd name="connsiteX13" fmla="*/ 0 w 2268000"/>
              <a:gd name="connsiteY13" fmla="*/ 1134000 h 2268000"/>
              <a:gd name="connsiteX14" fmla="*/ 1134000 w 2268000"/>
              <a:gd name="connsiteY14" fmla="*/ 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68000" h="2268000">
                <a:moveTo>
                  <a:pt x="1134000" y="0"/>
                </a:moveTo>
                <a:cubicBezTo>
                  <a:pt x="1760291" y="0"/>
                  <a:pt x="2268000" y="507709"/>
                  <a:pt x="2268000" y="1134000"/>
                </a:cubicBezTo>
                <a:cubicBezTo>
                  <a:pt x="2268000" y="1760291"/>
                  <a:pt x="1760291" y="2268000"/>
                  <a:pt x="1134000" y="2268000"/>
                </a:cubicBezTo>
                <a:cubicBezTo>
                  <a:pt x="1055714" y="2268000"/>
                  <a:pt x="979280" y="2260067"/>
                  <a:pt x="905459" y="2244961"/>
                </a:cubicBezTo>
                <a:lnTo>
                  <a:pt x="878118" y="2237931"/>
                </a:lnTo>
                <a:lnTo>
                  <a:pt x="878118" y="2237931"/>
                </a:lnTo>
                <a:lnTo>
                  <a:pt x="878119" y="2237931"/>
                </a:lnTo>
                <a:lnTo>
                  <a:pt x="861132" y="2209970"/>
                </a:lnTo>
                <a:cubicBezTo>
                  <a:pt x="718480" y="1998818"/>
                  <a:pt x="506581" y="1838293"/>
                  <a:pt x="258018" y="1760982"/>
                </a:cubicBezTo>
                <a:lnTo>
                  <a:pt x="176684" y="1740069"/>
                </a:lnTo>
                <a:lnTo>
                  <a:pt x="176684" y="1740069"/>
                </a:lnTo>
                <a:lnTo>
                  <a:pt x="176683" y="1740069"/>
                </a:lnTo>
                <a:lnTo>
                  <a:pt x="136868" y="1674532"/>
                </a:lnTo>
                <a:cubicBezTo>
                  <a:pt x="49581" y="1513851"/>
                  <a:pt x="0" y="1329716"/>
                  <a:pt x="0" y="1134000"/>
                </a:cubicBezTo>
                <a:cubicBezTo>
                  <a:pt x="0" y="507709"/>
                  <a:pt x="507709" y="0"/>
                  <a:pt x="113400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28"/>
            </a:lvl1pPr>
          </a:lstStyle>
          <a:p>
            <a:endParaRPr lang="fr-FR" dirty="0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9BD1970F-B2FA-5E4F-A0DA-705EAF531EA0}"/>
              </a:ext>
            </a:extLst>
          </p:cNvPr>
          <p:cNvSpPr>
            <a:spLocks noChangeAspect="1"/>
          </p:cNvSpPr>
          <p:nvPr userDrawn="1"/>
        </p:nvSpPr>
        <p:spPr>
          <a:xfrm>
            <a:off x="4934689" y="3120509"/>
            <a:ext cx="615126" cy="548801"/>
          </a:xfrm>
          <a:custGeom>
            <a:avLst/>
            <a:gdLst>
              <a:gd name="connsiteX0" fmla="*/ 0 w 701435"/>
              <a:gd name="connsiteY0" fmla="*/ 0 h 497862"/>
              <a:gd name="connsiteX1" fmla="*/ 81334 w 701435"/>
              <a:gd name="connsiteY1" fmla="*/ 20913 h 497862"/>
              <a:gd name="connsiteX2" fmla="*/ 684448 w 701435"/>
              <a:gd name="connsiteY2" fmla="*/ 469901 h 497862"/>
              <a:gd name="connsiteX3" fmla="*/ 701435 w 701435"/>
              <a:gd name="connsiteY3" fmla="*/ 497862 h 497862"/>
              <a:gd name="connsiteX4" fmla="*/ 620100 w 701435"/>
              <a:gd name="connsiteY4" fmla="*/ 476949 h 497862"/>
              <a:gd name="connsiteX5" fmla="*/ 16986 w 701435"/>
              <a:gd name="connsiteY5" fmla="*/ 27961 h 497862"/>
              <a:gd name="connsiteX6" fmla="*/ 0 w 701435"/>
              <a:gd name="connsiteY6" fmla="*/ 0 h 497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1435" h="497862">
                <a:moveTo>
                  <a:pt x="0" y="0"/>
                </a:moveTo>
                <a:lnTo>
                  <a:pt x="81334" y="20913"/>
                </a:lnTo>
                <a:cubicBezTo>
                  <a:pt x="329897" y="98224"/>
                  <a:pt x="541796" y="258749"/>
                  <a:pt x="684448" y="469901"/>
                </a:cubicBezTo>
                <a:lnTo>
                  <a:pt x="701435" y="497862"/>
                </a:lnTo>
                <a:lnTo>
                  <a:pt x="620100" y="476949"/>
                </a:lnTo>
                <a:cubicBezTo>
                  <a:pt x="371538" y="399638"/>
                  <a:pt x="159638" y="239114"/>
                  <a:pt x="16986" y="27961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2D2D064A-2A66-0F4B-9034-C8D17C288C7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5826" y="3087363"/>
            <a:ext cx="1988930" cy="2500050"/>
          </a:xfrm>
          <a:custGeom>
            <a:avLst/>
            <a:gdLst>
              <a:gd name="connsiteX0" fmla="*/ 1134000 w 2268000"/>
              <a:gd name="connsiteY0" fmla="*/ 0 h 2268000"/>
              <a:gd name="connsiteX1" fmla="*/ 1362541 w 2268000"/>
              <a:gd name="connsiteY1" fmla="*/ 23039 h 2268000"/>
              <a:gd name="connsiteX2" fmla="*/ 1389883 w 2268000"/>
              <a:gd name="connsiteY2" fmla="*/ 30069 h 2268000"/>
              <a:gd name="connsiteX3" fmla="*/ 1406869 w 2268000"/>
              <a:gd name="connsiteY3" fmla="*/ 58030 h 2268000"/>
              <a:gd name="connsiteX4" fmla="*/ 2009983 w 2268000"/>
              <a:gd name="connsiteY4" fmla="*/ 507018 h 2268000"/>
              <a:gd name="connsiteX5" fmla="*/ 2091318 w 2268000"/>
              <a:gd name="connsiteY5" fmla="*/ 527931 h 2268000"/>
              <a:gd name="connsiteX6" fmla="*/ 2131132 w 2268000"/>
              <a:gd name="connsiteY6" fmla="*/ 593468 h 2268000"/>
              <a:gd name="connsiteX7" fmla="*/ 2268000 w 2268000"/>
              <a:gd name="connsiteY7" fmla="*/ 1134000 h 2268000"/>
              <a:gd name="connsiteX8" fmla="*/ 1134000 w 2268000"/>
              <a:gd name="connsiteY8" fmla="*/ 2268000 h 2268000"/>
              <a:gd name="connsiteX9" fmla="*/ 0 w 2268000"/>
              <a:gd name="connsiteY9" fmla="*/ 1134000 h 2268000"/>
              <a:gd name="connsiteX10" fmla="*/ 1134000 w 2268000"/>
              <a:gd name="connsiteY10" fmla="*/ 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68000" h="2268000">
                <a:moveTo>
                  <a:pt x="1134000" y="0"/>
                </a:moveTo>
                <a:cubicBezTo>
                  <a:pt x="1212287" y="0"/>
                  <a:pt x="1288720" y="7933"/>
                  <a:pt x="1362541" y="23039"/>
                </a:cubicBezTo>
                <a:lnTo>
                  <a:pt x="1389883" y="30069"/>
                </a:lnTo>
                <a:lnTo>
                  <a:pt x="1406869" y="58030"/>
                </a:lnTo>
                <a:cubicBezTo>
                  <a:pt x="1549521" y="269183"/>
                  <a:pt x="1761421" y="429707"/>
                  <a:pt x="2009983" y="507018"/>
                </a:cubicBezTo>
                <a:lnTo>
                  <a:pt x="2091318" y="527931"/>
                </a:lnTo>
                <a:lnTo>
                  <a:pt x="2131132" y="593468"/>
                </a:lnTo>
                <a:cubicBezTo>
                  <a:pt x="2218419" y="754149"/>
                  <a:pt x="2268000" y="938284"/>
                  <a:pt x="2268000" y="1134000"/>
                </a:cubicBezTo>
                <a:cubicBezTo>
                  <a:pt x="2268000" y="1760291"/>
                  <a:pt x="1760291" y="2268000"/>
                  <a:pt x="1134000" y="2268000"/>
                </a:cubicBezTo>
                <a:cubicBezTo>
                  <a:pt x="507709" y="2268000"/>
                  <a:pt x="0" y="1760291"/>
                  <a:pt x="0" y="1134000"/>
                </a:cubicBezTo>
                <a:cubicBezTo>
                  <a:pt x="0" y="507709"/>
                  <a:pt x="507709" y="0"/>
                  <a:pt x="113400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28"/>
            </a:lvl1pPr>
          </a:lstStyle>
          <a:p>
            <a:endParaRPr lang="fr-FR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1698C22B-3875-914B-8011-A0A6ADD427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36080" y="5186612"/>
            <a:ext cx="3541663" cy="1695695"/>
          </a:xfrm>
        </p:spPr>
        <p:txBody>
          <a:bodyPr lIns="90000" anchor="ctr">
            <a:normAutofit/>
          </a:bodyPr>
          <a:lstStyle>
            <a:lvl1pPr marL="0" indent="0">
              <a:buNone/>
              <a:defRPr sz="1403" i="1">
                <a:solidFill>
                  <a:schemeClr val="accent2"/>
                </a:solidFill>
                <a:latin typeface="+mj-lt"/>
              </a:defRPr>
            </a:lvl1pPr>
            <a:lvl2pPr marL="400964" indent="0">
              <a:buNone/>
              <a:defRPr sz="1403" i="1">
                <a:solidFill>
                  <a:schemeClr val="accent2"/>
                </a:solidFill>
                <a:latin typeface="+mj-lt"/>
              </a:defRPr>
            </a:lvl2pPr>
            <a:lvl3pPr marL="801929" indent="0">
              <a:buNone/>
              <a:defRPr sz="1403" i="1">
                <a:solidFill>
                  <a:schemeClr val="accent2"/>
                </a:solidFill>
                <a:latin typeface="+mj-lt"/>
              </a:defRPr>
            </a:lvl3pPr>
            <a:lvl4pPr marL="1202893" indent="0">
              <a:buNone/>
              <a:defRPr sz="1403" i="1">
                <a:solidFill>
                  <a:schemeClr val="accent2"/>
                </a:solidFill>
                <a:latin typeface="+mj-lt"/>
              </a:defRPr>
            </a:lvl4pPr>
            <a:lvl5pPr marL="1603858" indent="0">
              <a:buNone/>
              <a:defRPr sz="1403" i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29841D66-D72E-504A-A0BD-7683BDCCD6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82457" y="4910670"/>
            <a:ext cx="2238598" cy="309736"/>
          </a:xfrm>
        </p:spPr>
        <p:txBody>
          <a:bodyPr tIns="0" b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754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Name</a:t>
            </a:r>
            <a:endParaRPr lang="fr-FR" dirty="0"/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FB6EEABE-1851-824C-A312-D58C1383A2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82457" y="5220240"/>
            <a:ext cx="2238598" cy="62194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228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Position</a:t>
            </a:r>
            <a:endParaRPr lang="fr-FR" dirty="0"/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4FA58277-D35D-2C42-930A-6EFA801E0A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82456" y="5868593"/>
            <a:ext cx="3122377" cy="1005912"/>
          </a:xfrm>
        </p:spPr>
        <p:txBody>
          <a:bodyPr>
            <a:normAutofit/>
          </a:bodyPr>
          <a:lstStyle>
            <a:lvl1pPr marL="0" indent="0">
              <a:lnSpc>
                <a:spcPts val="1319"/>
              </a:lnSpc>
              <a:spcBef>
                <a:spcPts val="0"/>
              </a:spcBef>
              <a:buNone/>
              <a:defRPr sz="1052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Text</a:t>
            </a:r>
            <a:endParaRPr lang="fr-FR" dirty="0"/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D74EA3CC-2559-CB4A-9288-1B8D657B3A1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19147" y="1505515"/>
            <a:ext cx="2238598" cy="309736"/>
          </a:xfrm>
        </p:spPr>
        <p:txBody>
          <a:bodyPr tIns="0" b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754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Name</a:t>
            </a:r>
            <a:endParaRPr lang="fr-FR" dirty="0"/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F4E3DCAF-5F95-A14C-A502-C0F9F9F8487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19147" y="1815085"/>
            <a:ext cx="2238598" cy="62194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228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Position</a:t>
            </a:r>
            <a:endParaRPr lang="fr-FR" dirty="0"/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58A87BFD-531F-6D41-88E3-3F13280A68B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19146" y="2463438"/>
            <a:ext cx="3122377" cy="1359575"/>
          </a:xfrm>
        </p:spPr>
        <p:txBody>
          <a:bodyPr>
            <a:normAutofit/>
          </a:bodyPr>
          <a:lstStyle>
            <a:lvl1pPr marL="0" indent="0">
              <a:lnSpc>
                <a:spcPts val="1319"/>
              </a:lnSpc>
              <a:spcBef>
                <a:spcPts val="0"/>
              </a:spcBef>
              <a:buNone/>
              <a:defRPr sz="1052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Text</a:t>
            </a:r>
            <a:endParaRPr lang="fr-FR" dirty="0"/>
          </a:p>
        </p:txBody>
      </p:sp>
      <p:sp>
        <p:nvSpPr>
          <p:cNvPr id="46" name="Date Placeholder 45">
            <a:extLst>
              <a:ext uri="{FF2B5EF4-FFF2-40B4-BE49-F238E27FC236}">
                <a16:creationId xmlns:a16="http://schemas.microsoft.com/office/drawing/2014/main" id="{8E1460AE-5488-9D47-9FEC-4E64DF1380A8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 defTabSz="801929">
              <a:defRPr/>
            </a:pPr>
            <a:endParaRPr lang="en-GB">
              <a:solidFill>
                <a:srgbClr val="1E345E"/>
              </a:solidFill>
            </a:endParaRPr>
          </a:p>
        </p:txBody>
      </p:sp>
      <p:sp>
        <p:nvSpPr>
          <p:cNvPr id="47" name="Footer Placeholder 46">
            <a:extLst>
              <a:ext uri="{FF2B5EF4-FFF2-40B4-BE49-F238E27FC236}">
                <a16:creationId xmlns:a16="http://schemas.microsoft.com/office/drawing/2014/main" id="{51611C94-E400-E741-8D31-CF3CF16F97B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defTabSz="801929">
              <a:defRPr/>
            </a:pPr>
            <a:endParaRPr lang="en-GB">
              <a:solidFill>
                <a:srgbClr val="1E345E"/>
              </a:solidFill>
            </a:endParaRPr>
          </a:p>
        </p:txBody>
      </p:sp>
      <p:sp>
        <p:nvSpPr>
          <p:cNvPr id="48" name="Slide Number Placeholder 47">
            <a:extLst>
              <a:ext uri="{FF2B5EF4-FFF2-40B4-BE49-F238E27FC236}">
                <a16:creationId xmlns:a16="http://schemas.microsoft.com/office/drawing/2014/main" id="{AD95C406-60AF-104D-B4EE-2AAFCAA45FAD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defTabSz="801929">
              <a:defRPr/>
            </a:pPr>
            <a:fld id="{72502466-665A-3D45-9E9D-4950A8844361}" type="slidenum">
              <a:rPr lang="en-GB" smtClean="0"/>
              <a:pPr defTabSz="801929">
                <a:defRPr/>
              </a:pPr>
              <a:t>‹N°›</a:t>
            </a:fld>
            <a:endParaRPr lang="en-GB" dirty="0"/>
          </a:p>
        </p:txBody>
      </p:sp>
      <p:sp>
        <p:nvSpPr>
          <p:cNvPr id="49" name="Marcador de número de diapositiva 5">
            <a:extLst>
              <a:ext uri="{FF2B5EF4-FFF2-40B4-BE49-F238E27FC236}">
                <a16:creationId xmlns:a16="http://schemas.microsoft.com/office/drawing/2014/main" id="{69ADD9CF-6A28-4442-8FDC-2207AF5492B4}"/>
              </a:ext>
            </a:extLst>
          </p:cNvPr>
          <p:cNvSpPr txBox="1">
            <a:spLocks/>
          </p:cNvSpPr>
          <p:nvPr userDrawn="1"/>
        </p:nvSpPr>
        <p:spPr>
          <a:xfrm>
            <a:off x="9342539" y="7006699"/>
            <a:ext cx="307105" cy="402483"/>
          </a:xfrm>
          <a:prstGeom prst="rect">
            <a:avLst/>
          </a:prstGeom>
        </p:spPr>
        <p:txBody>
          <a:bodyPr vert="horz" lIns="80189" tIns="40094" rIns="80189" bIns="40094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rgbClr val="313C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2" b="0" i="0" u="none" strike="noStrike" kern="1200" cap="none" spc="0" normalizeH="0" baseline="0" noProof="0" dirty="0">
                <a:ln>
                  <a:noFill/>
                </a:ln>
                <a:solidFill>
                  <a:srgbClr val="313C4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—</a:t>
            </a:r>
          </a:p>
        </p:txBody>
      </p:sp>
    </p:spTree>
    <p:extLst>
      <p:ext uri="{BB962C8B-B14F-4D97-AF65-F5344CB8AC3E}">
        <p14:creationId xmlns:p14="http://schemas.microsoft.com/office/powerpoint/2010/main" val="21943100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aphic 151">
            <a:extLst>
              <a:ext uri="{FF2B5EF4-FFF2-40B4-BE49-F238E27FC236}">
                <a16:creationId xmlns:a16="http://schemas.microsoft.com/office/drawing/2014/main" id="{AF1742F6-3A5E-B244-B106-7E89E23E39CF}"/>
              </a:ext>
            </a:extLst>
          </p:cNvPr>
          <p:cNvGrpSpPr/>
          <p:nvPr userDrawn="1"/>
        </p:nvGrpSpPr>
        <p:grpSpPr>
          <a:xfrm>
            <a:off x="-63781" y="1881160"/>
            <a:ext cx="8122111" cy="5559248"/>
            <a:chOff x="258097" y="9402806"/>
            <a:chExt cx="8320117" cy="4530512"/>
          </a:xfrm>
          <a:solidFill>
            <a:srgbClr val="F2F6F9"/>
          </a:solidFill>
        </p:grpSpPr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1B6082CC-40C4-9747-9EF6-7BD1E2EED9E3}"/>
                </a:ext>
              </a:extLst>
            </p:cNvPr>
            <p:cNvSpPr/>
            <p:nvPr/>
          </p:nvSpPr>
          <p:spPr>
            <a:xfrm>
              <a:off x="8357234" y="11179175"/>
              <a:ext cx="116205" cy="125094"/>
            </a:xfrm>
            <a:custGeom>
              <a:avLst/>
              <a:gdLst>
                <a:gd name="connsiteX0" fmla="*/ 58420 w 116205"/>
                <a:gd name="connsiteY0" fmla="*/ 62230 h 125094"/>
                <a:gd name="connsiteX1" fmla="*/ 75565 w 116205"/>
                <a:gd name="connsiteY1" fmla="*/ 80010 h 125094"/>
                <a:gd name="connsiteX2" fmla="*/ 90170 w 116205"/>
                <a:gd name="connsiteY2" fmla="*/ 95250 h 125094"/>
                <a:gd name="connsiteX3" fmla="*/ 116205 w 116205"/>
                <a:gd name="connsiteY3" fmla="*/ 125095 h 125094"/>
                <a:gd name="connsiteX4" fmla="*/ 89535 w 116205"/>
                <a:gd name="connsiteY4" fmla="*/ 90805 h 125094"/>
                <a:gd name="connsiteX5" fmla="*/ 74930 w 116205"/>
                <a:gd name="connsiteY5" fmla="*/ 74930 h 125094"/>
                <a:gd name="connsiteX6" fmla="*/ 60325 w 116205"/>
                <a:gd name="connsiteY6" fmla="*/ 59690 h 125094"/>
                <a:gd name="connsiteX7" fmla="*/ 0 w 116205"/>
                <a:gd name="connsiteY7" fmla="*/ 0 h 125094"/>
                <a:gd name="connsiteX8" fmla="*/ 58420 w 116205"/>
                <a:gd name="connsiteY8" fmla="*/ 62230 h 125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205" h="125094">
                  <a:moveTo>
                    <a:pt x="58420" y="62230"/>
                  </a:moveTo>
                  <a:cubicBezTo>
                    <a:pt x="64770" y="69215"/>
                    <a:pt x="70485" y="74930"/>
                    <a:pt x="75565" y="80010"/>
                  </a:cubicBezTo>
                  <a:cubicBezTo>
                    <a:pt x="80645" y="85725"/>
                    <a:pt x="85725" y="90805"/>
                    <a:pt x="90170" y="95250"/>
                  </a:cubicBezTo>
                  <a:cubicBezTo>
                    <a:pt x="99060" y="105410"/>
                    <a:pt x="107315" y="113665"/>
                    <a:pt x="116205" y="125095"/>
                  </a:cubicBezTo>
                  <a:cubicBezTo>
                    <a:pt x="107950" y="113030"/>
                    <a:pt x="99060" y="102235"/>
                    <a:pt x="89535" y="90805"/>
                  </a:cubicBezTo>
                  <a:lnTo>
                    <a:pt x="74930" y="74930"/>
                  </a:lnTo>
                  <a:lnTo>
                    <a:pt x="60325" y="59690"/>
                  </a:lnTo>
                  <a:cubicBezTo>
                    <a:pt x="40640" y="39370"/>
                    <a:pt x="20955" y="19050"/>
                    <a:pt x="0" y="0"/>
                  </a:cubicBezTo>
                  <a:cubicBezTo>
                    <a:pt x="20320" y="19685"/>
                    <a:pt x="38735" y="40640"/>
                    <a:pt x="58420" y="6223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18FF6976-9761-4648-BC91-9B6B4AA85A37}"/>
                </a:ext>
              </a:extLst>
            </p:cNvPr>
            <p:cNvSpPr/>
            <p:nvPr/>
          </p:nvSpPr>
          <p:spPr>
            <a:xfrm>
              <a:off x="8194040" y="11042015"/>
              <a:ext cx="44450" cy="33654"/>
            </a:xfrm>
            <a:custGeom>
              <a:avLst/>
              <a:gdLst>
                <a:gd name="connsiteX0" fmla="*/ 44450 w 44450"/>
                <a:gd name="connsiteY0" fmla="*/ 33655 h 33654"/>
                <a:gd name="connsiteX1" fmla="*/ 20955 w 44450"/>
                <a:gd name="connsiteY1" fmla="*/ 14605 h 33654"/>
                <a:gd name="connsiteX2" fmla="*/ 0 w 44450"/>
                <a:gd name="connsiteY2" fmla="*/ 0 h 33654"/>
                <a:gd name="connsiteX3" fmla="*/ 22860 w 44450"/>
                <a:gd name="connsiteY3" fmla="*/ 16510 h 33654"/>
                <a:gd name="connsiteX4" fmla="*/ 44450 w 44450"/>
                <a:gd name="connsiteY4" fmla="*/ 33655 h 33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50" h="33654">
                  <a:moveTo>
                    <a:pt x="44450" y="33655"/>
                  </a:moveTo>
                  <a:cubicBezTo>
                    <a:pt x="36195" y="27305"/>
                    <a:pt x="28575" y="20955"/>
                    <a:pt x="20955" y="14605"/>
                  </a:cubicBezTo>
                  <a:cubicBezTo>
                    <a:pt x="13335" y="9525"/>
                    <a:pt x="6350" y="4445"/>
                    <a:pt x="0" y="0"/>
                  </a:cubicBezTo>
                  <a:cubicBezTo>
                    <a:pt x="7620" y="5715"/>
                    <a:pt x="15240" y="10795"/>
                    <a:pt x="22860" y="16510"/>
                  </a:cubicBezTo>
                  <a:cubicBezTo>
                    <a:pt x="29845" y="22225"/>
                    <a:pt x="37465" y="27940"/>
                    <a:pt x="44450" y="33655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8543131E-CC93-0848-B0FA-CEB4CE7F4CF1}"/>
                </a:ext>
              </a:extLst>
            </p:cNvPr>
            <p:cNvSpPr/>
            <p:nvPr/>
          </p:nvSpPr>
          <p:spPr>
            <a:xfrm>
              <a:off x="7990205" y="10916284"/>
              <a:ext cx="129539" cy="76200"/>
            </a:xfrm>
            <a:custGeom>
              <a:avLst/>
              <a:gdLst>
                <a:gd name="connsiteX0" fmla="*/ 102235 w 129539"/>
                <a:gd name="connsiteY0" fmla="*/ 57785 h 76200"/>
                <a:gd name="connsiteX1" fmla="*/ 71120 w 129539"/>
                <a:gd name="connsiteY1" fmla="*/ 38735 h 76200"/>
                <a:gd name="connsiteX2" fmla="*/ 0 w 129539"/>
                <a:gd name="connsiteY2" fmla="*/ 0 h 76200"/>
                <a:gd name="connsiteX3" fmla="*/ 129539 w 129539"/>
                <a:gd name="connsiteY3" fmla="*/ 76200 h 76200"/>
                <a:gd name="connsiteX4" fmla="*/ 102235 w 129539"/>
                <a:gd name="connsiteY4" fmla="*/ 5778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539" h="76200">
                  <a:moveTo>
                    <a:pt x="102235" y="57785"/>
                  </a:moveTo>
                  <a:cubicBezTo>
                    <a:pt x="92075" y="52070"/>
                    <a:pt x="81914" y="45720"/>
                    <a:pt x="71120" y="38735"/>
                  </a:cubicBezTo>
                  <a:cubicBezTo>
                    <a:pt x="50164" y="25400"/>
                    <a:pt x="26035" y="13335"/>
                    <a:pt x="0" y="0"/>
                  </a:cubicBezTo>
                  <a:cubicBezTo>
                    <a:pt x="45720" y="24765"/>
                    <a:pt x="88900" y="50165"/>
                    <a:pt x="129539" y="76200"/>
                  </a:cubicBezTo>
                  <a:cubicBezTo>
                    <a:pt x="121285" y="70485"/>
                    <a:pt x="112395" y="63500"/>
                    <a:pt x="102235" y="57785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73CC4F7-67DE-7D47-BEBF-00ECE4B0B8C3}"/>
                </a:ext>
              </a:extLst>
            </p:cNvPr>
            <p:cNvSpPr/>
            <p:nvPr/>
          </p:nvSpPr>
          <p:spPr>
            <a:xfrm>
              <a:off x="8120380" y="10992484"/>
              <a:ext cx="73659" cy="50800"/>
            </a:xfrm>
            <a:custGeom>
              <a:avLst/>
              <a:gdLst>
                <a:gd name="connsiteX0" fmla="*/ 67945 w 73659"/>
                <a:gd name="connsiteY0" fmla="*/ 50800 h 50800"/>
                <a:gd name="connsiteX1" fmla="*/ 72389 w 73659"/>
                <a:gd name="connsiteY1" fmla="*/ 49530 h 50800"/>
                <a:gd name="connsiteX2" fmla="*/ 73660 w 73659"/>
                <a:gd name="connsiteY2" fmla="*/ 50165 h 50800"/>
                <a:gd name="connsiteX3" fmla="*/ 37464 w 73659"/>
                <a:gd name="connsiteY3" fmla="*/ 24765 h 50800"/>
                <a:gd name="connsiteX4" fmla="*/ 0 w 73659"/>
                <a:gd name="connsiteY4" fmla="*/ 0 h 50800"/>
                <a:gd name="connsiteX5" fmla="*/ 36830 w 73659"/>
                <a:gd name="connsiteY5" fmla="*/ 26035 h 50800"/>
                <a:gd name="connsiteX6" fmla="*/ 67945 w 73659"/>
                <a:gd name="connsiteY6" fmla="*/ 5080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659" h="50800">
                  <a:moveTo>
                    <a:pt x="67945" y="50800"/>
                  </a:moveTo>
                  <a:cubicBezTo>
                    <a:pt x="53975" y="38735"/>
                    <a:pt x="47625" y="32385"/>
                    <a:pt x="72389" y="49530"/>
                  </a:cubicBezTo>
                  <a:cubicBezTo>
                    <a:pt x="72389" y="49530"/>
                    <a:pt x="73025" y="50165"/>
                    <a:pt x="73660" y="50165"/>
                  </a:cubicBezTo>
                  <a:cubicBezTo>
                    <a:pt x="61595" y="41910"/>
                    <a:pt x="49530" y="33020"/>
                    <a:pt x="37464" y="24765"/>
                  </a:cubicBezTo>
                  <a:cubicBezTo>
                    <a:pt x="24764" y="16510"/>
                    <a:pt x="12700" y="8255"/>
                    <a:pt x="0" y="0"/>
                  </a:cubicBezTo>
                  <a:cubicBezTo>
                    <a:pt x="13335" y="8890"/>
                    <a:pt x="25400" y="17780"/>
                    <a:pt x="36830" y="26035"/>
                  </a:cubicBezTo>
                  <a:cubicBezTo>
                    <a:pt x="48260" y="34925"/>
                    <a:pt x="58420" y="43180"/>
                    <a:pt x="67945" y="5080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56F09862-9775-FF4F-ADE7-E0C0F5ADA08F}"/>
                </a:ext>
              </a:extLst>
            </p:cNvPr>
            <p:cNvSpPr/>
            <p:nvPr/>
          </p:nvSpPr>
          <p:spPr>
            <a:xfrm>
              <a:off x="8225790" y="11075034"/>
              <a:ext cx="4444" cy="3809"/>
            </a:xfrm>
            <a:custGeom>
              <a:avLst/>
              <a:gdLst>
                <a:gd name="connsiteX0" fmla="*/ 0 w 4444"/>
                <a:gd name="connsiteY0" fmla="*/ 0 h 3809"/>
                <a:gd name="connsiteX1" fmla="*/ 4445 w 4444"/>
                <a:gd name="connsiteY1" fmla="*/ 3810 h 3809"/>
                <a:gd name="connsiteX2" fmla="*/ 0 w 4444"/>
                <a:gd name="connsiteY2" fmla="*/ 0 h 3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44" h="3809">
                  <a:moveTo>
                    <a:pt x="0" y="0"/>
                  </a:moveTo>
                  <a:cubicBezTo>
                    <a:pt x="1270" y="1270"/>
                    <a:pt x="3175" y="2540"/>
                    <a:pt x="4445" y="3810"/>
                  </a:cubicBezTo>
                  <a:cubicBezTo>
                    <a:pt x="3175" y="2540"/>
                    <a:pt x="1270" y="1270"/>
                    <a:pt x="0" y="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12ECF320-9B5F-BE40-BCF6-B6F18648D309}"/>
                </a:ext>
              </a:extLst>
            </p:cNvPr>
            <p:cNvSpPr/>
            <p:nvPr/>
          </p:nvSpPr>
          <p:spPr>
            <a:xfrm>
              <a:off x="8188959" y="11043284"/>
              <a:ext cx="36830" cy="31750"/>
            </a:xfrm>
            <a:custGeom>
              <a:avLst/>
              <a:gdLst>
                <a:gd name="connsiteX0" fmla="*/ 36830 w 36830"/>
                <a:gd name="connsiteY0" fmla="*/ 31750 h 31750"/>
                <a:gd name="connsiteX1" fmla="*/ 22225 w 36830"/>
                <a:gd name="connsiteY1" fmla="*/ 18415 h 31750"/>
                <a:gd name="connsiteX2" fmla="*/ 0 w 36830"/>
                <a:gd name="connsiteY2" fmla="*/ 0 h 31750"/>
                <a:gd name="connsiteX3" fmla="*/ 23495 w 36830"/>
                <a:gd name="connsiteY3" fmla="*/ 19685 h 31750"/>
                <a:gd name="connsiteX4" fmla="*/ 36830 w 36830"/>
                <a:gd name="connsiteY4" fmla="*/ 31750 h 3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0" h="31750">
                  <a:moveTo>
                    <a:pt x="36830" y="31750"/>
                  </a:moveTo>
                  <a:cubicBezTo>
                    <a:pt x="32385" y="27305"/>
                    <a:pt x="27305" y="22860"/>
                    <a:pt x="22225" y="18415"/>
                  </a:cubicBezTo>
                  <a:cubicBezTo>
                    <a:pt x="15240" y="12700"/>
                    <a:pt x="7620" y="6350"/>
                    <a:pt x="0" y="0"/>
                  </a:cubicBezTo>
                  <a:cubicBezTo>
                    <a:pt x="6985" y="5715"/>
                    <a:pt x="15240" y="12700"/>
                    <a:pt x="23495" y="19685"/>
                  </a:cubicBezTo>
                  <a:cubicBezTo>
                    <a:pt x="27940" y="24130"/>
                    <a:pt x="33020" y="28575"/>
                    <a:pt x="36830" y="3175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56BFFBE1-E7FE-F843-A994-ED33866C2C17}"/>
                </a:ext>
              </a:extLst>
            </p:cNvPr>
            <p:cNvSpPr/>
            <p:nvPr/>
          </p:nvSpPr>
          <p:spPr>
            <a:xfrm>
              <a:off x="7156529" y="10783569"/>
              <a:ext cx="1385490" cy="755650"/>
            </a:xfrm>
            <a:custGeom>
              <a:avLst/>
              <a:gdLst>
                <a:gd name="connsiteX0" fmla="*/ 1385491 w 1385490"/>
                <a:gd name="connsiteY0" fmla="*/ 755650 h 755650"/>
                <a:gd name="connsiteX1" fmla="*/ 1351836 w 1385490"/>
                <a:gd name="connsiteY1" fmla="*/ 640715 h 755650"/>
                <a:gd name="connsiteX2" fmla="*/ 1326436 w 1385490"/>
                <a:gd name="connsiteY2" fmla="*/ 584200 h 755650"/>
                <a:gd name="connsiteX3" fmla="*/ 1292781 w 1385490"/>
                <a:gd name="connsiteY3" fmla="*/ 528955 h 755650"/>
                <a:gd name="connsiteX4" fmla="*/ 1279446 w 1385490"/>
                <a:gd name="connsiteY4" fmla="*/ 511175 h 755650"/>
                <a:gd name="connsiteX5" fmla="*/ 1264841 w 1385490"/>
                <a:gd name="connsiteY5" fmla="*/ 494030 h 755650"/>
                <a:gd name="connsiteX6" fmla="*/ 1248331 w 1385490"/>
                <a:gd name="connsiteY6" fmla="*/ 476886 h 755650"/>
                <a:gd name="connsiteX7" fmla="*/ 1230551 w 1385490"/>
                <a:gd name="connsiteY7" fmla="*/ 459740 h 755650"/>
                <a:gd name="connsiteX8" fmla="*/ 1212136 w 1385490"/>
                <a:gd name="connsiteY8" fmla="*/ 442595 h 755650"/>
                <a:gd name="connsiteX9" fmla="*/ 1202611 w 1385490"/>
                <a:gd name="connsiteY9" fmla="*/ 433705 h 755650"/>
                <a:gd name="connsiteX10" fmla="*/ 1193086 w 1385490"/>
                <a:gd name="connsiteY10" fmla="*/ 425450 h 755650"/>
                <a:gd name="connsiteX11" fmla="*/ 1152446 w 1385490"/>
                <a:gd name="connsiteY11" fmla="*/ 389890 h 755650"/>
                <a:gd name="connsiteX12" fmla="*/ 953056 w 1385490"/>
                <a:gd name="connsiteY12" fmla="*/ 243205 h 755650"/>
                <a:gd name="connsiteX13" fmla="*/ 888921 w 1385490"/>
                <a:gd name="connsiteY13" fmla="*/ 195580 h 755650"/>
                <a:gd name="connsiteX14" fmla="*/ 867331 w 1385490"/>
                <a:gd name="connsiteY14" fmla="*/ 182880 h 755650"/>
                <a:gd name="connsiteX15" fmla="*/ 845106 w 1385490"/>
                <a:gd name="connsiteY15" fmla="*/ 171450 h 755650"/>
                <a:gd name="connsiteX16" fmla="*/ 801926 w 1385490"/>
                <a:gd name="connsiteY16" fmla="*/ 149861 h 755650"/>
                <a:gd name="connsiteX17" fmla="*/ 758746 w 1385490"/>
                <a:gd name="connsiteY17" fmla="*/ 130175 h 755650"/>
                <a:gd name="connsiteX18" fmla="*/ 715566 w 1385490"/>
                <a:gd name="connsiteY18" fmla="*/ 112395 h 755650"/>
                <a:gd name="connsiteX19" fmla="*/ 540306 w 1385490"/>
                <a:gd name="connsiteY19" fmla="*/ 53975 h 755650"/>
                <a:gd name="connsiteX20" fmla="*/ 493316 w 1385490"/>
                <a:gd name="connsiteY20" fmla="*/ 41911 h 755650"/>
                <a:gd name="connsiteX21" fmla="*/ 467281 w 1385490"/>
                <a:gd name="connsiteY21" fmla="*/ 34290 h 755650"/>
                <a:gd name="connsiteX22" fmla="*/ 440611 w 1385490"/>
                <a:gd name="connsiteY22" fmla="*/ 27305 h 755650"/>
                <a:gd name="connsiteX23" fmla="*/ 387271 w 1385490"/>
                <a:gd name="connsiteY23" fmla="*/ 15240 h 755650"/>
                <a:gd name="connsiteX24" fmla="*/ 339646 w 1385490"/>
                <a:gd name="connsiteY24" fmla="*/ 7620 h 755650"/>
                <a:gd name="connsiteX25" fmla="*/ 280591 w 1385490"/>
                <a:gd name="connsiteY25" fmla="*/ 2540 h 755650"/>
                <a:gd name="connsiteX26" fmla="*/ 246301 w 1385490"/>
                <a:gd name="connsiteY26" fmla="*/ 636 h 755650"/>
                <a:gd name="connsiteX27" fmla="*/ 228521 w 1385490"/>
                <a:gd name="connsiteY27" fmla="*/ 0 h 755650"/>
                <a:gd name="connsiteX28" fmla="*/ 210741 w 1385490"/>
                <a:gd name="connsiteY28" fmla="*/ 0 h 755650"/>
                <a:gd name="connsiteX29" fmla="*/ 174546 w 1385490"/>
                <a:gd name="connsiteY29" fmla="*/ 0 h 755650"/>
                <a:gd name="connsiteX30" fmla="*/ 138986 w 1385490"/>
                <a:gd name="connsiteY30" fmla="*/ 636 h 755650"/>
                <a:gd name="connsiteX31" fmla="*/ 105331 w 1385490"/>
                <a:gd name="connsiteY31" fmla="*/ 1905 h 755650"/>
                <a:gd name="connsiteX32" fmla="*/ 74216 w 1385490"/>
                <a:gd name="connsiteY32" fmla="*/ 3811 h 755650"/>
                <a:gd name="connsiteX33" fmla="*/ 46911 w 1385490"/>
                <a:gd name="connsiteY33" fmla="*/ 5715 h 755650"/>
                <a:gd name="connsiteX34" fmla="*/ 25321 w 1385490"/>
                <a:gd name="connsiteY34" fmla="*/ 8255 h 755650"/>
                <a:gd name="connsiteX35" fmla="*/ 1191 w 1385490"/>
                <a:gd name="connsiteY35" fmla="*/ 11430 h 755650"/>
                <a:gd name="connsiteX36" fmla="*/ 10716 w 1385490"/>
                <a:gd name="connsiteY36" fmla="*/ 12065 h 755650"/>
                <a:gd name="connsiteX37" fmla="*/ 31036 w 1385490"/>
                <a:gd name="connsiteY37" fmla="*/ 11430 h 755650"/>
                <a:gd name="connsiteX38" fmla="*/ 45641 w 1385490"/>
                <a:gd name="connsiteY38" fmla="*/ 10795 h 755650"/>
                <a:gd name="connsiteX39" fmla="*/ 63421 w 1385490"/>
                <a:gd name="connsiteY39" fmla="*/ 10161 h 755650"/>
                <a:gd name="connsiteX40" fmla="*/ 462201 w 1385490"/>
                <a:gd name="connsiteY40" fmla="*/ 39370 h 755650"/>
                <a:gd name="connsiteX41" fmla="*/ 638731 w 1385490"/>
                <a:gd name="connsiteY41" fmla="*/ 87630 h 755650"/>
                <a:gd name="connsiteX42" fmla="*/ 817166 w 1385490"/>
                <a:gd name="connsiteY42" fmla="*/ 163830 h 755650"/>
                <a:gd name="connsiteX43" fmla="*/ 1095296 w 1385490"/>
                <a:gd name="connsiteY43" fmla="*/ 343536 h 755650"/>
                <a:gd name="connsiteX44" fmla="*/ 1127046 w 1385490"/>
                <a:gd name="connsiteY44" fmla="*/ 370205 h 755650"/>
                <a:gd name="connsiteX45" fmla="*/ 1158796 w 1385490"/>
                <a:gd name="connsiteY45" fmla="*/ 397511 h 755650"/>
                <a:gd name="connsiteX46" fmla="*/ 1220391 w 1385490"/>
                <a:gd name="connsiteY46" fmla="*/ 454661 h 755650"/>
                <a:gd name="connsiteX47" fmla="*/ 1250871 w 1385490"/>
                <a:gd name="connsiteY47" fmla="*/ 484505 h 755650"/>
                <a:gd name="connsiteX48" fmla="*/ 1265476 w 1385490"/>
                <a:gd name="connsiteY48" fmla="*/ 499745 h 755650"/>
                <a:gd name="connsiteX49" fmla="*/ 1272461 w 1385490"/>
                <a:gd name="connsiteY49" fmla="*/ 507365 h 755650"/>
                <a:gd name="connsiteX50" fmla="*/ 1278811 w 1385490"/>
                <a:gd name="connsiteY50" fmla="*/ 514986 h 755650"/>
                <a:gd name="connsiteX51" fmla="*/ 1326436 w 1385490"/>
                <a:gd name="connsiteY51" fmla="*/ 583565 h 755650"/>
                <a:gd name="connsiteX52" fmla="*/ 1385491 w 1385490"/>
                <a:gd name="connsiteY52" fmla="*/ 755650 h 75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85490" h="755650">
                  <a:moveTo>
                    <a:pt x="1385491" y="755650"/>
                  </a:moveTo>
                  <a:cubicBezTo>
                    <a:pt x="1377236" y="717550"/>
                    <a:pt x="1366441" y="678815"/>
                    <a:pt x="1351836" y="640715"/>
                  </a:cubicBezTo>
                  <a:cubicBezTo>
                    <a:pt x="1344851" y="621665"/>
                    <a:pt x="1335961" y="602615"/>
                    <a:pt x="1326436" y="584200"/>
                  </a:cubicBezTo>
                  <a:cubicBezTo>
                    <a:pt x="1316276" y="565786"/>
                    <a:pt x="1305481" y="546736"/>
                    <a:pt x="1292781" y="528955"/>
                  </a:cubicBezTo>
                  <a:cubicBezTo>
                    <a:pt x="1288971" y="522605"/>
                    <a:pt x="1283891" y="517525"/>
                    <a:pt x="1279446" y="511175"/>
                  </a:cubicBezTo>
                  <a:cubicBezTo>
                    <a:pt x="1275001" y="505461"/>
                    <a:pt x="1269921" y="499745"/>
                    <a:pt x="1264841" y="494030"/>
                  </a:cubicBezTo>
                  <a:cubicBezTo>
                    <a:pt x="1259761" y="488315"/>
                    <a:pt x="1254046" y="482600"/>
                    <a:pt x="1248331" y="476886"/>
                  </a:cubicBezTo>
                  <a:cubicBezTo>
                    <a:pt x="1242616" y="471170"/>
                    <a:pt x="1236901" y="465455"/>
                    <a:pt x="1230551" y="459740"/>
                  </a:cubicBezTo>
                  <a:cubicBezTo>
                    <a:pt x="1224836" y="454025"/>
                    <a:pt x="1218486" y="448311"/>
                    <a:pt x="1212136" y="442595"/>
                  </a:cubicBezTo>
                  <a:cubicBezTo>
                    <a:pt x="1208961" y="439420"/>
                    <a:pt x="1205786" y="436880"/>
                    <a:pt x="1202611" y="433705"/>
                  </a:cubicBezTo>
                  <a:cubicBezTo>
                    <a:pt x="1199436" y="431165"/>
                    <a:pt x="1196261" y="427990"/>
                    <a:pt x="1193086" y="425450"/>
                  </a:cubicBezTo>
                  <a:cubicBezTo>
                    <a:pt x="1179751" y="414020"/>
                    <a:pt x="1166416" y="401955"/>
                    <a:pt x="1152446" y="389890"/>
                  </a:cubicBezTo>
                  <a:cubicBezTo>
                    <a:pt x="1095931" y="342900"/>
                    <a:pt x="1029891" y="293370"/>
                    <a:pt x="953056" y="243205"/>
                  </a:cubicBezTo>
                  <a:cubicBezTo>
                    <a:pt x="928291" y="227965"/>
                    <a:pt x="939086" y="223520"/>
                    <a:pt x="888921" y="195580"/>
                  </a:cubicBezTo>
                  <a:cubicBezTo>
                    <a:pt x="881301" y="191136"/>
                    <a:pt x="874316" y="186690"/>
                    <a:pt x="867331" y="182880"/>
                  </a:cubicBezTo>
                  <a:cubicBezTo>
                    <a:pt x="859711" y="179070"/>
                    <a:pt x="852726" y="175261"/>
                    <a:pt x="845106" y="171450"/>
                  </a:cubicBezTo>
                  <a:cubicBezTo>
                    <a:pt x="830501" y="163830"/>
                    <a:pt x="816531" y="156211"/>
                    <a:pt x="801926" y="149861"/>
                  </a:cubicBezTo>
                  <a:cubicBezTo>
                    <a:pt x="787321" y="143511"/>
                    <a:pt x="773351" y="136525"/>
                    <a:pt x="758746" y="130175"/>
                  </a:cubicBezTo>
                  <a:cubicBezTo>
                    <a:pt x="744141" y="123825"/>
                    <a:pt x="730171" y="118111"/>
                    <a:pt x="715566" y="112395"/>
                  </a:cubicBezTo>
                  <a:cubicBezTo>
                    <a:pt x="658416" y="90170"/>
                    <a:pt x="601266" y="69850"/>
                    <a:pt x="540306" y="53975"/>
                  </a:cubicBezTo>
                  <a:cubicBezTo>
                    <a:pt x="526336" y="50165"/>
                    <a:pt x="510461" y="46355"/>
                    <a:pt x="493316" y="41911"/>
                  </a:cubicBezTo>
                  <a:cubicBezTo>
                    <a:pt x="485061" y="39370"/>
                    <a:pt x="476171" y="36830"/>
                    <a:pt x="467281" y="34290"/>
                  </a:cubicBezTo>
                  <a:cubicBezTo>
                    <a:pt x="458391" y="31750"/>
                    <a:pt x="449501" y="29845"/>
                    <a:pt x="440611" y="27305"/>
                  </a:cubicBezTo>
                  <a:cubicBezTo>
                    <a:pt x="422831" y="22861"/>
                    <a:pt x="404416" y="17780"/>
                    <a:pt x="387271" y="15240"/>
                  </a:cubicBezTo>
                  <a:cubicBezTo>
                    <a:pt x="370126" y="12065"/>
                    <a:pt x="353616" y="8890"/>
                    <a:pt x="339646" y="7620"/>
                  </a:cubicBezTo>
                  <a:cubicBezTo>
                    <a:pt x="322501" y="6350"/>
                    <a:pt x="302816" y="3811"/>
                    <a:pt x="280591" y="2540"/>
                  </a:cubicBezTo>
                  <a:cubicBezTo>
                    <a:pt x="269796" y="1905"/>
                    <a:pt x="258366" y="1270"/>
                    <a:pt x="246301" y="636"/>
                  </a:cubicBezTo>
                  <a:cubicBezTo>
                    <a:pt x="240586" y="636"/>
                    <a:pt x="234236" y="0"/>
                    <a:pt x="228521" y="0"/>
                  </a:cubicBezTo>
                  <a:cubicBezTo>
                    <a:pt x="222806" y="0"/>
                    <a:pt x="216456" y="0"/>
                    <a:pt x="210741" y="0"/>
                  </a:cubicBezTo>
                  <a:cubicBezTo>
                    <a:pt x="198676" y="0"/>
                    <a:pt x="186611" y="0"/>
                    <a:pt x="174546" y="0"/>
                  </a:cubicBezTo>
                  <a:cubicBezTo>
                    <a:pt x="162481" y="0"/>
                    <a:pt x="150416" y="636"/>
                    <a:pt x="138986" y="636"/>
                  </a:cubicBezTo>
                  <a:cubicBezTo>
                    <a:pt x="127556" y="1270"/>
                    <a:pt x="116126" y="1270"/>
                    <a:pt x="105331" y="1905"/>
                  </a:cubicBezTo>
                  <a:cubicBezTo>
                    <a:pt x="94536" y="2540"/>
                    <a:pt x="83741" y="3175"/>
                    <a:pt x="74216" y="3811"/>
                  </a:cubicBezTo>
                  <a:cubicBezTo>
                    <a:pt x="64691" y="4445"/>
                    <a:pt x="55166" y="5080"/>
                    <a:pt x="46911" y="5715"/>
                  </a:cubicBezTo>
                  <a:cubicBezTo>
                    <a:pt x="38656" y="6350"/>
                    <a:pt x="31036" y="7620"/>
                    <a:pt x="25321" y="8255"/>
                  </a:cubicBezTo>
                  <a:cubicBezTo>
                    <a:pt x="12621" y="9525"/>
                    <a:pt x="4366" y="10795"/>
                    <a:pt x="1191" y="11430"/>
                  </a:cubicBezTo>
                  <a:cubicBezTo>
                    <a:pt x="-1984" y="12065"/>
                    <a:pt x="1191" y="12700"/>
                    <a:pt x="10716" y="12065"/>
                  </a:cubicBezTo>
                  <a:cubicBezTo>
                    <a:pt x="15796" y="12065"/>
                    <a:pt x="22146" y="11430"/>
                    <a:pt x="31036" y="11430"/>
                  </a:cubicBezTo>
                  <a:cubicBezTo>
                    <a:pt x="35481" y="11430"/>
                    <a:pt x="39926" y="10795"/>
                    <a:pt x="45641" y="10795"/>
                  </a:cubicBezTo>
                  <a:cubicBezTo>
                    <a:pt x="50721" y="10795"/>
                    <a:pt x="57071" y="10161"/>
                    <a:pt x="63421" y="10161"/>
                  </a:cubicBezTo>
                  <a:cubicBezTo>
                    <a:pt x="216456" y="3811"/>
                    <a:pt x="342821" y="15875"/>
                    <a:pt x="462201" y="39370"/>
                  </a:cubicBezTo>
                  <a:cubicBezTo>
                    <a:pt x="521891" y="52070"/>
                    <a:pt x="579676" y="67945"/>
                    <a:pt x="638731" y="87630"/>
                  </a:cubicBezTo>
                  <a:cubicBezTo>
                    <a:pt x="697151" y="108586"/>
                    <a:pt x="756206" y="133350"/>
                    <a:pt x="817166" y="163830"/>
                  </a:cubicBezTo>
                  <a:cubicBezTo>
                    <a:pt x="916226" y="213995"/>
                    <a:pt x="1008936" y="274320"/>
                    <a:pt x="1095296" y="343536"/>
                  </a:cubicBezTo>
                  <a:cubicBezTo>
                    <a:pt x="1106091" y="352425"/>
                    <a:pt x="1116251" y="361315"/>
                    <a:pt x="1127046" y="370205"/>
                  </a:cubicBezTo>
                  <a:cubicBezTo>
                    <a:pt x="1137841" y="379095"/>
                    <a:pt x="1148636" y="387986"/>
                    <a:pt x="1158796" y="397511"/>
                  </a:cubicBezTo>
                  <a:cubicBezTo>
                    <a:pt x="1179116" y="416561"/>
                    <a:pt x="1200706" y="434340"/>
                    <a:pt x="1220391" y="454661"/>
                  </a:cubicBezTo>
                  <a:cubicBezTo>
                    <a:pt x="1230551" y="464186"/>
                    <a:pt x="1240711" y="474345"/>
                    <a:pt x="1250871" y="484505"/>
                  </a:cubicBezTo>
                  <a:cubicBezTo>
                    <a:pt x="1255951" y="489586"/>
                    <a:pt x="1261031" y="494665"/>
                    <a:pt x="1265476" y="499745"/>
                  </a:cubicBezTo>
                  <a:lnTo>
                    <a:pt x="1272461" y="507365"/>
                  </a:lnTo>
                  <a:lnTo>
                    <a:pt x="1278811" y="514986"/>
                  </a:lnTo>
                  <a:cubicBezTo>
                    <a:pt x="1296591" y="535940"/>
                    <a:pt x="1312466" y="558800"/>
                    <a:pt x="1326436" y="583565"/>
                  </a:cubicBezTo>
                  <a:cubicBezTo>
                    <a:pt x="1354376" y="639445"/>
                    <a:pt x="1372156" y="697230"/>
                    <a:pt x="1385491" y="75565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7BEEB36E-F302-104A-9892-F526641C20A3}"/>
                </a:ext>
              </a:extLst>
            </p:cNvPr>
            <p:cNvSpPr/>
            <p:nvPr/>
          </p:nvSpPr>
          <p:spPr>
            <a:xfrm>
              <a:off x="8470265" y="12035155"/>
              <a:ext cx="107950" cy="533400"/>
            </a:xfrm>
            <a:custGeom>
              <a:avLst/>
              <a:gdLst>
                <a:gd name="connsiteX0" fmla="*/ 97155 w 107950"/>
                <a:gd name="connsiteY0" fmla="*/ 60325 h 533400"/>
                <a:gd name="connsiteX1" fmla="*/ 90170 w 107950"/>
                <a:gd name="connsiteY1" fmla="*/ 124460 h 533400"/>
                <a:gd name="connsiteX2" fmla="*/ 94615 w 107950"/>
                <a:gd name="connsiteY2" fmla="*/ 107314 h 533400"/>
                <a:gd name="connsiteX3" fmla="*/ 54610 w 107950"/>
                <a:gd name="connsiteY3" fmla="*/ 309245 h 533400"/>
                <a:gd name="connsiteX4" fmla="*/ 0 w 107950"/>
                <a:gd name="connsiteY4" fmla="*/ 533400 h 533400"/>
                <a:gd name="connsiteX5" fmla="*/ 19685 w 107950"/>
                <a:gd name="connsiteY5" fmla="*/ 485775 h 533400"/>
                <a:gd name="connsiteX6" fmla="*/ 31115 w 107950"/>
                <a:gd name="connsiteY6" fmla="*/ 431800 h 533400"/>
                <a:gd name="connsiteX7" fmla="*/ 37465 w 107950"/>
                <a:gd name="connsiteY7" fmla="*/ 399414 h 533400"/>
                <a:gd name="connsiteX8" fmla="*/ 107950 w 107950"/>
                <a:gd name="connsiteY8" fmla="*/ 0 h 533400"/>
                <a:gd name="connsiteX9" fmla="*/ 97155 w 107950"/>
                <a:gd name="connsiteY9" fmla="*/ 60325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50" h="533400">
                  <a:moveTo>
                    <a:pt x="97155" y="60325"/>
                  </a:moveTo>
                  <a:cubicBezTo>
                    <a:pt x="92710" y="99060"/>
                    <a:pt x="89535" y="121285"/>
                    <a:pt x="90170" y="124460"/>
                  </a:cubicBezTo>
                  <a:cubicBezTo>
                    <a:pt x="90170" y="127000"/>
                    <a:pt x="92075" y="121285"/>
                    <a:pt x="94615" y="107314"/>
                  </a:cubicBezTo>
                  <a:cubicBezTo>
                    <a:pt x="82550" y="175895"/>
                    <a:pt x="69215" y="243205"/>
                    <a:pt x="54610" y="309245"/>
                  </a:cubicBezTo>
                  <a:cubicBezTo>
                    <a:pt x="38100" y="384810"/>
                    <a:pt x="20320" y="459105"/>
                    <a:pt x="0" y="533400"/>
                  </a:cubicBezTo>
                  <a:cubicBezTo>
                    <a:pt x="5080" y="524510"/>
                    <a:pt x="7620" y="527685"/>
                    <a:pt x="19685" y="485775"/>
                  </a:cubicBezTo>
                  <a:cubicBezTo>
                    <a:pt x="22860" y="471805"/>
                    <a:pt x="27305" y="450214"/>
                    <a:pt x="31115" y="431800"/>
                  </a:cubicBezTo>
                  <a:cubicBezTo>
                    <a:pt x="34925" y="414020"/>
                    <a:pt x="37465" y="399414"/>
                    <a:pt x="37465" y="399414"/>
                  </a:cubicBezTo>
                  <a:cubicBezTo>
                    <a:pt x="73660" y="273685"/>
                    <a:pt x="95885" y="137160"/>
                    <a:pt x="107950" y="0"/>
                  </a:cubicBezTo>
                  <a:cubicBezTo>
                    <a:pt x="105410" y="20320"/>
                    <a:pt x="101600" y="40005"/>
                    <a:pt x="97155" y="60325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9F1F2187-1D2D-B04C-8B80-7CB8E3D7ADFF}"/>
                </a:ext>
              </a:extLst>
            </p:cNvPr>
            <p:cNvSpPr/>
            <p:nvPr/>
          </p:nvSpPr>
          <p:spPr>
            <a:xfrm>
              <a:off x="8445500" y="12569190"/>
              <a:ext cx="26034" cy="90169"/>
            </a:xfrm>
            <a:custGeom>
              <a:avLst/>
              <a:gdLst>
                <a:gd name="connsiteX0" fmla="*/ 0 w 26034"/>
                <a:gd name="connsiteY0" fmla="*/ 90170 h 90169"/>
                <a:gd name="connsiteX1" fmla="*/ 1270 w 26034"/>
                <a:gd name="connsiteY1" fmla="*/ 86995 h 90169"/>
                <a:gd name="connsiteX2" fmla="*/ 26035 w 26034"/>
                <a:gd name="connsiteY2" fmla="*/ 0 h 90169"/>
                <a:gd name="connsiteX3" fmla="*/ 24130 w 26034"/>
                <a:gd name="connsiteY3" fmla="*/ 3175 h 90169"/>
                <a:gd name="connsiteX4" fmla="*/ 0 w 26034"/>
                <a:gd name="connsiteY4" fmla="*/ 90170 h 90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34" h="90169">
                  <a:moveTo>
                    <a:pt x="0" y="90170"/>
                  </a:moveTo>
                  <a:cubicBezTo>
                    <a:pt x="635" y="88900"/>
                    <a:pt x="635" y="88265"/>
                    <a:pt x="1270" y="86995"/>
                  </a:cubicBezTo>
                  <a:cubicBezTo>
                    <a:pt x="10160" y="57785"/>
                    <a:pt x="18415" y="28575"/>
                    <a:pt x="26035" y="0"/>
                  </a:cubicBezTo>
                  <a:cubicBezTo>
                    <a:pt x="25400" y="635"/>
                    <a:pt x="24765" y="1905"/>
                    <a:pt x="24130" y="3175"/>
                  </a:cubicBezTo>
                  <a:cubicBezTo>
                    <a:pt x="16510" y="31750"/>
                    <a:pt x="8255" y="61595"/>
                    <a:pt x="0" y="9017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7B05705-B245-4145-B61B-73CF40B33D1A}"/>
                </a:ext>
              </a:extLst>
            </p:cNvPr>
            <p:cNvSpPr/>
            <p:nvPr/>
          </p:nvSpPr>
          <p:spPr>
            <a:xfrm>
              <a:off x="7101205" y="10770869"/>
              <a:ext cx="34289" cy="1905"/>
            </a:xfrm>
            <a:custGeom>
              <a:avLst/>
              <a:gdLst>
                <a:gd name="connsiteX0" fmla="*/ 34289 w 34289"/>
                <a:gd name="connsiteY0" fmla="*/ 0 h 1905"/>
                <a:gd name="connsiteX1" fmla="*/ 0 w 34289"/>
                <a:gd name="connsiteY1" fmla="*/ 1905 h 1905"/>
                <a:gd name="connsiteX2" fmla="*/ 34289 w 34289"/>
                <a:gd name="connsiteY2" fmla="*/ 0 h 1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9" h="1905">
                  <a:moveTo>
                    <a:pt x="34289" y="0"/>
                  </a:moveTo>
                  <a:cubicBezTo>
                    <a:pt x="26670" y="0"/>
                    <a:pt x="15239" y="636"/>
                    <a:pt x="0" y="1905"/>
                  </a:cubicBezTo>
                  <a:cubicBezTo>
                    <a:pt x="12064" y="1270"/>
                    <a:pt x="23495" y="636"/>
                    <a:pt x="34289" y="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EE33D0FE-AEED-4B49-9373-5F522D4B70BF}"/>
                </a:ext>
              </a:extLst>
            </p:cNvPr>
            <p:cNvSpPr/>
            <p:nvPr/>
          </p:nvSpPr>
          <p:spPr>
            <a:xfrm>
              <a:off x="258097" y="9402806"/>
              <a:ext cx="7393652" cy="4530512"/>
            </a:xfrm>
            <a:custGeom>
              <a:avLst/>
              <a:gdLst>
                <a:gd name="connsiteX0" fmla="*/ 7308563 w 7393652"/>
                <a:gd name="connsiteY0" fmla="*/ 1390289 h 4530512"/>
                <a:gd name="connsiteX1" fmla="*/ 7305388 w 7393652"/>
                <a:gd name="connsiteY1" fmla="*/ 1389019 h 4530512"/>
                <a:gd name="connsiteX2" fmla="*/ 6877398 w 7393652"/>
                <a:gd name="connsiteY2" fmla="*/ 1368064 h 4530512"/>
                <a:gd name="connsiteX3" fmla="*/ 6880573 w 7393652"/>
                <a:gd name="connsiteY3" fmla="*/ 1368064 h 4530512"/>
                <a:gd name="connsiteX4" fmla="*/ 6889463 w 7393652"/>
                <a:gd name="connsiteY4" fmla="*/ 1369334 h 4530512"/>
                <a:gd name="connsiteX5" fmla="*/ 6825328 w 7393652"/>
                <a:gd name="connsiteY5" fmla="*/ 1376954 h 4530512"/>
                <a:gd name="connsiteX6" fmla="*/ 6765003 w 7393652"/>
                <a:gd name="connsiteY6" fmla="*/ 1379494 h 4530512"/>
                <a:gd name="connsiteX7" fmla="*/ 6968838 w 7393652"/>
                <a:gd name="connsiteY7" fmla="*/ 1359809 h 4530512"/>
                <a:gd name="connsiteX8" fmla="*/ 7168228 w 7393652"/>
                <a:gd name="connsiteY8" fmla="*/ 1368699 h 4530512"/>
                <a:gd name="connsiteX9" fmla="*/ 7177753 w 7393652"/>
                <a:gd name="connsiteY9" fmla="*/ 1369334 h 4530512"/>
                <a:gd name="connsiteX10" fmla="*/ 7201248 w 7393652"/>
                <a:gd name="connsiteY10" fmla="*/ 1370604 h 4530512"/>
                <a:gd name="connsiteX11" fmla="*/ 7255858 w 7393652"/>
                <a:gd name="connsiteY11" fmla="*/ 1375049 h 4530512"/>
                <a:gd name="connsiteX12" fmla="*/ 7304753 w 7393652"/>
                <a:gd name="connsiteY12" fmla="*/ 1389019 h 4530512"/>
                <a:gd name="connsiteX13" fmla="*/ 7349203 w 7393652"/>
                <a:gd name="connsiteY13" fmla="*/ 1397274 h 4530512"/>
                <a:gd name="connsiteX14" fmla="*/ 7393653 w 7393652"/>
                <a:gd name="connsiteY14" fmla="*/ 1406799 h 4530512"/>
                <a:gd name="connsiteX15" fmla="*/ 7240618 w 7393652"/>
                <a:gd name="connsiteY15" fmla="*/ 1371874 h 4530512"/>
                <a:gd name="connsiteX16" fmla="*/ 7164418 w 7393652"/>
                <a:gd name="connsiteY16" fmla="*/ 1361714 h 4530512"/>
                <a:gd name="connsiteX17" fmla="*/ 7132033 w 7393652"/>
                <a:gd name="connsiteY17" fmla="*/ 1358539 h 4530512"/>
                <a:gd name="connsiteX18" fmla="*/ 6843743 w 7393652"/>
                <a:gd name="connsiteY18" fmla="*/ 1364889 h 4530512"/>
                <a:gd name="connsiteX19" fmla="*/ 6565613 w 7393652"/>
                <a:gd name="connsiteY19" fmla="*/ 1407434 h 4530512"/>
                <a:gd name="connsiteX20" fmla="*/ 6040468 w 7393652"/>
                <a:gd name="connsiteY20" fmla="*/ 1556024 h 4530512"/>
                <a:gd name="connsiteX21" fmla="*/ 5962363 w 7393652"/>
                <a:gd name="connsiteY21" fmla="*/ 1586504 h 4530512"/>
                <a:gd name="connsiteX22" fmla="*/ 5882353 w 7393652"/>
                <a:gd name="connsiteY22" fmla="*/ 1612539 h 4530512"/>
                <a:gd name="connsiteX23" fmla="*/ 5735668 w 7393652"/>
                <a:gd name="connsiteY23" fmla="*/ 1667784 h 4530512"/>
                <a:gd name="connsiteX24" fmla="*/ 5684233 w 7393652"/>
                <a:gd name="connsiteY24" fmla="*/ 1688739 h 4530512"/>
                <a:gd name="connsiteX25" fmla="*/ 5682963 w 7393652"/>
                <a:gd name="connsiteY25" fmla="*/ 1689374 h 4530512"/>
                <a:gd name="connsiteX26" fmla="*/ 5682328 w 7393652"/>
                <a:gd name="connsiteY26" fmla="*/ 1693819 h 4530512"/>
                <a:gd name="connsiteX27" fmla="*/ 5734398 w 7393652"/>
                <a:gd name="connsiteY27" fmla="*/ 1676674 h 4530512"/>
                <a:gd name="connsiteX28" fmla="*/ 5682328 w 7393652"/>
                <a:gd name="connsiteY28" fmla="*/ 1693819 h 4530512"/>
                <a:gd name="connsiteX29" fmla="*/ 5602953 w 7393652"/>
                <a:gd name="connsiteY29" fmla="*/ 1722394 h 4530512"/>
                <a:gd name="connsiteX30" fmla="*/ 5540723 w 7393652"/>
                <a:gd name="connsiteY30" fmla="*/ 1747794 h 4530512"/>
                <a:gd name="connsiteX31" fmla="*/ 5592793 w 7393652"/>
                <a:gd name="connsiteY31" fmla="*/ 1726204 h 4530512"/>
                <a:gd name="connsiteX32" fmla="*/ 5602953 w 7393652"/>
                <a:gd name="connsiteY32" fmla="*/ 1722394 h 4530512"/>
                <a:gd name="connsiteX33" fmla="*/ 5684233 w 7393652"/>
                <a:gd name="connsiteY33" fmla="*/ 1688739 h 4530512"/>
                <a:gd name="connsiteX34" fmla="*/ 5707728 w 7393652"/>
                <a:gd name="connsiteY34" fmla="*/ 1678579 h 4530512"/>
                <a:gd name="connsiteX35" fmla="*/ 5376258 w 7393652"/>
                <a:gd name="connsiteY35" fmla="*/ 1810659 h 4530512"/>
                <a:gd name="connsiteX36" fmla="*/ 5307678 w 7393652"/>
                <a:gd name="connsiteY36" fmla="*/ 1839869 h 4530512"/>
                <a:gd name="connsiteX37" fmla="*/ 5098763 w 7393652"/>
                <a:gd name="connsiteY37" fmla="*/ 1923054 h 4530512"/>
                <a:gd name="connsiteX38" fmla="*/ 5039708 w 7393652"/>
                <a:gd name="connsiteY38" fmla="*/ 1946549 h 4530512"/>
                <a:gd name="connsiteX39" fmla="*/ 5051138 w 7393652"/>
                <a:gd name="connsiteY39" fmla="*/ 1942739 h 4530512"/>
                <a:gd name="connsiteX40" fmla="*/ 5028278 w 7393652"/>
                <a:gd name="connsiteY40" fmla="*/ 1950994 h 4530512"/>
                <a:gd name="connsiteX41" fmla="*/ 4776183 w 7393652"/>
                <a:gd name="connsiteY41" fmla="*/ 2048149 h 4530512"/>
                <a:gd name="connsiteX42" fmla="*/ 4268183 w 7393652"/>
                <a:gd name="connsiteY42" fmla="*/ 2218964 h 4530512"/>
                <a:gd name="connsiteX43" fmla="*/ 4057363 w 7393652"/>
                <a:gd name="connsiteY43" fmla="*/ 2274844 h 4530512"/>
                <a:gd name="connsiteX44" fmla="*/ 3845908 w 7393652"/>
                <a:gd name="connsiteY44" fmla="*/ 2318659 h 4530512"/>
                <a:gd name="connsiteX45" fmla="*/ 3633183 w 7393652"/>
                <a:gd name="connsiteY45" fmla="*/ 2343424 h 4530512"/>
                <a:gd name="connsiteX46" fmla="*/ 3475703 w 7393652"/>
                <a:gd name="connsiteY46" fmla="*/ 2345964 h 4530512"/>
                <a:gd name="connsiteX47" fmla="*/ 3519518 w 7393652"/>
                <a:gd name="connsiteY47" fmla="*/ 2293259 h 4530512"/>
                <a:gd name="connsiteX48" fmla="*/ 3631913 w 7393652"/>
                <a:gd name="connsiteY48" fmla="*/ 2158004 h 4530512"/>
                <a:gd name="connsiteX49" fmla="*/ 3739863 w 7393652"/>
                <a:gd name="connsiteY49" fmla="*/ 2020209 h 4530512"/>
                <a:gd name="connsiteX50" fmla="*/ 3846543 w 7393652"/>
                <a:gd name="connsiteY50" fmla="*/ 1882414 h 4530512"/>
                <a:gd name="connsiteX51" fmla="*/ 3949413 w 7393652"/>
                <a:gd name="connsiteY51" fmla="*/ 1743984 h 4530512"/>
                <a:gd name="connsiteX52" fmla="*/ 4000213 w 7393652"/>
                <a:gd name="connsiteY52" fmla="*/ 1676039 h 4530512"/>
                <a:gd name="connsiteX53" fmla="*/ 4048473 w 7393652"/>
                <a:gd name="connsiteY53" fmla="*/ 1606824 h 4530512"/>
                <a:gd name="connsiteX54" fmla="*/ 4146263 w 7393652"/>
                <a:gd name="connsiteY54" fmla="*/ 1466489 h 4530512"/>
                <a:gd name="connsiteX55" fmla="*/ 4171028 w 7393652"/>
                <a:gd name="connsiteY55" fmla="*/ 1430294 h 4530512"/>
                <a:gd name="connsiteX56" fmla="*/ 4195793 w 7393652"/>
                <a:gd name="connsiteY56" fmla="*/ 1393464 h 4530512"/>
                <a:gd name="connsiteX57" fmla="*/ 4244053 w 7393652"/>
                <a:gd name="connsiteY57" fmla="*/ 1317899 h 4530512"/>
                <a:gd name="connsiteX58" fmla="*/ 4344383 w 7393652"/>
                <a:gd name="connsiteY58" fmla="*/ 1161689 h 4530512"/>
                <a:gd name="connsiteX59" fmla="*/ 4370418 w 7393652"/>
                <a:gd name="connsiteY59" fmla="*/ 1121684 h 4530512"/>
                <a:gd name="connsiteX60" fmla="*/ 4395818 w 7393652"/>
                <a:gd name="connsiteY60" fmla="*/ 1079139 h 4530512"/>
                <a:gd name="connsiteX61" fmla="*/ 4420583 w 7393652"/>
                <a:gd name="connsiteY61" fmla="*/ 1035324 h 4530512"/>
                <a:gd name="connsiteX62" fmla="*/ 4444713 w 7393652"/>
                <a:gd name="connsiteY62" fmla="*/ 989604 h 4530512"/>
                <a:gd name="connsiteX63" fmla="*/ 4539963 w 7393652"/>
                <a:gd name="connsiteY63" fmla="*/ 737509 h 4530512"/>
                <a:gd name="connsiteX64" fmla="*/ 4559013 w 7393652"/>
                <a:gd name="connsiteY64" fmla="*/ 463824 h 4530512"/>
                <a:gd name="connsiteX65" fmla="*/ 4524723 w 7393652"/>
                <a:gd name="connsiteY65" fmla="*/ 327299 h 4530512"/>
                <a:gd name="connsiteX66" fmla="*/ 4455508 w 7393652"/>
                <a:gd name="connsiteY66" fmla="*/ 202839 h 4530512"/>
                <a:gd name="connsiteX67" fmla="*/ 4227543 w 7393652"/>
                <a:gd name="connsiteY67" fmla="*/ 36469 h 4530512"/>
                <a:gd name="connsiteX68" fmla="*/ 3953858 w 7393652"/>
                <a:gd name="connsiteY68" fmla="*/ 2814 h 4530512"/>
                <a:gd name="connsiteX69" fmla="*/ 3819873 w 7393652"/>
                <a:gd name="connsiteY69" fmla="*/ 26309 h 4530512"/>
                <a:gd name="connsiteX70" fmla="*/ 3692873 w 7393652"/>
                <a:gd name="connsiteY70" fmla="*/ 69489 h 4530512"/>
                <a:gd name="connsiteX71" fmla="*/ 3573493 w 7393652"/>
                <a:gd name="connsiteY71" fmla="*/ 129179 h 4530512"/>
                <a:gd name="connsiteX72" fmla="*/ 3463003 w 7393652"/>
                <a:gd name="connsiteY72" fmla="*/ 201569 h 4530512"/>
                <a:gd name="connsiteX73" fmla="*/ 3266788 w 7393652"/>
                <a:gd name="connsiteY73" fmla="*/ 376194 h 4530512"/>
                <a:gd name="connsiteX74" fmla="*/ 3244563 w 7393652"/>
                <a:gd name="connsiteY74" fmla="*/ 400324 h 4530512"/>
                <a:gd name="connsiteX75" fmla="*/ 3222973 w 7393652"/>
                <a:gd name="connsiteY75" fmla="*/ 425089 h 4530512"/>
                <a:gd name="connsiteX76" fmla="*/ 3181063 w 7393652"/>
                <a:gd name="connsiteY76" fmla="*/ 475254 h 4530512"/>
                <a:gd name="connsiteX77" fmla="*/ 3141058 w 7393652"/>
                <a:gd name="connsiteY77" fmla="*/ 526054 h 4530512"/>
                <a:gd name="connsiteX78" fmla="*/ 3102323 w 7393652"/>
                <a:gd name="connsiteY78" fmla="*/ 578124 h 4530512"/>
                <a:gd name="connsiteX79" fmla="*/ 2959448 w 7393652"/>
                <a:gd name="connsiteY79" fmla="*/ 795929 h 4530512"/>
                <a:gd name="connsiteX80" fmla="*/ 2749263 w 7393652"/>
                <a:gd name="connsiteY80" fmla="*/ 1279164 h 4530512"/>
                <a:gd name="connsiteX81" fmla="*/ 2744818 w 7393652"/>
                <a:gd name="connsiteY81" fmla="*/ 1295039 h 4530512"/>
                <a:gd name="connsiteX82" fmla="*/ 2740373 w 7393652"/>
                <a:gd name="connsiteY82" fmla="*/ 1311549 h 4530512"/>
                <a:gd name="connsiteX83" fmla="*/ 2732118 w 7393652"/>
                <a:gd name="connsiteY83" fmla="*/ 1343934 h 4530512"/>
                <a:gd name="connsiteX84" fmla="*/ 2717513 w 7393652"/>
                <a:gd name="connsiteY84" fmla="*/ 1409974 h 4530512"/>
                <a:gd name="connsiteX85" fmla="*/ 2705448 w 7393652"/>
                <a:gd name="connsiteY85" fmla="*/ 1476649 h 4530512"/>
                <a:gd name="connsiteX86" fmla="*/ 2697193 w 7393652"/>
                <a:gd name="connsiteY86" fmla="*/ 1543959 h 4530512"/>
                <a:gd name="connsiteX87" fmla="*/ 2702908 w 7393652"/>
                <a:gd name="connsiteY87" fmla="*/ 1820819 h 4530512"/>
                <a:gd name="connsiteX88" fmla="*/ 2800698 w 7393652"/>
                <a:gd name="connsiteY88" fmla="*/ 2089424 h 4530512"/>
                <a:gd name="connsiteX89" fmla="*/ 2892773 w 7393652"/>
                <a:gd name="connsiteY89" fmla="*/ 2203724 h 4530512"/>
                <a:gd name="connsiteX90" fmla="*/ 3009613 w 7393652"/>
                <a:gd name="connsiteY90" fmla="*/ 2293894 h 4530512"/>
                <a:gd name="connsiteX91" fmla="*/ 3148043 w 7393652"/>
                <a:gd name="connsiteY91" fmla="*/ 2358029 h 4530512"/>
                <a:gd name="connsiteX92" fmla="*/ 3289648 w 7393652"/>
                <a:gd name="connsiteY92" fmla="*/ 2394224 h 4530512"/>
                <a:gd name="connsiteX93" fmla="*/ 3311238 w 7393652"/>
                <a:gd name="connsiteY93" fmla="*/ 2397399 h 4530512"/>
                <a:gd name="connsiteX94" fmla="*/ 3238848 w 7393652"/>
                <a:gd name="connsiteY94" fmla="*/ 2477409 h 4530512"/>
                <a:gd name="connsiteX95" fmla="*/ 3202018 w 7393652"/>
                <a:gd name="connsiteY95" fmla="*/ 2518684 h 4530512"/>
                <a:gd name="connsiteX96" fmla="*/ 3183603 w 7393652"/>
                <a:gd name="connsiteY96" fmla="*/ 2539004 h 4530512"/>
                <a:gd name="connsiteX97" fmla="*/ 3164553 w 7393652"/>
                <a:gd name="connsiteY97" fmla="*/ 2558689 h 4530512"/>
                <a:gd name="connsiteX98" fmla="*/ 3010248 w 7393652"/>
                <a:gd name="connsiteY98" fmla="*/ 2718709 h 4530512"/>
                <a:gd name="connsiteX99" fmla="*/ 2970878 w 7393652"/>
                <a:gd name="connsiteY99" fmla="*/ 2758079 h 4530512"/>
                <a:gd name="connsiteX100" fmla="*/ 2930873 w 7393652"/>
                <a:gd name="connsiteY100" fmla="*/ 2796814 h 4530512"/>
                <a:gd name="connsiteX101" fmla="*/ 2850863 w 7393652"/>
                <a:gd name="connsiteY101" fmla="*/ 2874284 h 4530512"/>
                <a:gd name="connsiteX102" fmla="*/ 2810858 w 7393652"/>
                <a:gd name="connsiteY102" fmla="*/ 2913019 h 4530512"/>
                <a:gd name="connsiteX103" fmla="*/ 2769583 w 7393652"/>
                <a:gd name="connsiteY103" fmla="*/ 2950484 h 4530512"/>
                <a:gd name="connsiteX104" fmla="*/ 2686398 w 7393652"/>
                <a:gd name="connsiteY104" fmla="*/ 3025414 h 4530512"/>
                <a:gd name="connsiteX105" fmla="*/ 1968213 w 7393652"/>
                <a:gd name="connsiteY105" fmla="*/ 3587389 h 4530512"/>
                <a:gd name="connsiteX106" fmla="*/ 1183988 w 7393652"/>
                <a:gd name="connsiteY106" fmla="*/ 4057289 h 4530512"/>
                <a:gd name="connsiteX107" fmla="*/ 738218 w 7393652"/>
                <a:gd name="connsiteY107" fmla="*/ 4263030 h 4530512"/>
                <a:gd name="connsiteX108" fmla="*/ 353408 w 7393652"/>
                <a:gd name="connsiteY108" fmla="*/ 4402094 h 4530512"/>
                <a:gd name="connsiteX109" fmla="*/ 64483 w 7393652"/>
                <a:gd name="connsiteY109" fmla="*/ 4493534 h 4530512"/>
                <a:gd name="connsiteX110" fmla="*/ 11143 w 7393652"/>
                <a:gd name="connsiteY110" fmla="*/ 4513219 h 4530512"/>
                <a:gd name="connsiteX111" fmla="*/ 348 w 7393652"/>
                <a:gd name="connsiteY111" fmla="*/ 4524014 h 4530512"/>
                <a:gd name="connsiteX112" fmla="*/ 52418 w 7393652"/>
                <a:gd name="connsiteY112" fmla="*/ 4530364 h 4530512"/>
                <a:gd name="connsiteX113" fmla="*/ 110203 w 7393652"/>
                <a:gd name="connsiteY113" fmla="*/ 4525919 h 4530512"/>
                <a:gd name="connsiteX114" fmla="*/ 384523 w 7393652"/>
                <a:gd name="connsiteY114" fmla="*/ 4468769 h 4530512"/>
                <a:gd name="connsiteX115" fmla="*/ 418813 w 7393652"/>
                <a:gd name="connsiteY115" fmla="*/ 4459244 h 4530512"/>
                <a:gd name="connsiteX116" fmla="*/ 453103 w 7393652"/>
                <a:gd name="connsiteY116" fmla="*/ 4449084 h 4530512"/>
                <a:gd name="connsiteX117" fmla="*/ 523588 w 7393652"/>
                <a:gd name="connsiteY117" fmla="*/ 4427494 h 4530512"/>
                <a:gd name="connsiteX118" fmla="*/ 595978 w 7393652"/>
                <a:gd name="connsiteY118" fmla="*/ 4402730 h 4530512"/>
                <a:gd name="connsiteX119" fmla="*/ 633443 w 7393652"/>
                <a:gd name="connsiteY119" fmla="*/ 4389394 h 4530512"/>
                <a:gd name="connsiteX120" fmla="*/ 671543 w 7393652"/>
                <a:gd name="connsiteY120" fmla="*/ 4375425 h 4530512"/>
                <a:gd name="connsiteX121" fmla="*/ 750918 w 7393652"/>
                <a:gd name="connsiteY121" fmla="*/ 4345580 h 4530512"/>
                <a:gd name="connsiteX122" fmla="*/ 834738 w 7393652"/>
                <a:gd name="connsiteY122" fmla="*/ 4311289 h 4530512"/>
                <a:gd name="connsiteX123" fmla="*/ 878553 w 7393652"/>
                <a:gd name="connsiteY123" fmla="*/ 4293509 h 4530512"/>
                <a:gd name="connsiteX124" fmla="*/ 923638 w 7393652"/>
                <a:gd name="connsiteY124" fmla="*/ 4273825 h 4530512"/>
                <a:gd name="connsiteX125" fmla="*/ 1018888 w 7393652"/>
                <a:gd name="connsiteY125" fmla="*/ 4231914 h 4530512"/>
                <a:gd name="connsiteX126" fmla="*/ 1229073 w 7393652"/>
                <a:gd name="connsiteY126" fmla="*/ 4132219 h 4530512"/>
                <a:gd name="connsiteX127" fmla="*/ 1286223 w 7393652"/>
                <a:gd name="connsiteY127" fmla="*/ 4104280 h 4530512"/>
                <a:gd name="connsiteX128" fmla="*/ 1300828 w 7393652"/>
                <a:gd name="connsiteY128" fmla="*/ 4097294 h 4530512"/>
                <a:gd name="connsiteX129" fmla="*/ 1315433 w 7393652"/>
                <a:gd name="connsiteY129" fmla="*/ 4089674 h 4530512"/>
                <a:gd name="connsiteX130" fmla="*/ 1345278 w 7393652"/>
                <a:gd name="connsiteY130" fmla="*/ 4074433 h 4530512"/>
                <a:gd name="connsiteX131" fmla="*/ 1470373 w 7393652"/>
                <a:gd name="connsiteY131" fmla="*/ 4009030 h 4530512"/>
                <a:gd name="connsiteX132" fmla="*/ 1330673 w 7393652"/>
                <a:gd name="connsiteY132" fmla="*/ 4076974 h 4530512"/>
                <a:gd name="connsiteX133" fmla="*/ 1392268 w 7393652"/>
                <a:gd name="connsiteY133" fmla="*/ 4040144 h 4530512"/>
                <a:gd name="connsiteX134" fmla="*/ 1447513 w 7393652"/>
                <a:gd name="connsiteY134" fmla="*/ 4008394 h 4530512"/>
                <a:gd name="connsiteX135" fmla="*/ 1514823 w 7393652"/>
                <a:gd name="connsiteY135" fmla="*/ 3968389 h 4530512"/>
                <a:gd name="connsiteX136" fmla="*/ 1592928 w 7393652"/>
                <a:gd name="connsiteY136" fmla="*/ 3922669 h 4530512"/>
                <a:gd name="connsiteX137" fmla="*/ 1613883 w 7393652"/>
                <a:gd name="connsiteY137" fmla="*/ 3910605 h 4530512"/>
                <a:gd name="connsiteX138" fmla="*/ 1634838 w 7393652"/>
                <a:gd name="connsiteY138" fmla="*/ 3897269 h 4530512"/>
                <a:gd name="connsiteX139" fmla="*/ 1678018 w 7393652"/>
                <a:gd name="connsiteY139" fmla="*/ 3870599 h 4530512"/>
                <a:gd name="connsiteX140" fmla="*/ 1768823 w 7393652"/>
                <a:gd name="connsiteY140" fmla="*/ 3814719 h 4530512"/>
                <a:gd name="connsiteX141" fmla="*/ 1861533 w 7393652"/>
                <a:gd name="connsiteY141" fmla="*/ 3755030 h 4530512"/>
                <a:gd name="connsiteX142" fmla="*/ 1955513 w 7393652"/>
                <a:gd name="connsiteY142" fmla="*/ 3694705 h 4530512"/>
                <a:gd name="connsiteX143" fmla="*/ 2046318 w 7393652"/>
                <a:gd name="connsiteY143" fmla="*/ 3633108 h 4530512"/>
                <a:gd name="connsiteX144" fmla="*/ 2133948 w 7393652"/>
                <a:gd name="connsiteY144" fmla="*/ 3574054 h 4530512"/>
                <a:gd name="connsiteX145" fmla="*/ 2214593 w 7393652"/>
                <a:gd name="connsiteY145" fmla="*/ 3517539 h 4530512"/>
                <a:gd name="connsiteX146" fmla="*/ 2271743 w 7393652"/>
                <a:gd name="connsiteY146" fmla="*/ 3478169 h 4530512"/>
                <a:gd name="connsiteX147" fmla="*/ 2329528 w 7393652"/>
                <a:gd name="connsiteY147" fmla="*/ 3436894 h 4530512"/>
                <a:gd name="connsiteX148" fmla="*/ 2446368 w 7393652"/>
                <a:gd name="connsiteY148" fmla="*/ 3348629 h 4530512"/>
                <a:gd name="connsiteX149" fmla="*/ 2506058 w 7393652"/>
                <a:gd name="connsiteY149" fmla="*/ 3302274 h 4530512"/>
                <a:gd name="connsiteX150" fmla="*/ 2565113 w 7393652"/>
                <a:gd name="connsiteY150" fmla="*/ 3253379 h 4530512"/>
                <a:gd name="connsiteX151" fmla="*/ 2686398 w 7393652"/>
                <a:gd name="connsiteY151" fmla="*/ 3152414 h 4530512"/>
                <a:gd name="connsiteX152" fmla="*/ 2807048 w 7393652"/>
                <a:gd name="connsiteY152" fmla="*/ 3043829 h 4530512"/>
                <a:gd name="connsiteX153" fmla="*/ 2868008 w 7393652"/>
                <a:gd name="connsiteY153" fmla="*/ 2987949 h 4530512"/>
                <a:gd name="connsiteX154" fmla="*/ 2928333 w 7393652"/>
                <a:gd name="connsiteY154" fmla="*/ 2929529 h 4530512"/>
                <a:gd name="connsiteX155" fmla="*/ 3049618 w 7393652"/>
                <a:gd name="connsiteY155" fmla="*/ 2810784 h 4530512"/>
                <a:gd name="connsiteX156" fmla="*/ 3079463 w 7393652"/>
                <a:gd name="connsiteY156" fmla="*/ 2780304 h 4530512"/>
                <a:gd name="connsiteX157" fmla="*/ 3109308 w 7393652"/>
                <a:gd name="connsiteY157" fmla="*/ 2749189 h 4530512"/>
                <a:gd name="connsiteX158" fmla="*/ 3168998 w 7393652"/>
                <a:gd name="connsiteY158" fmla="*/ 2686959 h 4530512"/>
                <a:gd name="connsiteX159" fmla="*/ 3404583 w 7393652"/>
                <a:gd name="connsiteY159" fmla="*/ 2428514 h 4530512"/>
                <a:gd name="connsiteX160" fmla="*/ 3421728 w 7393652"/>
                <a:gd name="connsiteY160" fmla="*/ 2408829 h 4530512"/>
                <a:gd name="connsiteX161" fmla="*/ 3428713 w 7393652"/>
                <a:gd name="connsiteY161" fmla="*/ 2409464 h 4530512"/>
                <a:gd name="connsiteX162" fmla="*/ 3445858 w 7393652"/>
                <a:gd name="connsiteY162" fmla="*/ 2410734 h 4530512"/>
                <a:gd name="connsiteX163" fmla="*/ 3463003 w 7393652"/>
                <a:gd name="connsiteY163" fmla="*/ 2411369 h 4530512"/>
                <a:gd name="connsiteX164" fmla="*/ 3497293 w 7393652"/>
                <a:gd name="connsiteY164" fmla="*/ 2412004 h 4530512"/>
                <a:gd name="connsiteX165" fmla="*/ 3564603 w 7393652"/>
                <a:gd name="connsiteY165" fmla="*/ 2410734 h 4530512"/>
                <a:gd name="connsiteX166" fmla="*/ 3823048 w 7393652"/>
                <a:gd name="connsiteY166" fmla="*/ 2381524 h 4530512"/>
                <a:gd name="connsiteX167" fmla="*/ 3885278 w 7393652"/>
                <a:gd name="connsiteY167" fmla="*/ 2370094 h 4530512"/>
                <a:gd name="connsiteX168" fmla="*/ 3946873 w 7393652"/>
                <a:gd name="connsiteY168" fmla="*/ 2357394 h 4530512"/>
                <a:gd name="connsiteX169" fmla="*/ 4007198 w 7393652"/>
                <a:gd name="connsiteY169" fmla="*/ 2343424 h 4530512"/>
                <a:gd name="connsiteX170" fmla="*/ 4066888 w 7393652"/>
                <a:gd name="connsiteY170" fmla="*/ 2328184 h 4530512"/>
                <a:gd name="connsiteX171" fmla="*/ 4722843 w 7393652"/>
                <a:gd name="connsiteY171" fmla="*/ 2125619 h 4530512"/>
                <a:gd name="connsiteX172" fmla="*/ 5120353 w 7393652"/>
                <a:gd name="connsiteY172" fmla="*/ 1968139 h 4530512"/>
                <a:gd name="connsiteX173" fmla="*/ 5475953 w 7393652"/>
                <a:gd name="connsiteY173" fmla="*/ 1817009 h 4530512"/>
                <a:gd name="connsiteX174" fmla="*/ 5120988 w 7393652"/>
                <a:gd name="connsiteY174" fmla="*/ 1964964 h 4530512"/>
                <a:gd name="connsiteX175" fmla="*/ 4740623 w 7393652"/>
                <a:gd name="connsiteY175" fmla="*/ 2116729 h 4530512"/>
                <a:gd name="connsiteX176" fmla="*/ 4749513 w 7393652"/>
                <a:gd name="connsiteY176" fmla="*/ 2107204 h 4530512"/>
                <a:gd name="connsiteX177" fmla="*/ 4999068 w 7393652"/>
                <a:gd name="connsiteY177" fmla="*/ 2001794 h 4530512"/>
                <a:gd name="connsiteX178" fmla="*/ 5195918 w 7393652"/>
                <a:gd name="connsiteY178" fmla="*/ 1928769 h 4530512"/>
                <a:gd name="connsiteX179" fmla="*/ 5547073 w 7393652"/>
                <a:gd name="connsiteY179" fmla="*/ 1778274 h 4530512"/>
                <a:gd name="connsiteX180" fmla="*/ 5624543 w 7393652"/>
                <a:gd name="connsiteY180" fmla="*/ 1753509 h 4530512"/>
                <a:gd name="connsiteX181" fmla="*/ 6041103 w 7393652"/>
                <a:gd name="connsiteY181" fmla="*/ 1583964 h 4530512"/>
                <a:gd name="connsiteX182" fmla="*/ 6281133 w 7393652"/>
                <a:gd name="connsiteY182" fmla="*/ 1510939 h 4530512"/>
                <a:gd name="connsiteX183" fmla="*/ 6428453 w 7393652"/>
                <a:gd name="connsiteY183" fmla="*/ 1470934 h 4530512"/>
                <a:gd name="connsiteX184" fmla="*/ 6476713 w 7393652"/>
                <a:gd name="connsiteY184" fmla="*/ 1458234 h 4530512"/>
                <a:gd name="connsiteX185" fmla="*/ 6526243 w 7393652"/>
                <a:gd name="connsiteY185" fmla="*/ 1445534 h 4530512"/>
                <a:gd name="connsiteX186" fmla="*/ 6711663 w 7393652"/>
                <a:gd name="connsiteY186" fmla="*/ 1406799 h 4530512"/>
                <a:gd name="connsiteX187" fmla="*/ 6907878 w 7393652"/>
                <a:gd name="connsiteY187" fmla="*/ 1381399 h 4530512"/>
                <a:gd name="connsiteX188" fmla="*/ 7308563 w 7393652"/>
                <a:gd name="connsiteY188" fmla="*/ 1390289 h 4530512"/>
                <a:gd name="connsiteX189" fmla="*/ 3214718 w 7393652"/>
                <a:gd name="connsiteY189" fmla="*/ 2305324 h 4530512"/>
                <a:gd name="connsiteX190" fmla="*/ 3165188 w 7393652"/>
                <a:gd name="connsiteY190" fmla="*/ 2288814 h 4530512"/>
                <a:gd name="connsiteX191" fmla="*/ 3141058 w 7393652"/>
                <a:gd name="connsiteY191" fmla="*/ 2279924 h 4530512"/>
                <a:gd name="connsiteX192" fmla="*/ 3116928 w 7393652"/>
                <a:gd name="connsiteY192" fmla="*/ 2269764 h 4530512"/>
                <a:gd name="connsiteX193" fmla="*/ 3104863 w 7393652"/>
                <a:gd name="connsiteY193" fmla="*/ 2264684 h 4530512"/>
                <a:gd name="connsiteX194" fmla="*/ 3093433 w 7393652"/>
                <a:gd name="connsiteY194" fmla="*/ 2258969 h 4530512"/>
                <a:gd name="connsiteX195" fmla="*/ 3070573 w 7393652"/>
                <a:gd name="connsiteY195" fmla="*/ 2246904 h 4530512"/>
                <a:gd name="connsiteX196" fmla="*/ 3026123 w 7393652"/>
                <a:gd name="connsiteY196" fmla="*/ 2220234 h 4530512"/>
                <a:gd name="connsiteX197" fmla="*/ 3004533 w 7393652"/>
                <a:gd name="connsiteY197" fmla="*/ 2205629 h 4530512"/>
                <a:gd name="connsiteX198" fmla="*/ 2984213 w 7393652"/>
                <a:gd name="connsiteY198" fmla="*/ 2189754 h 4530512"/>
                <a:gd name="connsiteX199" fmla="*/ 2964528 w 7393652"/>
                <a:gd name="connsiteY199" fmla="*/ 2173244 h 4530512"/>
                <a:gd name="connsiteX200" fmla="*/ 2955003 w 7393652"/>
                <a:gd name="connsiteY200" fmla="*/ 2164989 h 4530512"/>
                <a:gd name="connsiteX201" fmla="*/ 2945478 w 7393652"/>
                <a:gd name="connsiteY201" fmla="*/ 2156099 h 4530512"/>
                <a:gd name="connsiteX202" fmla="*/ 2878168 w 7393652"/>
                <a:gd name="connsiteY202" fmla="*/ 2077994 h 4530512"/>
                <a:gd name="connsiteX203" fmla="*/ 2863563 w 7393652"/>
                <a:gd name="connsiteY203" fmla="*/ 2056404 h 4530512"/>
                <a:gd name="connsiteX204" fmla="*/ 2850228 w 7393652"/>
                <a:gd name="connsiteY204" fmla="*/ 2034179 h 4530512"/>
                <a:gd name="connsiteX205" fmla="*/ 2838163 w 7393652"/>
                <a:gd name="connsiteY205" fmla="*/ 2011319 h 4530512"/>
                <a:gd name="connsiteX206" fmla="*/ 2832448 w 7393652"/>
                <a:gd name="connsiteY206" fmla="*/ 1999889 h 4530512"/>
                <a:gd name="connsiteX207" fmla="*/ 2827368 w 7393652"/>
                <a:gd name="connsiteY207" fmla="*/ 1987824 h 4530512"/>
                <a:gd name="connsiteX208" fmla="*/ 2816573 w 7393652"/>
                <a:gd name="connsiteY208" fmla="*/ 1964329 h 4530512"/>
                <a:gd name="connsiteX209" fmla="*/ 2807048 w 7393652"/>
                <a:gd name="connsiteY209" fmla="*/ 1940199 h 4530512"/>
                <a:gd name="connsiteX210" fmla="*/ 2798793 w 7393652"/>
                <a:gd name="connsiteY210" fmla="*/ 1915434 h 4530512"/>
                <a:gd name="connsiteX211" fmla="*/ 2794983 w 7393652"/>
                <a:gd name="connsiteY211" fmla="*/ 1903369 h 4530512"/>
                <a:gd name="connsiteX212" fmla="*/ 2791808 w 7393652"/>
                <a:gd name="connsiteY212" fmla="*/ 1890669 h 4530512"/>
                <a:gd name="connsiteX213" fmla="*/ 2763233 w 7393652"/>
                <a:gd name="connsiteY213" fmla="*/ 1683659 h 4530512"/>
                <a:gd name="connsiteX214" fmla="*/ 2779743 w 7393652"/>
                <a:gd name="connsiteY214" fmla="*/ 1473474 h 4530512"/>
                <a:gd name="connsiteX215" fmla="*/ 2829273 w 7393652"/>
                <a:gd name="connsiteY215" fmla="*/ 1266464 h 4530512"/>
                <a:gd name="connsiteX216" fmla="*/ 2905473 w 7393652"/>
                <a:gd name="connsiteY216" fmla="*/ 1065169 h 4530512"/>
                <a:gd name="connsiteX217" fmla="*/ 3119468 w 7393652"/>
                <a:gd name="connsiteY217" fmla="*/ 685439 h 4530512"/>
                <a:gd name="connsiteX218" fmla="*/ 3408393 w 7393652"/>
                <a:gd name="connsiteY218" fmla="*/ 347619 h 4530512"/>
                <a:gd name="connsiteX219" fmla="*/ 3602703 w 7393652"/>
                <a:gd name="connsiteY219" fmla="*/ 204744 h 4530512"/>
                <a:gd name="connsiteX220" fmla="*/ 3819873 w 7393652"/>
                <a:gd name="connsiteY220" fmla="*/ 109494 h 4530512"/>
                <a:gd name="connsiteX221" fmla="*/ 4050378 w 7393652"/>
                <a:gd name="connsiteY221" fmla="*/ 82189 h 4530512"/>
                <a:gd name="connsiteX222" fmla="*/ 4267548 w 7393652"/>
                <a:gd name="connsiteY222" fmla="*/ 144419 h 4530512"/>
                <a:gd name="connsiteX223" fmla="*/ 4356448 w 7393652"/>
                <a:gd name="connsiteY223" fmla="*/ 212364 h 4530512"/>
                <a:gd name="connsiteX224" fmla="*/ 4423123 w 7393652"/>
                <a:gd name="connsiteY224" fmla="*/ 301264 h 4530512"/>
                <a:gd name="connsiteX225" fmla="*/ 4481543 w 7393652"/>
                <a:gd name="connsiteY225" fmla="*/ 514624 h 4530512"/>
                <a:gd name="connsiteX226" fmla="*/ 4477098 w 7393652"/>
                <a:gd name="connsiteY226" fmla="*/ 627019 h 4530512"/>
                <a:gd name="connsiteX227" fmla="*/ 4454873 w 7393652"/>
                <a:gd name="connsiteY227" fmla="*/ 737509 h 4530512"/>
                <a:gd name="connsiteX228" fmla="*/ 4447253 w 7393652"/>
                <a:gd name="connsiteY228" fmla="*/ 764814 h 4530512"/>
                <a:gd name="connsiteX229" fmla="*/ 4438998 w 7393652"/>
                <a:gd name="connsiteY229" fmla="*/ 792119 h 4530512"/>
                <a:gd name="connsiteX230" fmla="*/ 4419313 w 7393652"/>
                <a:gd name="connsiteY230" fmla="*/ 845459 h 4530512"/>
                <a:gd name="connsiteX231" fmla="*/ 4372958 w 7393652"/>
                <a:gd name="connsiteY231" fmla="*/ 948964 h 4530512"/>
                <a:gd name="connsiteX232" fmla="*/ 4317713 w 7393652"/>
                <a:gd name="connsiteY232" fmla="*/ 1048024 h 4530512"/>
                <a:gd name="connsiteX233" fmla="*/ 4303108 w 7393652"/>
                <a:gd name="connsiteY233" fmla="*/ 1072154 h 4530512"/>
                <a:gd name="connsiteX234" fmla="*/ 4287233 w 7393652"/>
                <a:gd name="connsiteY234" fmla="*/ 1096284 h 4530512"/>
                <a:gd name="connsiteX235" fmla="*/ 4256118 w 7393652"/>
                <a:gd name="connsiteY235" fmla="*/ 1144544 h 4530512"/>
                <a:gd name="connsiteX236" fmla="*/ 4131658 w 7393652"/>
                <a:gd name="connsiteY236" fmla="*/ 1335679 h 4530512"/>
                <a:gd name="connsiteX237" fmla="*/ 4116418 w 7393652"/>
                <a:gd name="connsiteY237" fmla="*/ 1359174 h 4530512"/>
                <a:gd name="connsiteX238" fmla="*/ 4100543 w 7393652"/>
                <a:gd name="connsiteY238" fmla="*/ 1382669 h 4530512"/>
                <a:gd name="connsiteX239" fmla="*/ 4068158 w 7393652"/>
                <a:gd name="connsiteY239" fmla="*/ 1429024 h 4530512"/>
                <a:gd name="connsiteX240" fmla="*/ 4004023 w 7393652"/>
                <a:gd name="connsiteY240" fmla="*/ 1521734 h 4530512"/>
                <a:gd name="connsiteX241" fmla="*/ 3939888 w 7393652"/>
                <a:gd name="connsiteY241" fmla="*/ 1613809 h 4530512"/>
                <a:gd name="connsiteX242" fmla="*/ 3873213 w 7393652"/>
                <a:gd name="connsiteY242" fmla="*/ 1703979 h 4530512"/>
                <a:gd name="connsiteX243" fmla="*/ 3739863 w 7393652"/>
                <a:gd name="connsiteY243" fmla="*/ 1883049 h 4530512"/>
                <a:gd name="connsiteX244" fmla="*/ 3602068 w 7393652"/>
                <a:gd name="connsiteY244" fmla="*/ 2057674 h 4530512"/>
                <a:gd name="connsiteX245" fmla="*/ 3567778 w 7393652"/>
                <a:gd name="connsiteY245" fmla="*/ 2101489 h 4530512"/>
                <a:gd name="connsiteX246" fmla="*/ 3532218 w 7393652"/>
                <a:gd name="connsiteY246" fmla="*/ 2144034 h 4530512"/>
                <a:gd name="connsiteX247" fmla="*/ 3460463 w 7393652"/>
                <a:gd name="connsiteY247" fmla="*/ 2228489 h 4530512"/>
                <a:gd name="connsiteX248" fmla="*/ 3388708 w 7393652"/>
                <a:gd name="connsiteY248" fmla="*/ 2312944 h 4530512"/>
                <a:gd name="connsiteX249" fmla="*/ 3370928 w 7393652"/>
                <a:gd name="connsiteY249" fmla="*/ 2333899 h 4530512"/>
                <a:gd name="connsiteX250" fmla="*/ 3366483 w 7393652"/>
                <a:gd name="connsiteY250" fmla="*/ 2338344 h 4530512"/>
                <a:gd name="connsiteX251" fmla="*/ 3214718 w 7393652"/>
                <a:gd name="connsiteY251" fmla="*/ 2305324 h 4530512"/>
                <a:gd name="connsiteX252" fmla="*/ 4184998 w 7393652"/>
                <a:gd name="connsiteY252" fmla="*/ 2244999 h 4530512"/>
                <a:gd name="connsiteX253" fmla="*/ 4458048 w 7393652"/>
                <a:gd name="connsiteY253" fmla="*/ 2166259 h 4530512"/>
                <a:gd name="connsiteX254" fmla="*/ 4184998 w 7393652"/>
                <a:gd name="connsiteY254" fmla="*/ 2244999 h 453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</a:cxnLst>
              <a:rect l="l" t="t" r="r" b="b"/>
              <a:pathLst>
                <a:path w="7393652" h="4530512">
                  <a:moveTo>
                    <a:pt x="7308563" y="1390289"/>
                  </a:moveTo>
                  <a:cubicBezTo>
                    <a:pt x="7307293" y="1389654"/>
                    <a:pt x="7306023" y="1389019"/>
                    <a:pt x="7305388" y="1389019"/>
                  </a:cubicBezTo>
                  <a:cubicBezTo>
                    <a:pt x="7164418" y="1365524"/>
                    <a:pt x="7024718" y="1361079"/>
                    <a:pt x="6877398" y="1368064"/>
                  </a:cubicBezTo>
                  <a:cubicBezTo>
                    <a:pt x="6878668" y="1368064"/>
                    <a:pt x="6879938" y="1368064"/>
                    <a:pt x="6880573" y="1368064"/>
                  </a:cubicBezTo>
                  <a:cubicBezTo>
                    <a:pt x="6888193" y="1368064"/>
                    <a:pt x="6891368" y="1368699"/>
                    <a:pt x="6889463" y="1369334"/>
                  </a:cubicBezTo>
                  <a:cubicBezTo>
                    <a:pt x="6886288" y="1369969"/>
                    <a:pt x="6864698" y="1373144"/>
                    <a:pt x="6825328" y="1376954"/>
                  </a:cubicBezTo>
                  <a:cubicBezTo>
                    <a:pt x="6805008" y="1377589"/>
                    <a:pt x="6784688" y="1378859"/>
                    <a:pt x="6765003" y="1379494"/>
                  </a:cubicBezTo>
                  <a:cubicBezTo>
                    <a:pt x="6832948" y="1369334"/>
                    <a:pt x="6901528" y="1362349"/>
                    <a:pt x="6968838" y="1359809"/>
                  </a:cubicBezTo>
                  <a:cubicBezTo>
                    <a:pt x="7036783" y="1357269"/>
                    <a:pt x="7103458" y="1359809"/>
                    <a:pt x="7168228" y="1368699"/>
                  </a:cubicBezTo>
                  <a:cubicBezTo>
                    <a:pt x="7168228" y="1368699"/>
                    <a:pt x="7172038" y="1368699"/>
                    <a:pt x="7177753" y="1369334"/>
                  </a:cubicBezTo>
                  <a:cubicBezTo>
                    <a:pt x="7183468" y="1369334"/>
                    <a:pt x="7191723" y="1369969"/>
                    <a:pt x="7201248" y="1370604"/>
                  </a:cubicBezTo>
                  <a:cubicBezTo>
                    <a:pt x="7219663" y="1371874"/>
                    <a:pt x="7241253" y="1373144"/>
                    <a:pt x="7255858" y="1375049"/>
                  </a:cubicBezTo>
                  <a:cubicBezTo>
                    <a:pt x="7298403" y="1382669"/>
                    <a:pt x="7296498" y="1385209"/>
                    <a:pt x="7304753" y="1389019"/>
                  </a:cubicBezTo>
                  <a:cubicBezTo>
                    <a:pt x="7319358" y="1391559"/>
                    <a:pt x="7333963" y="1394734"/>
                    <a:pt x="7349203" y="1397274"/>
                  </a:cubicBezTo>
                  <a:cubicBezTo>
                    <a:pt x="7363808" y="1399814"/>
                    <a:pt x="7379048" y="1402989"/>
                    <a:pt x="7393653" y="1406799"/>
                  </a:cubicBezTo>
                  <a:cubicBezTo>
                    <a:pt x="7363173" y="1396004"/>
                    <a:pt x="7298403" y="1381399"/>
                    <a:pt x="7240618" y="1371874"/>
                  </a:cubicBezTo>
                  <a:cubicBezTo>
                    <a:pt x="7211408" y="1367429"/>
                    <a:pt x="7184738" y="1363619"/>
                    <a:pt x="7164418" y="1361714"/>
                  </a:cubicBezTo>
                  <a:cubicBezTo>
                    <a:pt x="7144733" y="1359809"/>
                    <a:pt x="7132033" y="1358539"/>
                    <a:pt x="7132033" y="1358539"/>
                  </a:cubicBezTo>
                  <a:cubicBezTo>
                    <a:pt x="7034878" y="1352824"/>
                    <a:pt x="6938358" y="1355999"/>
                    <a:pt x="6843743" y="1364889"/>
                  </a:cubicBezTo>
                  <a:cubicBezTo>
                    <a:pt x="6749128" y="1373779"/>
                    <a:pt x="6656418" y="1388384"/>
                    <a:pt x="6565613" y="1407434"/>
                  </a:cubicBezTo>
                  <a:cubicBezTo>
                    <a:pt x="6384003" y="1444899"/>
                    <a:pt x="6210013" y="1497604"/>
                    <a:pt x="6040468" y="1556024"/>
                  </a:cubicBezTo>
                  <a:cubicBezTo>
                    <a:pt x="6015068" y="1566819"/>
                    <a:pt x="5997288" y="1575074"/>
                    <a:pt x="5962363" y="1586504"/>
                  </a:cubicBezTo>
                  <a:cubicBezTo>
                    <a:pt x="5935693" y="1594759"/>
                    <a:pt x="5908388" y="1603014"/>
                    <a:pt x="5882353" y="1612539"/>
                  </a:cubicBezTo>
                  <a:cubicBezTo>
                    <a:pt x="5833458" y="1630954"/>
                    <a:pt x="5784563" y="1649369"/>
                    <a:pt x="5735668" y="1667784"/>
                  </a:cubicBezTo>
                  <a:cubicBezTo>
                    <a:pt x="5719158" y="1674769"/>
                    <a:pt x="5702013" y="1681754"/>
                    <a:pt x="5684233" y="1688739"/>
                  </a:cubicBezTo>
                  <a:cubicBezTo>
                    <a:pt x="5684233" y="1688739"/>
                    <a:pt x="5682963" y="1689374"/>
                    <a:pt x="5682963" y="1689374"/>
                  </a:cubicBezTo>
                  <a:cubicBezTo>
                    <a:pt x="5656293" y="1701439"/>
                    <a:pt x="5664548" y="1699534"/>
                    <a:pt x="5682328" y="1693819"/>
                  </a:cubicBezTo>
                  <a:cubicBezTo>
                    <a:pt x="5701378" y="1687469"/>
                    <a:pt x="5719158" y="1681754"/>
                    <a:pt x="5734398" y="1676674"/>
                  </a:cubicBezTo>
                  <a:cubicBezTo>
                    <a:pt x="5724873" y="1679849"/>
                    <a:pt x="5698838" y="1688104"/>
                    <a:pt x="5682328" y="1693819"/>
                  </a:cubicBezTo>
                  <a:cubicBezTo>
                    <a:pt x="5658833" y="1702074"/>
                    <a:pt x="5632798" y="1710964"/>
                    <a:pt x="5602953" y="1722394"/>
                  </a:cubicBezTo>
                  <a:cubicBezTo>
                    <a:pt x="5582633" y="1730649"/>
                    <a:pt x="5561678" y="1739539"/>
                    <a:pt x="5540723" y="1747794"/>
                  </a:cubicBezTo>
                  <a:cubicBezTo>
                    <a:pt x="5557868" y="1740809"/>
                    <a:pt x="5575013" y="1733189"/>
                    <a:pt x="5592793" y="1726204"/>
                  </a:cubicBezTo>
                  <a:cubicBezTo>
                    <a:pt x="5595968" y="1724934"/>
                    <a:pt x="5599778" y="1723664"/>
                    <a:pt x="5602953" y="1722394"/>
                  </a:cubicBezTo>
                  <a:cubicBezTo>
                    <a:pt x="5630893" y="1710964"/>
                    <a:pt x="5657563" y="1699534"/>
                    <a:pt x="5684233" y="1688739"/>
                  </a:cubicBezTo>
                  <a:cubicBezTo>
                    <a:pt x="5691853" y="1685564"/>
                    <a:pt x="5699473" y="1682389"/>
                    <a:pt x="5707728" y="1678579"/>
                  </a:cubicBezTo>
                  <a:cubicBezTo>
                    <a:pt x="5596603" y="1721759"/>
                    <a:pt x="5486113" y="1766209"/>
                    <a:pt x="5376258" y="1810659"/>
                  </a:cubicBezTo>
                  <a:cubicBezTo>
                    <a:pt x="5350858" y="1821454"/>
                    <a:pt x="5326728" y="1831614"/>
                    <a:pt x="5307678" y="1839869"/>
                  </a:cubicBezTo>
                  <a:cubicBezTo>
                    <a:pt x="5228303" y="1873524"/>
                    <a:pt x="5149563" y="1907179"/>
                    <a:pt x="5098763" y="1923054"/>
                  </a:cubicBezTo>
                  <a:cubicBezTo>
                    <a:pt x="5079078" y="1930674"/>
                    <a:pt x="5059393" y="1938929"/>
                    <a:pt x="5039708" y="1946549"/>
                  </a:cubicBezTo>
                  <a:cubicBezTo>
                    <a:pt x="5043518" y="1945279"/>
                    <a:pt x="5047328" y="1944009"/>
                    <a:pt x="5051138" y="1942739"/>
                  </a:cubicBezTo>
                  <a:cubicBezTo>
                    <a:pt x="5042248" y="1945914"/>
                    <a:pt x="5034628" y="1948454"/>
                    <a:pt x="5028278" y="1950994"/>
                  </a:cubicBezTo>
                  <a:cubicBezTo>
                    <a:pt x="4945093" y="1984014"/>
                    <a:pt x="4861273" y="2016399"/>
                    <a:pt x="4776183" y="2048149"/>
                  </a:cubicBezTo>
                  <a:cubicBezTo>
                    <a:pt x="4611083" y="2109744"/>
                    <a:pt x="4442808" y="2168164"/>
                    <a:pt x="4268183" y="2218964"/>
                  </a:cubicBezTo>
                  <a:cubicBezTo>
                    <a:pt x="4198333" y="2239284"/>
                    <a:pt x="4127848" y="2257699"/>
                    <a:pt x="4057363" y="2274844"/>
                  </a:cubicBezTo>
                  <a:cubicBezTo>
                    <a:pt x="3986878" y="2291989"/>
                    <a:pt x="3916393" y="2306594"/>
                    <a:pt x="3845908" y="2318659"/>
                  </a:cubicBezTo>
                  <a:cubicBezTo>
                    <a:pt x="3775423" y="2330724"/>
                    <a:pt x="3704303" y="2338979"/>
                    <a:pt x="3633183" y="2343424"/>
                  </a:cubicBezTo>
                  <a:cubicBezTo>
                    <a:pt x="3580478" y="2346599"/>
                    <a:pt x="3527773" y="2347869"/>
                    <a:pt x="3475703" y="2345964"/>
                  </a:cubicBezTo>
                  <a:lnTo>
                    <a:pt x="3519518" y="2293259"/>
                  </a:lnTo>
                  <a:cubicBezTo>
                    <a:pt x="3556983" y="2248174"/>
                    <a:pt x="3595083" y="2203089"/>
                    <a:pt x="3631913" y="2158004"/>
                  </a:cubicBezTo>
                  <a:cubicBezTo>
                    <a:pt x="3668108" y="2111649"/>
                    <a:pt x="3704303" y="2065929"/>
                    <a:pt x="3739863" y="2020209"/>
                  </a:cubicBezTo>
                  <a:cubicBezTo>
                    <a:pt x="3775423" y="1974489"/>
                    <a:pt x="3812888" y="1929404"/>
                    <a:pt x="3846543" y="1882414"/>
                  </a:cubicBezTo>
                  <a:cubicBezTo>
                    <a:pt x="3880833" y="1836059"/>
                    <a:pt x="3915123" y="1789704"/>
                    <a:pt x="3949413" y="1743984"/>
                  </a:cubicBezTo>
                  <a:cubicBezTo>
                    <a:pt x="3966558" y="1721124"/>
                    <a:pt x="3983703" y="1698264"/>
                    <a:pt x="4000213" y="1676039"/>
                  </a:cubicBezTo>
                  <a:cubicBezTo>
                    <a:pt x="4016723" y="1653179"/>
                    <a:pt x="4032598" y="1629684"/>
                    <a:pt x="4048473" y="1606824"/>
                  </a:cubicBezTo>
                  <a:cubicBezTo>
                    <a:pt x="4080223" y="1561104"/>
                    <a:pt x="4113243" y="1514114"/>
                    <a:pt x="4146263" y="1466489"/>
                  </a:cubicBezTo>
                  <a:cubicBezTo>
                    <a:pt x="4154518" y="1454424"/>
                    <a:pt x="4162773" y="1442359"/>
                    <a:pt x="4171028" y="1430294"/>
                  </a:cubicBezTo>
                  <a:cubicBezTo>
                    <a:pt x="4179283" y="1418229"/>
                    <a:pt x="4188173" y="1406164"/>
                    <a:pt x="4195793" y="1393464"/>
                  </a:cubicBezTo>
                  <a:cubicBezTo>
                    <a:pt x="4211668" y="1368699"/>
                    <a:pt x="4228178" y="1343299"/>
                    <a:pt x="4244053" y="1317899"/>
                  </a:cubicBezTo>
                  <a:cubicBezTo>
                    <a:pt x="4276438" y="1267099"/>
                    <a:pt x="4310093" y="1215029"/>
                    <a:pt x="4344383" y="1161689"/>
                  </a:cubicBezTo>
                  <a:cubicBezTo>
                    <a:pt x="4353273" y="1148354"/>
                    <a:pt x="4361528" y="1135019"/>
                    <a:pt x="4370418" y="1121684"/>
                  </a:cubicBezTo>
                  <a:cubicBezTo>
                    <a:pt x="4378673" y="1107714"/>
                    <a:pt x="4387563" y="1093109"/>
                    <a:pt x="4395818" y="1079139"/>
                  </a:cubicBezTo>
                  <a:cubicBezTo>
                    <a:pt x="4404073" y="1064534"/>
                    <a:pt x="4412328" y="1049929"/>
                    <a:pt x="4420583" y="1035324"/>
                  </a:cubicBezTo>
                  <a:cubicBezTo>
                    <a:pt x="4428838" y="1020719"/>
                    <a:pt x="4436458" y="1004844"/>
                    <a:pt x="4444713" y="989604"/>
                  </a:cubicBezTo>
                  <a:cubicBezTo>
                    <a:pt x="4485353" y="909594"/>
                    <a:pt x="4518373" y="825774"/>
                    <a:pt x="4539963" y="737509"/>
                  </a:cubicBezTo>
                  <a:cubicBezTo>
                    <a:pt x="4560918" y="649244"/>
                    <a:pt x="4570443" y="556534"/>
                    <a:pt x="4559013" y="463824"/>
                  </a:cubicBezTo>
                  <a:cubicBezTo>
                    <a:pt x="4553298" y="417469"/>
                    <a:pt x="4542503" y="371114"/>
                    <a:pt x="4524723" y="327299"/>
                  </a:cubicBezTo>
                  <a:cubicBezTo>
                    <a:pt x="4507578" y="282849"/>
                    <a:pt x="4484083" y="240939"/>
                    <a:pt x="4455508" y="202839"/>
                  </a:cubicBezTo>
                  <a:cubicBezTo>
                    <a:pt x="4397723" y="126639"/>
                    <a:pt x="4315808" y="68854"/>
                    <a:pt x="4227543" y="36469"/>
                  </a:cubicBezTo>
                  <a:cubicBezTo>
                    <a:pt x="4139278" y="4084"/>
                    <a:pt x="4044663" y="-5441"/>
                    <a:pt x="3953858" y="2814"/>
                  </a:cubicBezTo>
                  <a:cubicBezTo>
                    <a:pt x="3908138" y="6624"/>
                    <a:pt x="3863688" y="14879"/>
                    <a:pt x="3819873" y="26309"/>
                  </a:cubicBezTo>
                  <a:cubicBezTo>
                    <a:pt x="3776058" y="37739"/>
                    <a:pt x="3733513" y="52344"/>
                    <a:pt x="3692873" y="69489"/>
                  </a:cubicBezTo>
                  <a:cubicBezTo>
                    <a:pt x="3651598" y="86634"/>
                    <a:pt x="3612228" y="106954"/>
                    <a:pt x="3573493" y="129179"/>
                  </a:cubicBezTo>
                  <a:cubicBezTo>
                    <a:pt x="3535393" y="151404"/>
                    <a:pt x="3498563" y="175534"/>
                    <a:pt x="3463003" y="201569"/>
                  </a:cubicBezTo>
                  <a:cubicBezTo>
                    <a:pt x="3392518" y="254274"/>
                    <a:pt x="3326478" y="312694"/>
                    <a:pt x="3266788" y="376194"/>
                  </a:cubicBezTo>
                  <a:lnTo>
                    <a:pt x="3244563" y="400324"/>
                  </a:lnTo>
                  <a:lnTo>
                    <a:pt x="3222973" y="425089"/>
                  </a:lnTo>
                  <a:cubicBezTo>
                    <a:pt x="3208368" y="441599"/>
                    <a:pt x="3195033" y="458109"/>
                    <a:pt x="3181063" y="475254"/>
                  </a:cubicBezTo>
                  <a:cubicBezTo>
                    <a:pt x="3167093" y="491764"/>
                    <a:pt x="3154393" y="508909"/>
                    <a:pt x="3141058" y="526054"/>
                  </a:cubicBezTo>
                  <a:cubicBezTo>
                    <a:pt x="3128358" y="543199"/>
                    <a:pt x="3115023" y="560344"/>
                    <a:pt x="3102323" y="578124"/>
                  </a:cubicBezTo>
                  <a:cubicBezTo>
                    <a:pt x="3051523" y="647974"/>
                    <a:pt x="3003898" y="720999"/>
                    <a:pt x="2959448" y="795929"/>
                  </a:cubicBezTo>
                  <a:cubicBezTo>
                    <a:pt x="2871818" y="946424"/>
                    <a:pt x="2798158" y="1107714"/>
                    <a:pt x="2749263" y="1279164"/>
                  </a:cubicBezTo>
                  <a:lnTo>
                    <a:pt x="2744818" y="1295039"/>
                  </a:lnTo>
                  <a:lnTo>
                    <a:pt x="2740373" y="1311549"/>
                  </a:lnTo>
                  <a:cubicBezTo>
                    <a:pt x="2737833" y="1322344"/>
                    <a:pt x="2734658" y="1333139"/>
                    <a:pt x="2732118" y="1343934"/>
                  </a:cubicBezTo>
                  <a:cubicBezTo>
                    <a:pt x="2727038" y="1365524"/>
                    <a:pt x="2721958" y="1387749"/>
                    <a:pt x="2717513" y="1409974"/>
                  </a:cubicBezTo>
                  <a:cubicBezTo>
                    <a:pt x="2713068" y="1432199"/>
                    <a:pt x="2709258" y="1454424"/>
                    <a:pt x="2705448" y="1476649"/>
                  </a:cubicBezTo>
                  <a:cubicBezTo>
                    <a:pt x="2702273" y="1498874"/>
                    <a:pt x="2699098" y="1521734"/>
                    <a:pt x="2697193" y="1543959"/>
                  </a:cubicBezTo>
                  <a:cubicBezTo>
                    <a:pt x="2687668" y="1634764"/>
                    <a:pt x="2688303" y="1727474"/>
                    <a:pt x="2702908" y="1820819"/>
                  </a:cubicBezTo>
                  <a:cubicBezTo>
                    <a:pt x="2717513" y="1913529"/>
                    <a:pt x="2748628" y="2006239"/>
                    <a:pt x="2800698" y="2089424"/>
                  </a:cubicBezTo>
                  <a:cubicBezTo>
                    <a:pt x="2826733" y="2130699"/>
                    <a:pt x="2857213" y="2169434"/>
                    <a:pt x="2892773" y="2203724"/>
                  </a:cubicBezTo>
                  <a:cubicBezTo>
                    <a:pt x="2927698" y="2238014"/>
                    <a:pt x="2967703" y="2268494"/>
                    <a:pt x="3009613" y="2293894"/>
                  </a:cubicBezTo>
                  <a:cubicBezTo>
                    <a:pt x="3054063" y="2320564"/>
                    <a:pt x="3101053" y="2342154"/>
                    <a:pt x="3148043" y="2358029"/>
                  </a:cubicBezTo>
                  <a:cubicBezTo>
                    <a:pt x="3195033" y="2373904"/>
                    <a:pt x="3242658" y="2385969"/>
                    <a:pt x="3289648" y="2394224"/>
                  </a:cubicBezTo>
                  <a:cubicBezTo>
                    <a:pt x="3296633" y="2395494"/>
                    <a:pt x="3303618" y="2396764"/>
                    <a:pt x="3311238" y="2397399"/>
                  </a:cubicBezTo>
                  <a:lnTo>
                    <a:pt x="3238848" y="2477409"/>
                  </a:lnTo>
                  <a:lnTo>
                    <a:pt x="3202018" y="2518684"/>
                  </a:lnTo>
                  <a:lnTo>
                    <a:pt x="3183603" y="2539004"/>
                  </a:lnTo>
                  <a:lnTo>
                    <a:pt x="3164553" y="2558689"/>
                  </a:lnTo>
                  <a:cubicBezTo>
                    <a:pt x="3113118" y="2612029"/>
                    <a:pt x="3061683" y="2665369"/>
                    <a:pt x="3010248" y="2718709"/>
                  </a:cubicBezTo>
                  <a:cubicBezTo>
                    <a:pt x="2997548" y="2732044"/>
                    <a:pt x="2984213" y="2744744"/>
                    <a:pt x="2970878" y="2758079"/>
                  </a:cubicBezTo>
                  <a:lnTo>
                    <a:pt x="2930873" y="2796814"/>
                  </a:lnTo>
                  <a:cubicBezTo>
                    <a:pt x="2904203" y="2822849"/>
                    <a:pt x="2877533" y="2848249"/>
                    <a:pt x="2850863" y="2874284"/>
                  </a:cubicBezTo>
                  <a:lnTo>
                    <a:pt x="2810858" y="2913019"/>
                  </a:lnTo>
                  <a:lnTo>
                    <a:pt x="2769583" y="2950484"/>
                  </a:lnTo>
                  <a:cubicBezTo>
                    <a:pt x="2741643" y="2975249"/>
                    <a:pt x="2714338" y="3000649"/>
                    <a:pt x="2686398" y="3025414"/>
                  </a:cubicBezTo>
                  <a:cubicBezTo>
                    <a:pt x="2463513" y="3224804"/>
                    <a:pt x="2224753" y="3413399"/>
                    <a:pt x="1968213" y="3587389"/>
                  </a:cubicBezTo>
                  <a:cubicBezTo>
                    <a:pt x="1771363" y="3721374"/>
                    <a:pt x="1484978" y="3905524"/>
                    <a:pt x="1183988" y="4057289"/>
                  </a:cubicBezTo>
                  <a:cubicBezTo>
                    <a:pt x="1034128" y="4134124"/>
                    <a:pt x="881728" y="4205244"/>
                    <a:pt x="738218" y="4263030"/>
                  </a:cubicBezTo>
                  <a:cubicBezTo>
                    <a:pt x="595343" y="4321450"/>
                    <a:pt x="462628" y="4368439"/>
                    <a:pt x="353408" y="4402094"/>
                  </a:cubicBezTo>
                  <a:cubicBezTo>
                    <a:pt x="208628" y="4450355"/>
                    <a:pt x="117188" y="4476389"/>
                    <a:pt x="64483" y="4493534"/>
                  </a:cubicBezTo>
                  <a:cubicBezTo>
                    <a:pt x="37813" y="4501789"/>
                    <a:pt x="20668" y="4508139"/>
                    <a:pt x="11143" y="4513219"/>
                  </a:cubicBezTo>
                  <a:cubicBezTo>
                    <a:pt x="983" y="4518300"/>
                    <a:pt x="-922" y="4521475"/>
                    <a:pt x="348" y="4524014"/>
                  </a:cubicBezTo>
                  <a:cubicBezTo>
                    <a:pt x="4158" y="4529730"/>
                    <a:pt x="27653" y="4531000"/>
                    <a:pt x="52418" y="4530364"/>
                  </a:cubicBezTo>
                  <a:cubicBezTo>
                    <a:pt x="77183" y="4529730"/>
                    <a:pt x="102583" y="4527189"/>
                    <a:pt x="110203" y="4525919"/>
                  </a:cubicBezTo>
                  <a:cubicBezTo>
                    <a:pt x="204818" y="4512584"/>
                    <a:pt x="293718" y="4494169"/>
                    <a:pt x="384523" y="4468769"/>
                  </a:cubicBezTo>
                  <a:cubicBezTo>
                    <a:pt x="395953" y="4465594"/>
                    <a:pt x="407383" y="4463055"/>
                    <a:pt x="418813" y="4459244"/>
                  </a:cubicBezTo>
                  <a:cubicBezTo>
                    <a:pt x="430243" y="4456069"/>
                    <a:pt x="441673" y="4452259"/>
                    <a:pt x="453103" y="4449084"/>
                  </a:cubicBezTo>
                  <a:cubicBezTo>
                    <a:pt x="475963" y="4442100"/>
                    <a:pt x="499458" y="4435114"/>
                    <a:pt x="523588" y="4427494"/>
                  </a:cubicBezTo>
                  <a:cubicBezTo>
                    <a:pt x="547083" y="4419239"/>
                    <a:pt x="571213" y="4410984"/>
                    <a:pt x="595978" y="4402730"/>
                  </a:cubicBezTo>
                  <a:cubicBezTo>
                    <a:pt x="608043" y="4398284"/>
                    <a:pt x="620743" y="4394475"/>
                    <a:pt x="633443" y="4389394"/>
                  </a:cubicBezTo>
                  <a:cubicBezTo>
                    <a:pt x="646143" y="4384950"/>
                    <a:pt x="658843" y="4379869"/>
                    <a:pt x="671543" y="4375425"/>
                  </a:cubicBezTo>
                  <a:cubicBezTo>
                    <a:pt x="697578" y="4365900"/>
                    <a:pt x="723613" y="4355739"/>
                    <a:pt x="750918" y="4345580"/>
                  </a:cubicBezTo>
                  <a:cubicBezTo>
                    <a:pt x="778223" y="4334784"/>
                    <a:pt x="806163" y="4323355"/>
                    <a:pt x="834738" y="4311289"/>
                  </a:cubicBezTo>
                  <a:cubicBezTo>
                    <a:pt x="849343" y="4305575"/>
                    <a:pt x="863948" y="4299859"/>
                    <a:pt x="878553" y="4293509"/>
                  </a:cubicBezTo>
                  <a:cubicBezTo>
                    <a:pt x="893158" y="4287159"/>
                    <a:pt x="908398" y="4280809"/>
                    <a:pt x="923638" y="4273825"/>
                  </a:cubicBezTo>
                  <a:cubicBezTo>
                    <a:pt x="954118" y="4260489"/>
                    <a:pt x="985868" y="4247155"/>
                    <a:pt x="1018888" y="4231914"/>
                  </a:cubicBezTo>
                  <a:cubicBezTo>
                    <a:pt x="1083658" y="4201434"/>
                    <a:pt x="1154143" y="4170319"/>
                    <a:pt x="1229073" y="4132219"/>
                  </a:cubicBezTo>
                  <a:cubicBezTo>
                    <a:pt x="1248123" y="4123330"/>
                    <a:pt x="1267173" y="4113805"/>
                    <a:pt x="1286223" y="4104280"/>
                  </a:cubicBezTo>
                  <a:cubicBezTo>
                    <a:pt x="1291303" y="4101739"/>
                    <a:pt x="1295748" y="4099199"/>
                    <a:pt x="1300828" y="4097294"/>
                  </a:cubicBezTo>
                  <a:cubicBezTo>
                    <a:pt x="1305908" y="4094755"/>
                    <a:pt x="1310353" y="4092214"/>
                    <a:pt x="1315433" y="4089674"/>
                  </a:cubicBezTo>
                  <a:cubicBezTo>
                    <a:pt x="1324958" y="4084594"/>
                    <a:pt x="1335118" y="4079514"/>
                    <a:pt x="1345278" y="4074433"/>
                  </a:cubicBezTo>
                  <a:cubicBezTo>
                    <a:pt x="1385283" y="4053480"/>
                    <a:pt x="1427193" y="4032524"/>
                    <a:pt x="1470373" y="4009030"/>
                  </a:cubicBezTo>
                  <a:cubicBezTo>
                    <a:pt x="1352898" y="4071258"/>
                    <a:pt x="1314798" y="4088405"/>
                    <a:pt x="1330673" y="4076974"/>
                  </a:cubicBezTo>
                  <a:cubicBezTo>
                    <a:pt x="1338928" y="4071258"/>
                    <a:pt x="1360518" y="4058558"/>
                    <a:pt x="1392268" y="4040144"/>
                  </a:cubicBezTo>
                  <a:cubicBezTo>
                    <a:pt x="1408143" y="4031255"/>
                    <a:pt x="1427193" y="4020458"/>
                    <a:pt x="1447513" y="4008394"/>
                  </a:cubicBezTo>
                  <a:cubicBezTo>
                    <a:pt x="1467833" y="3996330"/>
                    <a:pt x="1490693" y="3982994"/>
                    <a:pt x="1514823" y="3968389"/>
                  </a:cubicBezTo>
                  <a:cubicBezTo>
                    <a:pt x="1538953" y="3953783"/>
                    <a:pt x="1565623" y="3938544"/>
                    <a:pt x="1592928" y="3922669"/>
                  </a:cubicBezTo>
                  <a:cubicBezTo>
                    <a:pt x="1599913" y="3918858"/>
                    <a:pt x="1606898" y="3914414"/>
                    <a:pt x="1613883" y="3910605"/>
                  </a:cubicBezTo>
                  <a:cubicBezTo>
                    <a:pt x="1620868" y="3906158"/>
                    <a:pt x="1627853" y="3901714"/>
                    <a:pt x="1634838" y="3897269"/>
                  </a:cubicBezTo>
                  <a:cubicBezTo>
                    <a:pt x="1648808" y="3888380"/>
                    <a:pt x="1663413" y="3879489"/>
                    <a:pt x="1678018" y="3870599"/>
                  </a:cubicBezTo>
                  <a:cubicBezTo>
                    <a:pt x="1707228" y="3852183"/>
                    <a:pt x="1737708" y="3833769"/>
                    <a:pt x="1768823" y="3814719"/>
                  </a:cubicBezTo>
                  <a:cubicBezTo>
                    <a:pt x="1799303" y="3795669"/>
                    <a:pt x="1830418" y="3774714"/>
                    <a:pt x="1861533" y="3755030"/>
                  </a:cubicBezTo>
                  <a:cubicBezTo>
                    <a:pt x="1892648" y="3734708"/>
                    <a:pt x="1924398" y="3714389"/>
                    <a:pt x="1955513" y="3694705"/>
                  </a:cubicBezTo>
                  <a:cubicBezTo>
                    <a:pt x="1985993" y="3673749"/>
                    <a:pt x="2016473" y="3653430"/>
                    <a:pt x="2046318" y="3633108"/>
                  </a:cubicBezTo>
                  <a:cubicBezTo>
                    <a:pt x="2076163" y="3612789"/>
                    <a:pt x="2106008" y="3593104"/>
                    <a:pt x="2133948" y="3574054"/>
                  </a:cubicBezTo>
                  <a:cubicBezTo>
                    <a:pt x="2161888" y="3554369"/>
                    <a:pt x="2189193" y="3535319"/>
                    <a:pt x="2214593" y="3517539"/>
                  </a:cubicBezTo>
                  <a:cubicBezTo>
                    <a:pt x="2233008" y="3504839"/>
                    <a:pt x="2252058" y="3491504"/>
                    <a:pt x="2271743" y="3478169"/>
                  </a:cubicBezTo>
                  <a:cubicBezTo>
                    <a:pt x="2290793" y="3464834"/>
                    <a:pt x="2310478" y="3451499"/>
                    <a:pt x="2329528" y="3436894"/>
                  </a:cubicBezTo>
                  <a:cubicBezTo>
                    <a:pt x="2367628" y="3408319"/>
                    <a:pt x="2406363" y="3378474"/>
                    <a:pt x="2446368" y="3348629"/>
                  </a:cubicBezTo>
                  <a:cubicBezTo>
                    <a:pt x="2466053" y="3333389"/>
                    <a:pt x="2486373" y="3318149"/>
                    <a:pt x="2506058" y="3302274"/>
                  </a:cubicBezTo>
                  <a:cubicBezTo>
                    <a:pt x="2525743" y="3286399"/>
                    <a:pt x="2545428" y="3269889"/>
                    <a:pt x="2565113" y="3253379"/>
                  </a:cubicBezTo>
                  <a:cubicBezTo>
                    <a:pt x="2605118" y="3220359"/>
                    <a:pt x="2645123" y="3186704"/>
                    <a:pt x="2686398" y="3152414"/>
                  </a:cubicBezTo>
                  <a:cubicBezTo>
                    <a:pt x="2725768" y="3116854"/>
                    <a:pt x="2766408" y="3080659"/>
                    <a:pt x="2807048" y="3043829"/>
                  </a:cubicBezTo>
                  <a:cubicBezTo>
                    <a:pt x="2827368" y="3025414"/>
                    <a:pt x="2847688" y="3006999"/>
                    <a:pt x="2868008" y="2987949"/>
                  </a:cubicBezTo>
                  <a:cubicBezTo>
                    <a:pt x="2888328" y="2968899"/>
                    <a:pt x="2908013" y="2949214"/>
                    <a:pt x="2928333" y="2929529"/>
                  </a:cubicBezTo>
                  <a:cubicBezTo>
                    <a:pt x="2968338" y="2890159"/>
                    <a:pt x="3008978" y="2850789"/>
                    <a:pt x="3049618" y="2810784"/>
                  </a:cubicBezTo>
                  <a:cubicBezTo>
                    <a:pt x="3059778" y="2800624"/>
                    <a:pt x="3069938" y="2790464"/>
                    <a:pt x="3079463" y="2780304"/>
                  </a:cubicBezTo>
                  <a:cubicBezTo>
                    <a:pt x="3089623" y="2770144"/>
                    <a:pt x="3099148" y="2759349"/>
                    <a:pt x="3109308" y="2749189"/>
                  </a:cubicBezTo>
                  <a:cubicBezTo>
                    <a:pt x="3128993" y="2728234"/>
                    <a:pt x="3149313" y="2707279"/>
                    <a:pt x="3168998" y="2686959"/>
                  </a:cubicBezTo>
                  <a:cubicBezTo>
                    <a:pt x="3249643" y="2604409"/>
                    <a:pt x="3325843" y="2515509"/>
                    <a:pt x="3404583" y="2428514"/>
                  </a:cubicBezTo>
                  <a:lnTo>
                    <a:pt x="3421728" y="2408829"/>
                  </a:lnTo>
                  <a:cubicBezTo>
                    <a:pt x="3424268" y="2408829"/>
                    <a:pt x="3426173" y="2408829"/>
                    <a:pt x="3428713" y="2409464"/>
                  </a:cubicBezTo>
                  <a:lnTo>
                    <a:pt x="3445858" y="2410734"/>
                  </a:lnTo>
                  <a:lnTo>
                    <a:pt x="3463003" y="2411369"/>
                  </a:lnTo>
                  <a:cubicBezTo>
                    <a:pt x="3474433" y="2411369"/>
                    <a:pt x="3485863" y="2412004"/>
                    <a:pt x="3497293" y="2412004"/>
                  </a:cubicBezTo>
                  <a:cubicBezTo>
                    <a:pt x="3520153" y="2412004"/>
                    <a:pt x="3542378" y="2411369"/>
                    <a:pt x="3564603" y="2410734"/>
                  </a:cubicBezTo>
                  <a:cubicBezTo>
                    <a:pt x="3653503" y="2406924"/>
                    <a:pt x="3739863" y="2396129"/>
                    <a:pt x="3823048" y="2381524"/>
                  </a:cubicBezTo>
                  <a:cubicBezTo>
                    <a:pt x="3844003" y="2377714"/>
                    <a:pt x="3864958" y="2374539"/>
                    <a:pt x="3885278" y="2370094"/>
                  </a:cubicBezTo>
                  <a:cubicBezTo>
                    <a:pt x="3905598" y="2365649"/>
                    <a:pt x="3926553" y="2361204"/>
                    <a:pt x="3946873" y="2357394"/>
                  </a:cubicBezTo>
                  <a:cubicBezTo>
                    <a:pt x="3967193" y="2352949"/>
                    <a:pt x="3987513" y="2347869"/>
                    <a:pt x="4007198" y="2343424"/>
                  </a:cubicBezTo>
                  <a:cubicBezTo>
                    <a:pt x="4027518" y="2338344"/>
                    <a:pt x="4047203" y="2333264"/>
                    <a:pt x="4066888" y="2328184"/>
                  </a:cubicBezTo>
                  <a:cubicBezTo>
                    <a:pt x="4298663" y="2270399"/>
                    <a:pt x="4541233" y="2192929"/>
                    <a:pt x="4722843" y="2125619"/>
                  </a:cubicBezTo>
                  <a:cubicBezTo>
                    <a:pt x="4865083" y="2072914"/>
                    <a:pt x="4995893" y="2019574"/>
                    <a:pt x="5120353" y="1968139"/>
                  </a:cubicBezTo>
                  <a:cubicBezTo>
                    <a:pt x="5244178" y="1916704"/>
                    <a:pt x="5361653" y="1865904"/>
                    <a:pt x="5475953" y="1817009"/>
                  </a:cubicBezTo>
                  <a:cubicBezTo>
                    <a:pt x="5347048" y="1870984"/>
                    <a:pt x="5235923" y="1917339"/>
                    <a:pt x="5120988" y="1964964"/>
                  </a:cubicBezTo>
                  <a:cubicBezTo>
                    <a:pt x="5005418" y="2012589"/>
                    <a:pt x="4886673" y="2061484"/>
                    <a:pt x="4740623" y="2116729"/>
                  </a:cubicBezTo>
                  <a:cubicBezTo>
                    <a:pt x="4642833" y="2152924"/>
                    <a:pt x="4675853" y="2137684"/>
                    <a:pt x="4749513" y="2107204"/>
                  </a:cubicBezTo>
                  <a:cubicBezTo>
                    <a:pt x="4822538" y="2076089"/>
                    <a:pt x="4935568" y="2028464"/>
                    <a:pt x="4999068" y="2001794"/>
                  </a:cubicBezTo>
                  <a:cubicBezTo>
                    <a:pt x="5053043" y="1978299"/>
                    <a:pt x="5142578" y="1952899"/>
                    <a:pt x="5195918" y="1928769"/>
                  </a:cubicBezTo>
                  <a:cubicBezTo>
                    <a:pt x="5314028" y="1880509"/>
                    <a:pt x="5421343" y="1831614"/>
                    <a:pt x="5547073" y="1778274"/>
                  </a:cubicBezTo>
                  <a:cubicBezTo>
                    <a:pt x="5601048" y="1754144"/>
                    <a:pt x="5597873" y="1765574"/>
                    <a:pt x="5624543" y="1753509"/>
                  </a:cubicBezTo>
                  <a:cubicBezTo>
                    <a:pt x="5796628" y="1682389"/>
                    <a:pt x="5927438" y="1620794"/>
                    <a:pt x="6041103" y="1583964"/>
                  </a:cubicBezTo>
                  <a:cubicBezTo>
                    <a:pt x="6126828" y="1555389"/>
                    <a:pt x="6204933" y="1531894"/>
                    <a:pt x="6281133" y="1510939"/>
                  </a:cubicBezTo>
                  <a:cubicBezTo>
                    <a:pt x="6329393" y="1496969"/>
                    <a:pt x="6377653" y="1484269"/>
                    <a:pt x="6428453" y="1470934"/>
                  </a:cubicBezTo>
                  <a:cubicBezTo>
                    <a:pt x="6444328" y="1466489"/>
                    <a:pt x="6460203" y="1462044"/>
                    <a:pt x="6476713" y="1458234"/>
                  </a:cubicBezTo>
                  <a:cubicBezTo>
                    <a:pt x="6493223" y="1453789"/>
                    <a:pt x="6509733" y="1449344"/>
                    <a:pt x="6526243" y="1445534"/>
                  </a:cubicBezTo>
                  <a:cubicBezTo>
                    <a:pt x="6585298" y="1430929"/>
                    <a:pt x="6647528" y="1417594"/>
                    <a:pt x="6711663" y="1406799"/>
                  </a:cubicBezTo>
                  <a:cubicBezTo>
                    <a:pt x="6775798" y="1395369"/>
                    <a:pt x="6841203" y="1387114"/>
                    <a:pt x="6907878" y="1381399"/>
                  </a:cubicBezTo>
                  <a:cubicBezTo>
                    <a:pt x="7042498" y="1366159"/>
                    <a:pt x="7179023" y="1370604"/>
                    <a:pt x="7308563" y="1390289"/>
                  </a:cubicBezTo>
                  <a:close/>
                  <a:moveTo>
                    <a:pt x="3214718" y="2305324"/>
                  </a:moveTo>
                  <a:cubicBezTo>
                    <a:pt x="3198208" y="2299609"/>
                    <a:pt x="3181063" y="2295164"/>
                    <a:pt x="3165188" y="2288814"/>
                  </a:cubicBezTo>
                  <a:lnTo>
                    <a:pt x="3141058" y="2279924"/>
                  </a:lnTo>
                  <a:lnTo>
                    <a:pt x="3116928" y="2269764"/>
                  </a:lnTo>
                  <a:lnTo>
                    <a:pt x="3104863" y="2264684"/>
                  </a:lnTo>
                  <a:lnTo>
                    <a:pt x="3093433" y="2258969"/>
                  </a:lnTo>
                  <a:lnTo>
                    <a:pt x="3070573" y="2246904"/>
                  </a:lnTo>
                  <a:cubicBezTo>
                    <a:pt x="3055968" y="2238014"/>
                    <a:pt x="3040093" y="2229759"/>
                    <a:pt x="3026123" y="2220234"/>
                  </a:cubicBezTo>
                  <a:cubicBezTo>
                    <a:pt x="3019138" y="2215154"/>
                    <a:pt x="3011518" y="2210709"/>
                    <a:pt x="3004533" y="2205629"/>
                  </a:cubicBezTo>
                  <a:lnTo>
                    <a:pt x="2984213" y="2189754"/>
                  </a:lnTo>
                  <a:cubicBezTo>
                    <a:pt x="2977228" y="2184674"/>
                    <a:pt x="2970878" y="2178324"/>
                    <a:pt x="2964528" y="2173244"/>
                  </a:cubicBezTo>
                  <a:lnTo>
                    <a:pt x="2955003" y="2164989"/>
                  </a:lnTo>
                  <a:lnTo>
                    <a:pt x="2945478" y="2156099"/>
                  </a:lnTo>
                  <a:cubicBezTo>
                    <a:pt x="2920078" y="2132604"/>
                    <a:pt x="2898488" y="2105934"/>
                    <a:pt x="2878168" y="2077994"/>
                  </a:cubicBezTo>
                  <a:cubicBezTo>
                    <a:pt x="2873088" y="2071009"/>
                    <a:pt x="2868008" y="2064024"/>
                    <a:pt x="2863563" y="2056404"/>
                  </a:cubicBezTo>
                  <a:lnTo>
                    <a:pt x="2850228" y="2034179"/>
                  </a:lnTo>
                  <a:cubicBezTo>
                    <a:pt x="2845783" y="2026559"/>
                    <a:pt x="2841973" y="2018939"/>
                    <a:pt x="2838163" y="2011319"/>
                  </a:cubicBezTo>
                  <a:cubicBezTo>
                    <a:pt x="2836258" y="2007509"/>
                    <a:pt x="2834353" y="2003699"/>
                    <a:pt x="2832448" y="1999889"/>
                  </a:cubicBezTo>
                  <a:lnTo>
                    <a:pt x="2827368" y="1987824"/>
                  </a:lnTo>
                  <a:cubicBezTo>
                    <a:pt x="2824193" y="1980204"/>
                    <a:pt x="2819748" y="1971949"/>
                    <a:pt x="2816573" y="1964329"/>
                  </a:cubicBezTo>
                  <a:lnTo>
                    <a:pt x="2807048" y="1940199"/>
                  </a:lnTo>
                  <a:cubicBezTo>
                    <a:pt x="2803873" y="1931944"/>
                    <a:pt x="2801333" y="1923689"/>
                    <a:pt x="2798793" y="1915434"/>
                  </a:cubicBezTo>
                  <a:cubicBezTo>
                    <a:pt x="2797523" y="1911624"/>
                    <a:pt x="2796253" y="1907179"/>
                    <a:pt x="2794983" y="1903369"/>
                  </a:cubicBezTo>
                  <a:lnTo>
                    <a:pt x="2791808" y="1890669"/>
                  </a:lnTo>
                  <a:cubicBezTo>
                    <a:pt x="2772758" y="1823994"/>
                    <a:pt x="2764503" y="1754144"/>
                    <a:pt x="2763233" y="1683659"/>
                  </a:cubicBezTo>
                  <a:cubicBezTo>
                    <a:pt x="2762598" y="1613809"/>
                    <a:pt x="2767678" y="1543324"/>
                    <a:pt x="2779743" y="1473474"/>
                  </a:cubicBezTo>
                  <a:cubicBezTo>
                    <a:pt x="2791173" y="1403624"/>
                    <a:pt x="2808318" y="1334409"/>
                    <a:pt x="2829273" y="1266464"/>
                  </a:cubicBezTo>
                  <a:cubicBezTo>
                    <a:pt x="2850863" y="1198519"/>
                    <a:pt x="2876263" y="1131209"/>
                    <a:pt x="2905473" y="1065169"/>
                  </a:cubicBezTo>
                  <a:cubicBezTo>
                    <a:pt x="2963258" y="933089"/>
                    <a:pt x="3035648" y="806089"/>
                    <a:pt x="3119468" y="685439"/>
                  </a:cubicBezTo>
                  <a:cubicBezTo>
                    <a:pt x="3203288" y="564789"/>
                    <a:pt x="3296633" y="447949"/>
                    <a:pt x="3408393" y="347619"/>
                  </a:cubicBezTo>
                  <a:cubicBezTo>
                    <a:pt x="3469353" y="293644"/>
                    <a:pt x="3533488" y="244749"/>
                    <a:pt x="3602703" y="204744"/>
                  </a:cubicBezTo>
                  <a:cubicBezTo>
                    <a:pt x="3671283" y="164104"/>
                    <a:pt x="3744308" y="131719"/>
                    <a:pt x="3819873" y="109494"/>
                  </a:cubicBezTo>
                  <a:cubicBezTo>
                    <a:pt x="3895438" y="87904"/>
                    <a:pt x="3973543" y="77109"/>
                    <a:pt x="4050378" y="82189"/>
                  </a:cubicBezTo>
                  <a:cubicBezTo>
                    <a:pt x="4127213" y="86634"/>
                    <a:pt x="4202778" y="106954"/>
                    <a:pt x="4267548" y="144419"/>
                  </a:cubicBezTo>
                  <a:cubicBezTo>
                    <a:pt x="4299933" y="162834"/>
                    <a:pt x="4330413" y="185694"/>
                    <a:pt x="4356448" y="212364"/>
                  </a:cubicBezTo>
                  <a:cubicBezTo>
                    <a:pt x="4382483" y="239034"/>
                    <a:pt x="4404708" y="268879"/>
                    <a:pt x="4423123" y="301264"/>
                  </a:cubicBezTo>
                  <a:cubicBezTo>
                    <a:pt x="4459318" y="366034"/>
                    <a:pt x="4477733" y="440329"/>
                    <a:pt x="4481543" y="514624"/>
                  </a:cubicBezTo>
                  <a:cubicBezTo>
                    <a:pt x="4483448" y="552089"/>
                    <a:pt x="4481543" y="589554"/>
                    <a:pt x="4477098" y="627019"/>
                  </a:cubicBezTo>
                  <a:cubicBezTo>
                    <a:pt x="4472018" y="664484"/>
                    <a:pt x="4465033" y="701314"/>
                    <a:pt x="4454873" y="737509"/>
                  </a:cubicBezTo>
                  <a:cubicBezTo>
                    <a:pt x="4452968" y="746399"/>
                    <a:pt x="4449793" y="755924"/>
                    <a:pt x="4447253" y="764814"/>
                  </a:cubicBezTo>
                  <a:cubicBezTo>
                    <a:pt x="4444713" y="773704"/>
                    <a:pt x="4442173" y="783229"/>
                    <a:pt x="4438998" y="792119"/>
                  </a:cubicBezTo>
                  <a:cubicBezTo>
                    <a:pt x="4432648" y="809899"/>
                    <a:pt x="4426933" y="827679"/>
                    <a:pt x="4419313" y="845459"/>
                  </a:cubicBezTo>
                  <a:cubicBezTo>
                    <a:pt x="4405978" y="881019"/>
                    <a:pt x="4389468" y="915309"/>
                    <a:pt x="4372958" y="948964"/>
                  </a:cubicBezTo>
                  <a:cubicBezTo>
                    <a:pt x="4355813" y="982619"/>
                    <a:pt x="4337398" y="1015639"/>
                    <a:pt x="4317713" y="1048024"/>
                  </a:cubicBezTo>
                  <a:lnTo>
                    <a:pt x="4303108" y="1072154"/>
                  </a:lnTo>
                  <a:cubicBezTo>
                    <a:pt x="4298028" y="1080409"/>
                    <a:pt x="4292948" y="1088029"/>
                    <a:pt x="4287233" y="1096284"/>
                  </a:cubicBezTo>
                  <a:cubicBezTo>
                    <a:pt x="4277073" y="1112159"/>
                    <a:pt x="4266278" y="1128034"/>
                    <a:pt x="4256118" y="1144544"/>
                  </a:cubicBezTo>
                  <a:cubicBezTo>
                    <a:pt x="4214208" y="1208679"/>
                    <a:pt x="4172933" y="1272179"/>
                    <a:pt x="4131658" y="1335679"/>
                  </a:cubicBezTo>
                  <a:cubicBezTo>
                    <a:pt x="4126578" y="1343299"/>
                    <a:pt x="4121498" y="1351554"/>
                    <a:pt x="4116418" y="1359174"/>
                  </a:cubicBezTo>
                  <a:lnTo>
                    <a:pt x="4100543" y="1382669"/>
                  </a:lnTo>
                  <a:cubicBezTo>
                    <a:pt x="4089748" y="1397909"/>
                    <a:pt x="4078953" y="1413784"/>
                    <a:pt x="4068158" y="1429024"/>
                  </a:cubicBezTo>
                  <a:cubicBezTo>
                    <a:pt x="4046568" y="1460139"/>
                    <a:pt x="4024978" y="1490619"/>
                    <a:pt x="4004023" y="1521734"/>
                  </a:cubicBezTo>
                  <a:cubicBezTo>
                    <a:pt x="3982433" y="1552849"/>
                    <a:pt x="3961478" y="1583329"/>
                    <a:pt x="3939888" y="1613809"/>
                  </a:cubicBezTo>
                  <a:cubicBezTo>
                    <a:pt x="3918298" y="1644289"/>
                    <a:pt x="3895438" y="1674134"/>
                    <a:pt x="3873213" y="1703979"/>
                  </a:cubicBezTo>
                  <a:cubicBezTo>
                    <a:pt x="3828763" y="1763669"/>
                    <a:pt x="3784948" y="1823994"/>
                    <a:pt x="3739863" y="1883049"/>
                  </a:cubicBezTo>
                  <a:cubicBezTo>
                    <a:pt x="3694143" y="1941469"/>
                    <a:pt x="3647788" y="1999254"/>
                    <a:pt x="3602068" y="2057674"/>
                  </a:cubicBezTo>
                  <a:lnTo>
                    <a:pt x="3567778" y="2101489"/>
                  </a:lnTo>
                  <a:cubicBezTo>
                    <a:pt x="3556348" y="2116094"/>
                    <a:pt x="3544283" y="2130064"/>
                    <a:pt x="3532218" y="2144034"/>
                  </a:cubicBezTo>
                  <a:lnTo>
                    <a:pt x="3460463" y="2228489"/>
                  </a:lnTo>
                  <a:lnTo>
                    <a:pt x="3388708" y="2312944"/>
                  </a:lnTo>
                  <a:cubicBezTo>
                    <a:pt x="3382993" y="2319929"/>
                    <a:pt x="3376643" y="2326914"/>
                    <a:pt x="3370928" y="2333899"/>
                  </a:cubicBezTo>
                  <a:lnTo>
                    <a:pt x="3366483" y="2338344"/>
                  </a:lnTo>
                  <a:cubicBezTo>
                    <a:pt x="3314413" y="2329454"/>
                    <a:pt x="3264248" y="2319929"/>
                    <a:pt x="3214718" y="2305324"/>
                  </a:cubicBezTo>
                  <a:close/>
                  <a:moveTo>
                    <a:pt x="4184998" y="2244999"/>
                  </a:moveTo>
                  <a:cubicBezTo>
                    <a:pt x="4290408" y="2211979"/>
                    <a:pt x="4379308" y="2187849"/>
                    <a:pt x="4458048" y="2166259"/>
                  </a:cubicBezTo>
                  <a:cubicBezTo>
                    <a:pt x="4378038" y="2194834"/>
                    <a:pt x="4271993" y="2225949"/>
                    <a:pt x="4184998" y="2244999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10" name="Rectángulo 36">
            <a:extLst>
              <a:ext uri="{FF2B5EF4-FFF2-40B4-BE49-F238E27FC236}">
                <a16:creationId xmlns:a16="http://schemas.microsoft.com/office/drawing/2014/main" id="{3C6E1001-0B6B-6E41-9A8F-5A7A02FE86D3}"/>
              </a:ext>
            </a:extLst>
          </p:cNvPr>
          <p:cNvSpPr/>
          <p:nvPr userDrawn="1"/>
        </p:nvSpPr>
        <p:spPr>
          <a:xfrm>
            <a:off x="5345906" y="0"/>
            <a:ext cx="5345907" cy="7559675"/>
          </a:xfrm>
          <a:prstGeom prst="rect">
            <a:avLst/>
          </a:prstGeom>
          <a:solidFill>
            <a:srgbClr val="F2F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0" name="Rectángulo 46">
            <a:extLst>
              <a:ext uri="{FF2B5EF4-FFF2-40B4-BE49-F238E27FC236}">
                <a16:creationId xmlns:a16="http://schemas.microsoft.com/office/drawing/2014/main" id="{1B996CDB-13F6-2B48-A0BA-D43F3FB73825}"/>
              </a:ext>
            </a:extLst>
          </p:cNvPr>
          <p:cNvSpPr/>
          <p:nvPr userDrawn="1"/>
        </p:nvSpPr>
        <p:spPr>
          <a:xfrm>
            <a:off x="6874722" y="1251972"/>
            <a:ext cx="3268358" cy="2869635"/>
          </a:xfrm>
          <a:prstGeom prst="rect">
            <a:avLst/>
          </a:prstGeom>
          <a:solidFill>
            <a:srgbClr val="313C4A">
              <a:alpha val="86000"/>
            </a:srgbClr>
          </a:soli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6" name="Rectángulo 74">
            <a:extLst>
              <a:ext uri="{FF2B5EF4-FFF2-40B4-BE49-F238E27FC236}">
                <a16:creationId xmlns:a16="http://schemas.microsoft.com/office/drawing/2014/main" id="{E55EA39B-05DA-8249-A2B5-873A4EDA6808}"/>
              </a:ext>
            </a:extLst>
          </p:cNvPr>
          <p:cNvSpPr/>
          <p:nvPr userDrawn="1"/>
        </p:nvSpPr>
        <p:spPr>
          <a:xfrm>
            <a:off x="6990746" y="3794341"/>
            <a:ext cx="3032131" cy="68335"/>
          </a:xfrm>
          <a:prstGeom prst="rect">
            <a:avLst/>
          </a:prstGeom>
          <a:solidFill>
            <a:srgbClr val="FFC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4453E10-AB96-9040-B394-BA38C76A891D}"/>
              </a:ext>
            </a:extLst>
          </p:cNvPr>
          <p:cNvGrpSpPr/>
          <p:nvPr userDrawn="1"/>
        </p:nvGrpSpPr>
        <p:grpSpPr>
          <a:xfrm>
            <a:off x="4285452" y="919324"/>
            <a:ext cx="371811" cy="370940"/>
            <a:chOff x="778647" y="2313656"/>
            <a:chExt cx="423980" cy="336510"/>
          </a:xfrm>
        </p:grpSpPr>
        <p:sp>
          <p:nvSpPr>
            <p:cNvPr id="13" name="Elipse 79">
              <a:extLst>
                <a:ext uri="{FF2B5EF4-FFF2-40B4-BE49-F238E27FC236}">
                  <a16:creationId xmlns:a16="http://schemas.microsoft.com/office/drawing/2014/main" id="{B10965DE-EDB5-484D-9513-0CF566B83832}"/>
                </a:ext>
              </a:extLst>
            </p:cNvPr>
            <p:cNvSpPr/>
            <p:nvPr/>
          </p:nvSpPr>
          <p:spPr>
            <a:xfrm>
              <a:off x="961184" y="2408723"/>
              <a:ext cx="241443" cy="241443"/>
            </a:xfrm>
            <a:prstGeom prst="ellipse">
              <a:avLst/>
            </a:prstGeom>
            <a:solidFill>
              <a:srgbClr val="FFC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" name="Elipse 80">
              <a:extLst>
                <a:ext uri="{FF2B5EF4-FFF2-40B4-BE49-F238E27FC236}">
                  <a16:creationId xmlns:a16="http://schemas.microsoft.com/office/drawing/2014/main" id="{4D1C26D7-9ED4-C34C-9A60-5783637370BE}"/>
                </a:ext>
              </a:extLst>
            </p:cNvPr>
            <p:cNvSpPr/>
            <p:nvPr/>
          </p:nvSpPr>
          <p:spPr>
            <a:xfrm>
              <a:off x="778647" y="2313656"/>
              <a:ext cx="72650" cy="72650"/>
            </a:xfrm>
            <a:prstGeom prst="ellipse">
              <a:avLst/>
            </a:prstGeom>
            <a:solidFill>
              <a:srgbClr val="FFC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19" name="Graphic 52">
            <a:extLst>
              <a:ext uri="{FF2B5EF4-FFF2-40B4-BE49-F238E27FC236}">
                <a16:creationId xmlns:a16="http://schemas.microsoft.com/office/drawing/2014/main" id="{59C15805-71B0-6E4C-9D9D-36F53858F21A}"/>
              </a:ext>
            </a:extLst>
          </p:cNvPr>
          <p:cNvGrpSpPr/>
          <p:nvPr userDrawn="1"/>
        </p:nvGrpSpPr>
        <p:grpSpPr>
          <a:xfrm rot="14473599" flipH="1">
            <a:off x="9042917" y="2786777"/>
            <a:ext cx="2907922" cy="1121911"/>
            <a:chOff x="3062699" y="1083310"/>
            <a:chExt cx="9537605" cy="5023767"/>
          </a:xfrm>
          <a:solidFill>
            <a:srgbClr val="FFCF59"/>
          </a:solidFill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3B174F6-317B-6A4C-8351-E57445787BED}"/>
                </a:ext>
              </a:extLst>
            </p:cNvPr>
            <p:cNvSpPr/>
            <p:nvPr/>
          </p:nvSpPr>
          <p:spPr>
            <a:xfrm>
              <a:off x="11614784" y="1146810"/>
              <a:ext cx="119380" cy="41909"/>
            </a:xfrm>
            <a:custGeom>
              <a:avLst/>
              <a:gdLst>
                <a:gd name="connsiteX0" fmla="*/ 119380 w 119380"/>
                <a:gd name="connsiteY0" fmla="*/ 41910 h 41909"/>
                <a:gd name="connsiteX1" fmla="*/ 60325 w 119380"/>
                <a:gd name="connsiteY1" fmla="*/ 19685 h 41909"/>
                <a:gd name="connsiteX2" fmla="*/ 0 w 119380"/>
                <a:gd name="connsiteY2" fmla="*/ 0 h 41909"/>
                <a:gd name="connsiteX3" fmla="*/ 59690 w 119380"/>
                <a:gd name="connsiteY3" fmla="*/ 22860 h 41909"/>
                <a:gd name="connsiteX4" fmla="*/ 119380 w 119380"/>
                <a:gd name="connsiteY4" fmla="*/ 41910 h 4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380" h="41909">
                  <a:moveTo>
                    <a:pt x="119380" y="41910"/>
                  </a:moveTo>
                  <a:cubicBezTo>
                    <a:pt x="99695" y="34290"/>
                    <a:pt x="80010" y="26670"/>
                    <a:pt x="60325" y="19685"/>
                  </a:cubicBezTo>
                  <a:cubicBezTo>
                    <a:pt x="40005" y="13335"/>
                    <a:pt x="20320" y="6350"/>
                    <a:pt x="0" y="0"/>
                  </a:cubicBezTo>
                  <a:cubicBezTo>
                    <a:pt x="19685" y="6985"/>
                    <a:pt x="39370" y="14605"/>
                    <a:pt x="59690" y="22860"/>
                  </a:cubicBezTo>
                  <a:cubicBezTo>
                    <a:pt x="85725" y="33020"/>
                    <a:pt x="99695" y="36195"/>
                    <a:pt x="119380" y="4191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2F07A1C-CDED-8A4C-B1E7-BA098946DBCF}"/>
                </a:ext>
              </a:extLst>
            </p:cNvPr>
            <p:cNvSpPr/>
            <p:nvPr/>
          </p:nvSpPr>
          <p:spPr>
            <a:xfrm>
              <a:off x="11461750" y="1107439"/>
              <a:ext cx="40640" cy="8255"/>
            </a:xfrm>
            <a:custGeom>
              <a:avLst/>
              <a:gdLst>
                <a:gd name="connsiteX0" fmla="*/ 40640 w 40640"/>
                <a:gd name="connsiteY0" fmla="*/ 8255 h 8255"/>
                <a:gd name="connsiteX1" fmla="*/ 19050 w 40640"/>
                <a:gd name="connsiteY1" fmla="*/ 3175 h 8255"/>
                <a:gd name="connsiteX2" fmla="*/ 0 w 40640"/>
                <a:gd name="connsiteY2" fmla="*/ 0 h 8255"/>
                <a:gd name="connsiteX3" fmla="*/ 40640 w 40640"/>
                <a:gd name="connsiteY3" fmla="*/ 8255 h 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640" h="8255">
                  <a:moveTo>
                    <a:pt x="40640" y="8255"/>
                  </a:moveTo>
                  <a:cubicBezTo>
                    <a:pt x="33020" y="6350"/>
                    <a:pt x="26035" y="5080"/>
                    <a:pt x="19050" y="3175"/>
                  </a:cubicBezTo>
                  <a:cubicBezTo>
                    <a:pt x="12065" y="1905"/>
                    <a:pt x="5715" y="635"/>
                    <a:pt x="0" y="0"/>
                  </a:cubicBezTo>
                  <a:cubicBezTo>
                    <a:pt x="13335" y="3175"/>
                    <a:pt x="26670" y="5715"/>
                    <a:pt x="40640" y="8255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53967BF-6174-ED4C-A25A-6E7BC1ECE3CD}"/>
                </a:ext>
              </a:extLst>
            </p:cNvPr>
            <p:cNvSpPr/>
            <p:nvPr/>
          </p:nvSpPr>
          <p:spPr>
            <a:xfrm>
              <a:off x="11284584" y="1083310"/>
              <a:ext cx="111125" cy="13334"/>
            </a:xfrm>
            <a:custGeom>
              <a:avLst/>
              <a:gdLst>
                <a:gd name="connsiteX0" fmla="*/ 0 w 111125"/>
                <a:gd name="connsiteY0" fmla="*/ 0 h 13334"/>
                <a:gd name="connsiteX1" fmla="*/ 14605 w 111125"/>
                <a:gd name="connsiteY1" fmla="*/ 1270 h 13334"/>
                <a:gd name="connsiteX2" fmla="*/ 28575 w 111125"/>
                <a:gd name="connsiteY2" fmla="*/ 3175 h 13334"/>
                <a:gd name="connsiteX3" fmla="*/ 56515 w 111125"/>
                <a:gd name="connsiteY3" fmla="*/ 6350 h 13334"/>
                <a:gd name="connsiteX4" fmla="*/ 111125 w 111125"/>
                <a:gd name="connsiteY4" fmla="*/ 13335 h 13334"/>
                <a:gd name="connsiteX5" fmla="*/ 60325 w 111125"/>
                <a:gd name="connsiteY5" fmla="*/ 5715 h 13334"/>
                <a:gd name="connsiteX6" fmla="*/ 31750 w 111125"/>
                <a:gd name="connsiteY6" fmla="*/ 2540 h 13334"/>
                <a:gd name="connsiteX7" fmla="*/ 0 w 111125"/>
                <a:gd name="connsiteY7" fmla="*/ 0 h 1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125" h="13334">
                  <a:moveTo>
                    <a:pt x="0" y="0"/>
                  </a:moveTo>
                  <a:cubicBezTo>
                    <a:pt x="5080" y="635"/>
                    <a:pt x="9525" y="635"/>
                    <a:pt x="14605" y="1270"/>
                  </a:cubicBezTo>
                  <a:cubicBezTo>
                    <a:pt x="19685" y="1905"/>
                    <a:pt x="24130" y="2540"/>
                    <a:pt x="28575" y="3175"/>
                  </a:cubicBezTo>
                  <a:cubicBezTo>
                    <a:pt x="38100" y="4445"/>
                    <a:pt x="47625" y="5715"/>
                    <a:pt x="56515" y="6350"/>
                  </a:cubicBezTo>
                  <a:cubicBezTo>
                    <a:pt x="74930" y="8890"/>
                    <a:pt x="93345" y="10160"/>
                    <a:pt x="111125" y="13335"/>
                  </a:cubicBezTo>
                  <a:cubicBezTo>
                    <a:pt x="95885" y="10160"/>
                    <a:pt x="78740" y="7620"/>
                    <a:pt x="60325" y="5715"/>
                  </a:cubicBezTo>
                  <a:cubicBezTo>
                    <a:pt x="50800" y="4445"/>
                    <a:pt x="41275" y="3810"/>
                    <a:pt x="31750" y="2540"/>
                  </a:cubicBezTo>
                  <a:cubicBezTo>
                    <a:pt x="21590" y="1905"/>
                    <a:pt x="11430" y="635"/>
                    <a:pt x="0" y="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4198C4E2-4389-794D-AE93-B225D967AB93}"/>
                </a:ext>
              </a:extLst>
            </p:cNvPr>
            <p:cNvSpPr/>
            <p:nvPr/>
          </p:nvSpPr>
          <p:spPr>
            <a:xfrm>
              <a:off x="11396344" y="1097280"/>
              <a:ext cx="65405" cy="13334"/>
            </a:xfrm>
            <a:custGeom>
              <a:avLst/>
              <a:gdLst>
                <a:gd name="connsiteX0" fmla="*/ 61595 w 65405"/>
                <a:gd name="connsiteY0" fmla="*/ 13335 h 13334"/>
                <a:gd name="connsiteX1" fmla="*/ 64770 w 65405"/>
                <a:gd name="connsiteY1" fmla="*/ 10160 h 13334"/>
                <a:gd name="connsiteX2" fmla="*/ 65405 w 65405"/>
                <a:gd name="connsiteY2" fmla="*/ 10160 h 13334"/>
                <a:gd name="connsiteX3" fmla="*/ 0 w 65405"/>
                <a:gd name="connsiteY3" fmla="*/ 0 h 13334"/>
                <a:gd name="connsiteX4" fmla="*/ 61595 w 65405"/>
                <a:gd name="connsiteY4" fmla="*/ 13335 h 1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05" h="13334">
                  <a:moveTo>
                    <a:pt x="61595" y="13335"/>
                  </a:moveTo>
                  <a:cubicBezTo>
                    <a:pt x="48895" y="9525"/>
                    <a:pt x="42545" y="6985"/>
                    <a:pt x="64770" y="10160"/>
                  </a:cubicBezTo>
                  <a:cubicBezTo>
                    <a:pt x="64770" y="10160"/>
                    <a:pt x="65405" y="10160"/>
                    <a:pt x="65405" y="10160"/>
                  </a:cubicBezTo>
                  <a:cubicBezTo>
                    <a:pt x="43815" y="6350"/>
                    <a:pt x="22225" y="3175"/>
                    <a:pt x="0" y="0"/>
                  </a:cubicBezTo>
                  <a:cubicBezTo>
                    <a:pt x="22861" y="4445"/>
                    <a:pt x="43815" y="8890"/>
                    <a:pt x="61595" y="13335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1CE1A344-2232-AB49-975F-1625DDEFC0A0}"/>
                </a:ext>
              </a:extLst>
            </p:cNvPr>
            <p:cNvSpPr/>
            <p:nvPr/>
          </p:nvSpPr>
          <p:spPr>
            <a:xfrm>
              <a:off x="11457940" y="1110614"/>
              <a:ext cx="39369" cy="12065"/>
            </a:xfrm>
            <a:custGeom>
              <a:avLst/>
              <a:gdLst>
                <a:gd name="connsiteX0" fmla="*/ 0 w 39369"/>
                <a:gd name="connsiteY0" fmla="*/ 0 h 12065"/>
                <a:gd name="connsiteX1" fmla="*/ 39370 w 39369"/>
                <a:gd name="connsiteY1" fmla="*/ 12065 h 12065"/>
                <a:gd name="connsiteX2" fmla="*/ 0 w 39369"/>
                <a:gd name="connsiteY2" fmla="*/ 0 h 12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369" h="12065">
                  <a:moveTo>
                    <a:pt x="0" y="0"/>
                  </a:moveTo>
                  <a:cubicBezTo>
                    <a:pt x="12700" y="4445"/>
                    <a:pt x="32385" y="10160"/>
                    <a:pt x="39370" y="12065"/>
                  </a:cubicBezTo>
                  <a:cubicBezTo>
                    <a:pt x="27305" y="8255"/>
                    <a:pt x="14605" y="4445"/>
                    <a:pt x="0" y="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080F393-576C-964B-AD8E-9B6422A36B7C}"/>
                </a:ext>
              </a:extLst>
            </p:cNvPr>
            <p:cNvSpPr/>
            <p:nvPr/>
          </p:nvSpPr>
          <p:spPr>
            <a:xfrm>
              <a:off x="10653741" y="1110614"/>
              <a:ext cx="1234093" cy="179705"/>
            </a:xfrm>
            <a:custGeom>
              <a:avLst/>
              <a:gdLst>
                <a:gd name="connsiteX0" fmla="*/ 743874 w 1234093"/>
                <a:gd name="connsiteY0" fmla="*/ 22225 h 179705"/>
                <a:gd name="connsiteX1" fmla="*/ 685453 w 1234093"/>
                <a:gd name="connsiteY1" fmla="*/ 7620 h 179705"/>
                <a:gd name="connsiteX2" fmla="*/ 648624 w 1234093"/>
                <a:gd name="connsiteY2" fmla="*/ 3810 h 179705"/>
                <a:gd name="connsiteX3" fmla="*/ 630209 w 1234093"/>
                <a:gd name="connsiteY3" fmla="*/ 2540 h 179705"/>
                <a:gd name="connsiteX4" fmla="*/ 612428 w 1234093"/>
                <a:gd name="connsiteY4" fmla="*/ 1905 h 179705"/>
                <a:gd name="connsiteX5" fmla="*/ 576868 w 1234093"/>
                <a:gd name="connsiteY5" fmla="*/ 635 h 179705"/>
                <a:gd name="connsiteX6" fmla="*/ 559724 w 1234093"/>
                <a:gd name="connsiteY6" fmla="*/ 0 h 179705"/>
                <a:gd name="connsiteX7" fmla="*/ 542578 w 1234093"/>
                <a:gd name="connsiteY7" fmla="*/ 0 h 179705"/>
                <a:gd name="connsiteX8" fmla="*/ 473999 w 1234093"/>
                <a:gd name="connsiteY8" fmla="*/ 0 h 179705"/>
                <a:gd name="connsiteX9" fmla="*/ 404149 w 1234093"/>
                <a:gd name="connsiteY9" fmla="*/ 1905 h 179705"/>
                <a:gd name="connsiteX10" fmla="*/ 327314 w 1234093"/>
                <a:gd name="connsiteY10" fmla="*/ 2540 h 179705"/>
                <a:gd name="connsiteX11" fmla="*/ 286039 w 1234093"/>
                <a:gd name="connsiteY11" fmla="*/ 2540 h 179705"/>
                <a:gd name="connsiteX12" fmla="*/ 249843 w 1234093"/>
                <a:gd name="connsiteY12" fmla="*/ 5715 h 179705"/>
                <a:gd name="connsiteX13" fmla="*/ 206028 w 1234093"/>
                <a:gd name="connsiteY13" fmla="*/ 12065 h 179705"/>
                <a:gd name="connsiteX14" fmla="*/ 193328 w 1234093"/>
                <a:gd name="connsiteY14" fmla="*/ 13970 h 179705"/>
                <a:gd name="connsiteX15" fmla="*/ 180628 w 1234093"/>
                <a:gd name="connsiteY15" fmla="*/ 16510 h 179705"/>
                <a:gd name="connsiteX16" fmla="*/ 153959 w 1234093"/>
                <a:gd name="connsiteY16" fmla="*/ 21590 h 179705"/>
                <a:gd name="connsiteX17" fmla="*/ 101253 w 1234093"/>
                <a:gd name="connsiteY17" fmla="*/ 31750 h 179705"/>
                <a:gd name="connsiteX18" fmla="*/ 53628 w 1234093"/>
                <a:gd name="connsiteY18" fmla="*/ 43180 h 179705"/>
                <a:gd name="connsiteX19" fmla="*/ 46009 w 1234093"/>
                <a:gd name="connsiteY19" fmla="*/ 50800 h 179705"/>
                <a:gd name="connsiteX20" fmla="*/ 87284 w 1234093"/>
                <a:gd name="connsiteY20" fmla="*/ 42545 h 179705"/>
                <a:gd name="connsiteX21" fmla="*/ 127289 w 1234093"/>
                <a:gd name="connsiteY21" fmla="*/ 36195 h 179705"/>
                <a:gd name="connsiteX22" fmla="*/ 202853 w 1234093"/>
                <a:gd name="connsiteY22" fmla="*/ 24765 h 179705"/>
                <a:gd name="connsiteX23" fmla="*/ 274609 w 1234093"/>
                <a:gd name="connsiteY23" fmla="*/ 16510 h 179705"/>
                <a:gd name="connsiteX24" fmla="*/ 291753 w 1234093"/>
                <a:gd name="connsiteY24" fmla="*/ 14605 h 179705"/>
                <a:gd name="connsiteX25" fmla="*/ 308899 w 1234093"/>
                <a:gd name="connsiteY25" fmla="*/ 13335 h 179705"/>
                <a:gd name="connsiteX26" fmla="*/ 343189 w 1234093"/>
                <a:gd name="connsiteY26" fmla="*/ 10795 h 179705"/>
                <a:gd name="connsiteX27" fmla="*/ 625128 w 1234093"/>
                <a:gd name="connsiteY27" fmla="*/ 11430 h 179705"/>
                <a:gd name="connsiteX28" fmla="*/ 869603 w 1234093"/>
                <a:gd name="connsiteY28" fmla="*/ 46355 h 179705"/>
                <a:gd name="connsiteX29" fmla="*/ 1108999 w 1234093"/>
                <a:gd name="connsiteY29" fmla="*/ 120650 h 179705"/>
                <a:gd name="connsiteX30" fmla="*/ 1142018 w 1234093"/>
                <a:gd name="connsiteY30" fmla="*/ 134620 h 179705"/>
                <a:gd name="connsiteX31" fmla="*/ 1173134 w 1234093"/>
                <a:gd name="connsiteY31" fmla="*/ 149225 h 179705"/>
                <a:gd name="connsiteX32" fmla="*/ 1234093 w 1234093"/>
                <a:gd name="connsiteY32" fmla="*/ 179705 h 179705"/>
                <a:gd name="connsiteX33" fmla="*/ 1214409 w 1234093"/>
                <a:gd name="connsiteY33" fmla="*/ 168910 h 179705"/>
                <a:gd name="connsiteX34" fmla="*/ 1194089 w 1234093"/>
                <a:gd name="connsiteY34" fmla="*/ 158750 h 179705"/>
                <a:gd name="connsiteX35" fmla="*/ 1153449 w 1234093"/>
                <a:gd name="connsiteY35" fmla="*/ 138430 h 179705"/>
                <a:gd name="connsiteX36" fmla="*/ 1110268 w 1234093"/>
                <a:gd name="connsiteY36" fmla="*/ 118745 h 179705"/>
                <a:gd name="connsiteX37" fmla="*/ 1065184 w 1234093"/>
                <a:gd name="connsiteY37" fmla="*/ 99060 h 179705"/>
                <a:gd name="connsiteX38" fmla="*/ 743874 w 1234093"/>
                <a:gd name="connsiteY38" fmla="*/ 22225 h 17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34093" h="179705">
                  <a:moveTo>
                    <a:pt x="743874" y="22225"/>
                  </a:moveTo>
                  <a:cubicBezTo>
                    <a:pt x="722284" y="19685"/>
                    <a:pt x="728634" y="10795"/>
                    <a:pt x="685453" y="7620"/>
                  </a:cubicBezTo>
                  <a:cubicBezTo>
                    <a:pt x="672753" y="6350"/>
                    <a:pt x="660689" y="5080"/>
                    <a:pt x="648624" y="3810"/>
                  </a:cubicBezTo>
                  <a:cubicBezTo>
                    <a:pt x="642274" y="3175"/>
                    <a:pt x="636559" y="2540"/>
                    <a:pt x="630209" y="2540"/>
                  </a:cubicBezTo>
                  <a:cubicBezTo>
                    <a:pt x="624493" y="2540"/>
                    <a:pt x="618143" y="1905"/>
                    <a:pt x="612428" y="1905"/>
                  </a:cubicBezTo>
                  <a:cubicBezTo>
                    <a:pt x="600364" y="1270"/>
                    <a:pt x="588934" y="635"/>
                    <a:pt x="576868" y="635"/>
                  </a:cubicBezTo>
                  <a:cubicBezTo>
                    <a:pt x="571153" y="635"/>
                    <a:pt x="565439" y="0"/>
                    <a:pt x="559724" y="0"/>
                  </a:cubicBezTo>
                  <a:cubicBezTo>
                    <a:pt x="554009" y="0"/>
                    <a:pt x="548293" y="0"/>
                    <a:pt x="542578" y="0"/>
                  </a:cubicBezTo>
                  <a:cubicBezTo>
                    <a:pt x="519718" y="0"/>
                    <a:pt x="496859" y="0"/>
                    <a:pt x="473999" y="0"/>
                  </a:cubicBezTo>
                  <a:cubicBezTo>
                    <a:pt x="451139" y="635"/>
                    <a:pt x="427643" y="1270"/>
                    <a:pt x="404149" y="1905"/>
                  </a:cubicBezTo>
                  <a:cubicBezTo>
                    <a:pt x="382559" y="2540"/>
                    <a:pt x="354618" y="3175"/>
                    <a:pt x="327314" y="2540"/>
                  </a:cubicBezTo>
                  <a:cubicBezTo>
                    <a:pt x="313343" y="2540"/>
                    <a:pt x="299374" y="1905"/>
                    <a:pt x="286039" y="2540"/>
                  </a:cubicBezTo>
                  <a:cubicBezTo>
                    <a:pt x="272703" y="3175"/>
                    <a:pt x="260639" y="4445"/>
                    <a:pt x="249843" y="5715"/>
                  </a:cubicBezTo>
                  <a:cubicBezTo>
                    <a:pt x="237143" y="7620"/>
                    <a:pt x="221903" y="9525"/>
                    <a:pt x="206028" y="12065"/>
                  </a:cubicBezTo>
                  <a:cubicBezTo>
                    <a:pt x="202218" y="12700"/>
                    <a:pt x="197774" y="13335"/>
                    <a:pt x="193328" y="13970"/>
                  </a:cubicBezTo>
                  <a:cubicBezTo>
                    <a:pt x="188884" y="14605"/>
                    <a:pt x="185074" y="15875"/>
                    <a:pt x="180628" y="16510"/>
                  </a:cubicBezTo>
                  <a:cubicBezTo>
                    <a:pt x="171739" y="18415"/>
                    <a:pt x="162849" y="19685"/>
                    <a:pt x="153959" y="21590"/>
                  </a:cubicBezTo>
                  <a:cubicBezTo>
                    <a:pt x="136178" y="24765"/>
                    <a:pt x="118399" y="28575"/>
                    <a:pt x="101253" y="31750"/>
                  </a:cubicBezTo>
                  <a:cubicBezTo>
                    <a:pt x="84109" y="35560"/>
                    <a:pt x="68234" y="39370"/>
                    <a:pt x="53628" y="43180"/>
                  </a:cubicBezTo>
                  <a:cubicBezTo>
                    <a:pt x="-2886" y="57150"/>
                    <a:pt x="-28286" y="64770"/>
                    <a:pt x="46009" y="50800"/>
                  </a:cubicBezTo>
                  <a:cubicBezTo>
                    <a:pt x="59978" y="48260"/>
                    <a:pt x="73949" y="45085"/>
                    <a:pt x="87284" y="42545"/>
                  </a:cubicBezTo>
                  <a:cubicBezTo>
                    <a:pt x="100618" y="40005"/>
                    <a:pt x="113953" y="38100"/>
                    <a:pt x="127289" y="36195"/>
                  </a:cubicBezTo>
                  <a:cubicBezTo>
                    <a:pt x="153324" y="32385"/>
                    <a:pt x="178724" y="27940"/>
                    <a:pt x="202853" y="24765"/>
                  </a:cubicBezTo>
                  <a:cubicBezTo>
                    <a:pt x="227618" y="22225"/>
                    <a:pt x="251114" y="19050"/>
                    <a:pt x="274609" y="16510"/>
                  </a:cubicBezTo>
                  <a:cubicBezTo>
                    <a:pt x="280324" y="15875"/>
                    <a:pt x="286039" y="15240"/>
                    <a:pt x="291753" y="14605"/>
                  </a:cubicBezTo>
                  <a:cubicBezTo>
                    <a:pt x="297468" y="13970"/>
                    <a:pt x="303184" y="13970"/>
                    <a:pt x="308899" y="13335"/>
                  </a:cubicBezTo>
                  <a:cubicBezTo>
                    <a:pt x="320328" y="12700"/>
                    <a:pt x="331759" y="11430"/>
                    <a:pt x="343189" y="10795"/>
                  </a:cubicBezTo>
                  <a:cubicBezTo>
                    <a:pt x="434628" y="4445"/>
                    <a:pt x="522893" y="2540"/>
                    <a:pt x="625128" y="11430"/>
                  </a:cubicBezTo>
                  <a:cubicBezTo>
                    <a:pt x="708314" y="17780"/>
                    <a:pt x="788959" y="29210"/>
                    <a:pt x="869603" y="46355"/>
                  </a:cubicBezTo>
                  <a:cubicBezTo>
                    <a:pt x="949614" y="64770"/>
                    <a:pt x="1029624" y="89535"/>
                    <a:pt x="1108999" y="120650"/>
                  </a:cubicBezTo>
                  <a:cubicBezTo>
                    <a:pt x="1119793" y="125095"/>
                    <a:pt x="1131224" y="130175"/>
                    <a:pt x="1142018" y="134620"/>
                  </a:cubicBezTo>
                  <a:cubicBezTo>
                    <a:pt x="1152814" y="139065"/>
                    <a:pt x="1162974" y="144145"/>
                    <a:pt x="1173134" y="149225"/>
                  </a:cubicBezTo>
                  <a:cubicBezTo>
                    <a:pt x="1193453" y="159385"/>
                    <a:pt x="1214409" y="168910"/>
                    <a:pt x="1234093" y="179705"/>
                  </a:cubicBezTo>
                  <a:cubicBezTo>
                    <a:pt x="1227743" y="175895"/>
                    <a:pt x="1221393" y="172720"/>
                    <a:pt x="1214409" y="168910"/>
                  </a:cubicBezTo>
                  <a:cubicBezTo>
                    <a:pt x="1208059" y="165735"/>
                    <a:pt x="1201074" y="161925"/>
                    <a:pt x="1194089" y="158750"/>
                  </a:cubicBezTo>
                  <a:cubicBezTo>
                    <a:pt x="1180753" y="151765"/>
                    <a:pt x="1166784" y="145415"/>
                    <a:pt x="1153449" y="138430"/>
                  </a:cubicBezTo>
                  <a:cubicBezTo>
                    <a:pt x="1139478" y="131445"/>
                    <a:pt x="1124874" y="125730"/>
                    <a:pt x="1110268" y="118745"/>
                  </a:cubicBezTo>
                  <a:cubicBezTo>
                    <a:pt x="1095664" y="112395"/>
                    <a:pt x="1081059" y="105410"/>
                    <a:pt x="1065184" y="99060"/>
                  </a:cubicBezTo>
                  <a:cubicBezTo>
                    <a:pt x="985174" y="64770"/>
                    <a:pt x="879764" y="43180"/>
                    <a:pt x="743874" y="22225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38062EB-C15E-734B-8B5F-1E0989966176}"/>
                </a:ext>
              </a:extLst>
            </p:cNvPr>
            <p:cNvSpPr/>
            <p:nvPr/>
          </p:nvSpPr>
          <p:spPr>
            <a:xfrm>
              <a:off x="12218034" y="1464310"/>
              <a:ext cx="325120" cy="243204"/>
            </a:xfrm>
            <a:custGeom>
              <a:avLst/>
              <a:gdLst>
                <a:gd name="connsiteX0" fmla="*/ 298450 w 325120"/>
                <a:gd name="connsiteY0" fmla="*/ 215265 h 243204"/>
                <a:gd name="connsiteX1" fmla="*/ 243840 w 325120"/>
                <a:gd name="connsiteY1" fmla="*/ 178435 h 243204"/>
                <a:gd name="connsiteX2" fmla="*/ 0 w 325120"/>
                <a:gd name="connsiteY2" fmla="*/ 0 h 243204"/>
                <a:gd name="connsiteX3" fmla="*/ 34925 w 325120"/>
                <a:gd name="connsiteY3" fmla="*/ 29845 h 243204"/>
                <a:gd name="connsiteX4" fmla="*/ 48895 w 325120"/>
                <a:gd name="connsiteY4" fmla="*/ 33655 h 243204"/>
                <a:gd name="connsiteX5" fmla="*/ 325120 w 325120"/>
                <a:gd name="connsiteY5" fmla="*/ 243205 h 243204"/>
                <a:gd name="connsiteX6" fmla="*/ 298450 w 325120"/>
                <a:gd name="connsiteY6" fmla="*/ 215265 h 243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120" h="243204">
                  <a:moveTo>
                    <a:pt x="298450" y="215265"/>
                  </a:moveTo>
                  <a:cubicBezTo>
                    <a:pt x="280670" y="203200"/>
                    <a:pt x="243840" y="178435"/>
                    <a:pt x="243840" y="178435"/>
                  </a:cubicBezTo>
                  <a:cubicBezTo>
                    <a:pt x="169545" y="114935"/>
                    <a:pt x="85725" y="55880"/>
                    <a:pt x="0" y="0"/>
                  </a:cubicBezTo>
                  <a:cubicBezTo>
                    <a:pt x="11430" y="9525"/>
                    <a:pt x="22860" y="19685"/>
                    <a:pt x="34925" y="29845"/>
                  </a:cubicBezTo>
                  <a:cubicBezTo>
                    <a:pt x="83185" y="63500"/>
                    <a:pt x="90170" y="65405"/>
                    <a:pt x="48895" y="33655"/>
                  </a:cubicBezTo>
                  <a:cubicBezTo>
                    <a:pt x="142875" y="107315"/>
                    <a:pt x="231775" y="175895"/>
                    <a:pt x="325120" y="243205"/>
                  </a:cubicBezTo>
                  <a:cubicBezTo>
                    <a:pt x="321310" y="237490"/>
                    <a:pt x="323850" y="235585"/>
                    <a:pt x="298450" y="215265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34B86663-7525-5748-8DBF-5684AACDF3C0}"/>
                </a:ext>
              </a:extLst>
            </p:cNvPr>
            <p:cNvSpPr/>
            <p:nvPr/>
          </p:nvSpPr>
          <p:spPr>
            <a:xfrm>
              <a:off x="12543790" y="1708150"/>
              <a:ext cx="56515" cy="41275"/>
            </a:xfrm>
            <a:custGeom>
              <a:avLst/>
              <a:gdLst>
                <a:gd name="connsiteX0" fmla="*/ 54610 w 56515"/>
                <a:gd name="connsiteY0" fmla="*/ 39370 h 41275"/>
                <a:gd name="connsiteX1" fmla="*/ 0 w 56515"/>
                <a:gd name="connsiteY1" fmla="*/ 0 h 41275"/>
                <a:gd name="connsiteX2" fmla="*/ 1270 w 56515"/>
                <a:gd name="connsiteY2" fmla="*/ 1905 h 41275"/>
                <a:gd name="connsiteX3" fmla="*/ 56515 w 56515"/>
                <a:gd name="connsiteY3" fmla="*/ 41275 h 41275"/>
                <a:gd name="connsiteX4" fmla="*/ 54610 w 56515"/>
                <a:gd name="connsiteY4" fmla="*/ 39370 h 4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515" h="41275">
                  <a:moveTo>
                    <a:pt x="54610" y="39370"/>
                  </a:moveTo>
                  <a:cubicBezTo>
                    <a:pt x="36195" y="26035"/>
                    <a:pt x="17780" y="12700"/>
                    <a:pt x="0" y="0"/>
                  </a:cubicBezTo>
                  <a:cubicBezTo>
                    <a:pt x="0" y="635"/>
                    <a:pt x="1270" y="1270"/>
                    <a:pt x="1270" y="1905"/>
                  </a:cubicBezTo>
                  <a:cubicBezTo>
                    <a:pt x="19685" y="15240"/>
                    <a:pt x="38100" y="27940"/>
                    <a:pt x="56515" y="41275"/>
                  </a:cubicBezTo>
                  <a:cubicBezTo>
                    <a:pt x="55880" y="40005"/>
                    <a:pt x="55245" y="39370"/>
                    <a:pt x="54610" y="3937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67371F56-1A40-D84A-A4E5-D835F63406D2}"/>
                </a:ext>
              </a:extLst>
            </p:cNvPr>
            <p:cNvSpPr/>
            <p:nvPr/>
          </p:nvSpPr>
          <p:spPr>
            <a:xfrm>
              <a:off x="3062699" y="1096644"/>
              <a:ext cx="7953915" cy="5010432"/>
            </a:xfrm>
            <a:custGeom>
              <a:avLst/>
              <a:gdLst>
                <a:gd name="connsiteX0" fmla="*/ 7758970 w 7953915"/>
                <a:gd name="connsiteY0" fmla="*/ 8255 h 5010432"/>
                <a:gd name="connsiteX1" fmla="*/ 7344315 w 7953915"/>
                <a:gd name="connsiteY1" fmla="*/ 97155 h 5010432"/>
                <a:gd name="connsiteX2" fmla="*/ 7245256 w 7953915"/>
                <a:gd name="connsiteY2" fmla="*/ 126365 h 5010432"/>
                <a:gd name="connsiteX3" fmla="*/ 7148100 w 7953915"/>
                <a:gd name="connsiteY3" fmla="*/ 158115 h 5010432"/>
                <a:gd name="connsiteX4" fmla="*/ 7099840 w 7953915"/>
                <a:gd name="connsiteY4" fmla="*/ 174625 h 5010432"/>
                <a:gd name="connsiteX5" fmla="*/ 7052215 w 7953915"/>
                <a:gd name="connsiteY5" fmla="*/ 191770 h 5010432"/>
                <a:gd name="connsiteX6" fmla="*/ 7004590 w 7953915"/>
                <a:gd name="connsiteY6" fmla="*/ 208915 h 5010432"/>
                <a:gd name="connsiteX7" fmla="*/ 6981095 w 7953915"/>
                <a:gd name="connsiteY7" fmla="*/ 217170 h 5010432"/>
                <a:gd name="connsiteX8" fmla="*/ 6957600 w 7953915"/>
                <a:gd name="connsiteY8" fmla="*/ 226695 h 5010432"/>
                <a:gd name="connsiteX9" fmla="*/ 6901720 w 7953915"/>
                <a:gd name="connsiteY9" fmla="*/ 254635 h 5010432"/>
                <a:gd name="connsiteX10" fmla="*/ 6872510 w 7953915"/>
                <a:gd name="connsiteY10" fmla="*/ 266700 h 5010432"/>
                <a:gd name="connsiteX11" fmla="*/ 6843935 w 7953915"/>
                <a:gd name="connsiteY11" fmla="*/ 280035 h 5010432"/>
                <a:gd name="connsiteX12" fmla="*/ 6741700 w 7953915"/>
                <a:gd name="connsiteY12" fmla="*/ 337185 h 5010432"/>
                <a:gd name="connsiteX13" fmla="*/ 6706775 w 7953915"/>
                <a:gd name="connsiteY13" fmla="*/ 359410 h 5010432"/>
                <a:gd name="connsiteX14" fmla="*/ 6706140 w 7953915"/>
                <a:gd name="connsiteY14" fmla="*/ 360045 h 5010432"/>
                <a:gd name="connsiteX15" fmla="*/ 6706775 w 7953915"/>
                <a:gd name="connsiteY15" fmla="*/ 364490 h 5010432"/>
                <a:gd name="connsiteX16" fmla="*/ 6743606 w 7953915"/>
                <a:gd name="connsiteY16" fmla="*/ 346075 h 5010432"/>
                <a:gd name="connsiteX17" fmla="*/ 6706775 w 7953915"/>
                <a:gd name="connsiteY17" fmla="*/ 364490 h 5010432"/>
                <a:gd name="connsiteX18" fmla="*/ 6652165 w 7953915"/>
                <a:gd name="connsiteY18" fmla="*/ 396240 h 5010432"/>
                <a:gd name="connsiteX19" fmla="*/ 6560090 w 7953915"/>
                <a:gd name="connsiteY19" fmla="*/ 459105 h 5010432"/>
                <a:gd name="connsiteX20" fmla="*/ 6608985 w 7953915"/>
                <a:gd name="connsiteY20" fmla="*/ 424180 h 5010432"/>
                <a:gd name="connsiteX21" fmla="*/ 6652165 w 7953915"/>
                <a:gd name="connsiteY21" fmla="*/ 396240 h 5010432"/>
                <a:gd name="connsiteX22" fmla="*/ 6706775 w 7953915"/>
                <a:gd name="connsiteY22" fmla="*/ 360045 h 5010432"/>
                <a:gd name="connsiteX23" fmla="*/ 6722650 w 7953915"/>
                <a:gd name="connsiteY23" fmla="*/ 349250 h 5010432"/>
                <a:gd name="connsiteX24" fmla="*/ 6610256 w 7953915"/>
                <a:gd name="connsiteY24" fmla="*/ 421005 h 5010432"/>
                <a:gd name="connsiteX25" fmla="*/ 6501035 w 7953915"/>
                <a:gd name="connsiteY25" fmla="*/ 496570 h 5010432"/>
                <a:gd name="connsiteX26" fmla="*/ 6456585 w 7953915"/>
                <a:gd name="connsiteY26" fmla="*/ 530225 h 5010432"/>
                <a:gd name="connsiteX27" fmla="*/ 6321965 w 7953915"/>
                <a:gd name="connsiteY27" fmla="*/ 630555 h 5010432"/>
                <a:gd name="connsiteX28" fmla="*/ 6284500 w 7953915"/>
                <a:gd name="connsiteY28" fmla="*/ 659765 h 5010432"/>
                <a:gd name="connsiteX29" fmla="*/ 6292120 w 7953915"/>
                <a:gd name="connsiteY29" fmla="*/ 654685 h 5010432"/>
                <a:gd name="connsiteX30" fmla="*/ 6277515 w 7953915"/>
                <a:gd name="connsiteY30" fmla="*/ 665480 h 5010432"/>
                <a:gd name="connsiteX31" fmla="*/ 6121306 w 7953915"/>
                <a:gd name="connsiteY31" fmla="*/ 792480 h 5010432"/>
                <a:gd name="connsiteX32" fmla="*/ 6022881 w 7953915"/>
                <a:gd name="connsiteY32" fmla="*/ 882650 h 5010432"/>
                <a:gd name="connsiteX33" fmla="*/ 5986050 w 7953915"/>
                <a:gd name="connsiteY33" fmla="*/ 908685 h 5010432"/>
                <a:gd name="connsiteX34" fmla="*/ 5932710 w 7953915"/>
                <a:gd name="connsiteY34" fmla="*/ 961390 h 5010432"/>
                <a:gd name="connsiteX35" fmla="*/ 6013356 w 7953915"/>
                <a:gd name="connsiteY35" fmla="*/ 901065 h 5010432"/>
                <a:gd name="connsiteX36" fmla="*/ 6130195 w 7953915"/>
                <a:gd name="connsiteY36" fmla="*/ 800735 h 5010432"/>
                <a:gd name="connsiteX37" fmla="*/ 6013356 w 7953915"/>
                <a:gd name="connsiteY37" fmla="*/ 901065 h 5010432"/>
                <a:gd name="connsiteX38" fmla="*/ 5932710 w 7953915"/>
                <a:gd name="connsiteY38" fmla="*/ 961390 h 5010432"/>
                <a:gd name="connsiteX39" fmla="*/ 5771420 w 7953915"/>
                <a:gd name="connsiteY39" fmla="*/ 1099185 h 5010432"/>
                <a:gd name="connsiteX40" fmla="*/ 5932710 w 7953915"/>
                <a:gd name="connsiteY40" fmla="*/ 961390 h 5010432"/>
                <a:gd name="connsiteX41" fmla="*/ 5986050 w 7953915"/>
                <a:gd name="connsiteY41" fmla="*/ 908685 h 5010432"/>
                <a:gd name="connsiteX42" fmla="*/ 6022881 w 7953915"/>
                <a:gd name="connsiteY42" fmla="*/ 882650 h 5010432"/>
                <a:gd name="connsiteX43" fmla="*/ 6121306 w 7953915"/>
                <a:gd name="connsiteY43" fmla="*/ 792480 h 5010432"/>
                <a:gd name="connsiteX44" fmla="*/ 5817775 w 7953915"/>
                <a:gd name="connsiteY44" fmla="*/ 1053465 h 5010432"/>
                <a:gd name="connsiteX45" fmla="*/ 5342795 w 7953915"/>
                <a:gd name="connsiteY45" fmla="*/ 1489710 h 5010432"/>
                <a:gd name="connsiteX46" fmla="*/ 4884960 w 7953915"/>
                <a:gd name="connsiteY46" fmla="*/ 1929765 h 5010432"/>
                <a:gd name="connsiteX47" fmla="*/ 3952780 w 7953915"/>
                <a:gd name="connsiteY47" fmla="*/ 2841625 h 5010432"/>
                <a:gd name="connsiteX48" fmla="*/ 2912650 w 7953915"/>
                <a:gd name="connsiteY48" fmla="*/ 3813175 h 5010432"/>
                <a:gd name="connsiteX49" fmla="*/ 2397665 w 7953915"/>
                <a:gd name="connsiteY49" fmla="*/ 4252595 h 5010432"/>
                <a:gd name="connsiteX50" fmla="*/ 1866805 w 7953915"/>
                <a:gd name="connsiteY50" fmla="*/ 4645660 h 5010432"/>
                <a:gd name="connsiteX51" fmla="*/ 1582960 w 7953915"/>
                <a:gd name="connsiteY51" fmla="*/ 4808220 h 5010432"/>
                <a:gd name="connsiteX52" fmla="*/ 1433100 w 7953915"/>
                <a:gd name="connsiteY52" fmla="*/ 4871085 h 5010432"/>
                <a:gd name="connsiteX53" fmla="*/ 1356265 w 7953915"/>
                <a:gd name="connsiteY53" fmla="*/ 4894580 h 5010432"/>
                <a:gd name="connsiteX54" fmla="*/ 1336580 w 7953915"/>
                <a:gd name="connsiteY54" fmla="*/ 4899025 h 5010432"/>
                <a:gd name="connsiteX55" fmla="*/ 1327055 w 7953915"/>
                <a:gd name="connsiteY55" fmla="*/ 4901565 h 5010432"/>
                <a:gd name="connsiteX56" fmla="*/ 1317530 w 7953915"/>
                <a:gd name="connsiteY56" fmla="*/ 4903470 h 5010432"/>
                <a:gd name="connsiteX57" fmla="*/ 1297845 w 7953915"/>
                <a:gd name="connsiteY57" fmla="*/ 4907280 h 5010432"/>
                <a:gd name="connsiteX58" fmla="*/ 1278160 w 7953915"/>
                <a:gd name="connsiteY58" fmla="*/ 4910455 h 5010432"/>
                <a:gd name="connsiteX59" fmla="*/ 1200690 w 7953915"/>
                <a:gd name="connsiteY59" fmla="*/ 4916170 h 5010432"/>
                <a:gd name="connsiteX60" fmla="*/ 1191165 w 7953915"/>
                <a:gd name="connsiteY60" fmla="*/ 4916170 h 5010432"/>
                <a:gd name="connsiteX61" fmla="*/ 1181640 w 7953915"/>
                <a:gd name="connsiteY61" fmla="*/ 4915535 h 5010432"/>
                <a:gd name="connsiteX62" fmla="*/ 1172115 w 7953915"/>
                <a:gd name="connsiteY62" fmla="*/ 4914900 h 5010432"/>
                <a:gd name="connsiteX63" fmla="*/ 1162590 w 7953915"/>
                <a:gd name="connsiteY63" fmla="*/ 4914265 h 5010432"/>
                <a:gd name="connsiteX64" fmla="*/ 1121950 w 7953915"/>
                <a:gd name="connsiteY64" fmla="*/ 4909820 h 5010432"/>
                <a:gd name="connsiteX65" fmla="*/ 962565 w 7953915"/>
                <a:gd name="connsiteY65" fmla="*/ 4876165 h 5010432"/>
                <a:gd name="connsiteX66" fmla="*/ 669830 w 7953915"/>
                <a:gd name="connsiteY66" fmla="*/ 4730750 h 5010432"/>
                <a:gd name="connsiteX67" fmla="*/ 563150 w 7953915"/>
                <a:gd name="connsiteY67" fmla="*/ 4640580 h 5010432"/>
                <a:gd name="connsiteX68" fmla="*/ 455200 w 7953915"/>
                <a:gd name="connsiteY68" fmla="*/ 4521835 h 5010432"/>
                <a:gd name="connsiteX69" fmla="*/ 269145 w 7953915"/>
                <a:gd name="connsiteY69" fmla="*/ 4217035 h 5010432"/>
                <a:gd name="connsiteX70" fmla="*/ 199295 w 7953915"/>
                <a:gd name="connsiteY70" fmla="*/ 4047490 h 5010432"/>
                <a:gd name="connsiteX71" fmla="*/ 145955 w 7953915"/>
                <a:gd name="connsiteY71" fmla="*/ 3879215 h 5010432"/>
                <a:gd name="connsiteX72" fmla="*/ 81185 w 7953915"/>
                <a:gd name="connsiteY72" fmla="*/ 3583940 h 5010432"/>
                <a:gd name="connsiteX73" fmla="*/ 39910 w 7953915"/>
                <a:gd name="connsiteY73" fmla="*/ 3362325 h 5010432"/>
                <a:gd name="connsiteX74" fmla="*/ 18955 w 7953915"/>
                <a:gd name="connsiteY74" fmla="*/ 3312160 h 5010432"/>
                <a:gd name="connsiteX75" fmla="*/ 4985 w 7953915"/>
                <a:gd name="connsiteY75" fmla="*/ 3350260 h 5010432"/>
                <a:gd name="connsiteX76" fmla="*/ 540 w 7953915"/>
                <a:gd name="connsiteY76" fmla="*/ 3393440 h 5010432"/>
                <a:gd name="connsiteX77" fmla="*/ 9430 w 7953915"/>
                <a:gd name="connsiteY77" fmla="*/ 3602355 h 5010432"/>
                <a:gd name="connsiteX78" fmla="*/ 48800 w 7953915"/>
                <a:gd name="connsiteY78" fmla="*/ 3824605 h 5010432"/>
                <a:gd name="connsiteX79" fmla="*/ 127540 w 7953915"/>
                <a:gd name="connsiteY79" fmla="*/ 4095115 h 5010432"/>
                <a:gd name="connsiteX80" fmla="*/ 191675 w 7953915"/>
                <a:gd name="connsiteY80" fmla="*/ 4257675 h 5010432"/>
                <a:gd name="connsiteX81" fmla="*/ 284385 w 7953915"/>
                <a:gd name="connsiteY81" fmla="*/ 4440555 h 5010432"/>
                <a:gd name="connsiteX82" fmla="*/ 236760 w 7953915"/>
                <a:gd name="connsiteY82" fmla="*/ 4350385 h 5010432"/>
                <a:gd name="connsiteX83" fmla="*/ 232950 w 7953915"/>
                <a:gd name="connsiteY83" fmla="*/ 4335145 h 5010432"/>
                <a:gd name="connsiteX84" fmla="*/ 319310 w 7953915"/>
                <a:gd name="connsiteY84" fmla="*/ 4471670 h 5010432"/>
                <a:gd name="connsiteX85" fmla="*/ 405035 w 7953915"/>
                <a:gd name="connsiteY85" fmla="*/ 4587240 h 5010432"/>
                <a:gd name="connsiteX86" fmla="*/ 516795 w 7953915"/>
                <a:gd name="connsiteY86" fmla="*/ 4707255 h 5010432"/>
                <a:gd name="connsiteX87" fmla="*/ 646970 w 7953915"/>
                <a:gd name="connsiteY87" fmla="*/ 4813935 h 5010432"/>
                <a:gd name="connsiteX88" fmla="*/ 779685 w 7953915"/>
                <a:gd name="connsiteY88" fmla="*/ 4896485 h 5010432"/>
                <a:gd name="connsiteX89" fmla="*/ 984790 w 7953915"/>
                <a:gd name="connsiteY89" fmla="*/ 4977130 h 5010432"/>
                <a:gd name="connsiteX90" fmla="*/ 1099725 w 7953915"/>
                <a:gd name="connsiteY90" fmla="*/ 5000625 h 5010432"/>
                <a:gd name="connsiteX91" fmla="*/ 1159415 w 7953915"/>
                <a:gd name="connsiteY91" fmla="*/ 5008245 h 5010432"/>
                <a:gd name="connsiteX92" fmla="*/ 1191800 w 7953915"/>
                <a:gd name="connsiteY92" fmla="*/ 5010150 h 5010432"/>
                <a:gd name="connsiteX93" fmla="*/ 1224185 w 7953915"/>
                <a:gd name="connsiteY93" fmla="*/ 5010150 h 5010432"/>
                <a:gd name="connsiteX94" fmla="*/ 1352455 w 7953915"/>
                <a:gd name="connsiteY94" fmla="*/ 4992370 h 5010432"/>
                <a:gd name="connsiteX95" fmla="*/ 1476280 w 7953915"/>
                <a:gd name="connsiteY95" fmla="*/ 4954905 h 5010432"/>
                <a:gd name="connsiteX96" fmla="*/ 1596295 w 7953915"/>
                <a:gd name="connsiteY96" fmla="*/ 4904105 h 5010432"/>
                <a:gd name="connsiteX97" fmla="*/ 1712500 w 7953915"/>
                <a:gd name="connsiteY97" fmla="*/ 4844415 h 5010432"/>
                <a:gd name="connsiteX98" fmla="*/ 1936655 w 7953915"/>
                <a:gd name="connsiteY98" fmla="*/ 4706620 h 5010432"/>
                <a:gd name="connsiteX99" fmla="*/ 2151285 w 7953915"/>
                <a:gd name="connsiteY99" fmla="*/ 4553585 h 5010432"/>
                <a:gd name="connsiteX100" fmla="*/ 2555780 w 7953915"/>
                <a:gd name="connsiteY100" fmla="*/ 4234180 h 5010432"/>
                <a:gd name="connsiteX101" fmla="*/ 2965355 w 7953915"/>
                <a:gd name="connsiteY101" fmla="*/ 3877945 h 5010432"/>
                <a:gd name="connsiteX102" fmla="*/ 3526060 w 7953915"/>
                <a:gd name="connsiteY102" fmla="*/ 3361055 h 5010432"/>
                <a:gd name="connsiteX103" fmla="*/ 4065175 w 7953915"/>
                <a:gd name="connsiteY103" fmla="*/ 2835275 h 5010432"/>
                <a:gd name="connsiteX104" fmla="*/ 5170710 w 7953915"/>
                <a:gd name="connsiteY104" fmla="*/ 1744345 h 5010432"/>
                <a:gd name="connsiteX105" fmla="*/ 5727606 w 7953915"/>
                <a:gd name="connsiteY105" fmla="*/ 1200150 h 5010432"/>
                <a:gd name="connsiteX106" fmla="*/ 6108606 w 7953915"/>
                <a:gd name="connsiteY106" fmla="*/ 866140 h 5010432"/>
                <a:gd name="connsiteX107" fmla="*/ 6577235 w 7953915"/>
                <a:gd name="connsiteY107" fmla="*/ 488950 h 5010432"/>
                <a:gd name="connsiteX108" fmla="*/ 6351175 w 7953915"/>
                <a:gd name="connsiteY108" fmla="*/ 661670 h 5010432"/>
                <a:gd name="connsiteX109" fmla="*/ 6118765 w 7953915"/>
                <a:gd name="connsiteY109" fmla="*/ 855980 h 5010432"/>
                <a:gd name="connsiteX110" fmla="*/ 6121306 w 7953915"/>
                <a:gd name="connsiteY110" fmla="*/ 845820 h 5010432"/>
                <a:gd name="connsiteX111" fmla="*/ 6270531 w 7953915"/>
                <a:gd name="connsiteY111" fmla="*/ 711835 h 5010432"/>
                <a:gd name="connsiteX112" fmla="*/ 6396260 w 7953915"/>
                <a:gd name="connsiteY112" fmla="*/ 619760 h 5010432"/>
                <a:gd name="connsiteX113" fmla="*/ 6621050 w 7953915"/>
                <a:gd name="connsiteY113" fmla="*/ 447675 h 5010432"/>
                <a:gd name="connsiteX114" fmla="*/ 6674390 w 7953915"/>
                <a:gd name="connsiteY114" fmla="*/ 419735 h 5010432"/>
                <a:gd name="connsiteX115" fmla="*/ 6828695 w 7953915"/>
                <a:gd name="connsiteY115" fmla="*/ 318770 h 5010432"/>
                <a:gd name="connsiteX116" fmla="*/ 6958870 w 7953915"/>
                <a:gd name="connsiteY116" fmla="*/ 251460 h 5010432"/>
                <a:gd name="connsiteX117" fmla="*/ 7049675 w 7953915"/>
                <a:gd name="connsiteY117" fmla="*/ 219710 h 5010432"/>
                <a:gd name="connsiteX118" fmla="*/ 7092856 w 7953915"/>
                <a:gd name="connsiteY118" fmla="*/ 205105 h 5010432"/>
                <a:gd name="connsiteX119" fmla="*/ 7114445 w 7953915"/>
                <a:gd name="connsiteY119" fmla="*/ 198120 h 5010432"/>
                <a:gd name="connsiteX120" fmla="*/ 7135400 w 7953915"/>
                <a:gd name="connsiteY120" fmla="*/ 191770 h 5010432"/>
                <a:gd name="connsiteX121" fmla="*/ 7243985 w 7953915"/>
                <a:gd name="connsiteY121" fmla="*/ 156210 h 5010432"/>
                <a:gd name="connsiteX122" fmla="*/ 7315740 w 7953915"/>
                <a:gd name="connsiteY122" fmla="*/ 132715 h 5010432"/>
                <a:gd name="connsiteX123" fmla="*/ 7280181 w 7953915"/>
                <a:gd name="connsiteY123" fmla="*/ 133350 h 5010432"/>
                <a:gd name="connsiteX124" fmla="*/ 7340506 w 7953915"/>
                <a:gd name="connsiteY124" fmla="*/ 116840 h 5010432"/>
                <a:gd name="connsiteX125" fmla="*/ 7372256 w 7953915"/>
                <a:gd name="connsiteY125" fmla="*/ 109220 h 5010432"/>
                <a:gd name="connsiteX126" fmla="*/ 7401465 w 7953915"/>
                <a:gd name="connsiteY126" fmla="*/ 102235 h 5010432"/>
                <a:gd name="connsiteX127" fmla="*/ 7372256 w 7953915"/>
                <a:gd name="connsiteY127" fmla="*/ 109220 h 5010432"/>
                <a:gd name="connsiteX128" fmla="*/ 7340506 w 7953915"/>
                <a:gd name="connsiteY128" fmla="*/ 116840 h 5010432"/>
                <a:gd name="connsiteX129" fmla="*/ 7280181 w 7953915"/>
                <a:gd name="connsiteY129" fmla="*/ 133350 h 5010432"/>
                <a:gd name="connsiteX130" fmla="*/ 7315740 w 7953915"/>
                <a:gd name="connsiteY130" fmla="*/ 132715 h 5010432"/>
                <a:gd name="connsiteX131" fmla="*/ 7450995 w 7953915"/>
                <a:gd name="connsiteY131" fmla="*/ 91440 h 5010432"/>
                <a:gd name="connsiteX132" fmla="*/ 7468775 w 7953915"/>
                <a:gd name="connsiteY132" fmla="*/ 86360 h 5010432"/>
                <a:gd name="connsiteX133" fmla="*/ 7486556 w 7953915"/>
                <a:gd name="connsiteY133" fmla="*/ 81915 h 5010432"/>
                <a:gd name="connsiteX134" fmla="*/ 7522115 w 7953915"/>
                <a:gd name="connsiteY134" fmla="*/ 73025 h 5010432"/>
                <a:gd name="connsiteX135" fmla="*/ 7558310 w 7953915"/>
                <a:gd name="connsiteY135" fmla="*/ 64135 h 5010432"/>
                <a:gd name="connsiteX136" fmla="*/ 7576725 w 7953915"/>
                <a:gd name="connsiteY136" fmla="*/ 59690 h 5010432"/>
                <a:gd name="connsiteX137" fmla="*/ 7595140 w 7953915"/>
                <a:gd name="connsiteY137" fmla="*/ 55880 h 5010432"/>
                <a:gd name="connsiteX138" fmla="*/ 7668800 w 7953915"/>
                <a:gd name="connsiteY138" fmla="*/ 40005 h 5010432"/>
                <a:gd name="connsiteX139" fmla="*/ 7705631 w 7953915"/>
                <a:gd name="connsiteY139" fmla="*/ 33020 h 5010432"/>
                <a:gd name="connsiteX140" fmla="*/ 7742460 w 7953915"/>
                <a:gd name="connsiteY140" fmla="*/ 26670 h 5010432"/>
                <a:gd name="connsiteX141" fmla="*/ 7779290 w 7953915"/>
                <a:gd name="connsiteY141" fmla="*/ 20320 h 5010432"/>
                <a:gd name="connsiteX142" fmla="*/ 7816120 w 7953915"/>
                <a:gd name="connsiteY142" fmla="*/ 15240 h 5010432"/>
                <a:gd name="connsiteX143" fmla="*/ 7852950 w 7953915"/>
                <a:gd name="connsiteY143" fmla="*/ 10795 h 5010432"/>
                <a:gd name="connsiteX144" fmla="*/ 7889781 w 7953915"/>
                <a:gd name="connsiteY144" fmla="*/ 6350 h 5010432"/>
                <a:gd name="connsiteX145" fmla="*/ 7887240 w 7953915"/>
                <a:gd name="connsiteY145" fmla="*/ 5715 h 5010432"/>
                <a:gd name="connsiteX146" fmla="*/ 7544975 w 7953915"/>
                <a:gd name="connsiteY146" fmla="*/ 52705 h 5010432"/>
                <a:gd name="connsiteX147" fmla="*/ 7579265 w 7953915"/>
                <a:gd name="connsiteY147" fmla="*/ 48260 h 5010432"/>
                <a:gd name="connsiteX148" fmla="*/ 7532910 w 7953915"/>
                <a:gd name="connsiteY148" fmla="*/ 60960 h 5010432"/>
                <a:gd name="connsiteX149" fmla="*/ 7487825 w 7953915"/>
                <a:gd name="connsiteY149" fmla="*/ 66675 h 5010432"/>
                <a:gd name="connsiteX150" fmla="*/ 7562120 w 7953915"/>
                <a:gd name="connsiteY150" fmla="*/ 48260 h 5010432"/>
                <a:gd name="connsiteX151" fmla="*/ 7599585 w 7953915"/>
                <a:gd name="connsiteY151" fmla="*/ 40005 h 5010432"/>
                <a:gd name="connsiteX152" fmla="*/ 7637050 w 7953915"/>
                <a:gd name="connsiteY152" fmla="*/ 32385 h 5010432"/>
                <a:gd name="connsiteX153" fmla="*/ 7673881 w 7953915"/>
                <a:gd name="connsiteY153" fmla="*/ 25400 h 5010432"/>
                <a:gd name="connsiteX154" fmla="*/ 7710710 w 7953915"/>
                <a:gd name="connsiteY154" fmla="*/ 20320 h 5010432"/>
                <a:gd name="connsiteX155" fmla="*/ 7783735 w 7953915"/>
                <a:gd name="connsiteY155" fmla="*/ 12700 h 5010432"/>
                <a:gd name="connsiteX156" fmla="*/ 7848506 w 7953915"/>
                <a:gd name="connsiteY156" fmla="*/ 2540 h 5010432"/>
                <a:gd name="connsiteX157" fmla="*/ 7877081 w 7953915"/>
                <a:gd name="connsiteY157" fmla="*/ 2540 h 5010432"/>
                <a:gd name="connsiteX158" fmla="*/ 7886606 w 7953915"/>
                <a:gd name="connsiteY158" fmla="*/ 5715 h 5010432"/>
                <a:gd name="connsiteX159" fmla="*/ 7953915 w 7953915"/>
                <a:gd name="connsiteY159" fmla="*/ 635 h 5010432"/>
                <a:gd name="connsiteX160" fmla="*/ 7902481 w 7953915"/>
                <a:gd name="connsiteY160" fmla="*/ 0 h 5010432"/>
                <a:gd name="connsiteX161" fmla="*/ 7870095 w 7953915"/>
                <a:gd name="connsiteY161" fmla="*/ 635 h 5010432"/>
                <a:gd name="connsiteX162" fmla="*/ 7836440 w 7953915"/>
                <a:gd name="connsiteY162" fmla="*/ 2540 h 5010432"/>
                <a:gd name="connsiteX163" fmla="*/ 7779290 w 7953915"/>
                <a:gd name="connsiteY163" fmla="*/ 6350 h 5010432"/>
                <a:gd name="connsiteX164" fmla="*/ 7758970 w 7953915"/>
                <a:gd name="connsiteY164" fmla="*/ 8255 h 5010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</a:cxnLst>
              <a:rect l="l" t="t" r="r" b="b"/>
              <a:pathLst>
                <a:path w="7953915" h="5010432">
                  <a:moveTo>
                    <a:pt x="7758970" y="8255"/>
                  </a:moveTo>
                  <a:cubicBezTo>
                    <a:pt x="7614825" y="28575"/>
                    <a:pt x="7477031" y="59690"/>
                    <a:pt x="7344315" y="97155"/>
                  </a:cubicBezTo>
                  <a:cubicBezTo>
                    <a:pt x="7311295" y="106680"/>
                    <a:pt x="7278275" y="116840"/>
                    <a:pt x="7245256" y="126365"/>
                  </a:cubicBezTo>
                  <a:cubicBezTo>
                    <a:pt x="7212870" y="136525"/>
                    <a:pt x="7180485" y="147320"/>
                    <a:pt x="7148100" y="158115"/>
                  </a:cubicBezTo>
                  <a:cubicBezTo>
                    <a:pt x="7132225" y="163830"/>
                    <a:pt x="7115715" y="168275"/>
                    <a:pt x="7099840" y="174625"/>
                  </a:cubicBezTo>
                  <a:cubicBezTo>
                    <a:pt x="7083965" y="180340"/>
                    <a:pt x="7068090" y="186055"/>
                    <a:pt x="7052215" y="191770"/>
                  </a:cubicBezTo>
                  <a:cubicBezTo>
                    <a:pt x="7036340" y="197485"/>
                    <a:pt x="7020465" y="203200"/>
                    <a:pt x="7004590" y="208915"/>
                  </a:cubicBezTo>
                  <a:lnTo>
                    <a:pt x="6981095" y="217170"/>
                  </a:lnTo>
                  <a:lnTo>
                    <a:pt x="6957600" y="226695"/>
                  </a:lnTo>
                  <a:cubicBezTo>
                    <a:pt x="6939185" y="236220"/>
                    <a:pt x="6927120" y="243840"/>
                    <a:pt x="6901720" y="254635"/>
                  </a:cubicBezTo>
                  <a:cubicBezTo>
                    <a:pt x="6892195" y="258445"/>
                    <a:pt x="6882035" y="262255"/>
                    <a:pt x="6872510" y="266700"/>
                  </a:cubicBezTo>
                  <a:cubicBezTo>
                    <a:pt x="6862985" y="271145"/>
                    <a:pt x="6853460" y="274955"/>
                    <a:pt x="6843935" y="280035"/>
                  </a:cubicBezTo>
                  <a:cubicBezTo>
                    <a:pt x="6809010" y="297815"/>
                    <a:pt x="6775356" y="316865"/>
                    <a:pt x="6741700" y="337185"/>
                  </a:cubicBezTo>
                  <a:cubicBezTo>
                    <a:pt x="6730270" y="344170"/>
                    <a:pt x="6718840" y="351790"/>
                    <a:pt x="6706775" y="359410"/>
                  </a:cubicBezTo>
                  <a:cubicBezTo>
                    <a:pt x="6706775" y="359410"/>
                    <a:pt x="6706140" y="360045"/>
                    <a:pt x="6706140" y="360045"/>
                  </a:cubicBezTo>
                  <a:cubicBezTo>
                    <a:pt x="6688360" y="372745"/>
                    <a:pt x="6694075" y="370205"/>
                    <a:pt x="6706775" y="364490"/>
                  </a:cubicBezTo>
                  <a:cubicBezTo>
                    <a:pt x="6720110" y="357505"/>
                    <a:pt x="6732810" y="351155"/>
                    <a:pt x="6743606" y="346075"/>
                  </a:cubicBezTo>
                  <a:cubicBezTo>
                    <a:pt x="6736620" y="349250"/>
                    <a:pt x="6718840" y="358775"/>
                    <a:pt x="6706775" y="364490"/>
                  </a:cubicBezTo>
                  <a:cubicBezTo>
                    <a:pt x="6690265" y="373380"/>
                    <a:pt x="6673120" y="383540"/>
                    <a:pt x="6652165" y="396240"/>
                  </a:cubicBezTo>
                  <a:cubicBezTo>
                    <a:pt x="6622956" y="416560"/>
                    <a:pt x="6591840" y="437515"/>
                    <a:pt x="6560090" y="459105"/>
                  </a:cubicBezTo>
                  <a:cubicBezTo>
                    <a:pt x="6577235" y="446405"/>
                    <a:pt x="6593745" y="434975"/>
                    <a:pt x="6608985" y="424180"/>
                  </a:cubicBezTo>
                  <a:cubicBezTo>
                    <a:pt x="6624225" y="414020"/>
                    <a:pt x="6638831" y="404495"/>
                    <a:pt x="6652165" y="396240"/>
                  </a:cubicBezTo>
                  <a:cubicBezTo>
                    <a:pt x="6670581" y="383540"/>
                    <a:pt x="6688995" y="371475"/>
                    <a:pt x="6706775" y="360045"/>
                  </a:cubicBezTo>
                  <a:cubicBezTo>
                    <a:pt x="6711856" y="356235"/>
                    <a:pt x="6716935" y="353060"/>
                    <a:pt x="6722650" y="349250"/>
                  </a:cubicBezTo>
                  <a:cubicBezTo>
                    <a:pt x="6684550" y="372110"/>
                    <a:pt x="6647085" y="396240"/>
                    <a:pt x="6610256" y="421005"/>
                  </a:cubicBezTo>
                  <a:cubicBezTo>
                    <a:pt x="6573425" y="445770"/>
                    <a:pt x="6537231" y="471170"/>
                    <a:pt x="6501035" y="496570"/>
                  </a:cubicBezTo>
                  <a:cubicBezTo>
                    <a:pt x="6484525" y="508635"/>
                    <a:pt x="6469285" y="520700"/>
                    <a:pt x="6456585" y="530225"/>
                  </a:cubicBezTo>
                  <a:cubicBezTo>
                    <a:pt x="6405785" y="569595"/>
                    <a:pt x="6356256" y="609600"/>
                    <a:pt x="6321965" y="630555"/>
                  </a:cubicBezTo>
                  <a:cubicBezTo>
                    <a:pt x="6309900" y="640080"/>
                    <a:pt x="6297200" y="650240"/>
                    <a:pt x="6284500" y="659765"/>
                  </a:cubicBezTo>
                  <a:cubicBezTo>
                    <a:pt x="6287040" y="657860"/>
                    <a:pt x="6289581" y="656590"/>
                    <a:pt x="6292120" y="654685"/>
                  </a:cubicBezTo>
                  <a:cubicBezTo>
                    <a:pt x="6286406" y="659130"/>
                    <a:pt x="6281325" y="662305"/>
                    <a:pt x="6277515" y="665480"/>
                  </a:cubicBezTo>
                  <a:cubicBezTo>
                    <a:pt x="6224810" y="706755"/>
                    <a:pt x="6172740" y="749300"/>
                    <a:pt x="6121306" y="792480"/>
                  </a:cubicBezTo>
                  <a:cubicBezTo>
                    <a:pt x="6089556" y="822325"/>
                    <a:pt x="6056535" y="852170"/>
                    <a:pt x="6022881" y="882650"/>
                  </a:cubicBezTo>
                  <a:cubicBezTo>
                    <a:pt x="6022881" y="882650"/>
                    <a:pt x="5998115" y="900430"/>
                    <a:pt x="5986050" y="908685"/>
                  </a:cubicBezTo>
                  <a:cubicBezTo>
                    <a:pt x="5973985" y="922655"/>
                    <a:pt x="5954935" y="940435"/>
                    <a:pt x="5932710" y="961390"/>
                  </a:cubicBezTo>
                  <a:cubicBezTo>
                    <a:pt x="5961920" y="939800"/>
                    <a:pt x="5988590" y="920115"/>
                    <a:pt x="6013356" y="901065"/>
                  </a:cubicBezTo>
                  <a:cubicBezTo>
                    <a:pt x="6050185" y="875030"/>
                    <a:pt x="6083840" y="828040"/>
                    <a:pt x="6130195" y="800735"/>
                  </a:cubicBezTo>
                  <a:cubicBezTo>
                    <a:pt x="6083840" y="828675"/>
                    <a:pt x="6050185" y="875030"/>
                    <a:pt x="6013356" y="901065"/>
                  </a:cubicBezTo>
                  <a:cubicBezTo>
                    <a:pt x="5988590" y="919480"/>
                    <a:pt x="5961920" y="939165"/>
                    <a:pt x="5932710" y="961390"/>
                  </a:cubicBezTo>
                  <a:cubicBezTo>
                    <a:pt x="5886356" y="1004570"/>
                    <a:pt x="5823490" y="1057910"/>
                    <a:pt x="5771420" y="1099185"/>
                  </a:cubicBezTo>
                  <a:cubicBezTo>
                    <a:pt x="5829840" y="1041400"/>
                    <a:pt x="5883815" y="997585"/>
                    <a:pt x="5932710" y="961390"/>
                  </a:cubicBezTo>
                  <a:cubicBezTo>
                    <a:pt x="5954935" y="940435"/>
                    <a:pt x="5973985" y="922020"/>
                    <a:pt x="5986050" y="908685"/>
                  </a:cubicBezTo>
                  <a:cubicBezTo>
                    <a:pt x="5998115" y="899795"/>
                    <a:pt x="6022881" y="882650"/>
                    <a:pt x="6022881" y="882650"/>
                  </a:cubicBezTo>
                  <a:cubicBezTo>
                    <a:pt x="6055900" y="852170"/>
                    <a:pt x="6088920" y="821690"/>
                    <a:pt x="6121306" y="792480"/>
                  </a:cubicBezTo>
                  <a:cubicBezTo>
                    <a:pt x="6020340" y="876300"/>
                    <a:pt x="5919375" y="963295"/>
                    <a:pt x="5817775" y="1053465"/>
                  </a:cubicBezTo>
                  <a:cubicBezTo>
                    <a:pt x="5654581" y="1198245"/>
                    <a:pt x="5497100" y="1343660"/>
                    <a:pt x="5342795" y="1489710"/>
                  </a:cubicBezTo>
                  <a:cubicBezTo>
                    <a:pt x="5188490" y="1635760"/>
                    <a:pt x="5036725" y="1781810"/>
                    <a:pt x="4884960" y="1929765"/>
                  </a:cubicBezTo>
                  <a:cubicBezTo>
                    <a:pt x="4581431" y="2225040"/>
                    <a:pt x="4277265" y="2526665"/>
                    <a:pt x="3952780" y="2841625"/>
                  </a:cubicBezTo>
                  <a:cubicBezTo>
                    <a:pt x="3600355" y="3183255"/>
                    <a:pt x="3258725" y="3507740"/>
                    <a:pt x="2912650" y="3813175"/>
                  </a:cubicBezTo>
                  <a:cubicBezTo>
                    <a:pt x="2739930" y="3965575"/>
                    <a:pt x="2569750" y="4112260"/>
                    <a:pt x="2397665" y="4252595"/>
                  </a:cubicBezTo>
                  <a:cubicBezTo>
                    <a:pt x="2224945" y="4392295"/>
                    <a:pt x="2050320" y="4526280"/>
                    <a:pt x="1866805" y="4645660"/>
                  </a:cubicBezTo>
                  <a:cubicBezTo>
                    <a:pt x="1774730" y="4704715"/>
                    <a:pt x="1680750" y="4760595"/>
                    <a:pt x="1582960" y="4808220"/>
                  </a:cubicBezTo>
                  <a:cubicBezTo>
                    <a:pt x="1534065" y="4831715"/>
                    <a:pt x="1483900" y="4853305"/>
                    <a:pt x="1433100" y="4871085"/>
                  </a:cubicBezTo>
                  <a:cubicBezTo>
                    <a:pt x="1407700" y="4879975"/>
                    <a:pt x="1382300" y="4887595"/>
                    <a:pt x="1356265" y="4894580"/>
                  </a:cubicBezTo>
                  <a:lnTo>
                    <a:pt x="1336580" y="4899025"/>
                  </a:lnTo>
                  <a:lnTo>
                    <a:pt x="1327055" y="4901565"/>
                  </a:lnTo>
                  <a:lnTo>
                    <a:pt x="1317530" y="4903470"/>
                  </a:lnTo>
                  <a:lnTo>
                    <a:pt x="1297845" y="4907280"/>
                  </a:lnTo>
                  <a:lnTo>
                    <a:pt x="1278160" y="4910455"/>
                  </a:lnTo>
                  <a:cubicBezTo>
                    <a:pt x="1252125" y="4914265"/>
                    <a:pt x="1226090" y="4916805"/>
                    <a:pt x="1200690" y="4916170"/>
                  </a:cubicBezTo>
                  <a:lnTo>
                    <a:pt x="1191165" y="4916170"/>
                  </a:lnTo>
                  <a:lnTo>
                    <a:pt x="1181640" y="4915535"/>
                  </a:lnTo>
                  <a:lnTo>
                    <a:pt x="1172115" y="4914900"/>
                  </a:lnTo>
                  <a:cubicBezTo>
                    <a:pt x="1168940" y="4914900"/>
                    <a:pt x="1165765" y="4914265"/>
                    <a:pt x="1162590" y="4914265"/>
                  </a:cubicBezTo>
                  <a:cubicBezTo>
                    <a:pt x="1149255" y="4912995"/>
                    <a:pt x="1135285" y="4911090"/>
                    <a:pt x="1121950" y="4909820"/>
                  </a:cubicBezTo>
                  <a:cubicBezTo>
                    <a:pt x="1067975" y="4902835"/>
                    <a:pt x="1014635" y="4891405"/>
                    <a:pt x="962565" y="4876165"/>
                  </a:cubicBezTo>
                  <a:cubicBezTo>
                    <a:pt x="857790" y="4845685"/>
                    <a:pt x="758730" y="4796790"/>
                    <a:pt x="669830" y="4730750"/>
                  </a:cubicBezTo>
                  <a:cubicBezTo>
                    <a:pt x="636175" y="4705350"/>
                    <a:pt x="599345" y="4675505"/>
                    <a:pt x="563150" y="4640580"/>
                  </a:cubicBezTo>
                  <a:cubicBezTo>
                    <a:pt x="526955" y="4605655"/>
                    <a:pt x="490125" y="4566285"/>
                    <a:pt x="455200" y="4521835"/>
                  </a:cubicBezTo>
                  <a:cubicBezTo>
                    <a:pt x="384715" y="4433570"/>
                    <a:pt x="321215" y="4328795"/>
                    <a:pt x="269145" y="4217035"/>
                  </a:cubicBezTo>
                  <a:cubicBezTo>
                    <a:pt x="243110" y="4161155"/>
                    <a:pt x="219615" y="4104640"/>
                    <a:pt x="199295" y="4047490"/>
                  </a:cubicBezTo>
                  <a:cubicBezTo>
                    <a:pt x="178975" y="3990975"/>
                    <a:pt x="161195" y="3934460"/>
                    <a:pt x="145955" y="3879215"/>
                  </a:cubicBezTo>
                  <a:cubicBezTo>
                    <a:pt x="115475" y="3769995"/>
                    <a:pt x="95155" y="3667760"/>
                    <a:pt x="81185" y="3583940"/>
                  </a:cubicBezTo>
                  <a:cubicBezTo>
                    <a:pt x="59595" y="3472815"/>
                    <a:pt x="48800" y="3402965"/>
                    <a:pt x="39910" y="3362325"/>
                  </a:cubicBezTo>
                  <a:cubicBezTo>
                    <a:pt x="31020" y="3321685"/>
                    <a:pt x="24670" y="3309620"/>
                    <a:pt x="18955" y="3312160"/>
                  </a:cubicBezTo>
                  <a:cubicBezTo>
                    <a:pt x="13240" y="3314065"/>
                    <a:pt x="8160" y="3331845"/>
                    <a:pt x="4985" y="3350260"/>
                  </a:cubicBezTo>
                  <a:cubicBezTo>
                    <a:pt x="1810" y="3368675"/>
                    <a:pt x="540" y="3387725"/>
                    <a:pt x="540" y="3393440"/>
                  </a:cubicBezTo>
                  <a:cubicBezTo>
                    <a:pt x="-1365" y="3464560"/>
                    <a:pt x="1810" y="3532505"/>
                    <a:pt x="9430" y="3602355"/>
                  </a:cubicBezTo>
                  <a:cubicBezTo>
                    <a:pt x="17685" y="3672205"/>
                    <a:pt x="29750" y="3743960"/>
                    <a:pt x="48800" y="3824605"/>
                  </a:cubicBezTo>
                  <a:cubicBezTo>
                    <a:pt x="67215" y="3904615"/>
                    <a:pt x="91980" y="3993515"/>
                    <a:pt x="127540" y="4095115"/>
                  </a:cubicBezTo>
                  <a:cubicBezTo>
                    <a:pt x="145320" y="4145915"/>
                    <a:pt x="166275" y="4199890"/>
                    <a:pt x="191675" y="4257675"/>
                  </a:cubicBezTo>
                  <a:cubicBezTo>
                    <a:pt x="217075" y="4315460"/>
                    <a:pt x="247555" y="4376420"/>
                    <a:pt x="284385" y="4440555"/>
                  </a:cubicBezTo>
                  <a:cubicBezTo>
                    <a:pt x="258985" y="4397375"/>
                    <a:pt x="244380" y="4367530"/>
                    <a:pt x="236760" y="4350385"/>
                  </a:cubicBezTo>
                  <a:cubicBezTo>
                    <a:pt x="229140" y="4333240"/>
                    <a:pt x="228505" y="4328795"/>
                    <a:pt x="232950" y="4335145"/>
                  </a:cubicBezTo>
                  <a:cubicBezTo>
                    <a:pt x="241840" y="4347210"/>
                    <a:pt x="271685" y="4400550"/>
                    <a:pt x="319310" y="4471670"/>
                  </a:cubicBezTo>
                  <a:cubicBezTo>
                    <a:pt x="343440" y="4507230"/>
                    <a:pt x="372015" y="4546600"/>
                    <a:pt x="405035" y="4587240"/>
                  </a:cubicBezTo>
                  <a:cubicBezTo>
                    <a:pt x="438055" y="4627880"/>
                    <a:pt x="476155" y="4668520"/>
                    <a:pt x="516795" y="4707255"/>
                  </a:cubicBezTo>
                  <a:cubicBezTo>
                    <a:pt x="557435" y="4745990"/>
                    <a:pt x="601885" y="4782185"/>
                    <a:pt x="646970" y="4813935"/>
                  </a:cubicBezTo>
                  <a:cubicBezTo>
                    <a:pt x="692055" y="4845685"/>
                    <a:pt x="737775" y="4872990"/>
                    <a:pt x="779685" y="4896485"/>
                  </a:cubicBezTo>
                  <a:cubicBezTo>
                    <a:pt x="841280" y="4929505"/>
                    <a:pt x="910495" y="4956810"/>
                    <a:pt x="984790" y="4977130"/>
                  </a:cubicBezTo>
                  <a:cubicBezTo>
                    <a:pt x="1022255" y="4987290"/>
                    <a:pt x="1060355" y="4994910"/>
                    <a:pt x="1099725" y="5000625"/>
                  </a:cubicBezTo>
                  <a:cubicBezTo>
                    <a:pt x="1119410" y="5003800"/>
                    <a:pt x="1139730" y="5005705"/>
                    <a:pt x="1159415" y="5008245"/>
                  </a:cubicBezTo>
                  <a:cubicBezTo>
                    <a:pt x="1170210" y="5008880"/>
                    <a:pt x="1181005" y="5009515"/>
                    <a:pt x="1191800" y="5010150"/>
                  </a:cubicBezTo>
                  <a:cubicBezTo>
                    <a:pt x="1202595" y="5010150"/>
                    <a:pt x="1213390" y="5010785"/>
                    <a:pt x="1224185" y="5010150"/>
                  </a:cubicBezTo>
                  <a:cubicBezTo>
                    <a:pt x="1267365" y="5008245"/>
                    <a:pt x="1310545" y="5001895"/>
                    <a:pt x="1352455" y="4992370"/>
                  </a:cubicBezTo>
                  <a:cubicBezTo>
                    <a:pt x="1394365" y="4982845"/>
                    <a:pt x="1435640" y="4969510"/>
                    <a:pt x="1476280" y="4954905"/>
                  </a:cubicBezTo>
                  <a:cubicBezTo>
                    <a:pt x="1516920" y="4939665"/>
                    <a:pt x="1556925" y="4922520"/>
                    <a:pt x="1596295" y="4904105"/>
                  </a:cubicBezTo>
                  <a:cubicBezTo>
                    <a:pt x="1635665" y="4885690"/>
                    <a:pt x="1674400" y="4865370"/>
                    <a:pt x="1712500" y="4844415"/>
                  </a:cubicBezTo>
                  <a:cubicBezTo>
                    <a:pt x="1788700" y="4801870"/>
                    <a:pt x="1863630" y="4755515"/>
                    <a:pt x="1936655" y="4706620"/>
                  </a:cubicBezTo>
                  <a:cubicBezTo>
                    <a:pt x="2009680" y="4657725"/>
                    <a:pt x="2081435" y="4606290"/>
                    <a:pt x="2151285" y="4553585"/>
                  </a:cubicBezTo>
                  <a:cubicBezTo>
                    <a:pt x="2291620" y="4448810"/>
                    <a:pt x="2426875" y="4339590"/>
                    <a:pt x="2555780" y="4234180"/>
                  </a:cubicBezTo>
                  <a:cubicBezTo>
                    <a:pt x="2684685" y="4128770"/>
                    <a:pt x="2817400" y="4010660"/>
                    <a:pt x="2965355" y="3877945"/>
                  </a:cubicBezTo>
                  <a:cubicBezTo>
                    <a:pt x="3159030" y="3707130"/>
                    <a:pt x="3343815" y="3534410"/>
                    <a:pt x="3526060" y="3361055"/>
                  </a:cubicBezTo>
                  <a:cubicBezTo>
                    <a:pt x="3708305" y="3187065"/>
                    <a:pt x="3886740" y="3012440"/>
                    <a:pt x="4065175" y="2835275"/>
                  </a:cubicBezTo>
                  <a:cubicBezTo>
                    <a:pt x="4422681" y="2481580"/>
                    <a:pt x="4781456" y="2119630"/>
                    <a:pt x="5170710" y="1744345"/>
                  </a:cubicBezTo>
                  <a:cubicBezTo>
                    <a:pt x="5376450" y="1544955"/>
                    <a:pt x="5552981" y="1365885"/>
                    <a:pt x="5727606" y="1200150"/>
                  </a:cubicBezTo>
                  <a:cubicBezTo>
                    <a:pt x="5856510" y="1080135"/>
                    <a:pt x="6000020" y="958850"/>
                    <a:pt x="6108606" y="866140"/>
                  </a:cubicBezTo>
                  <a:cubicBezTo>
                    <a:pt x="6279420" y="720725"/>
                    <a:pt x="6428645" y="598170"/>
                    <a:pt x="6577235" y="488950"/>
                  </a:cubicBezTo>
                  <a:cubicBezTo>
                    <a:pt x="6493415" y="548640"/>
                    <a:pt x="6422931" y="603885"/>
                    <a:pt x="6351175" y="661670"/>
                  </a:cubicBezTo>
                  <a:cubicBezTo>
                    <a:pt x="6279420" y="719455"/>
                    <a:pt x="6205760" y="780415"/>
                    <a:pt x="6118765" y="855980"/>
                  </a:cubicBezTo>
                  <a:cubicBezTo>
                    <a:pt x="6060345" y="906145"/>
                    <a:pt x="6078760" y="886460"/>
                    <a:pt x="6121306" y="845820"/>
                  </a:cubicBezTo>
                  <a:cubicBezTo>
                    <a:pt x="6163850" y="805180"/>
                    <a:pt x="6231160" y="744220"/>
                    <a:pt x="6270531" y="711835"/>
                  </a:cubicBezTo>
                  <a:cubicBezTo>
                    <a:pt x="6302915" y="682625"/>
                    <a:pt x="6363240" y="648335"/>
                    <a:pt x="6396260" y="619760"/>
                  </a:cubicBezTo>
                  <a:cubicBezTo>
                    <a:pt x="6471190" y="561975"/>
                    <a:pt x="6538500" y="507365"/>
                    <a:pt x="6621050" y="447675"/>
                  </a:cubicBezTo>
                  <a:cubicBezTo>
                    <a:pt x="6655975" y="421640"/>
                    <a:pt x="6656610" y="432435"/>
                    <a:pt x="6674390" y="419735"/>
                  </a:cubicBezTo>
                  <a:cubicBezTo>
                    <a:pt x="6731540" y="381635"/>
                    <a:pt x="6782340" y="347345"/>
                    <a:pt x="6828695" y="318770"/>
                  </a:cubicBezTo>
                  <a:cubicBezTo>
                    <a:pt x="6875050" y="290195"/>
                    <a:pt x="6918231" y="266700"/>
                    <a:pt x="6958870" y="251460"/>
                  </a:cubicBezTo>
                  <a:cubicBezTo>
                    <a:pt x="6989350" y="239395"/>
                    <a:pt x="7020465" y="229870"/>
                    <a:pt x="7049675" y="219710"/>
                  </a:cubicBezTo>
                  <a:cubicBezTo>
                    <a:pt x="7064281" y="214630"/>
                    <a:pt x="7078885" y="209550"/>
                    <a:pt x="7092856" y="205105"/>
                  </a:cubicBezTo>
                  <a:cubicBezTo>
                    <a:pt x="7099840" y="202565"/>
                    <a:pt x="7106825" y="200025"/>
                    <a:pt x="7114445" y="198120"/>
                  </a:cubicBezTo>
                  <a:cubicBezTo>
                    <a:pt x="7121431" y="195580"/>
                    <a:pt x="7128415" y="193675"/>
                    <a:pt x="7135400" y="191770"/>
                  </a:cubicBezTo>
                  <a:cubicBezTo>
                    <a:pt x="7170960" y="180340"/>
                    <a:pt x="7206520" y="168910"/>
                    <a:pt x="7243985" y="156210"/>
                  </a:cubicBezTo>
                  <a:cubicBezTo>
                    <a:pt x="7267481" y="148590"/>
                    <a:pt x="7291610" y="140335"/>
                    <a:pt x="7315740" y="132715"/>
                  </a:cubicBezTo>
                  <a:cubicBezTo>
                    <a:pt x="7295420" y="135890"/>
                    <a:pt x="7287800" y="134620"/>
                    <a:pt x="7280181" y="133350"/>
                  </a:cubicBezTo>
                  <a:cubicBezTo>
                    <a:pt x="7297960" y="128270"/>
                    <a:pt x="7318915" y="122555"/>
                    <a:pt x="7340506" y="116840"/>
                  </a:cubicBezTo>
                  <a:cubicBezTo>
                    <a:pt x="7351300" y="113665"/>
                    <a:pt x="7362095" y="111125"/>
                    <a:pt x="7372256" y="109220"/>
                  </a:cubicBezTo>
                  <a:cubicBezTo>
                    <a:pt x="7382415" y="106680"/>
                    <a:pt x="7392575" y="104140"/>
                    <a:pt x="7401465" y="102235"/>
                  </a:cubicBezTo>
                  <a:cubicBezTo>
                    <a:pt x="7392575" y="104140"/>
                    <a:pt x="7383050" y="106680"/>
                    <a:pt x="7372256" y="109220"/>
                  </a:cubicBezTo>
                  <a:cubicBezTo>
                    <a:pt x="7362095" y="111760"/>
                    <a:pt x="7351300" y="114300"/>
                    <a:pt x="7340506" y="116840"/>
                  </a:cubicBezTo>
                  <a:cubicBezTo>
                    <a:pt x="7318915" y="122555"/>
                    <a:pt x="7297960" y="128270"/>
                    <a:pt x="7280181" y="133350"/>
                  </a:cubicBezTo>
                  <a:cubicBezTo>
                    <a:pt x="7287800" y="134620"/>
                    <a:pt x="7295420" y="135890"/>
                    <a:pt x="7315740" y="132715"/>
                  </a:cubicBezTo>
                  <a:cubicBezTo>
                    <a:pt x="7358920" y="117475"/>
                    <a:pt x="7404640" y="105410"/>
                    <a:pt x="7450995" y="91440"/>
                  </a:cubicBezTo>
                  <a:cubicBezTo>
                    <a:pt x="7456710" y="89535"/>
                    <a:pt x="7462425" y="88265"/>
                    <a:pt x="7468775" y="86360"/>
                  </a:cubicBezTo>
                  <a:cubicBezTo>
                    <a:pt x="7474490" y="85090"/>
                    <a:pt x="7480840" y="83185"/>
                    <a:pt x="7486556" y="81915"/>
                  </a:cubicBezTo>
                  <a:cubicBezTo>
                    <a:pt x="7498620" y="78740"/>
                    <a:pt x="7510050" y="76200"/>
                    <a:pt x="7522115" y="73025"/>
                  </a:cubicBezTo>
                  <a:cubicBezTo>
                    <a:pt x="7534181" y="69850"/>
                    <a:pt x="7546245" y="66675"/>
                    <a:pt x="7558310" y="64135"/>
                  </a:cubicBezTo>
                  <a:lnTo>
                    <a:pt x="7576725" y="59690"/>
                  </a:lnTo>
                  <a:lnTo>
                    <a:pt x="7595140" y="55880"/>
                  </a:lnTo>
                  <a:cubicBezTo>
                    <a:pt x="7619270" y="50800"/>
                    <a:pt x="7644035" y="45720"/>
                    <a:pt x="7668800" y="40005"/>
                  </a:cubicBezTo>
                  <a:cubicBezTo>
                    <a:pt x="7680865" y="37465"/>
                    <a:pt x="7693565" y="35560"/>
                    <a:pt x="7705631" y="33020"/>
                  </a:cubicBezTo>
                  <a:cubicBezTo>
                    <a:pt x="7717695" y="31115"/>
                    <a:pt x="7730395" y="28575"/>
                    <a:pt x="7742460" y="26670"/>
                  </a:cubicBezTo>
                  <a:cubicBezTo>
                    <a:pt x="7754525" y="24765"/>
                    <a:pt x="7767225" y="22225"/>
                    <a:pt x="7779290" y="20320"/>
                  </a:cubicBezTo>
                  <a:cubicBezTo>
                    <a:pt x="7791356" y="18415"/>
                    <a:pt x="7804056" y="17145"/>
                    <a:pt x="7816120" y="15240"/>
                  </a:cubicBezTo>
                  <a:cubicBezTo>
                    <a:pt x="7828185" y="13970"/>
                    <a:pt x="7840885" y="12065"/>
                    <a:pt x="7852950" y="10795"/>
                  </a:cubicBezTo>
                  <a:cubicBezTo>
                    <a:pt x="7865015" y="9525"/>
                    <a:pt x="7877081" y="7620"/>
                    <a:pt x="7889781" y="6350"/>
                  </a:cubicBezTo>
                  <a:cubicBezTo>
                    <a:pt x="7889145" y="6350"/>
                    <a:pt x="7887875" y="5715"/>
                    <a:pt x="7887240" y="5715"/>
                  </a:cubicBezTo>
                  <a:cubicBezTo>
                    <a:pt x="7772940" y="15875"/>
                    <a:pt x="7662450" y="33020"/>
                    <a:pt x="7544975" y="52705"/>
                  </a:cubicBezTo>
                  <a:cubicBezTo>
                    <a:pt x="7570375" y="47625"/>
                    <a:pt x="7581806" y="46990"/>
                    <a:pt x="7579265" y="48260"/>
                  </a:cubicBezTo>
                  <a:cubicBezTo>
                    <a:pt x="7576725" y="49530"/>
                    <a:pt x="7561485" y="53975"/>
                    <a:pt x="7532910" y="60960"/>
                  </a:cubicBezTo>
                  <a:cubicBezTo>
                    <a:pt x="7517670" y="62865"/>
                    <a:pt x="7503065" y="64770"/>
                    <a:pt x="7487825" y="66675"/>
                  </a:cubicBezTo>
                  <a:cubicBezTo>
                    <a:pt x="7512590" y="60325"/>
                    <a:pt x="7537356" y="53975"/>
                    <a:pt x="7562120" y="48260"/>
                  </a:cubicBezTo>
                  <a:cubicBezTo>
                    <a:pt x="7574185" y="45085"/>
                    <a:pt x="7586885" y="42545"/>
                    <a:pt x="7599585" y="40005"/>
                  </a:cubicBezTo>
                  <a:cubicBezTo>
                    <a:pt x="7612285" y="37465"/>
                    <a:pt x="7624350" y="34925"/>
                    <a:pt x="7637050" y="32385"/>
                  </a:cubicBezTo>
                  <a:cubicBezTo>
                    <a:pt x="7649750" y="29845"/>
                    <a:pt x="7661815" y="27940"/>
                    <a:pt x="7673881" y="25400"/>
                  </a:cubicBezTo>
                  <a:cubicBezTo>
                    <a:pt x="7685945" y="23495"/>
                    <a:pt x="7698645" y="22225"/>
                    <a:pt x="7710710" y="20320"/>
                  </a:cubicBezTo>
                  <a:cubicBezTo>
                    <a:pt x="7735475" y="17145"/>
                    <a:pt x="7759606" y="14605"/>
                    <a:pt x="7783735" y="12700"/>
                  </a:cubicBezTo>
                  <a:cubicBezTo>
                    <a:pt x="7783735" y="12700"/>
                    <a:pt x="7826915" y="5715"/>
                    <a:pt x="7848506" y="2540"/>
                  </a:cubicBezTo>
                  <a:cubicBezTo>
                    <a:pt x="7864381" y="1270"/>
                    <a:pt x="7872635" y="1905"/>
                    <a:pt x="7877081" y="2540"/>
                  </a:cubicBezTo>
                  <a:cubicBezTo>
                    <a:pt x="7881525" y="3175"/>
                    <a:pt x="7883431" y="4445"/>
                    <a:pt x="7886606" y="5715"/>
                  </a:cubicBezTo>
                  <a:cubicBezTo>
                    <a:pt x="7908831" y="3810"/>
                    <a:pt x="7931690" y="2540"/>
                    <a:pt x="7953915" y="635"/>
                  </a:cubicBezTo>
                  <a:cubicBezTo>
                    <a:pt x="7941850" y="0"/>
                    <a:pt x="7923435" y="0"/>
                    <a:pt x="7902481" y="0"/>
                  </a:cubicBezTo>
                  <a:cubicBezTo>
                    <a:pt x="7892320" y="0"/>
                    <a:pt x="7880890" y="0"/>
                    <a:pt x="7870095" y="635"/>
                  </a:cubicBezTo>
                  <a:cubicBezTo>
                    <a:pt x="7858665" y="1270"/>
                    <a:pt x="7847870" y="1905"/>
                    <a:pt x="7836440" y="2540"/>
                  </a:cubicBezTo>
                  <a:cubicBezTo>
                    <a:pt x="7814850" y="3810"/>
                    <a:pt x="7794531" y="5080"/>
                    <a:pt x="7779290" y="6350"/>
                  </a:cubicBezTo>
                  <a:cubicBezTo>
                    <a:pt x="7767860" y="7620"/>
                    <a:pt x="7758970" y="8255"/>
                    <a:pt x="7758970" y="8255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89C8163A-5B01-F643-B57D-CB3E5FC7370B}"/>
                </a:ext>
              </a:extLst>
            </p:cNvPr>
            <p:cNvSpPr/>
            <p:nvPr/>
          </p:nvSpPr>
          <p:spPr>
            <a:xfrm>
              <a:off x="9573259" y="1462405"/>
              <a:ext cx="186055" cy="124459"/>
            </a:xfrm>
            <a:custGeom>
              <a:avLst/>
              <a:gdLst>
                <a:gd name="connsiteX0" fmla="*/ 139700 w 186055"/>
                <a:gd name="connsiteY0" fmla="*/ 30480 h 124459"/>
                <a:gd name="connsiteX1" fmla="*/ 186055 w 186055"/>
                <a:gd name="connsiteY1" fmla="*/ 0 h 124459"/>
                <a:gd name="connsiteX2" fmla="*/ 0 w 186055"/>
                <a:gd name="connsiteY2" fmla="*/ 124460 h 124459"/>
                <a:gd name="connsiteX3" fmla="*/ 139700 w 186055"/>
                <a:gd name="connsiteY3" fmla="*/ 30480 h 124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055" h="124459">
                  <a:moveTo>
                    <a:pt x="139700" y="30480"/>
                  </a:moveTo>
                  <a:cubicBezTo>
                    <a:pt x="153035" y="21590"/>
                    <a:pt x="168910" y="10795"/>
                    <a:pt x="186055" y="0"/>
                  </a:cubicBezTo>
                  <a:cubicBezTo>
                    <a:pt x="122555" y="39370"/>
                    <a:pt x="60960" y="81280"/>
                    <a:pt x="0" y="124460"/>
                  </a:cubicBezTo>
                  <a:cubicBezTo>
                    <a:pt x="34925" y="104775"/>
                    <a:pt x="86360" y="66675"/>
                    <a:pt x="139700" y="3048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F4EB8D-C97D-7648-9208-9EC1A41248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5621" y="2849263"/>
            <a:ext cx="3760024" cy="2218298"/>
          </a:xfrm>
          <a:noFill/>
        </p:spPr>
        <p:txBody>
          <a:bodyPr anchor="ctr">
            <a:normAutofit/>
          </a:bodyPr>
          <a:lstStyle>
            <a:lvl1pPr algn="l">
              <a:lnSpc>
                <a:spcPct val="120000"/>
              </a:lnSpc>
              <a:defRPr sz="2806"/>
            </a:lvl1pPr>
          </a:lstStyle>
          <a:p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title</a:t>
            </a:r>
            <a:endParaRPr lang="fr-FR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5BFE67-1004-1A4C-9102-23E8CE54D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01929">
              <a:defRPr/>
            </a:pPr>
            <a:endParaRPr lang="fr-FR">
              <a:solidFill>
                <a:srgbClr val="1E345E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43E746-7FD8-184E-964C-79BA64CB6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01929">
              <a:defRPr/>
            </a:pPr>
            <a:endParaRPr lang="fr-FR">
              <a:solidFill>
                <a:srgbClr val="1E345E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ECE794-A8A4-CF47-9201-6B7DF9E39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1929">
              <a:defRPr/>
            </a:pPr>
            <a:fld id="{72502466-665A-3D45-9E9D-4950A8844361}" type="slidenum">
              <a:rPr lang="fr-FR" smtClean="0"/>
              <a:pPr defTabSz="801929">
                <a:defRPr/>
              </a:pPr>
              <a:t>‹N°›</a:t>
            </a:fld>
            <a:endParaRPr lang="fr-FR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4268A2A-A9C6-5049-AE02-A3A8C6AAFC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29479" y="1202405"/>
            <a:ext cx="3030750" cy="26627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2"/>
            </a:lvl1pPr>
          </a:lstStyle>
          <a:p>
            <a:endParaRPr lang="fr-FR" noProof="0"/>
          </a:p>
        </p:txBody>
      </p:sp>
      <p:sp>
        <p:nvSpPr>
          <p:cNvPr id="32" name="Picture Placeholder 30">
            <a:extLst>
              <a:ext uri="{FF2B5EF4-FFF2-40B4-BE49-F238E27FC236}">
                <a16:creationId xmlns:a16="http://schemas.microsoft.com/office/drawing/2014/main" id="{2D3EBBE8-9B37-7547-88B2-D0F5D187F72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29479" y="4055637"/>
            <a:ext cx="3030750" cy="26627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2"/>
            </a:lvl1pPr>
          </a:lstStyle>
          <a:p>
            <a:endParaRPr lang="fr-FR" noProof="0"/>
          </a:p>
        </p:txBody>
      </p:sp>
      <p:sp>
        <p:nvSpPr>
          <p:cNvPr id="33" name="Picture Placeholder 30">
            <a:extLst>
              <a:ext uri="{FF2B5EF4-FFF2-40B4-BE49-F238E27FC236}">
                <a16:creationId xmlns:a16="http://schemas.microsoft.com/office/drawing/2014/main" id="{E81414E8-C1F8-AE43-A83C-5F1888DCBE4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92825" y="1202405"/>
            <a:ext cx="3030750" cy="2591936"/>
          </a:xfrm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052"/>
            </a:lvl1pPr>
          </a:lstStyle>
          <a:p>
            <a:endParaRPr lang="fr-FR" noProof="0"/>
          </a:p>
        </p:txBody>
      </p:sp>
      <p:sp>
        <p:nvSpPr>
          <p:cNvPr id="34" name="Picture Placeholder 30">
            <a:extLst>
              <a:ext uri="{FF2B5EF4-FFF2-40B4-BE49-F238E27FC236}">
                <a16:creationId xmlns:a16="http://schemas.microsoft.com/office/drawing/2014/main" id="{92E09BB1-D8C6-F148-89E3-4D003158460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92825" y="4055637"/>
            <a:ext cx="3030750" cy="26627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2"/>
            </a:lvl1pPr>
          </a:lstStyle>
          <a:p>
            <a:endParaRPr lang="fr-FR" noProof="0"/>
          </a:p>
        </p:txBody>
      </p:sp>
      <p:sp>
        <p:nvSpPr>
          <p:cNvPr id="37" name="Marcador de número de diapositiva 5">
            <a:extLst>
              <a:ext uri="{FF2B5EF4-FFF2-40B4-BE49-F238E27FC236}">
                <a16:creationId xmlns:a16="http://schemas.microsoft.com/office/drawing/2014/main" id="{9823B92A-7CE2-5845-BDA5-B807B217E480}"/>
              </a:ext>
            </a:extLst>
          </p:cNvPr>
          <p:cNvSpPr txBox="1">
            <a:spLocks/>
          </p:cNvSpPr>
          <p:nvPr userDrawn="1"/>
        </p:nvSpPr>
        <p:spPr>
          <a:xfrm>
            <a:off x="9342539" y="7006699"/>
            <a:ext cx="307105" cy="402483"/>
          </a:xfrm>
          <a:prstGeom prst="rect">
            <a:avLst/>
          </a:prstGeom>
        </p:spPr>
        <p:txBody>
          <a:bodyPr vert="horz" lIns="80189" tIns="40094" rIns="80189" bIns="40094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rgbClr val="313C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2" b="0" i="0" u="none" strike="noStrike" kern="1200" cap="none" spc="0" normalizeH="0" baseline="0" noProof="0">
                <a:ln>
                  <a:noFill/>
                </a:ln>
                <a:solidFill>
                  <a:srgbClr val="313C4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—</a:t>
            </a:r>
          </a:p>
        </p:txBody>
      </p:sp>
      <p:sp>
        <p:nvSpPr>
          <p:cNvPr id="49" name="Text Placeholder 42">
            <a:extLst>
              <a:ext uri="{FF2B5EF4-FFF2-40B4-BE49-F238E27FC236}">
                <a16:creationId xmlns:a16="http://schemas.microsoft.com/office/drawing/2014/main" id="{D57663B0-5A2F-7C43-A686-4F780B5C2F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74702" y="1817497"/>
            <a:ext cx="2494055" cy="237990"/>
          </a:xfrm>
        </p:spPr>
        <p:txBody>
          <a:bodyPr>
            <a:noAutofit/>
          </a:bodyPr>
          <a:lstStyle>
            <a:lvl1pPr marL="0" indent="0">
              <a:buNone/>
              <a:defRPr sz="1228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TEXT</a:t>
            </a:r>
            <a:endParaRPr lang="fr-FR" dirty="0"/>
          </a:p>
        </p:txBody>
      </p:sp>
      <p:sp>
        <p:nvSpPr>
          <p:cNvPr id="50" name="Text Placeholder 42">
            <a:extLst>
              <a:ext uri="{FF2B5EF4-FFF2-40B4-BE49-F238E27FC236}">
                <a16:creationId xmlns:a16="http://schemas.microsoft.com/office/drawing/2014/main" id="{761766E5-41AC-024C-B57F-30F1D05C319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91717" y="1817497"/>
            <a:ext cx="2494055" cy="237990"/>
          </a:xfrm>
        </p:spPr>
        <p:txBody>
          <a:bodyPr>
            <a:noAutofit/>
          </a:bodyPr>
          <a:lstStyle>
            <a:lvl1pPr marL="0" indent="0">
              <a:buNone/>
              <a:defRPr sz="1228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TEXT</a:t>
            </a:r>
            <a:endParaRPr lang="fr-FR" dirty="0"/>
          </a:p>
        </p:txBody>
      </p:sp>
      <p:sp>
        <p:nvSpPr>
          <p:cNvPr id="51" name="Text Placeholder 42">
            <a:extLst>
              <a:ext uri="{FF2B5EF4-FFF2-40B4-BE49-F238E27FC236}">
                <a16:creationId xmlns:a16="http://schemas.microsoft.com/office/drawing/2014/main" id="{E3E8C197-ED59-A044-A912-4E2402F3FE4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1717" y="4631045"/>
            <a:ext cx="2494055" cy="237990"/>
          </a:xfrm>
        </p:spPr>
        <p:txBody>
          <a:bodyPr>
            <a:noAutofit/>
          </a:bodyPr>
          <a:lstStyle>
            <a:lvl1pPr marL="0" indent="0">
              <a:buNone/>
              <a:defRPr sz="1228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TEXT</a:t>
            </a:r>
            <a:endParaRPr lang="fr-FR" dirty="0"/>
          </a:p>
        </p:txBody>
      </p:sp>
      <p:sp>
        <p:nvSpPr>
          <p:cNvPr id="52" name="Text Placeholder 42">
            <a:extLst>
              <a:ext uri="{FF2B5EF4-FFF2-40B4-BE49-F238E27FC236}">
                <a16:creationId xmlns:a16="http://schemas.microsoft.com/office/drawing/2014/main" id="{9BB6815B-DC8B-7647-AEB1-A91A112E34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74702" y="4631045"/>
            <a:ext cx="2494055" cy="237990"/>
          </a:xfrm>
        </p:spPr>
        <p:txBody>
          <a:bodyPr>
            <a:noAutofit/>
          </a:bodyPr>
          <a:lstStyle>
            <a:lvl1pPr marL="0" indent="0">
              <a:buNone/>
              <a:defRPr sz="1228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72825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4 pictures_v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36">
            <a:extLst>
              <a:ext uri="{FF2B5EF4-FFF2-40B4-BE49-F238E27FC236}">
                <a16:creationId xmlns:a16="http://schemas.microsoft.com/office/drawing/2014/main" id="{3C6E1001-0B6B-6E41-9A8F-5A7A02FE86D3}"/>
              </a:ext>
            </a:extLst>
          </p:cNvPr>
          <p:cNvSpPr/>
          <p:nvPr userDrawn="1"/>
        </p:nvSpPr>
        <p:spPr>
          <a:xfrm>
            <a:off x="5345906" y="0"/>
            <a:ext cx="5345907" cy="7559675"/>
          </a:xfrm>
          <a:prstGeom prst="rect">
            <a:avLst/>
          </a:prstGeom>
          <a:solidFill>
            <a:srgbClr val="F2F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0" name="Rectángulo 46">
            <a:extLst>
              <a:ext uri="{FF2B5EF4-FFF2-40B4-BE49-F238E27FC236}">
                <a16:creationId xmlns:a16="http://schemas.microsoft.com/office/drawing/2014/main" id="{1B996CDB-13F6-2B48-A0BA-D43F3FB73825}"/>
              </a:ext>
            </a:extLst>
          </p:cNvPr>
          <p:cNvSpPr/>
          <p:nvPr userDrawn="1"/>
        </p:nvSpPr>
        <p:spPr>
          <a:xfrm>
            <a:off x="6874722" y="1251972"/>
            <a:ext cx="3268358" cy="2869635"/>
          </a:xfrm>
          <a:prstGeom prst="rect">
            <a:avLst/>
          </a:prstGeom>
          <a:solidFill>
            <a:srgbClr val="313C4A">
              <a:alpha val="86000"/>
            </a:srgbClr>
          </a:soli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6" name="Rectángulo 74">
            <a:extLst>
              <a:ext uri="{FF2B5EF4-FFF2-40B4-BE49-F238E27FC236}">
                <a16:creationId xmlns:a16="http://schemas.microsoft.com/office/drawing/2014/main" id="{E55EA39B-05DA-8249-A2B5-873A4EDA6808}"/>
              </a:ext>
            </a:extLst>
          </p:cNvPr>
          <p:cNvSpPr/>
          <p:nvPr userDrawn="1"/>
        </p:nvSpPr>
        <p:spPr>
          <a:xfrm>
            <a:off x="6990746" y="3794341"/>
            <a:ext cx="3032131" cy="68335"/>
          </a:xfrm>
          <a:prstGeom prst="rect">
            <a:avLst/>
          </a:prstGeom>
          <a:solidFill>
            <a:srgbClr val="FFC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1456DC4B-8B0F-EF4B-9EAA-D03FD3BE3C79}"/>
              </a:ext>
            </a:extLst>
          </p:cNvPr>
          <p:cNvSpPr/>
          <p:nvPr userDrawn="1"/>
        </p:nvSpPr>
        <p:spPr>
          <a:xfrm>
            <a:off x="-17434" y="1172828"/>
            <a:ext cx="5580877" cy="5188252"/>
          </a:xfrm>
          <a:custGeom>
            <a:avLst/>
            <a:gdLst>
              <a:gd name="connsiteX0" fmla="*/ 0 w 13221902"/>
              <a:gd name="connsiteY0" fmla="*/ 2464904 h 7097509"/>
              <a:gd name="connsiteX1" fmla="*/ 2027582 w 13221902"/>
              <a:gd name="connsiteY1" fmla="*/ 7036904 h 7097509"/>
              <a:gd name="connsiteX2" fmla="*/ 5148469 w 13221902"/>
              <a:gd name="connsiteY2" fmla="*/ 4929808 h 7097509"/>
              <a:gd name="connsiteX3" fmla="*/ 7235687 w 13221902"/>
              <a:gd name="connsiteY3" fmla="*/ 2643808 h 7097509"/>
              <a:gd name="connsiteX4" fmla="*/ 11688417 w 13221902"/>
              <a:gd name="connsiteY4" fmla="*/ 6142382 h 7097509"/>
              <a:gd name="connsiteX5" fmla="*/ 11569148 w 13221902"/>
              <a:gd name="connsiteY5" fmla="*/ 6480313 h 7097509"/>
              <a:gd name="connsiteX6" fmla="*/ 13219043 w 13221902"/>
              <a:gd name="connsiteY6" fmla="*/ 4870173 h 7097509"/>
              <a:gd name="connsiteX7" fmla="*/ 11926956 w 13221902"/>
              <a:gd name="connsiteY7" fmla="*/ 0 h 7097509"/>
              <a:gd name="connsiteX0" fmla="*/ 0 w 13219043"/>
              <a:gd name="connsiteY0" fmla="*/ 0 h 4632605"/>
              <a:gd name="connsiteX1" fmla="*/ 2027582 w 13219043"/>
              <a:gd name="connsiteY1" fmla="*/ 4572000 h 4632605"/>
              <a:gd name="connsiteX2" fmla="*/ 5148469 w 13219043"/>
              <a:gd name="connsiteY2" fmla="*/ 2464904 h 4632605"/>
              <a:gd name="connsiteX3" fmla="*/ 7235687 w 13219043"/>
              <a:gd name="connsiteY3" fmla="*/ 178904 h 4632605"/>
              <a:gd name="connsiteX4" fmla="*/ 11688417 w 13219043"/>
              <a:gd name="connsiteY4" fmla="*/ 3677478 h 4632605"/>
              <a:gd name="connsiteX5" fmla="*/ 11569148 w 13219043"/>
              <a:gd name="connsiteY5" fmla="*/ 4015409 h 4632605"/>
              <a:gd name="connsiteX6" fmla="*/ 13219043 w 13219043"/>
              <a:gd name="connsiteY6" fmla="*/ 2405269 h 4632605"/>
              <a:gd name="connsiteX0" fmla="*/ 0 w 11938692"/>
              <a:gd name="connsiteY0" fmla="*/ 0 h 4632605"/>
              <a:gd name="connsiteX1" fmla="*/ 2027582 w 11938692"/>
              <a:gd name="connsiteY1" fmla="*/ 4572000 h 4632605"/>
              <a:gd name="connsiteX2" fmla="*/ 5148469 w 11938692"/>
              <a:gd name="connsiteY2" fmla="*/ 2464904 h 4632605"/>
              <a:gd name="connsiteX3" fmla="*/ 7235687 w 11938692"/>
              <a:gd name="connsiteY3" fmla="*/ 178904 h 4632605"/>
              <a:gd name="connsiteX4" fmla="*/ 11688417 w 11938692"/>
              <a:gd name="connsiteY4" fmla="*/ 3677478 h 4632605"/>
              <a:gd name="connsiteX5" fmla="*/ 11569148 w 11938692"/>
              <a:gd name="connsiteY5" fmla="*/ 4015409 h 4632605"/>
              <a:gd name="connsiteX0" fmla="*/ 0 w 11688417"/>
              <a:gd name="connsiteY0" fmla="*/ 0 h 4632605"/>
              <a:gd name="connsiteX1" fmla="*/ 2027582 w 11688417"/>
              <a:gd name="connsiteY1" fmla="*/ 4572000 h 4632605"/>
              <a:gd name="connsiteX2" fmla="*/ 5148469 w 11688417"/>
              <a:gd name="connsiteY2" fmla="*/ 2464904 h 4632605"/>
              <a:gd name="connsiteX3" fmla="*/ 7235687 w 11688417"/>
              <a:gd name="connsiteY3" fmla="*/ 178904 h 4632605"/>
              <a:gd name="connsiteX4" fmla="*/ 11688417 w 11688417"/>
              <a:gd name="connsiteY4" fmla="*/ 3677478 h 4632605"/>
              <a:gd name="connsiteX0" fmla="*/ 0 w 7235687"/>
              <a:gd name="connsiteY0" fmla="*/ 0 h 4632605"/>
              <a:gd name="connsiteX1" fmla="*/ 2027582 w 7235687"/>
              <a:gd name="connsiteY1" fmla="*/ 4572000 h 4632605"/>
              <a:gd name="connsiteX2" fmla="*/ 5148469 w 7235687"/>
              <a:gd name="connsiteY2" fmla="*/ 2464904 h 4632605"/>
              <a:gd name="connsiteX3" fmla="*/ 7235687 w 7235687"/>
              <a:gd name="connsiteY3" fmla="*/ 178904 h 4632605"/>
              <a:gd name="connsiteX0" fmla="*/ 0 w 6886984"/>
              <a:gd name="connsiteY0" fmla="*/ 0 h 4627083"/>
              <a:gd name="connsiteX1" fmla="*/ 2027582 w 6886984"/>
              <a:gd name="connsiteY1" fmla="*/ 4572000 h 4627083"/>
              <a:gd name="connsiteX2" fmla="*/ 5148469 w 6886984"/>
              <a:gd name="connsiteY2" fmla="*/ 2464904 h 4627083"/>
              <a:gd name="connsiteX3" fmla="*/ 6886984 w 6886984"/>
              <a:gd name="connsiteY3" fmla="*/ 1495252 h 4627083"/>
              <a:gd name="connsiteX0" fmla="*/ 0 w 6886984"/>
              <a:gd name="connsiteY0" fmla="*/ 0 h 4597488"/>
              <a:gd name="connsiteX1" fmla="*/ 2027582 w 6886984"/>
              <a:gd name="connsiteY1" fmla="*/ 4572000 h 4597488"/>
              <a:gd name="connsiteX2" fmla="*/ 5264704 w 6886984"/>
              <a:gd name="connsiteY2" fmla="*/ 1833056 h 4597488"/>
              <a:gd name="connsiteX3" fmla="*/ 6886984 w 6886984"/>
              <a:gd name="connsiteY3" fmla="*/ 1495252 h 4597488"/>
              <a:gd name="connsiteX0" fmla="*/ 0 w 5264704"/>
              <a:gd name="connsiteY0" fmla="*/ 0 h 4597488"/>
              <a:gd name="connsiteX1" fmla="*/ 2027582 w 5264704"/>
              <a:gd name="connsiteY1" fmla="*/ 4572000 h 4597488"/>
              <a:gd name="connsiteX2" fmla="*/ 5264704 w 5264704"/>
              <a:gd name="connsiteY2" fmla="*/ 1833056 h 4597488"/>
              <a:gd name="connsiteX0" fmla="*/ 0 w 6112105"/>
              <a:gd name="connsiteY0" fmla="*/ 0 h 4611538"/>
              <a:gd name="connsiteX1" fmla="*/ 2027582 w 6112105"/>
              <a:gd name="connsiteY1" fmla="*/ 4572000 h 4611538"/>
              <a:gd name="connsiteX2" fmla="*/ 6112105 w 6112105"/>
              <a:gd name="connsiteY2" fmla="*/ 2178540 h 4611538"/>
              <a:gd name="connsiteX0" fmla="*/ 0 w 6112105"/>
              <a:gd name="connsiteY0" fmla="*/ 0 h 4607432"/>
              <a:gd name="connsiteX1" fmla="*/ 2027582 w 6112105"/>
              <a:gd name="connsiteY1" fmla="*/ 4572000 h 4607432"/>
              <a:gd name="connsiteX2" fmla="*/ 6112105 w 6112105"/>
              <a:gd name="connsiteY2" fmla="*/ 2178540 h 460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12105" h="4607432">
                <a:moveTo>
                  <a:pt x="0" y="0"/>
                </a:moveTo>
                <a:cubicBezTo>
                  <a:pt x="584752" y="2080591"/>
                  <a:pt x="1008898" y="4208910"/>
                  <a:pt x="2027582" y="4572000"/>
                </a:cubicBezTo>
                <a:cubicBezTo>
                  <a:pt x="3046266" y="4935090"/>
                  <a:pt x="3838513" y="2392959"/>
                  <a:pt x="6112105" y="2178540"/>
                </a:cubicBezTo>
              </a:path>
            </a:pathLst>
          </a:custGeom>
          <a:noFill/>
          <a:ln w="25400">
            <a:solidFill>
              <a:srgbClr val="FFC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4453E10-AB96-9040-B394-BA38C76A891D}"/>
              </a:ext>
            </a:extLst>
          </p:cNvPr>
          <p:cNvGrpSpPr/>
          <p:nvPr userDrawn="1"/>
        </p:nvGrpSpPr>
        <p:grpSpPr>
          <a:xfrm>
            <a:off x="4285452" y="919324"/>
            <a:ext cx="371811" cy="370940"/>
            <a:chOff x="778647" y="2313656"/>
            <a:chExt cx="423980" cy="336510"/>
          </a:xfrm>
        </p:grpSpPr>
        <p:sp>
          <p:nvSpPr>
            <p:cNvPr id="13" name="Elipse 79">
              <a:extLst>
                <a:ext uri="{FF2B5EF4-FFF2-40B4-BE49-F238E27FC236}">
                  <a16:creationId xmlns:a16="http://schemas.microsoft.com/office/drawing/2014/main" id="{B10965DE-EDB5-484D-9513-0CF566B83832}"/>
                </a:ext>
              </a:extLst>
            </p:cNvPr>
            <p:cNvSpPr/>
            <p:nvPr/>
          </p:nvSpPr>
          <p:spPr>
            <a:xfrm>
              <a:off x="961184" y="2408723"/>
              <a:ext cx="241443" cy="241443"/>
            </a:xfrm>
            <a:prstGeom prst="ellipse">
              <a:avLst/>
            </a:prstGeom>
            <a:solidFill>
              <a:srgbClr val="FFC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" name="Elipse 80">
              <a:extLst>
                <a:ext uri="{FF2B5EF4-FFF2-40B4-BE49-F238E27FC236}">
                  <a16:creationId xmlns:a16="http://schemas.microsoft.com/office/drawing/2014/main" id="{4D1C26D7-9ED4-C34C-9A60-5783637370BE}"/>
                </a:ext>
              </a:extLst>
            </p:cNvPr>
            <p:cNvSpPr/>
            <p:nvPr/>
          </p:nvSpPr>
          <p:spPr>
            <a:xfrm>
              <a:off x="778647" y="2313656"/>
              <a:ext cx="72650" cy="72650"/>
            </a:xfrm>
            <a:prstGeom prst="ellipse">
              <a:avLst/>
            </a:prstGeom>
            <a:solidFill>
              <a:srgbClr val="FFC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19" name="Graphic 52">
            <a:extLst>
              <a:ext uri="{FF2B5EF4-FFF2-40B4-BE49-F238E27FC236}">
                <a16:creationId xmlns:a16="http://schemas.microsoft.com/office/drawing/2014/main" id="{59C15805-71B0-6E4C-9D9D-36F53858F21A}"/>
              </a:ext>
            </a:extLst>
          </p:cNvPr>
          <p:cNvGrpSpPr/>
          <p:nvPr userDrawn="1"/>
        </p:nvGrpSpPr>
        <p:grpSpPr>
          <a:xfrm rot="14473599" flipH="1">
            <a:off x="9042917" y="2786777"/>
            <a:ext cx="2907922" cy="1121911"/>
            <a:chOff x="3062699" y="1083310"/>
            <a:chExt cx="9537605" cy="5023767"/>
          </a:xfrm>
          <a:solidFill>
            <a:srgbClr val="FFCF59"/>
          </a:solidFill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3B174F6-317B-6A4C-8351-E57445787BED}"/>
                </a:ext>
              </a:extLst>
            </p:cNvPr>
            <p:cNvSpPr/>
            <p:nvPr/>
          </p:nvSpPr>
          <p:spPr>
            <a:xfrm>
              <a:off x="11614784" y="1146810"/>
              <a:ext cx="119380" cy="41909"/>
            </a:xfrm>
            <a:custGeom>
              <a:avLst/>
              <a:gdLst>
                <a:gd name="connsiteX0" fmla="*/ 119380 w 119380"/>
                <a:gd name="connsiteY0" fmla="*/ 41910 h 41909"/>
                <a:gd name="connsiteX1" fmla="*/ 60325 w 119380"/>
                <a:gd name="connsiteY1" fmla="*/ 19685 h 41909"/>
                <a:gd name="connsiteX2" fmla="*/ 0 w 119380"/>
                <a:gd name="connsiteY2" fmla="*/ 0 h 41909"/>
                <a:gd name="connsiteX3" fmla="*/ 59690 w 119380"/>
                <a:gd name="connsiteY3" fmla="*/ 22860 h 41909"/>
                <a:gd name="connsiteX4" fmla="*/ 119380 w 119380"/>
                <a:gd name="connsiteY4" fmla="*/ 41910 h 4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380" h="41909">
                  <a:moveTo>
                    <a:pt x="119380" y="41910"/>
                  </a:moveTo>
                  <a:cubicBezTo>
                    <a:pt x="99695" y="34290"/>
                    <a:pt x="80010" y="26670"/>
                    <a:pt x="60325" y="19685"/>
                  </a:cubicBezTo>
                  <a:cubicBezTo>
                    <a:pt x="40005" y="13335"/>
                    <a:pt x="20320" y="6350"/>
                    <a:pt x="0" y="0"/>
                  </a:cubicBezTo>
                  <a:cubicBezTo>
                    <a:pt x="19685" y="6985"/>
                    <a:pt x="39370" y="14605"/>
                    <a:pt x="59690" y="22860"/>
                  </a:cubicBezTo>
                  <a:cubicBezTo>
                    <a:pt x="85725" y="33020"/>
                    <a:pt x="99695" y="36195"/>
                    <a:pt x="119380" y="4191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2F07A1C-CDED-8A4C-B1E7-BA098946DBCF}"/>
                </a:ext>
              </a:extLst>
            </p:cNvPr>
            <p:cNvSpPr/>
            <p:nvPr/>
          </p:nvSpPr>
          <p:spPr>
            <a:xfrm>
              <a:off x="11461750" y="1107439"/>
              <a:ext cx="40640" cy="8255"/>
            </a:xfrm>
            <a:custGeom>
              <a:avLst/>
              <a:gdLst>
                <a:gd name="connsiteX0" fmla="*/ 40640 w 40640"/>
                <a:gd name="connsiteY0" fmla="*/ 8255 h 8255"/>
                <a:gd name="connsiteX1" fmla="*/ 19050 w 40640"/>
                <a:gd name="connsiteY1" fmla="*/ 3175 h 8255"/>
                <a:gd name="connsiteX2" fmla="*/ 0 w 40640"/>
                <a:gd name="connsiteY2" fmla="*/ 0 h 8255"/>
                <a:gd name="connsiteX3" fmla="*/ 40640 w 40640"/>
                <a:gd name="connsiteY3" fmla="*/ 8255 h 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640" h="8255">
                  <a:moveTo>
                    <a:pt x="40640" y="8255"/>
                  </a:moveTo>
                  <a:cubicBezTo>
                    <a:pt x="33020" y="6350"/>
                    <a:pt x="26035" y="5080"/>
                    <a:pt x="19050" y="3175"/>
                  </a:cubicBezTo>
                  <a:cubicBezTo>
                    <a:pt x="12065" y="1905"/>
                    <a:pt x="5715" y="635"/>
                    <a:pt x="0" y="0"/>
                  </a:cubicBezTo>
                  <a:cubicBezTo>
                    <a:pt x="13335" y="3175"/>
                    <a:pt x="26670" y="5715"/>
                    <a:pt x="40640" y="8255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53967BF-6174-ED4C-A25A-6E7BC1ECE3CD}"/>
                </a:ext>
              </a:extLst>
            </p:cNvPr>
            <p:cNvSpPr/>
            <p:nvPr/>
          </p:nvSpPr>
          <p:spPr>
            <a:xfrm>
              <a:off x="11284584" y="1083310"/>
              <a:ext cx="111125" cy="13334"/>
            </a:xfrm>
            <a:custGeom>
              <a:avLst/>
              <a:gdLst>
                <a:gd name="connsiteX0" fmla="*/ 0 w 111125"/>
                <a:gd name="connsiteY0" fmla="*/ 0 h 13334"/>
                <a:gd name="connsiteX1" fmla="*/ 14605 w 111125"/>
                <a:gd name="connsiteY1" fmla="*/ 1270 h 13334"/>
                <a:gd name="connsiteX2" fmla="*/ 28575 w 111125"/>
                <a:gd name="connsiteY2" fmla="*/ 3175 h 13334"/>
                <a:gd name="connsiteX3" fmla="*/ 56515 w 111125"/>
                <a:gd name="connsiteY3" fmla="*/ 6350 h 13334"/>
                <a:gd name="connsiteX4" fmla="*/ 111125 w 111125"/>
                <a:gd name="connsiteY4" fmla="*/ 13335 h 13334"/>
                <a:gd name="connsiteX5" fmla="*/ 60325 w 111125"/>
                <a:gd name="connsiteY5" fmla="*/ 5715 h 13334"/>
                <a:gd name="connsiteX6" fmla="*/ 31750 w 111125"/>
                <a:gd name="connsiteY6" fmla="*/ 2540 h 13334"/>
                <a:gd name="connsiteX7" fmla="*/ 0 w 111125"/>
                <a:gd name="connsiteY7" fmla="*/ 0 h 1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125" h="13334">
                  <a:moveTo>
                    <a:pt x="0" y="0"/>
                  </a:moveTo>
                  <a:cubicBezTo>
                    <a:pt x="5080" y="635"/>
                    <a:pt x="9525" y="635"/>
                    <a:pt x="14605" y="1270"/>
                  </a:cubicBezTo>
                  <a:cubicBezTo>
                    <a:pt x="19685" y="1905"/>
                    <a:pt x="24130" y="2540"/>
                    <a:pt x="28575" y="3175"/>
                  </a:cubicBezTo>
                  <a:cubicBezTo>
                    <a:pt x="38100" y="4445"/>
                    <a:pt x="47625" y="5715"/>
                    <a:pt x="56515" y="6350"/>
                  </a:cubicBezTo>
                  <a:cubicBezTo>
                    <a:pt x="74930" y="8890"/>
                    <a:pt x="93345" y="10160"/>
                    <a:pt x="111125" y="13335"/>
                  </a:cubicBezTo>
                  <a:cubicBezTo>
                    <a:pt x="95885" y="10160"/>
                    <a:pt x="78740" y="7620"/>
                    <a:pt x="60325" y="5715"/>
                  </a:cubicBezTo>
                  <a:cubicBezTo>
                    <a:pt x="50800" y="4445"/>
                    <a:pt x="41275" y="3810"/>
                    <a:pt x="31750" y="2540"/>
                  </a:cubicBezTo>
                  <a:cubicBezTo>
                    <a:pt x="21590" y="1905"/>
                    <a:pt x="11430" y="635"/>
                    <a:pt x="0" y="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4198C4E2-4389-794D-AE93-B225D967AB93}"/>
                </a:ext>
              </a:extLst>
            </p:cNvPr>
            <p:cNvSpPr/>
            <p:nvPr/>
          </p:nvSpPr>
          <p:spPr>
            <a:xfrm>
              <a:off x="11396344" y="1097280"/>
              <a:ext cx="65405" cy="13334"/>
            </a:xfrm>
            <a:custGeom>
              <a:avLst/>
              <a:gdLst>
                <a:gd name="connsiteX0" fmla="*/ 61595 w 65405"/>
                <a:gd name="connsiteY0" fmla="*/ 13335 h 13334"/>
                <a:gd name="connsiteX1" fmla="*/ 64770 w 65405"/>
                <a:gd name="connsiteY1" fmla="*/ 10160 h 13334"/>
                <a:gd name="connsiteX2" fmla="*/ 65405 w 65405"/>
                <a:gd name="connsiteY2" fmla="*/ 10160 h 13334"/>
                <a:gd name="connsiteX3" fmla="*/ 0 w 65405"/>
                <a:gd name="connsiteY3" fmla="*/ 0 h 13334"/>
                <a:gd name="connsiteX4" fmla="*/ 61595 w 65405"/>
                <a:gd name="connsiteY4" fmla="*/ 13335 h 1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05" h="13334">
                  <a:moveTo>
                    <a:pt x="61595" y="13335"/>
                  </a:moveTo>
                  <a:cubicBezTo>
                    <a:pt x="48895" y="9525"/>
                    <a:pt x="42545" y="6985"/>
                    <a:pt x="64770" y="10160"/>
                  </a:cubicBezTo>
                  <a:cubicBezTo>
                    <a:pt x="64770" y="10160"/>
                    <a:pt x="65405" y="10160"/>
                    <a:pt x="65405" y="10160"/>
                  </a:cubicBezTo>
                  <a:cubicBezTo>
                    <a:pt x="43815" y="6350"/>
                    <a:pt x="22225" y="3175"/>
                    <a:pt x="0" y="0"/>
                  </a:cubicBezTo>
                  <a:cubicBezTo>
                    <a:pt x="22861" y="4445"/>
                    <a:pt x="43815" y="8890"/>
                    <a:pt x="61595" y="13335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1CE1A344-2232-AB49-975F-1625DDEFC0A0}"/>
                </a:ext>
              </a:extLst>
            </p:cNvPr>
            <p:cNvSpPr/>
            <p:nvPr/>
          </p:nvSpPr>
          <p:spPr>
            <a:xfrm>
              <a:off x="11457940" y="1110614"/>
              <a:ext cx="39369" cy="12065"/>
            </a:xfrm>
            <a:custGeom>
              <a:avLst/>
              <a:gdLst>
                <a:gd name="connsiteX0" fmla="*/ 0 w 39369"/>
                <a:gd name="connsiteY0" fmla="*/ 0 h 12065"/>
                <a:gd name="connsiteX1" fmla="*/ 39370 w 39369"/>
                <a:gd name="connsiteY1" fmla="*/ 12065 h 12065"/>
                <a:gd name="connsiteX2" fmla="*/ 0 w 39369"/>
                <a:gd name="connsiteY2" fmla="*/ 0 h 12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369" h="12065">
                  <a:moveTo>
                    <a:pt x="0" y="0"/>
                  </a:moveTo>
                  <a:cubicBezTo>
                    <a:pt x="12700" y="4445"/>
                    <a:pt x="32385" y="10160"/>
                    <a:pt x="39370" y="12065"/>
                  </a:cubicBezTo>
                  <a:cubicBezTo>
                    <a:pt x="27305" y="8255"/>
                    <a:pt x="14605" y="4445"/>
                    <a:pt x="0" y="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080F393-576C-964B-AD8E-9B6422A36B7C}"/>
                </a:ext>
              </a:extLst>
            </p:cNvPr>
            <p:cNvSpPr/>
            <p:nvPr/>
          </p:nvSpPr>
          <p:spPr>
            <a:xfrm>
              <a:off x="10653741" y="1110614"/>
              <a:ext cx="1234093" cy="179705"/>
            </a:xfrm>
            <a:custGeom>
              <a:avLst/>
              <a:gdLst>
                <a:gd name="connsiteX0" fmla="*/ 743874 w 1234093"/>
                <a:gd name="connsiteY0" fmla="*/ 22225 h 179705"/>
                <a:gd name="connsiteX1" fmla="*/ 685453 w 1234093"/>
                <a:gd name="connsiteY1" fmla="*/ 7620 h 179705"/>
                <a:gd name="connsiteX2" fmla="*/ 648624 w 1234093"/>
                <a:gd name="connsiteY2" fmla="*/ 3810 h 179705"/>
                <a:gd name="connsiteX3" fmla="*/ 630209 w 1234093"/>
                <a:gd name="connsiteY3" fmla="*/ 2540 h 179705"/>
                <a:gd name="connsiteX4" fmla="*/ 612428 w 1234093"/>
                <a:gd name="connsiteY4" fmla="*/ 1905 h 179705"/>
                <a:gd name="connsiteX5" fmla="*/ 576868 w 1234093"/>
                <a:gd name="connsiteY5" fmla="*/ 635 h 179705"/>
                <a:gd name="connsiteX6" fmla="*/ 559724 w 1234093"/>
                <a:gd name="connsiteY6" fmla="*/ 0 h 179705"/>
                <a:gd name="connsiteX7" fmla="*/ 542578 w 1234093"/>
                <a:gd name="connsiteY7" fmla="*/ 0 h 179705"/>
                <a:gd name="connsiteX8" fmla="*/ 473999 w 1234093"/>
                <a:gd name="connsiteY8" fmla="*/ 0 h 179705"/>
                <a:gd name="connsiteX9" fmla="*/ 404149 w 1234093"/>
                <a:gd name="connsiteY9" fmla="*/ 1905 h 179705"/>
                <a:gd name="connsiteX10" fmla="*/ 327314 w 1234093"/>
                <a:gd name="connsiteY10" fmla="*/ 2540 h 179705"/>
                <a:gd name="connsiteX11" fmla="*/ 286039 w 1234093"/>
                <a:gd name="connsiteY11" fmla="*/ 2540 h 179705"/>
                <a:gd name="connsiteX12" fmla="*/ 249843 w 1234093"/>
                <a:gd name="connsiteY12" fmla="*/ 5715 h 179705"/>
                <a:gd name="connsiteX13" fmla="*/ 206028 w 1234093"/>
                <a:gd name="connsiteY13" fmla="*/ 12065 h 179705"/>
                <a:gd name="connsiteX14" fmla="*/ 193328 w 1234093"/>
                <a:gd name="connsiteY14" fmla="*/ 13970 h 179705"/>
                <a:gd name="connsiteX15" fmla="*/ 180628 w 1234093"/>
                <a:gd name="connsiteY15" fmla="*/ 16510 h 179705"/>
                <a:gd name="connsiteX16" fmla="*/ 153959 w 1234093"/>
                <a:gd name="connsiteY16" fmla="*/ 21590 h 179705"/>
                <a:gd name="connsiteX17" fmla="*/ 101253 w 1234093"/>
                <a:gd name="connsiteY17" fmla="*/ 31750 h 179705"/>
                <a:gd name="connsiteX18" fmla="*/ 53628 w 1234093"/>
                <a:gd name="connsiteY18" fmla="*/ 43180 h 179705"/>
                <a:gd name="connsiteX19" fmla="*/ 46009 w 1234093"/>
                <a:gd name="connsiteY19" fmla="*/ 50800 h 179705"/>
                <a:gd name="connsiteX20" fmla="*/ 87284 w 1234093"/>
                <a:gd name="connsiteY20" fmla="*/ 42545 h 179705"/>
                <a:gd name="connsiteX21" fmla="*/ 127289 w 1234093"/>
                <a:gd name="connsiteY21" fmla="*/ 36195 h 179705"/>
                <a:gd name="connsiteX22" fmla="*/ 202853 w 1234093"/>
                <a:gd name="connsiteY22" fmla="*/ 24765 h 179705"/>
                <a:gd name="connsiteX23" fmla="*/ 274609 w 1234093"/>
                <a:gd name="connsiteY23" fmla="*/ 16510 h 179705"/>
                <a:gd name="connsiteX24" fmla="*/ 291753 w 1234093"/>
                <a:gd name="connsiteY24" fmla="*/ 14605 h 179705"/>
                <a:gd name="connsiteX25" fmla="*/ 308899 w 1234093"/>
                <a:gd name="connsiteY25" fmla="*/ 13335 h 179705"/>
                <a:gd name="connsiteX26" fmla="*/ 343189 w 1234093"/>
                <a:gd name="connsiteY26" fmla="*/ 10795 h 179705"/>
                <a:gd name="connsiteX27" fmla="*/ 625128 w 1234093"/>
                <a:gd name="connsiteY27" fmla="*/ 11430 h 179705"/>
                <a:gd name="connsiteX28" fmla="*/ 869603 w 1234093"/>
                <a:gd name="connsiteY28" fmla="*/ 46355 h 179705"/>
                <a:gd name="connsiteX29" fmla="*/ 1108999 w 1234093"/>
                <a:gd name="connsiteY29" fmla="*/ 120650 h 179705"/>
                <a:gd name="connsiteX30" fmla="*/ 1142018 w 1234093"/>
                <a:gd name="connsiteY30" fmla="*/ 134620 h 179705"/>
                <a:gd name="connsiteX31" fmla="*/ 1173134 w 1234093"/>
                <a:gd name="connsiteY31" fmla="*/ 149225 h 179705"/>
                <a:gd name="connsiteX32" fmla="*/ 1234093 w 1234093"/>
                <a:gd name="connsiteY32" fmla="*/ 179705 h 179705"/>
                <a:gd name="connsiteX33" fmla="*/ 1214409 w 1234093"/>
                <a:gd name="connsiteY33" fmla="*/ 168910 h 179705"/>
                <a:gd name="connsiteX34" fmla="*/ 1194089 w 1234093"/>
                <a:gd name="connsiteY34" fmla="*/ 158750 h 179705"/>
                <a:gd name="connsiteX35" fmla="*/ 1153449 w 1234093"/>
                <a:gd name="connsiteY35" fmla="*/ 138430 h 179705"/>
                <a:gd name="connsiteX36" fmla="*/ 1110268 w 1234093"/>
                <a:gd name="connsiteY36" fmla="*/ 118745 h 179705"/>
                <a:gd name="connsiteX37" fmla="*/ 1065184 w 1234093"/>
                <a:gd name="connsiteY37" fmla="*/ 99060 h 179705"/>
                <a:gd name="connsiteX38" fmla="*/ 743874 w 1234093"/>
                <a:gd name="connsiteY38" fmla="*/ 22225 h 17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34093" h="179705">
                  <a:moveTo>
                    <a:pt x="743874" y="22225"/>
                  </a:moveTo>
                  <a:cubicBezTo>
                    <a:pt x="722284" y="19685"/>
                    <a:pt x="728634" y="10795"/>
                    <a:pt x="685453" y="7620"/>
                  </a:cubicBezTo>
                  <a:cubicBezTo>
                    <a:pt x="672753" y="6350"/>
                    <a:pt x="660689" y="5080"/>
                    <a:pt x="648624" y="3810"/>
                  </a:cubicBezTo>
                  <a:cubicBezTo>
                    <a:pt x="642274" y="3175"/>
                    <a:pt x="636559" y="2540"/>
                    <a:pt x="630209" y="2540"/>
                  </a:cubicBezTo>
                  <a:cubicBezTo>
                    <a:pt x="624493" y="2540"/>
                    <a:pt x="618143" y="1905"/>
                    <a:pt x="612428" y="1905"/>
                  </a:cubicBezTo>
                  <a:cubicBezTo>
                    <a:pt x="600364" y="1270"/>
                    <a:pt x="588934" y="635"/>
                    <a:pt x="576868" y="635"/>
                  </a:cubicBezTo>
                  <a:cubicBezTo>
                    <a:pt x="571153" y="635"/>
                    <a:pt x="565439" y="0"/>
                    <a:pt x="559724" y="0"/>
                  </a:cubicBezTo>
                  <a:cubicBezTo>
                    <a:pt x="554009" y="0"/>
                    <a:pt x="548293" y="0"/>
                    <a:pt x="542578" y="0"/>
                  </a:cubicBezTo>
                  <a:cubicBezTo>
                    <a:pt x="519718" y="0"/>
                    <a:pt x="496859" y="0"/>
                    <a:pt x="473999" y="0"/>
                  </a:cubicBezTo>
                  <a:cubicBezTo>
                    <a:pt x="451139" y="635"/>
                    <a:pt x="427643" y="1270"/>
                    <a:pt x="404149" y="1905"/>
                  </a:cubicBezTo>
                  <a:cubicBezTo>
                    <a:pt x="382559" y="2540"/>
                    <a:pt x="354618" y="3175"/>
                    <a:pt x="327314" y="2540"/>
                  </a:cubicBezTo>
                  <a:cubicBezTo>
                    <a:pt x="313343" y="2540"/>
                    <a:pt x="299374" y="1905"/>
                    <a:pt x="286039" y="2540"/>
                  </a:cubicBezTo>
                  <a:cubicBezTo>
                    <a:pt x="272703" y="3175"/>
                    <a:pt x="260639" y="4445"/>
                    <a:pt x="249843" y="5715"/>
                  </a:cubicBezTo>
                  <a:cubicBezTo>
                    <a:pt x="237143" y="7620"/>
                    <a:pt x="221903" y="9525"/>
                    <a:pt x="206028" y="12065"/>
                  </a:cubicBezTo>
                  <a:cubicBezTo>
                    <a:pt x="202218" y="12700"/>
                    <a:pt x="197774" y="13335"/>
                    <a:pt x="193328" y="13970"/>
                  </a:cubicBezTo>
                  <a:cubicBezTo>
                    <a:pt x="188884" y="14605"/>
                    <a:pt x="185074" y="15875"/>
                    <a:pt x="180628" y="16510"/>
                  </a:cubicBezTo>
                  <a:cubicBezTo>
                    <a:pt x="171739" y="18415"/>
                    <a:pt x="162849" y="19685"/>
                    <a:pt x="153959" y="21590"/>
                  </a:cubicBezTo>
                  <a:cubicBezTo>
                    <a:pt x="136178" y="24765"/>
                    <a:pt x="118399" y="28575"/>
                    <a:pt x="101253" y="31750"/>
                  </a:cubicBezTo>
                  <a:cubicBezTo>
                    <a:pt x="84109" y="35560"/>
                    <a:pt x="68234" y="39370"/>
                    <a:pt x="53628" y="43180"/>
                  </a:cubicBezTo>
                  <a:cubicBezTo>
                    <a:pt x="-2886" y="57150"/>
                    <a:pt x="-28286" y="64770"/>
                    <a:pt x="46009" y="50800"/>
                  </a:cubicBezTo>
                  <a:cubicBezTo>
                    <a:pt x="59978" y="48260"/>
                    <a:pt x="73949" y="45085"/>
                    <a:pt x="87284" y="42545"/>
                  </a:cubicBezTo>
                  <a:cubicBezTo>
                    <a:pt x="100618" y="40005"/>
                    <a:pt x="113953" y="38100"/>
                    <a:pt x="127289" y="36195"/>
                  </a:cubicBezTo>
                  <a:cubicBezTo>
                    <a:pt x="153324" y="32385"/>
                    <a:pt x="178724" y="27940"/>
                    <a:pt x="202853" y="24765"/>
                  </a:cubicBezTo>
                  <a:cubicBezTo>
                    <a:pt x="227618" y="22225"/>
                    <a:pt x="251114" y="19050"/>
                    <a:pt x="274609" y="16510"/>
                  </a:cubicBezTo>
                  <a:cubicBezTo>
                    <a:pt x="280324" y="15875"/>
                    <a:pt x="286039" y="15240"/>
                    <a:pt x="291753" y="14605"/>
                  </a:cubicBezTo>
                  <a:cubicBezTo>
                    <a:pt x="297468" y="13970"/>
                    <a:pt x="303184" y="13970"/>
                    <a:pt x="308899" y="13335"/>
                  </a:cubicBezTo>
                  <a:cubicBezTo>
                    <a:pt x="320328" y="12700"/>
                    <a:pt x="331759" y="11430"/>
                    <a:pt x="343189" y="10795"/>
                  </a:cubicBezTo>
                  <a:cubicBezTo>
                    <a:pt x="434628" y="4445"/>
                    <a:pt x="522893" y="2540"/>
                    <a:pt x="625128" y="11430"/>
                  </a:cubicBezTo>
                  <a:cubicBezTo>
                    <a:pt x="708314" y="17780"/>
                    <a:pt x="788959" y="29210"/>
                    <a:pt x="869603" y="46355"/>
                  </a:cubicBezTo>
                  <a:cubicBezTo>
                    <a:pt x="949614" y="64770"/>
                    <a:pt x="1029624" y="89535"/>
                    <a:pt x="1108999" y="120650"/>
                  </a:cubicBezTo>
                  <a:cubicBezTo>
                    <a:pt x="1119793" y="125095"/>
                    <a:pt x="1131224" y="130175"/>
                    <a:pt x="1142018" y="134620"/>
                  </a:cubicBezTo>
                  <a:cubicBezTo>
                    <a:pt x="1152814" y="139065"/>
                    <a:pt x="1162974" y="144145"/>
                    <a:pt x="1173134" y="149225"/>
                  </a:cubicBezTo>
                  <a:cubicBezTo>
                    <a:pt x="1193453" y="159385"/>
                    <a:pt x="1214409" y="168910"/>
                    <a:pt x="1234093" y="179705"/>
                  </a:cubicBezTo>
                  <a:cubicBezTo>
                    <a:pt x="1227743" y="175895"/>
                    <a:pt x="1221393" y="172720"/>
                    <a:pt x="1214409" y="168910"/>
                  </a:cubicBezTo>
                  <a:cubicBezTo>
                    <a:pt x="1208059" y="165735"/>
                    <a:pt x="1201074" y="161925"/>
                    <a:pt x="1194089" y="158750"/>
                  </a:cubicBezTo>
                  <a:cubicBezTo>
                    <a:pt x="1180753" y="151765"/>
                    <a:pt x="1166784" y="145415"/>
                    <a:pt x="1153449" y="138430"/>
                  </a:cubicBezTo>
                  <a:cubicBezTo>
                    <a:pt x="1139478" y="131445"/>
                    <a:pt x="1124874" y="125730"/>
                    <a:pt x="1110268" y="118745"/>
                  </a:cubicBezTo>
                  <a:cubicBezTo>
                    <a:pt x="1095664" y="112395"/>
                    <a:pt x="1081059" y="105410"/>
                    <a:pt x="1065184" y="99060"/>
                  </a:cubicBezTo>
                  <a:cubicBezTo>
                    <a:pt x="985174" y="64770"/>
                    <a:pt x="879764" y="43180"/>
                    <a:pt x="743874" y="22225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38062EB-C15E-734B-8B5F-1E0989966176}"/>
                </a:ext>
              </a:extLst>
            </p:cNvPr>
            <p:cNvSpPr/>
            <p:nvPr/>
          </p:nvSpPr>
          <p:spPr>
            <a:xfrm>
              <a:off x="12218034" y="1464310"/>
              <a:ext cx="325120" cy="243204"/>
            </a:xfrm>
            <a:custGeom>
              <a:avLst/>
              <a:gdLst>
                <a:gd name="connsiteX0" fmla="*/ 298450 w 325120"/>
                <a:gd name="connsiteY0" fmla="*/ 215265 h 243204"/>
                <a:gd name="connsiteX1" fmla="*/ 243840 w 325120"/>
                <a:gd name="connsiteY1" fmla="*/ 178435 h 243204"/>
                <a:gd name="connsiteX2" fmla="*/ 0 w 325120"/>
                <a:gd name="connsiteY2" fmla="*/ 0 h 243204"/>
                <a:gd name="connsiteX3" fmla="*/ 34925 w 325120"/>
                <a:gd name="connsiteY3" fmla="*/ 29845 h 243204"/>
                <a:gd name="connsiteX4" fmla="*/ 48895 w 325120"/>
                <a:gd name="connsiteY4" fmla="*/ 33655 h 243204"/>
                <a:gd name="connsiteX5" fmla="*/ 325120 w 325120"/>
                <a:gd name="connsiteY5" fmla="*/ 243205 h 243204"/>
                <a:gd name="connsiteX6" fmla="*/ 298450 w 325120"/>
                <a:gd name="connsiteY6" fmla="*/ 215265 h 243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120" h="243204">
                  <a:moveTo>
                    <a:pt x="298450" y="215265"/>
                  </a:moveTo>
                  <a:cubicBezTo>
                    <a:pt x="280670" y="203200"/>
                    <a:pt x="243840" y="178435"/>
                    <a:pt x="243840" y="178435"/>
                  </a:cubicBezTo>
                  <a:cubicBezTo>
                    <a:pt x="169545" y="114935"/>
                    <a:pt x="85725" y="55880"/>
                    <a:pt x="0" y="0"/>
                  </a:cubicBezTo>
                  <a:cubicBezTo>
                    <a:pt x="11430" y="9525"/>
                    <a:pt x="22860" y="19685"/>
                    <a:pt x="34925" y="29845"/>
                  </a:cubicBezTo>
                  <a:cubicBezTo>
                    <a:pt x="83185" y="63500"/>
                    <a:pt x="90170" y="65405"/>
                    <a:pt x="48895" y="33655"/>
                  </a:cubicBezTo>
                  <a:cubicBezTo>
                    <a:pt x="142875" y="107315"/>
                    <a:pt x="231775" y="175895"/>
                    <a:pt x="325120" y="243205"/>
                  </a:cubicBezTo>
                  <a:cubicBezTo>
                    <a:pt x="321310" y="237490"/>
                    <a:pt x="323850" y="235585"/>
                    <a:pt x="298450" y="215265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34B86663-7525-5748-8DBF-5684AACDF3C0}"/>
                </a:ext>
              </a:extLst>
            </p:cNvPr>
            <p:cNvSpPr/>
            <p:nvPr/>
          </p:nvSpPr>
          <p:spPr>
            <a:xfrm>
              <a:off x="12543790" y="1708150"/>
              <a:ext cx="56515" cy="41275"/>
            </a:xfrm>
            <a:custGeom>
              <a:avLst/>
              <a:gdLst>
                <a:gd name="connsiteX0" fmla="*/ 54610 w 56515"/>
                <a:gd name="connsiteY0" fmla="*/ 39370 h 41275"/>
                <a:gd name="connsiteX1" fmla="*/ 0 w 56515"/>
                <a:gd name="connsiteY1" fmla="*/ 0 h 41275"/>
                <a:gd name="connsiteX2" fmla="*/ 1270 w 56515"/>
                <a:gd name="connsiteY2" fmla="*/ 1905 h 41275"/>
                <a:gd name="connsiteX3" fmla="*/ 56515 w 56515"/>
                <a:gd name="connsiteY3" fmla="*/ 41275 h 41275"/>
                <a:gd name="connsiteX4" fmla="*/ 54610 w 56515"/>
                <a:gd name="connsiteY4" fmla="*/ 39370 h 4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515" h="41275">
                  <a:moveTo>
                    <a:pt x="54610" y="39370"/>
                  </a:moveTo>
                  <a:cubicBezTo>
                    <a:pt x="36195" y="26035"/>
                    <a:pt x="17780" y="12700"/>
                    <a:pt x="0" y="0"/>
                  </a:cubicBezTo>
                  <a:cubicBezTo>
                    <a:pt x="0" y="635"/>
                    <a:pt x="1270" y="1270"/>
                    <a:pt x="1270" y="1905"/>
                  </a:cubicBezTo>
                  <a:cubicBezTo>
                    <a:pt x="19685" y="15240"/>
                    <a:pt x="38100" y="27940"/>
                    <a:pt x="56515" y="41275"/>
                  </a:cubicBezTo>
                  <a:cubicBezTo>
                    <a:pt x="55880" y="40005"/>
                    <a:pt x="55245" y="39370"/>
                    <a:pt x="54610" y="3937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67371F56-1A40-D84A-A4E5-D835F63406D2}"/>
                </a:ext>
              </a:extLst>
            </p:cNvPr>
            <p:cNvSpPr/>
            <p:nvPr/>
          </p:nvSpPr>
          <p:spPr>
            <a:xfrm>
              <a:off x="3062699" y="1096644"/>
              <a:ext cx="7953915" cy="5010432"/>
            </a:xfrm>
            <a:custGeom>
              <a:avLst/>
              <a:gdLst>
                <a:gd name="connsiteX0" fmla="*/ 7758970 w 7953915"/>
                <a:gd name="connsiteY0" fmla="*/ 8255 h 5010432"/>
                <a:gd name="connsiteX1" fmla="*/ 7344315 w 7953915"/>
                <a:gd name="connsiteY1" fmla="*/ 97155 h 5010432"/>
                <a:gd name="connsiteX2" fmla="*/ 7245256 w 7953915"/>
                <a:gd name="connsiteY2" fmla="*/ 126365 h 5010432"/>
                <a:gd name="connsiteX3" fmla="*/ 7148100 w 7953915"/>
                <a:gd name="connsiteY3" fmla="*/ 158115 h 5010432"/>
                <a:gd name="connsiteX4" fmla="*/ 7099840 w 7953915"/>
                <a:gd name="connsiteY4" fmla="*/ 174625 h 5010432"/>
                <a:gd name="connsiteX5" fmla="*/ 7052215 w 7953915"/>
                <a:gd name="connsiteY5" fmla="*/ 191770 h 5010432"/>
                <a:gd name="connsiteX6" fmla="*/ 7004590 w 7953915"/>
                <a:gd name="connsiteY6" fmla="*/ 208915 h 5010432"/>
                <a:gd name="connsiteX7" fmla="*/ 6981095 w 7953915"/>
                <a:gd name="connsiteY7" fmla="*/ 217170 h 5010432"/>
                <a:gd name="connsiteX8" fmla="*/ 6957600 w 7953915"/>
                <a:gd name="connsiteY8" fmla="*/ 226695 h 5010432"/>
                <a:gd name="connsiteX9" fmla="*/ 6901720 w 7953915"/>
                <a:gd name="connsiteY9" fmla="*/ 254635 h 5010432"/>
                <a:gd name="connsiteX10" fmla="*/ 6872510 w 7953915"/>
                <a:gd name="connsiteY10" fmla="*/ 266700 h 5010432"/>
                <a:gd name="connsiteX11" fmla="*/ 6843935 w 7953915"/>
                <a:gd name="connsiteY11" fmla="*/ 280035 h 5010432"/>
                <a:gd name="connsiteX12" fmla="*/ 6741700 w 7953915"/>
                <a:gd name="connsiteY12" fmla="*/ 337185 h 5010432"/>
                <a:gd name="connsiteX13" fmla="*/ 6706775 w 7953915"/>
                <a:gd name="connsiteY13" fmla="*/ 359410 h 5010432"/>
                <a:gd name="connsiteX14" fmla="*/ 6706140 w 7953915"/>
                <a:gd name="connsiteY14" fmla="*/ 360045 h 5010432"/>
                <a:gd name="connsiteX15" fmla="*/ 6706775 w 7953915"/>
                <a:gd name="connsiteY15" fmla="*/ 364490 h 5010432"/>
                <a:gd name="connsiteX16" fmla="*/ 6743606 w 7953915"/>
                <a:gd name="connsiteY16" fmla="*/ 346075 h 5010432"/>
                <a:gd name="connsiteX17" fmla="*/ 6706775 w 7953915"/>
                <a:gd name="connsiteY17" fmla="*/ 364490 h 5010432"/>
                <a:gd name="connsiteX18" fmla="*/ 6652165 w 7953915"/>
                <a:gd name="connsiteY18" fmla="*/ 396240 h 5010432"/>
                <a:gd name="connsiteX19" fmla="*/ 6560090 w 7953915"/>
                <a:gd name="connsiteY19" fmla="*/ 459105 h 5010432"/>
                <a:gd name="connsiteX20" fmla="*/ 6608985 w 7953915"/>
                <a:gd name="connsiteY20" fmla="*/ 424180 h 5010432"/>
                <a:gd name="connsiteX21" fmla="*/ 6652165 w 7953915"/>
                <a:gd name="connsiteY21" fmla="*/ 396240 h 5010432"/>
                <a:gd name="connsiteX22" fmla="*/ 6706775 w 7953915"/>
                <a:gd name="connsiteY22" fmla="*/ 360045 h 5010432"/>
                <a:gd name="connsiteX23" fmla="*/ 6722650 w 7953915"/>
                <a:gd name="connsiteY23" fmla="*/ 349250 h 5010432"/>
                <a:gd name="connsiteX24" fmla="*/ 6610256 w 7953915"/>
                <a:gd name="connsiteY24" fmla="*/ 421005 h 5010432"/>
                <a:gd name="connsiteX25" fmla="*/ 6501035 w 7953915"/>
                <a:gd name="connsiteY25" fmla="*/ 496570 h 5010432"/>
                <a:gd name="connsiteX26" fmla="*/ 6456585 w 7953915"/>
                <a:gd name="connsiteY26" fmla="*/ 530225 h 5010432"/>
                <a:gd name="connsiteX27" fmla="*/ 6321965 w 7953915"/>
                <a:gd name="connsiteY27" fmla="*/ 630555 h 5010432"/>
                <a:gd name="connsiteX28" fmla="*/ 6284500 w 7953915"/>
                <a:gd name="connsiteY28" fmla="*/ 659765 h 5010432"/>
                <a:gd name="connsiteX29" fmla="*/ 6292120 w 7953915"/>
                <a:gd name="connsiteY29" fmla="*/ 654685 h 5010432"/>
                <a:gd name="connsiteX30" fmla="*/ 6277515 w 7953915"/>
                <a:gd name="connsiteY30" fmla="*/ 665480 h 5010432"/>
                <a:gd name="connsiteX31" fmla="*/ 6121306 w 7953915"/>
                <a:gd name="connsiteY31" fmla="*/ 792480 h 5010432"/>
                <a:gd name="connsiteX32" fmla="*/ 6022881 w 7953915"/>
                <a:gd name="connsiteY32" fmla="*/ 882650 h 5010432"/>
                <a:gd name="connsiteX33" fmla="*/ 5986050 w 7953915"/>
                <a:gd name="connsiteY33" fmla="*/ 908685 h 5010432"/>
                <a:gd name="connsiteX34" fmla="*/ 5932710 w 7953915"/>
                <a:gd name="connsiteY34" fmla="*/ 961390 h 5010432"/>
                <a:gd name="connsiteX35" fmla="*/ 6013356 w 7953915"/>
                <a:gd name="connsiteY35" fmla="*/ 901065 h 5010432"/>
                <a:gd name="connsiteX36" fmla="*/ 6130195 w 7953915"/>
                <a:gd name="connsiteY36" fmla="*/ 800735 h 5010432"/>
                <a:gd name="connsiteX37" fmla="*/ 6013356 w 7953915"/>
                <a:gd name="connsiteY37" fmla="*/ 901065 h 5010432"/>
                <a:gd name="connsiteX38" fmla="*/ 5932710 w 7953915"/>
                <a:gd name="connsiteY38" fmla="*/ 961390 h 5010432"/>
                <a:gd name="connsiteX39" fmla="*/ 5771420 w 7953915"/>
                <a:gd name="connsiteY39" fmla="*/ 1099185 h 5010432"/>
                <a:gd name="connsiteX40" fmla="*/ 5932710 w 7953915"/>
                <a:gd name="connsiteY40" fmla="*/ 961390 h 5010432"/>
                <a:gd name="connsiteX41" fmla="*/ 5986050 w 7953915"/>
                <a:gd name="connsiteY41" fmla="*/ 908685 h 5010432"/>
                <a:gd name="connsiteX42" fmla="*/ 6022881 w 7953915"/>
                <a:gd name="connsiteY42" fmla="*/ 882650 h 5010432"/>
                <a:gd name="connsiteX43" fmla="*/ 6121306 w 7953915"/>
                <a:gd name="connsiteY43" fmla="*/ 792480 h 5010432"/>
                <a:gd name="connsiteX44" fmla="*/ 5817775 w 7953915"/>
                <a:gd name="connsiteY44" fmla="*/ 1053465 h 5010432"/>
                <a:gd name="connsiteX45" fmla="*/ 5342795 w 7953915"/>
                <a:gd name="connsiteY45" fmla="*/ 1489710 h 5010432"/>
                <a:gd name="connsiteX46" fmla="*/ 4884960 w 7953915"/>
                <a:gd name="connsiteY46" fmla="*/ 1929765 h 5010432"/>
                <a:gd name="connsiteX47" fmla="*/ 3952780 w 7953915"/>
                <a:gd name="connsiteY47" fmla="*/ 2841625 h 5010432"/>
                <a:gd name="connsiteX48" fmla="*/ 2912650 w 7953915"/>
                <a:gd name="connsiteY48" fmla="*/ 3813175 h 5010432"/>
                <a:gd name="connsiteX49" fmla="*/ 2397665 w 7953915"/>
                <a:gd name="connsiteY49" fmla="*/ 4252595 h 5010432"/>
                <a:gd name="connsiteX50" fmla="*/ 1866805 w 7953915"/>
                <a:gd name="connsiteY50" fmla="*/ 4645660 h 5010432"/>
                <a:gd name="connsiteX51" fmla="*/ 1582960 w 7953915"/>
                <a:gd name="connsiteY51" fmla="*/ 4808220 h 5010432"/>
                <a:gd name="connsiteX52" fmla="*/ 1433100 w 7953915"/>
                <a:gd name="connsiteY52" fmla="*/ 4871085 h 5010432"/>
                <a:gd name="connsiteX53" fmla="*/ 1356265 w 7953915"/>
                <a:gd name="connsiteY53" fmla="*/ 4894580 h 5010432"/>
                <a:gd name="connsiteX54" fmla="*/ 1336580 w 7953915"/>
                <a:gd name="connsiteY54" fmla="*/ 4899025 h 5010432"/>
                <a:gd name="connsiteX55" fmla="*/ 1327055 w 7953915"/>
                <a:gd name="connsiteY55" fmla="*/ 4901565 h 5010432"/>
                <a:gd name="connsiteX56" fmla="*/ 1317530 w 7953915"/>
                <a:gd name="connsiteY56" fmla="*/ 4903470 h 5010432"/>
                <a:gd name="connsiteX57" fmla="*/ 1297845 w 7953915"/>
                <a:gd name="connsiteY57" fmla="*/ 4907280 h 5010432"/>
                <a:gd name="connsiteX58" fmla="*/ 1278160 w 7953915"/>
                <a:gd name="connsiteY58" fmla="*/ 4910455 h 5010432"/>
                <a:gd name="connsiteX59" fmla="*/ 1200690 w 7953915"/>
                <a:gd name="connsiteY59" fmla="*/ 4916170 h 5010432"/>
                <a:gd name="connsiteX60" fmla="*/ 1191165 w 7953915"/>
                <a:gd name="connsiteY60" fmla="*/ 4916170 h 5010432"/>
                <a:gd name="connsiteX61" fmla="*/ 1181640 w 7953915"/>
                <a:gd name="connsiteY61" fmla="*/ 4915535 h 5010432"/>
                <a:gd name="connsiteX62" fmla="*/ 1172115 w 7953915"/>
                <a:gd name="connsiteY62" fmla="*/ 4914900 h 5010432"/>
                <a:gd name="connsiteX63" fmla="*/ 1162590 w 7953915"/>
                <a:gd name="connsiteY63" fmla="*/ 4914265 h 5010432"/>
                <a:gd name="connsiteX64" fmla="*/ 1121950 w 7953915"/>
                <a:gd name="connsiteY64" fmla="*/ 4909820 h 5010432"/>
                <a:gd name="connsiteX65" fmla="*/ 962565 w 7953915"/>
                <a:gd name="connsiteY65" fmla="*/ 4876165 h 5010432"/>
                <a:gd name="connsiteX66" fmla="*/ 669830 w 7953915"/>
                <a:gd name="connsiteY66" fmla="*/ 4730750 h 5010432"/>
                <a:gd name="connsiteX67" fmla="*/ 563150 w 7953915"/>
                <a:gd name="connsiteY67" fmla="*/ 4640580 h 5010432"/>
                <a:gd name="connsiteX68" fmla="*/ 455200 w 7953915"/>
                <a:gd name="connsiteY68" fmla="*/ 4521835 h 5010432"/>
                <a:gd name="connsiteX69" fmla="*/ 269145 w 7953915"/>
                <a:gd name="connsiteY69" fmla="*/ 4217035 h 5010432"/>
                <a:gd name="connsiteX70" fmla="*/ 199295 w 7953915"/>
                <a:gd name="connsiteY70" fmla="*/ 4047490 h 5010432"/>
                <a:gd name="connsiteX71" fmla="*/ 145955 w 7953915"/>
                <a:gd name="connsiteY71" fmla="*/ 3879215 h 5010432"/>
                <a:gd name="connsiteX72" fmla="*/ 81185 w 7953915"/>
                <a:gd name="connsiteY72" fmla="*/ 3583940 h 5010432"/>
                <a:gd name="connsiteX73" fmla="*/ 39910 w 7953915"/>
                <a:gd name="connsiteY73" fmla="*/ 3362325 h 5010432"/>
                <a:gd name="connsiteX74" fmla="*/ 18955 w 7953915"/>
                <a:gd name="connsiteY74" fmla="*/ 3312160 h 5010432"/>
                <a:gd name="connsiteX75" fmla="*/ 4985 w 7953915"/>
                <a:gd name="connsiteY75" fmla="*/ 3350260 h 5010432"/>
                <a:gd name="connsiteX76" fmla="*/ 540 w 7953915"/>
                <a:gd name="connsiteY76" fmla="*/ 3393440 h 5010432"/>
                <a:gd name="connsiteX77" fmla="*/ 9430 w 7953915"/>
                <a:gd name="connsiteY77" fmla="*/ 3602355 h 5010432"/>
                <a:gd name="connsiteX78" fmla="*/ 48800 w 7953915"/>
                <a:gd name="connsiteY78" fmla="*/ 3824605 h 5010432"/>
                <a:gd name="connsiteX79" fmla="*/ 127540 w 7953915"/>
                <a:gd name="connsiteY79" fmla="*/ 4095115 h 5010432"/>
                <a:gd name="connsiteX80" fmla="*/ 191675 w 7953915"/>
                <a:gd name="connsiteY80" fmla="*/ 4257675 h 5010432"/>
                <a:gd name="connsiteX81" fmla="*/ 284385 w 7953915"/>
                <a:gd name="connsiteY81" fmla="*/ 4440555 h 5010432"/>
                <a:gd name="connsiteX82" fmla="*/ 236760 w 7953915"/>
                <a:gd name="connsiteY82" fmla="*/ 4350385 h 5010432"/>
                <a:gd name="connsiteX83" fmla="*/ 232950 w 7953915"/>
                <a:gd name="connsiteY83" fmla="*/ 4335145 h 5010432"/>
                <a:gd name="connsiteX84" fmla="*/ 319310 w 7953915"/>
                <a:gd name="connsiteY84" fmla="*/ 4471670 h 5010432"/>
                <a:gd name="connsiteX85" fmla="*/ 405035 w 7953915"/>
                <a:gd name="connsiteY85" fmla="*/ 4587240 h 5010432"/>
                <a:gd name="connsiteX86" fmla="*/ 516795 w 7953915"/>
                <a:gd name="connsiteY86" fmla="*/ 4707255 h 5010432"/>
                <a:gd name="connsiteX87" fmla="*/ 646970 w 7953915"/>
                <a:gd name="connsiteY87" fmla="*/ 4813935 h 5010432"/>
                <a:gd name="connsiteX88" fmla="*/ 779685 w 7953915"/>
                <a:gd name="connsiteY88" fmla="*/ 4896485 h 5010432"/>
                <a:gd name="connsiteX89" fmla="*/ 984790 w 7953915"/>
                <a:gd name="connsiteY89" fmla="*/ 4977130 h 5010432"/>
                <a:gd name="connsiteX90" fmla="*/ 1099725 w 7953915"/>
                <a:gd name="connsiteY90" fmla="*/ 5000625 h 5010432"/>
                <a:gd name="connsiteX91" fmla="*/ 1159415 w 7953915"/>
                <a:gd name="connsiteY91" fmla="*/ 5008245 h 5010432"/>
                <a:gd name="connsiteX92" fmla="*/ 1191800 w 7953915"/>
                <a:gd name="connsiteY92" fmla="*/ 5010150 h 5010432"/>
                <a:gd name="connsiteX93" fmla="*/ 1224185 w 7953915"/>
                <a:gd name="connsiteY93" fmla="*/ 5010150 h 5010432"/>
                <a:gd name="connsiteX94" fmla="*/ 1352455 w 7953915"/>
                <a:gd name="connsiteY94" fmla="*/ 4992370 h 5010432"/>
                <a:gd name="connsiteX95" fmla="*/ 1476280 w 7953915"/>
                <a:gd name="connsiteY95" fmla="*/ 4954905 h 5010432"/>
                <a:gd name="connsiteX96" fmla="*/ 1596295 w 7953915"/>
                <a:gd name="connsiteY96" fmla="*/ 4904105 h 5010432"/>
                <a:gd name="connsiteX97" fmla="*/ 1712500 w 7953915"/>
                <a:gd name="connsiteY97" fmla="*/ 4844415 h 5010432"/>
                <a:gd name="connsiteX98" fmla="*/ 1936655 w 7953915"/>
                <a:gd name="connsiteY98" fmla="*/ 4706620 h 5010432"/>
                <a:gd name="connsiteX99" fmla="*/ 2151285 w 7953915"/>
                <a:gd name="connsiteY99" fmla="*/ 4553585 h 5010432"/>
                <a:gd name="connsiteX100" fmla="*/ 2555780 w 7953915"/>
                <a:gd name="connsiteY100" fmla="*/ 4234180 h 5010432"/>
                <a:gd name="connsiteX101" fmla="*/ 2965355 w 7953915"/>
                <a:gd name="connsiteY101" fmla="*/ 3877945 h 5010432"/>
                <a:gd name="connsiteX102" fmla="*/ 3526060 w 7953915"/>
                <a:gd name="connsiteY102" fmla="*/ 3361055 h 5010432"/>
                <a:gd name="connsiteX103" fmla="*/ 4065175 w 7953915"/>
                <a:gd name="connsiteY103" fmla="*/ 2835275 h 5010432"/>
                <a:gd name="connsiteX104" fmla="*/ 5170710 w 7953915"/>
                <a:gd name="connsiteY104" fmla="*/ 1744345 h 5010432"/>
                <a:gd name="connsiteX105" fmla="*/ 5727606 w 7953915"/>
                <a:gd name="connsiteY105" fmla="*/ 1200150 h 5010432"/>
                <a:gd name="connsiteX106" fmla="*/ 6108606 w 7953915"/>
                <a:gd name="connsiteY106" fmla="*/ 866140 h 5010432"/>
                <a:gd name="connsiteX107" fmla="*/ 6577235 w 7953915"/>
                <a:gd name="connsiteY107" fmla="*/ 488950 h 5010432"/>
                <a:gd name="connsiteX108" fmla="*/ 6351175 w 7953915"/>
                <a:gd name="connsiteY108" fmla="*/ 661670 h 5010432"/>
                <a:gd name="connsiteX109" fmla="*/ 6118765 w 7953915"/>
                <a:gd name="connsiteY109" fmla="*/ 855980 h 5010432"/>
                <a:gd name="connsiteX110" fmla="*/ 6121306 w 7953915"/>
                <a:gd name="connsiteY110" fmla="*/ 845820 h 5010432"/>
                <a:gd name="connsiteX111" fmla="*/ 6270531 w 7953915"/>
                <a:gd name="connsiteY111" fmla="*/ 711835 h 5010432"/>
                <a:gd name="connsiteX112" fmla="*/ 6396260 w 7953915"/>
                <a:gd name="connsiteY112" fmla="*/ 619760 h 5010432"/>
                <a:gd name="connsiteX113" fmla="*/ 6621050 w 7953915"/>
                <a:gd name="connsiteY113" fmla="*/ 447675 h 5010432"/>
                <a:gd name="connsiteX114" fmla="*/ 6674390 w 7953915"/>
                <a:gd name="connsiteY114" fmla="*/ 419735 h 5010432"/>
                <a:gd name="connsiteX115" fmla="*/ 6828695 w 7953915"/>
                <a:gd name="connsiteY115" fmla="*/ 318770 h 5010432"/>
                <a:gd name="connsiteX116" fmla="*/ 6958870 w 7953915"/>
                <a:gd name="connsiteY116" fmla="*/ 251460 h 5010432"/>
                <a:gd name="connsiteX117" fmla="*/ 7049675 w 7953915"/>
                <a:gd name="connsiteY117" fmla="*/ 219710 h 5010432"/>
                <a:gd name="connsiteX118" fmla="*/ 7092856 w 7953915"/>
                <a:gd name="connsiteY118" fmla="*/ 205105 h 5010432"/>
                <a:gd name="connsiteX119" fmla="*/ 7114445 w 7953915"/>
                <a:gd name="connsiteY119" fmla="*/ 198120 h 5010432"/>
                <a:gd name="connsiteX120" fmla="*/ 7135400 w 7953915"/>
                <a:gd name="connsiteY120" fmla="*/ 191770 h 5010432"/>
                <a:gd name="connsiteX121" fmla="*/ 7243985 w 7953915"/>
                <a:gd name="connsiteY121" fmla="*/ 156210 h 5010432"/>
                <a:gd name="connsiteX122" fmla="*/ 7315740 w 7953915"/>
                <a:gd name="connsiteY122" fmla="*/ 132715 h 5010432"/>
                <a:gd name="connsiteX123" fmla="*/ 7280181 w 7953915"/>
                <a:gd name="connsiteY123" fmla="*/ 133350 h 5010432"/>
                <a:gd name="connsiteX124" fmla="*/ 7340506 w 7953915"/>
                <a:gd name="connsiteY124" fmla="*/ 116840 h 5010432"/>
                <a:gd name="connsiteX125" fmla="*/ 7372256 w 7953915"/>
                <a:gd name="connsiteY125" fmla="*/ 109220 h 5010432"/>
                <a:gd name="connsiteX126" fmla="*/ 7401465 w 7953915"/>
                <a:gd name="connsiteY126" fmla="*/ 102235 h 5010432"/>
                <a:gd name="connsiteX127" fmla="*/ 7372256 w 7953915"/>
                <a:gd name="connsiteY127" fmla="*/ 109220 h 5010432"/>
                <a:gd name="connsiteX128" fmla="*/ 7340506 w 7953915"/>
                <a:gd name="connsiteY128" fmla="*/ 116840 h 5010432"/>
                <a:gd name="connsiteX129" fmla="*/ 7280181 w 7953915"/>
                <a:gd name="connsiteY129" fmla="*/ 133350 h 5010432"/>
                <a:gd name="connsiteX130" fmla="*/ 7315740 w 7953915"/>
                <a:gd name="connsiteY130" fmla="*/ 132715 h 5010432"/>
                <a:gd name="connsiteX131" fmla="*/ 7450995 w 7953915"/>
                <a:gd name="connsiteY131" fmla="*/ 91440 h 5010432"/>
                <a:gd name="connsiteX132" fmla="*/ 7468775 w 7953915"/>
                <a:gd name="connsiteY132" fmla="*/ 86360 h 5010432"/>
                <a:gd name="connsiteX133" fmla="*/ 7486556 w 7953915"/>
                <a:gd name="connsiteY133" fmla="*/ 81915 h 5010432"/>
                <a:gd name="connsiteX134" fmla="*/ 7522115 w 7953915"/>
                <a:gd name="connsiteY134" fmla="*/ 73025 h 5010432"/>
                <a:gd name="connsiteX135" fmla="*/ 7558310 w 7953915"/>
                <a:gd name="connsiteY135" fmla="*/ 64135 h 5010432"/>
                <a:gd name="connsiteX136" fmla="*/ 7576725 w 7953915"/>
                <a:gd name="connsiteY136" fmla="*/ 59690 h 5010432"/>
                <a:gd name="connsiteX137" fmla="*/ 7595140 w 7953915"/>
                <a:gd name="connsiteY137" fmla="*/ 55880 h 5010432"/>
                <a:gd name="connsiteX138" fmla="*/ 7668800 w 7953915"/>
                <a:gd name="connsiteY138" fmla="*/ 40005 h 5010432"/>
                <a:gd name="connsiteX139" fmla="*/ 7705631 w 7953915"/>
                <a:gd name="connsiteY139" fmla="*/ 33020 h 5010432"/>
                <a:gd name="connsiteX140" fmla="*/ 7742460 w 7953915"/>
                <a:gd name="connsiteY140" fmla="*/ 26670 h 5010432"/>
                <a:gd name="connsiteX141" fmla="*/ 7779290 w 7953915"/>
                <a:gd name="connsiteY141" fmla="*/ 20320 h 5010432"/>
                <a:gd name="connsiteX142" fmla="*/ 7816120 w 7953915"/>
                <a:gd name="connsiteY142" fmla="*/ 15240 h 5010432"/>
                <a:gd name="connsiteX143" fmla="*/ 7852950 w 7953915"/>
                <a:gd name="connsiteY143" fmla="*/ 10795 h 5010432"/>
                <a:gd name="connsiteX144" fmla="*/ 7889781 w 7953915"/>
                <a:gd name="connsiteY144" fmla="*/ 6350 h 5010432"/>
                <a:gd name="connsiteX145" fmla="*/ 7887240 w 7953915"/>
                <a:gd name="connsiteY145" fmla="*/ 5715 h 5010432"/>
                <a:gd name="connsiteX146" fmla="*/ 7544975 w 7953915"/>
                <a:gd name="connsiteY146" fmla="*/ 52705 h 5010432"/>
                <a:gd name="connsiteX147" fmla="*/ 7579265 w 7953915"/>
                <a:gd name="connsiteY147" fmla="*/ 48260 h 5010432"/>
                <a:gd name="connsiteX148" fmla="*/ 7532910 w 7953915"/>
                <a:gd name="connsiteY148" fmla="*/ 60960 h 5010432"/>
                <a:gd name="connsiteX149" fmla="*/ 7487825 w 7953915"/>
                <a:gd name="connsiteY149" fmla="*/ 66675 h 5010432"/>
                <a:gd name="connsiteX150" fmla="*/ 7562120 w 7953915"/>
                <a:gd name="connsiteY150" fmla="*/ 48260 h 5010432"/>
                <a:gd name="connsiteX151" fmla="*/ 7599585 w 7953915"/>
                <a:gd name="connsiteY151" fmla="*/ 40005 h 5010432"/>
                <a:gd name="connsiteX152" fmla="*/ 7637050 w 7953915"/>
                <a:gd name="connsiteY152" fmla="*/ 32385 h 5010432"/>
                <a:gd name="connsiteX153" fmla="*/ 7673881 w 7953915"/>
                <a:gd name="connsiteY153" fmla="*/ 25400 h 5010432"/>
                <a:gd name="connsiteX154" fmla="*/ 7710710 w 7953915"/>
                <a:gd name="connsiteY154" fmla="*/ 20320 h 5010432"/>
                <a:gd name="connsiteX155" fmla="*/ 7783735 w 7953915"/>
                <a:gd name="connsiteY155" fmla="*/ 12700 h 5010432"/>
                <a:gd name="connsiteX156" fmla="*/ 7848506 w 7953915"/>
                <a:gd name="connsiteY156" fmla="*/ 2540 h 5010432"/>
                <a:gd name="connsiteX157" fmla="*/ 7877081 w 7953915"/>
                <a:gd name="connsiteY157" fmla="*/ 2540 h 5010432"/>
                <a:gd name="connsiteX158" fmla="*/ 7886606 w 7953915"/>
                <a:gd name="connsiteY158" fmla="*/ 5715 h 5010432"/>
                <a:gd name="connsiteX159" fmla="*/ 7953915 w 7953915"/>
                <a:gd name="connsiteY159" fmla="*/ 635 h 5010432"/>
                <a:gd name="connsiteX160" fmla="*/ 7902481 w 7953915"/>
                <a:gd name="connsiteY160" fmla="*/ 0 h 5010432"/>
                <a:gd name="connsiteX161" fmla="*/ 7870095 w 7953915"/>
                <a:gd name="connsiteY161" fmla="*/ 635 h 5010432"/>
                <a:gd name="connsiteX162" fmla="*/ 7836440 w 7953915"/>
                <a:gd name="connsiteY162" fmla="*/ 2540 h 5010432"/>
                <a:gd name="connsiteX163" fmla="*/ 7779290 w 7953915"/>
                <a:gd name="connsiteY163" fmla="*/ 6350 h 5010432"/>
                <a:gd name="connsiteX164" fmla="*/ 7758970 w 7953915"/>
                <a:gd name="connsiteY164" fmla="*/ 8255 h 5010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</a:cxnLst>
              <a:rect l="l" t="t" r="r" b="b"/>
              <a:pathLst>
                <a:path w="7953915" h="5010432">
                  <a:moveTo>
                    <a:pt x="7758970" y="8255"/>
                  </a:moveTo>
                  <a:cubicBezTo>
                    <a:pt x="7614825" y="28575"/>
                    <a:pt x="7477031" y="59690"/>
                    <a:pt x="7344315" y="97155"/>
                  </a:cubicBezTo>
                  <a:cubicBezTo>
                    <a:pt x="7311295" y="106680"/>
                    <a:pt x="7278275" y="116840"/>
                    <a:pt x="7245256" y="126365"/>
                  </a:cubicBezTo>
                  <a:cubicBezTo>
                    <a:pt x="7212870" y="136525"/>
                    <a:pt x="7180485" y="147320"/>
                    <a:pt x="7148100" y="158115"/>
                  </a:cubicBezTo>
                  <a:cubicBezTo>
                    <a:pt x="7132225" y="163830"/>
                    <a:pt x="7115715" y="168275"/>
                    <a:pt x="7099840" y="174625"/>
                  </a:cubicBezTo>
                  <a:cubicBezTo>
                    <a:pt x="7083965" y="180340"/>
                    <a:pt x="7068090" y="186055"/>
                    <a:pt x="7052215" y="191770"/>
                  </a:cubicBezTo>
                  <a:cubicBezTo>
                    <a:pt x="7036340" y="197485"/>
                    <a:pt x="7020465" y="203200"/>
                    <a:pt x="7004590" y="208915"/>
                  </a:cubicBezTo>
                  <a:lnTo>
                    <a:pt x="6981095" y="217170"/>
                  </a:lnTo>
                  <a:lnTo>
                    <a:pt x="6957600" y="226695"/>
                  </a:lnTo>
                  <a:cubicBezTo>
                    <a:pt x="6939185" y="236220"/>
                    <a:pt x="6927120" y="243840"/>
                    <a:pt x="6901720" y="254635"/>
                  </a:cubicBezTo>
                  <a:cubicBezTo>
                    <a:pt x="6892195" y="258445"/>
                    <a:pt x="6882035" y="262255"/>
                    <a:pt x="6872510" y="266700"/>
                  </a:cubicBezTo>
                  <a:cubicBezTo>
                    <a:pt x="6862985" y="271145"/>
                    <a:pt x="6853460" y="274955"/>
                    <a:pt x="6843935" y="280035"/>
                  </a:cubicBezTo>
                  <a:cubicBezTo>
                    <a:pt x="6809010" y="297815"/>
                    <a:pt x="6775356" y="316865"/>
                    <a:pt x="6741700" y="337185"/>
                  </a:cubicBezTo>
                  <a:cubicBezTo>
                    <a:pt x="6730270" y="344170"/>
                    <a:pt x="6718840" y="351790"/>
                    <a:pt x="6706775" y="359410"/>
                  </a:cubicBezTo>
                  <a:cubicBezTo>
                    <a:pt x="6706775" y="359410"/>
                    <a:pt x="6706140" y="360045"/>
                    <a:pt x="6706140" y="360045"/>
                  </a:cubicBezTo>
                  <a:cubicBezTo>
                    <a:pt x="6688360" y="372745"/>
                    <a:pt x="6694075" y="370205"/>
                    <a:pt x="6706775" y="364490"/>
                  </a:cubicBezTo>
                  <a:cubicBezTo>
                    <a:pt x="6720110" y="357505"/>
                    <a:pt x="6732810" y="351155"/>
                    <a:pt x="6743606" y="346075"/>
                  </a:cubicBezTo>
                  <a:cubicBezTo>
                    <a:pt x="6736620" y="349250"/>
                    <a:pt x="6718840" y="358775"/>
                    <a:pt x="6706775" y="364490"/>
                  </a:cubicBezTo>
                  <a:cubicBezTo>
                    <a:pt x="6690265" y="373380"/>
                    <a:pt x="6673120" y="383540"/>
                    <a:pt x="6652165" y="396240"/>
                  </a:cubicBezTo>
                  <a:cubicBezTo>
                    <a:pt x="6622956" y="416560"/>
                    <a:pt x="6591840" y="437515"/>
                    <a:pt x="6560090" y="459105"/>
                  </a:cubicBezTo>
                  <a:cubicBezTo>
                    <a:pt x="6577235" y="446405"/>
                    <a:pt x="6593745" y="434975"/>
                    <a:pt x="6608985" y="424180"/>
                  </a:cubicBezTo>
                  <a:cubicBezTo>
                    <a:pt x="6624225" y="414020"/>
                    <a:pt x="6638831" y="404495"/>
                    <a:pt x="6652165" y="396240"/>
                  </a:cubicBezTo>
                  <a:cubicBezTo>
                    <a:pt x="6670581" y="383540"/>
                    <a:pt x="6688995" y="371475"/>
                    <a:pt x="6706775" y="360045"/>
                  </a:cubicBezTo>
                  <a:cubicBezTo>
                    <a:pt x="6711856" y="356235"/>
                    <a:pt x="6716935" y="353060"/>
                    <a:pt x="6722650" y="349250"/>
                  </a:cubicBezTo>
                  <a:cubicBezTo>
                    <a:pt x="6684550" y="372110"/>
                    <a:pt x="6647085" y="396240"/>
                    <a:pt x="6610256" y="421005"/>
                  </a:cubicBezTo>
                  <a:cubicBezTo>
                    <a:pt x="6573425" y="445770"/>
                    <a:pt x="6537231" y="471170"/>
                    <a:pt x="6501035" y="496570"/>
                  </a:cubicBezTo>
                  <a:cubicBezTo>
                    <a:pt x="6484525" y="508635"/>
                    <a:pt x="6469285" y="520700"/>
                    <a:pt x="6456585" y="530225"/>
                  </a:cubicBezTo>
                  <a:cubicBezTo>
                    <a:pt x="6405785" y="569595"/>
                    <a:pt x="6356256" y="609600"/>
                    <a:pt x="6321965" y="630555"/>
                  </a:cubicBezTo>
                  <a:cubicBezTo>
                    <a:pt x="6309900" y="640080"/>
                    <a:pt x="6297200" y="650240"/>
                    <a:pt x="6284500" y="659765"/>
                  </a:cubicBezTo>
                  <a:cubicBezTo>
                    <a:pt x="6287040" y="657860"/>
                    <a:pt x="6289581" y="656590"/>
                    <a:pt x="6292120" y="654685"/>
                  </a:cubicBezTo>
                  <a:cubicBezTo>
                    <a:pt x="6286406" y="659130"/>
                    <a:pt x="6281325" y="662305"/>
                    <a:pt x="6277515" y="665480"/>
                  </a:cubicBezTo>
                  <a:cubicBezTo>
                    <a:pt x="6224810" y="706755"/>
                    <a:pt x="6172740" y="749300"/>
                    <a:pt x="6121306" y="792480"/>
                  </a:cubicBezTo>
                  <a:cubicBezTo>
                    <a:pt x="6089556" y="822325"/>
                    <a:pt x="6056535" y="852170"/>
                    <a:pt x="6022881" y="882650"/>
                  </a:cubicBezTo>
                  <a:cubicBezTo>
                    <a:pt x="6022881" y="882650"/>
                    <a:pt x="5998115" y="900430"/>
                    <a:pt x="5986050" y="908685"/>
                  </a:cubicBezTo>
                  <a:cubicBezTo>
                    <a:pt x="5973985" y="922655"/>
                    <a:pt x="5954935" y="940435"/>
                    <a:pt x="5932710" y="961390"/>
                  </a:cubicBezTo>
                  <a:cubicBezTo>
                    <a:pt x="5961920" y="939800"/>
                    <a:pt x="5988590" y="920115"/>
                    <a:pt x="6013356" y="901065"/>
                  </a:cubicBezTo>
                  <a:cubicBezTo>
                    <a:pt x="6050185" y="875030"/>
                    <a:pt x="6083840" y="828040"/>
                    <a:pt x="6130195" y="800735"/>
                  </a:cubicBezTo>
                  <a:cubicBezTo>
                    <a:pt x="6083840" y="828675"/>
                    <a:pt x="6050185" y="875030"/>
                    <a:pt x="6013356" y="901065"/>
                  </a:cubicBezTo>
                  <a:cubicBezTo>
                    <a:pt x="5988590" y="919480"/>
                    <a:pt x="5961920" y="939165"/>
                    <a:pt x="5932710" y="961390"/>
                  </a:cubicBezTo>
                  <a:cubicBezTo>
                    <a:pt x="5886356" y="1004570"/>
                    <a:pt x="5823490" y="1057910"/>
                    <a:pt x="5771420" y="1099185"/>
                  </a:cubicBezTo>
                  <a:cubicBezTo>
                    <a:pt x="5829840" y="1041400"/>
                    <a:pt x="5883815" y="997585"/>
                    <a:pt x="5932710" y="961390"/>
                  </a:cubicBezTo>
                  <a:cubicBezTo>
                    <a:pt x="5954935" y="940435"/>
                    <a:pt x="5973985" y="922020"/>
                    <a:pt x="5986050" y="908685"/>
                  </a:cubicBezTo>
                  <a:cubicBezTo>
                    <a:pt x="5998115" y="899795"/>
                    <a:pt x="6022881" y="882650"/>
                    <a:pt x="6022881" y="882650"/>
                  </a:cubicBezTo>
                  <a:cubicBezTo>
                    <a:pt x="6055900" y="852170"/>
                    <a:pt x="6088920" y="821690"/>
                    <a:pt x="6121306" y="792480"/>
                  </a:cubicBezTo>
                  <a:cubicBezTo>
                    <a:pt x="6020340" y="876300"/>
                    <a:pt x="5919375" y="963295"/>
                    <a:pt x="5817775" y="1053465"/>
                  </a:cubicBezTo>
                  <a:cubicBezTo>
                    <a:pt x="5654581" y="1198245"/>
                    <a:pt x="5497100" y="1343660"/>
                    <a:pt x="5342795" y="1489710"/>
                  </a:cubicBezTo>
                  <a:cubicBezTo>
                    <a:pt x="5188490" y="1635760"/>
                    <a:pt x="5036725" y="1781810"/>
                    <a:pt x="4884960" y="1929765"/>
                  </a:cubicBezTo>
                  <a:cubicBezTo>
                    <a:pt x="4581431" y="2225040"/>
                    <a:pt x="4277265" y="2526665"/>
                    <a:pt x="3952780" y="2841625"/>
                  </a:cubicBezTo>
                  <a:cubicBezTo>
                    <a:pt x="3600355" y="3183255"/>
                    <a:pt x="3258725" y="3507740"/>
                    <a:pt x="2912650" y="3813175"/>
                  </a:cubicBezTo>
                  <a:cubicBezTo>
                    <a:pt x="2739930" y="3965575"/>
                    <a:pt x="2569750" y="4112260"/>
                    <a:pt x="2397665" y="4252595"/>
                  </a:cubicBezTo>
                  <a:cubicBezTo>
                    <a:pt x="2224945" y="4392295"/>
                    <a:pt x="2050320" y="4526280"/>
                    <a:pt x="1866805" y="4645660"/>
                  </a:cubicBezTo>
                  <a:cubicBezTo>
                    <a:pt x="1774730" y="4704715"/>
                    <a:pt x="1680750" y="4760595"/>
                    <a:pt x="1582960" y="4808220"/>
                  </a:cubicBezTo>
                  <a:cubicBezTo>
                    <a:pt x="1534065" y="4831715"/>
                    <a:pt x="1483900" y="4853305"/>
                    <a:pt x="1433100" y="4871085"/>
                  </a:cubicBezTo>
                  <a:cubicBezTo>
                    <a:pt x="1407700" y="4879975"/>
                    <a:pt x="1382300" y="4887595"/>
                    <a:pt x="1356265" y="4894580"/>
                  </a:cubicBezTo>
                  <a:lnTo>
                    <a:pt x="1336580" y="4899025"/>
                  </a:lnTo>
                  <a:lnTo>
                    <a:pt x="1327055" y="4901565"/>
                  </a:lnTo>
                  <a:lnTo>
                    <a:pt x="1317530" y="4903470"/>
                  </a:lnTo>
                  <a:lnTo>
                    <a:pt x="1297845" y="4907280"/>
                  </a:lnTo>
                  <a:lnTo>
                    <a:pt x="1278160" y="4910455"/>
                  </a:lnTo>
                  <a:cubicBezTo>
                    <a:pt x="1252125" y="4914265"/>
                    <a:pt x="1226090" y="4916805"/>
                    <a:pt x="1200690" y="4916170"/>
                  </a:cubicBezTo>
                  <a:lnTo>
                    <a:pt x="1191165" y="4916170"/>
                  </a:lnTo>
                  <a:lnTo>
                    <a:pt x="1181640" y="4915535"/>
                  </a:lnTo>
                  <a:lnTo>
                    <a:pt x="1172115" y="4914900"/>
                  </a:lnTo>
                  <a:cubicBezTo>
                    <a:pt x="1168940" y="4914900"/>
                    <a:pt x="1165765" y="4914265"/>
                    <a:pt x="1162590" y="4914265"/>
                  </a:cubicBezTo>
                  <a:cubicBezTo>
                    <a:pt x="1149255" y="4912995"/>
                    <a:pt x="1135285" y="4911090"/>
                    <a:pt x="1121950" y="4909820"/>
                  </a:cubicBezTo>
                  <a:cubicBezTo>
                    <a:pt x="1067975" y="4902835"/>
                    <a:pt x="1014635" y="4891405"/>
                    <a:pt x="962565" y="4876165"/>
                  </a:cubicBezTo>
                  <a:cubicBezTo>
                    <a:pt x="857790" y="4845685"/>
                    <a:pt x="758730" y="4796790"/>
                    <a:pt x="669830" y="4730750"/>
                  </a:cubicBezTo>
                  <a:cubicBezTo>
                    <a:pt x="636175" y="4705350"/>
                    <a:pt x="599345" y="4675505"/>
                    <a:pt x="563150" y="4640580"/>
                  </a:cubicBezTo>
                  <a:cubicBezTo>
                    <a:pt x="526955" y="4605655"/>
                    <a:pt x="490125" y="4566285"/>
                    <a:pt x="455200" y="4521835"/>
                  </a:cubicBezTo>
                  <a:cubicBezTo>
                    <a:pt x="384715" y="4433570"/>
                    <a:pt x="321215" y="4328795"/>
                    <a:pt x="269145" y="4217035"/>
                  </a:cubicBezTo>
                  <a:cubicBezTo>
                    <a:pt x="243110" y="4161155"/>
                    <a:pt x="219615" y="4104640"/>
                    <a:pt x="199295" y="4047490"/>
                  </a:cubicBezTo>
                  <a:cubicBezTo>
                    <a:pt x="178975" y="3990975"/>
                    <a:pt x="161195" y="3934460"/>
                    <a:pt x="145955" y="3879215"/>
                  </a:cubicBezTo>
                  <a:cubicBezTo>
                    <a:pt x="115475" y="3769995"/>
                    <a:pt x="95155" y="3667760"/>
                    <a:pt x="81185" y="3583940"/>
                  </a:cubicBezTo>
                  <a:cubicBezTo>
                    <a:pt x="59595" y="3472815"/>
                    <a:pt x="48800" y="3402965"/>
                    <a:pt x="39910" y="3362325"/>
                  </a:cubicBezTo>
                  <a:cubicBezTo>
                    <a:pt x="31020" y="3321685"/>
                    <a:pt x="24670" y="3309620"/>
                    <a:pt x="18955" y="3312160"/>
                  </a:cubicBezTo>
                  <a:cubicBezTo>
                    <a:pt x="13240" y="3314065"/>
                    <a:pt x="8160" y="3331845"/>
                    <a:pt x="4985" y="3350260"/>
                  </a:cubicBezTo>
                  <a:cubicBezTo>
                    <a:pt x="1810" y="3368675"/>
                    <a:pt x="540" y="3387725"/>
                    <a:pt x="540" y="3393440"/>
                  </a:cubicBezTo>
                  <a:cubicBezTo>
                    <a:pt x="-1365" y="3464560"/>
                    <a:pt x="1810" y="3532505"/>
                    <a:pt x="9430" y="3602355"/>
                  </a:cubicBezTo>
                  <a:cubicBezTo>
                    <a:pt x="17685" y="3672205"/>
                    <a:pt x="29750" y="3743960"/>
                    <a:pt x="48800" y="3824605"/>
                  </a:cubicBezTo>
                  <a:cubicBezTo>
                    <a:pt x="67215" y="3904615"/>
                    <a:pt x="91980" y="3993515"/>
                    <a:pt x="127540" y="4095115"/>
                  </a:cubicBezTo>
                  <a:cubicBezTo>
                    <a:pt x="145320" y="4145915"/>
                    <a:pt x="166275" y="4199890"/>
                    <a:pt x="191675" y="4257675"/>
                  </a:cubicBezTo>
                  <a:cubicBezTo>
                    <a:pt x="217075" y="4315460"/>
                    <a:pt x="247555" y="4376420"/>
                    <a:pt x="284385" y="4440555"/>
                  </a:cubicBezTo>
                  <a:cubicBezTo>
                    <a:pt x="258985" y="4397375"/>
                    <a:pt x="244380" y="4367530"/>
                    <a:pt x="236760" y="4350385"/>
                  </a:cubicBezTo>
                  <a:cubicBezTo>
                    <a:pt x="229140" y="4333240"/>
                    <a:pt x="228505" y="4328795"/>
                    <a:pt x="232950" y="4335145"/>
                  </a:cubicBezTo>
                  <a:cubicBezTo>
                    <a:pt x="241840" y="4347210"/>
                    <a:pt x="271685" y="4400550"/>
                    <a:pt x="319310" y="4471670"/>
                  </a:cubicBezTo>
                  <a:cubicBezTo>
                    <a:pt x="343440" y="4507230"/>
                    <a:pt x="372015" y="4546600"/>
                    <a:pt x="405035" y="4587240"/>
                  </a:cubicBezTo>
                  <a:cubicBezTo>
                    <a:pt x="438055" y="4627880"/>
                    <a:pt x="476155" y="4668520"/>
                    <a:pt x="516795" y="4707255"/>
                  </a:cubicBezTo>
                  <a:cubicBezTo>
                    <a:pt x="557435" y="4745990"/>
                    <a:pt x="601885" y="4782185"/>
                    <a:pt x="646970" y="4813935"/>
                  </a:cubicBezTo>
                  <a:cubicBezTo>
                    <a:pt x="692055" y="4845685"/>
                    <a:pt x="737775" y="4872990"/>
                    <a:pt x="779685" y="4896485"/>
                  </a:cubicBezTo>
                  <a:cubicBezTo>
                    <a:pt x="841280" y="4929505"/>
                    <a:pt x="910495" y="4956810"/>
                    <a:pt x="984790" y="4977130"/>
                  </a:cubicBezTo>
                  <a:cubicBezTo>
                    <a:pt x="1022255" y="4987290"/>
                    <a:pt x="1060355" y="4994910"/>
                    <a:pt x="1099725" y="5000625"/>
                  </a:cubicBezTo>
                  <a:cubicBezTo>
                    <a:pt x="1119410" y="5003800"/>
                    <a:pt x="1139730" y="5005705"/>
                    <a:pt x="1159415" y="5008245"/>
                  </a:cubicBezTo>
                  <a:cubicBezTo>
                    <a:pt x="1170210" y="5008880"/>
                    <a:pt x="1181005" y="5009515"/>
                    <a:pt x="1191800" y="5010150"/>
                  </a:cubicBezTo>
                  <a:cubicBezTo>
                    <a:pt x="1202595" y="5010150"/>
                    <a:pt x="1213390" y="5010785"/>
                    <a:pt x="1224185" y="5010150"/>
                  </a:cubicBezTo>
                  <a:cubicBezTo>
                    <a:pt x="1267365" y="5008245"/>
                    <a:pt x="1310545" y="5001895"/>
                    <a:pt x="1352455" y="4992370"/>
                  </a:cubicBezTo>
                  <a:cubicBezTo>
                    <a:pt x="1394365" y="4982845"/>
                    <a:pt x="1435640" y="4969510"/>
                    <a:pt x="1476280" y="4954905"/>
                  </a:cubicBezTo>
                  <a:cubicBezTo>
                    <a:pt x="1516920" y="4939665"/>
                    <a:pt x="1556925" y="4922520"/>
                    <a:pt x="1596295" y="4904105"/>
                  </a:cubicBezTo>
                  <a:cubicBezTo>
                    <a:pt x="1635665" y="4885690"/>
                    <a:pt x="1674400" y="4865370"/>
                    <a:pt x="1712500" y="4844415"/>
                  </a:cubicBezTo>
                  <a:cubicBezTo>
                    <a:pt x="1788700" y="4801870"/>
                    <a:pt x="1863630" y="4755515"/>
                    <a:pt x="1936655" y="4706620"/>
                  </a:cubicBezTo>
                  <a:cubicBezTo>
                    <a:pt x="2009680" y="4657725"/>
                    <a:pt x="2081435" y="4606290"/>
                    <a:pt x="2151285" y="4553585"/>
                  </a:cubicBezTo>
                  <a:cubicBezTo>
                    <a:pt x="2291620" y="4448810"/>
                    <a:pt x="2426875" y="4339590"/>
                    <a:pt x="2555780" y="4234180"/>
                  </a:cubicBezTo>
                  <a:cubicBezTo>
                    <a:pt x="2684685" y="4128770"/>
                    <a:pt x="2817400" y="4010660"/>
                    <a:pt x="2965355" y="3877945"/>
                  </a:cubicBezTo>
                  <a:cubicBezTo>
                    <a:pt x="3159030" y="3707130"/>
                    <a:pt x="3343815" y="3534410"/>
                    <a:pt x="3526060" y="3361055"/>
                  </a:cubicBezTo>
                  <a:cubicBezTo>
                    <a:pt x="3708305" y="3187065"/>
                    <a:pt x="3886740" y="3012440"/>
                    <a:pt x="4065175" y="2835275"/>
                  </a:cubicBezTo>
                  <a:cubicBezTo>
                    <a:pt x="4422681" y="2481580"/>
                    <a:pt x="4781456" y="2119630"/>
                    <a:pt x="5170710" y="1744345"/>
                  </a:cubicBezTo>
                  <a:cubicBezTo>
                    <a:pt x="5376450" y="1544955"/>
                    <a:pt x="5552981" y="1365885"/>
                    <a:pt x="5727606" y="1200150"/>
                  </a:cubicBezTo>
                  <a:cubicBezTo>
                    <a:pt x="5856510" y="1080135"/>
                    <a:pt x="6000020" y="958850"/>
                    <a:pt x="6108606" y="866140"/>
                  </a:cubicBezTo>
                  <a:cubicBezTo>
                    <a:pt x="6279420" y="720725"/>
                    <a:pt x="6428645" y="598170"/>
                    <a:pt x="6577235" y="488950"/>
                  </a:cubicBezTo>
                  <a:cubicBezTo>
                    <a:pt x="6493415" y="548640"/>
                    <a:pt x="6422931" y="603885"/>
                    <a:pt x="6351175" y="661670"/>
                  </a:cubicBezTo>
                  <a:cubicBezTo>
                    <a:pt x="6279420" y="719455"/>
                    <a:pt x="6205760" y="780415"/>
                    <a:pt x="6118765" y="855980"/>
                  </a:cubicBezTo>
                  <a:cubicBezTo>
                    <a:pt x="6060345" y="906145"/>
                    <a:pt x="6078760" y="886460"/>
                    <a:pt x="6121306" y="845820"/>
                  </a:cubicBezTo>
                  <a:cubicBezTo>
                    <a:pt x="6163850" y="805180"/>
                    <a:pt x="6231160" y="744220"/>
                    <a:pt x="6270531" y="711835"/>
                  </a:cubicBezTo>
                  <a:cubicBezTo>
                    <a:pt x="6302915" y="682625"/>
                    <a:pt x="6363240" y="648335"/>
                    <a:pt x="6396260" y="619760"/>
                  </a:cubicBezTo>
                  <a:cubicBezTo>
                    <a:pt x="6471190" y="561975"/>
                    <a:pt x="6538500" y="507365"/>
                    <a:pt x="6621050" y="447675"/>
                  </a:cubicBezTo>
                  <a:cubicBezTo>
                    <a:pt x="6655975" y="421640"/>
                    <a:pt x="6656610" y="432435"/>
                    <a:pt x="6674390" y="419735"/>
                  </a:cubicBezTo>
                  <a:cubicBezTo>
                    <a:pt x="6731540" y="381635"/>
                    <a:pt x="6782340" y="347345"/>
                    <a:pt x="6828695" y="318770"/>
                  </a:cubicBezTo>
                  <a:cubicBezTo>
                    <a:pt x="6875050" y="290195"/>
                    <a:pt x="6918231" y="266700"/>
                    <a:pt x="6958870" y="251460"/>
                  </a:cubicBezTo>
                  <a:cubicBezTo>
                    <a:pt x="6989350" y="239395"/>
                    <a:pt x="7020465" y="229870"/>
                    <a:pt x="7049675" y="219710"/>
                  </a:cubicBezTo>
                  <a:cubicBezTo>
                    <a:pt x="7064281" y="214630"/>
                    <a:pt x="7078885" y="209550"/>
                    <a:pt x="7092856" y="205105"/>
                  </a:cubicBezTo>
                  <a:cubicBezTo>
                    <a:pt x="7099840" y="202565"/>
                    <a:pt x="7106825" y="200025"/>
                    <a:pt x="7114445" y="198120"/>
                  </a:cubicBezTo>
                  <a:cubicBezTo>
                    <a:pt x="7121431" y="195580"/>
                    <a:pt x="7128415" y="193675"/>
                    <a:pt x="7135400" y="191770"/>
                  </a:cubicBezTo>
                  <a:cubicBezTo>
                    <a:pt x="7170960" y="180340"/>
                    <a:pt x="7206520" y="168910"/>
                    <a:pt x="7243985" y="156210"/>
                  </a:cubicBezTo>
                  <a:cubicBezTo>
                    <a:pt x="7267481" y="148590"/>
                    <a:pt x="7291610" y="140335"/>
                    <a:pt x="7315740" y="132715"/>
                  </a:cubicBezTo>
                  <a:cubicBezTo>
                    <a:pt x="7295420" y="135890"/>
                    <a:pt x="7287800" y="134620"/>
                    <a:pt x="7280181" y="133350"/>
                  </a:cubicBezTo>
                  <a:cubicBezTo>
                    <a:pt x="7297960" y="128270"/>
                    <a:pt x="7318915" y="122555"/>
                    <a:pt x="7340506" y="116840"/>
                  </a:cubicBezTo>
                  <a:cubicBezTo>
                    <a:pt x="7351300" y="113665"/>
                    <a:pt x="7362095" y="111125"/>
                    <a:pt x="7372256" y="109220"/>
                  </a:cubicBezTo>
                  <a:cubicBezTo>
                    <a:pt x="7382415" y="106680"/>
                    <a:pt x="7392575" y="104140"/>
                    <a:pt x="7401465" y="102235"/>
                  </a:cubicBezTo>
                  <a:cubicBezTo>
                    <a:pt x="7392575" y="104140"/>
                    <a:pt x="7383050" y="106680"/>
                    <a:pt x="7372256" y="109220"/>
                  </a:cubicBezTo>
                  <a:cubicBezTo>
                    <a:pt x="7362095" y="111760"/>
                    <a:pt x="7351300" y="114300"/>
                    <a:pt x="7340506" y="116840"/>
                  </a:cubicBezTo>
                  <a:cubicBezTo>
                    <a:pt x="7318915" y="122555"/>
                    <a:pt x="7297960" y="128270"/>
                    <a:pt x="7280181" y="133350"/>
                  </a:cubicBezTo>
                  <a:cubicBezTo>
                    <a:pt x="7287800" y="134620"/>
                    <a:pt x="7295420" y="135890"/>
                    <a:pt x="7315740" y="132715"/>
                  </a:cubicBezTo>
                  <a:cubicBezTo>
                    <a:pt x="7358920" y="117475"/>
                    <a:pt x="7404640" y="105410"/>
                    <a:pt x="7450995" y="91440"/>
                  </a:cubicBezTo>
                  <a:cubicBezTo>
                    <a:pt x="7456710" y="89535"/>
                    <a:pt x="7462425" y="88265"/>
                    <a:pt x="7468775" y="86360"/>
                  </a:cubicBezTo>
                  <a:cubicBezTo>
                    <a:pt x="7474490" y="85090"/>
                    <a:pt x="7480840" y="83185"/>
                    <a:pt x="7486556" y="81915"/>
                  </a:cubicBezTo>
                  <a:cubicBezTo>
                    <a:pt x="7498620" y="78740"/>
                    <a:pt x="7510050" y="76200"/>
                    <a:pt x="7522115" y="73025"/>
                  </a:cubicBezTo>
                  <a:cubicBezTo>
                    <a:pt x="7534181" y="69850"/>
                    <a:pt x="7546245" y="66675"/>
                    <a:pt x="7558310" y="64135"/>
                  </a:cubicBezTo>
                  <a:lnTo>
                    <a:pt x="7576725" y="59690"/>
                  </a:lnTo>
                  <a:lnTo>
                    <a:pt x="7595140" y="55880"/>
                  </a:lnTo>
                  <a:cubicBezTo>
                    <a:pt x="7619270" y="50800"/>
                    <a:pt x="7644035" y="45720"/>
                    <a:pt x="7668800" y="40005"/>
                  </a:cubicBezTo>
                  <a:cubicBezTo>
                    <a:pt x="7680865" y="37465"/>
                    <a:pt x="7693565" y="35560"/>
                    <a:pt x="7705631" y="33020"/>
                  </a:cubicBezTo>
                  <a:cubicBezTo>
                    <a:pt x="7717695" y="31115"/>
                    <a:pt x="7730395" y="28575"/>
                    <a:pt x="7742460" y="26670"/>
                  </a:cubicBezTo>
                  <a:cubicBezTo>
                    <a:pt x="7754525" y="24765"/>
                    <a:pt x="7767225" y="22225"/>
                    <a:pt x="7779290" y="20320"/>
                  </a:cubicBezTo>
                  <a:cubicBezTo>
                    <a:pt x="7791356" y="18415"/>
                    <a:pt x="7804056" y="17145"/>
                    <a:pt x="7816120" y="15240"/>
                  </a:cubicBezTo>
                  <a:cubicBezTo>
                    <a:pt x="7828185" y="13970"/>
                    <a:pt x="7840885" y="12065"/>
                    <a:pt x="7852950" y="10795"/>
                  </a:cubicBezTo>
                  <a:cubicBezTo>
                    <a:pt x="7865015" y="9525"/>
                    <a:pt x="7877081" y="7620"/>
                    <a:pt x="7889781" y="6350"/>
                  </a:cubicBezTo>
                  <a:cubicBezTo>
                    <a:pt x="7889145" y="6350"/>
                    <a:pt x="7887875" y="5715"/>
                    <a:pt x="7887240" y="5715"/>
                  </a:cubicBezTo>
                  <a:cubicBezTo>
                    <a:pt x="7772940" y="15875"/>
                    <a:pt x="7662450" y="33020"/>
                    <a:pt x="7544975" y="52705"/>
                  </a:cubicBezTo>
                  <a:cubicBezTo>
                    <a:pt x="7570375" y="47625"/>
                    <a:pt x="7581806" y="46990"/>
                    <a:pt x="7579265" y="48260"/>
                  </a:cubicBezTo>
                  <a:cubicBezTo>
                    <a:pt x="7576725" y="49530"/>
                    <a:pt x="7561485" y="53975"/>
                    <a:pt x="7532910" y="60960"/>
                  </a:cubicBezTo>
                  <a:cubicBezTo>
                    <a:pt x="7517670" y="62865"/>
                    <a:pt x="7503065" y="64770"/>
                    <a:pt x="7487825" y="66675"/>
                  </a:cubicBezTo>
                  <a:cubicBezTo>
                    <a:pt x="7512590" y="60325"/>
                    <a:pt x="7537356" y="53975"/>
                    <a:pt x="7562120" y="48260"/>
                  </a:cubicBezTo>
                  <a:cubicBezTo>
                    <a:pt x="7574185" y="45085"/>
                    <a:pt x="7586885" y="42545"/>
                    <a:pt x="7599585" y="40005"/>
                  </a:cubicBezTo>
                  <a:cubicBezTo>
                    <a:pt x="7612285" y="37465"/>
                    <a:pt x="7624350" y="34925"/>
                    <a:pt x="7637050" y="32385"/>
                  </a:cubicBezTo>
                  <a:cubicBezTo>
                    <a:pt x="7649750" y="29845"/>
                    <a:pt x="7661815" y="27940"/>
                    <a:pt x="7673881" y="25400"/>
                  </a:cubicBezTo>
                  <a:cubicBezTo>
                    <a:pt x="7685945" y="23495"/>
                    <a:pt x="7698645" y="22225"/>
                    <a:pt x="7710710" y="20320"/>
                  </a:cubicBezTo>
                  <a:cubicBezTo>
                    <a:pt x="7735475" y="17145"/>
                    <a:pt x="7759606" y="14605"/>
                    <a:pt x="7783735" y="12700"/>
                  </a:cubicBezTo>
                  <a:cubicBezTo>
                    <a:pt x="7783735" y="12700"/>
                    <a:pt x="7826915" y="5715"/>
                    <a:pt x="7848506" y="2540"/>
                  </a:cubicBezTo>
                  <a:cubicBezTo>
                    <a:pt x="7864381" y="1270"/>
                    <a:pt x="7872635" y="1905"/>
                    <a:pt x="7877081" y="2540"/>
                  </a:cubicBezTo>
                  <a:cubicBezTo>
                    <a:pt x="7881525" y="3175"/>
                    <a:pt x="7883431" y="4445"/>
                    <a:pt x="7886606" y="5715"/>
                  </a:cubicBezTo>
                  <a:cubicBezTo>
                    <a:pt x="7908831" y="3810"/>
                    <a:pt x="7931690" y="2540"/>
                    <a:pt x="7953915" y="635"/>
                  </a:cubicBezTo>
                  <a:cubicBezTo>
                    <a:pt x="7941850" y="0"/>
                    <a:pt x="7923435" y="0"/>
                    <a:pt x="7902481" y="0"/>
                  </a:cubicBezTo>
                  <a:cubicBezTo>
                    <a:pt x="7892320" y="0"/>
                    <a:pt x="7880890" y="0"/>
                    <a:pt x="7870095" y="635"/>
                  </a:cubicBezTo>
                  <a:cubicBezTo>
                    <a:pt x="7858665" y="1270"/>
                    <a:pt x="7847870" y="1905"/>
                    <a:pt x="7836440" y="2540"/>
                  </a:cubicBezTo>
                  <a:cubicBezTo>
                    <a:pt x="7814850" y="3810"/>
                    <a:pt x="7794531" y="5080"/>
                    <a:pt x="7779290" y="6350"/>
                  </a:cubicBezTo>
                  <a:cubicBezTo>
                    <a:pt x="7767860" y="7620"/>
                    <a:pt x="7758970" y="8255"/>
                    <a:pt x="7758970" y="8255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89C8163A-5B01-F643-B57D-CB3E5FC7370B}"/>
                </a:ext>
              </a:extLst>
            </p:cNvPr>
            <p:cNvSpPr/>
            <p:nvPr/>
          </p:nvSpPr>
          <p:spPr>
            <a:xfrm>
              <a:off x="9573259" y="1462405"/>
              <a:ext cx="186055" cy="124459"/>
            </a:xfrm>
            <a:custGeom>
              <a:avLst/>
              <a:gdLst>
                <a:gd name="connsiteX0" fmla="*/ 139700 w 186055"/>
                <a:gd name="connsiteY0" fmla="*/ 30480 h 124459"/>
                <a:gd name="connsiteX1" fmla="*/ 186055 w 186055"/>
                <a:gd name="connsiteY1" fmla="*/ 0 h 124459"/>
                <a:gd name="connsiteX2" fmla="*/ 0 w 186055"/>
                <a:gd name="connsiteY2" fmla="*/ 124460 h 124459"/>
                <a:gd name="connsiteX3" fmla="*/ 139700 w 186055"/>
                <a:gd name="connsiteY3" fmla="*/ 30480 h 124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055" h="124459">
                  <a:moveTo>
                    <a:pt x="139700" y="30480"/>
                  </a:moveTo>
                  <a:cubicBezTo>
                    <a:pt x="153035" y="21590"/>
                    <a:pt x="168910" y="10795"/>
                    <a:pt x="186055" y="0"/>
                  </a:cubicBezTo>
                  <a:cubicBezTo>
                    <a:pt x="122555" y="39370"/>
                    <a:pt x="60960" y="81280"/>
                    <a:pt x="0" y="124460"/>
                  </a:cubicBezTo>
                  <a:cubicBezTo>
                    <a:pt x="34925" y="104775"/>
                    <a:pt x="86360" y="66675"/>
                    <a:pt x="139700" y="3048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F4EB8D-C97D-7648-9208-9EC1A41248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0861" y="2932599"/>
            <a:ext cx="3122105" cy="2305601"/>
          </a:xfrm>
          <a:solidFill>
            <a:schemeClr val="bg1"/>
          </a:solidFill>
        </p:spPr>
        <p:txBody>
          <a:bodyPr anchor="ctr">
            <a:normAutofit/>
          </a:bodyPr>
          <a:lstStyle>
            <a:lvl1pPr algn="l">
              <a:lnSpc>
                <a:spcPct val="120000"/>
              </a:lnSpc>
              <a:defRPr sz="2806"/>
            </a:lvl1pPr>
          </a:lstStyle>
          <a:p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title</a:t>
            </a:r>
            <a:endParaRPr lang="fr-FR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5BFE67-1004-1A4C-9102-23E8CE54D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01929">
              <a:defRPr/>
            </a:pPr>
            <a:endParaRPr lang="fr-FR">
              <a:solidFill>
                <a:srgbClr val="1E345E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43E746-7FD8-184E-964C-79BA64CB6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01929">
              <a:defRPr/>
            </a:pPr>
            <a:endParaRPr lang="fr-FR">
              <a:solidFill>
                <a:srgbClr val="1E345E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ECE794-A8A4-CF47-9201-6B7DF9E39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1929">
              <a:defRPr/>
            </a:pPr>
            <a:fld id="{72502466-665A-3D45-9E9D-4950A8844361}" type="slidenum">
              <a:rPr lang="fr-FR" smtClean="0"/>
              <a:pPr defTabSz="801929">
                <a:defRPr/>
              </a:pPr>
              <a:t>‹N°›</a:t>
            </a:fld>
            <a:endParaRPr lang="fr-FR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4268A2A-A9C6-5049-AE02-A3A8C6AAFC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29479" y="1202405"/>
            <a:ext cx="3030750" cy="26627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2"/>
            </a:lvl1pPr>
          </a:lstStyle>
          <a:p>
            <a:endParaRPr lang="fr-FR" noProof="0"/>
          </a:p>
        </p:txBody>
      </p:sp>
      <p:sp>
        <p:nvSpPr>
          <p:cNvPr id="32" name="Picture Placeholder 30">
            <a:extLst>
              <a:ext uri="{FF2B5EF4-FFF2-40B4-BE49-F238E27FC236}">
                <a16:creationId xmlns:a16="http://schemas.microsoft.com/office/drawing/2014/main" id="{2D3EBBE8-9B37-7547-88B2-D0F5D187F72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29479" y="4055637"/>
            <a:ext cx="3030750" cy="26627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2"/>
            </a:lvl1pPr>
          </a:lstStyle>
          <a:p>
            <a:endParaRPr lang="fr-FR" noProof="0"/>
          </a:p>
        </p:txBody>
      </p:sp>
      <p:sp>
        <p:nvSpPr>
          <p:cNvPr id="33" name="Picture Placeholder 30">
            <a:extLst>
              <a:ext uri="{FF2B5EF4-FFF2-40B4-BE49-F238E27FC236}">
                <a16:creationId xmlns:a16="http://schemas.microsoft.com/office/drawing/2014/main" id="{E81414E8-C1F8-AE43-A83C-5F1888DCBE4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92825" y="1202405"/>
            <a:ext cx="3030750" cy="2591936"/>
          </a:xfrm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052"/>
            </a:lvl1pPr>
          </a:lstStyle>
          <a:p>
            <a:endParaRPr lang="fr-FR" noProof="0"/>
          </a:p>
        </p:txBody>
      </p:sp>
      <p:sp>
        <p:nvSpPr>
          <p:cNvPr id="34" name="Picture Placeholder 30">
            <a:extLst>
              <a:ext uri="{FF2B5EF4-FFF2-40B4-BE49-F238E27FC236}">
                <a16:creationId xmlns:a16="http://schemas.microsoft.com/office/drawing/2014/main" id="{92E09BB1-D8C6-F148-89E3-4D003158460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92825" y="4055637"/>
            <a:ext cx="3030750" cy="26627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2"/>
            </a:lvl1pPr>
          </a:lstStyle>
          <a:p>
            <a:endParaRPr lang="fr-FR" noProof="0"/>
          </a:p>
        </p:txBody>
      </p:sp>
      <p:sp>
        <p:nvSpPr>
          <p:cNvPr id="37" name="Marcador de número de diapositiva 5">
            <a:extLst>
              <a:ext uri="{FF2B5EF4-FFF2-40B4-BE49-F238E27FC236}">
                <a16:creationId xmlns:a16="http://schemas.microsoft.com/office/drawing/2014/main" id="{9823B92A-7CE2-5845-BDA5-B807B217E480}"/>
              </a:ext>
            </a:extLst>
          </p:cNvPr>
          <p:cNvSpPr txBox="1">
            <a:spLocks/>
          </p:cNvSpPr>
          <p:nvPr userDrawn="1"/>
        </p:nvSpPr>
        <p:spPr>
          <a:xfrm>
            <a:off x="9342539" y="7006699"/>
            <a:ext cx="307105" cy="402483"/>
          </a:xfrm>
          <a:prstGeom prst="rect">
            <a:avLst/>
          </a:prstGeom>
        </p:spPr>
        <p:txBody>
          <a:bodyPr vert="horz" lIns="80189" tIns="40094" rIns="80189" bIns="40094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rgbClr val="313C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2" b="0" i="0" u="none" strike="noStrike" kern="1200" cap="none" spc="0" normalizeH="0" baseline="0" noProof="0">
                <a:ln>
                  <a:noFill/>
                </a:ln>
                <a:solidFill>
                  <a:srgbClr val="313C4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—</a:t>
            </a:r>
          </a:p>
        </p:txBody>
      </p:sp>
      <p:sp>
        <p:nvSpPr>
          <p:cNvPr id="41" name="Text Placeholder 42">
            <a:extLst>
              <a:ext uri="{FF2B5EF4-FFF2-40B4-BE49-F238E27FC236}">
                <a16:creationId xmlns:a16="http://schemas.microsoft.com/office/drawing/2014/main" id="{E3E60359-C712-124E-B13B-A98DEA466DF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74702" y="1817497"/>
            <a:ext cx="2494055" cy="237990"/>
          </a:xfrm>
        </p:spPr>
        <p:txBody>
          <a:bodyPr>
            <a:noAutofit/>
          </a:bodyPr>
          <a:lstStyle>
            <a:lvl1pPr marL="0" indent="0">
              <a:buNone/>
              <a:defRPr sz="1228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TEXT</a:t>
            </a:r>
            <a:endParaRPr lang="fr-FR" dirty="0"/>
          </a:p>
        </p:txBody>
      </p:sp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62AA8E40-301B-284E-9240-3335FB5BC96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91717" y="1817497"/>
            <a:ext cx="2494055" cy="237990"/>
          </a:xfrm>
        </p:spPr>
        <p:txBody>
          <a:bodyPr>
            <a:noAutofit/>
          </a:bodyPr>
          <a:lstStyle>
            <a:lvl1pPr marL="0" indent="0">
              <a:buNone/>
              <a:defRPr sz="1228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TEXT</a:t>
            </a:r>
            <a:endParaRPr lang="fr-FR" dirty="0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11BD6000-A9C4-A940-9590-5C057EE8E3A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1717" y="4631045"/>
            <a:ext cx="2494055" cy="237990"/>
          </a:xfrm>
        </p:spPr>
        <p:txBody>
          <a:bodyPr>
            <a:noAutofit/>
          </a:bodyPr>
          <a:lstStyle>
            <a:lvl1pPr marL="0" indent="0">
              <a:buNone/>
              <a:defRPr sz="1228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TEXT</a:t>
            </a:r>
            <a:endParaRPr lang="fr-FR" dirty="0"/>
          </a:p>
        </p:txBody>
      </p: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333819AE-7C07-FF48-9D40-FAABB7D837E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74702" y="4631045"/>
            <a:ext cx="2494055" cy="237990"/>
          </a:xfrm>
        </p:spPr>
        <p:txBody>
          <a:bodyPr>
            <a:noAutofit/>
          </a:bodyPr>
          <a:lstStyle>
            <a:lvl1pPr marL="0" indent="0">
              <a:buNone/>
              <a:defRPr sz="1228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66914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4 content and vertic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96DA-C1AB-A448-A051-FEFDF3FA8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66" y="1357170"/>
            <a:ext cx="5407995" cy="1653679"/>
          </a:xfrm>
        </p:spPr>
        <p:txBody>
          <a:bodyPr anchor="t"/>
          <a:lstStyle>
            <a:lvl1pPr>
              <a:defRPr sz="3508"/>
            </a:lvl1pPr>
          </a:lstStyle>
          <a:p>
            <a:r>
              <a:rPr lang="en-GB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2CFC7-C27E-AB4F-89F2-FD8FB9292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0666" y="3484196"/>
            <a:ext cx="2481427" cy="1608735"/>
          </a:xfrm>
        </p:spPr>
        <p:txBody>
          <a:bodyPr lIns="9000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965">
                <a:solidFill>
                  <a:srgbClr val="313C4A"/>
                </a:solidFill>
              </a:defRPr>
            </a:lvl1pPr>
            <a:lvl2pPr marL="400964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192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2893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3858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4822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578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67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7715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29F0561-74E9-B44A-BA58-62BC21C0D59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70666" y="5682654"/>
            <a:ext cx="2481427" cy="1324045"/>
          </a:xfrm>
        </p:spPr>
        <p:txBody>
          <a:bodyPr lIns="9000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965">
                <a:solidFill>
                  <a:srgbClr val="313C4A"/>
                </a:solidFill>
              </a:defRPr>
            </a:lvl1pPr>
            <a:lvl2pPr marL="400964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192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2893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3858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4822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578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67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7715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54A5518-3B71-674C-9F17-3AF9E228A11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756867" y="3484196"/>
            <a:ext cx="2999809" cy="1608735"/>
          </a:xfrm>
        </p:spPr>
        <p:txBody>
          <a:bodyPr lIns="9000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965">
                <a:solidFill>
                  <a:srgbClr val="313C4A"/>
                </a:solidFill>
              </a:defRPr>
            </a:lvl1pPr>
            <a:lvl2pPr marL="400964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192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2893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3858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4822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578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67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7715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38A6BAF-E125-D34C-BA18-1E205727DA7A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756867" y="5682654"/>
            <a:ext cx="2999809" cy="1324045"/>
          </a:xfrm>
        </p:spPr>
        <p:txBody>
          <a:bodyPr lIns="9000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965">
                <a:solidFill>
                  <a:srgbClr val="313C4A"/>
                </a:solidFill>
              </a:defRPr>
            </a:lvl1pPr>
            <a:lvl2pPr marL="400964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192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2893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3858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4822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578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67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7715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D7154AB-30C6-6545-BA57-42E4983F56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70666" y="3178635"/>
            <a:ext cx="2481427" cy="353182"/>
          </a:xfrm>
        </p:spPr>
        <p:txBody>
          <a:bodyPr anchor="b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3" b="1">
                <a:solidFill>
                  <a:schemeClr val="accent2"/>
                </a:solidFill>
                <a:latin typeface="+mj-lt"/>
              </a:defRPr>
            </a:lvl1pPr>
            <a:lvl2pPr marL="400964" indent="0">
              <a:buNone/>
              <a:defRPr sz="1403" b="1">
                <a:solidFill>
                  <a:schemeClr val="accent2"/>
                </a:solidFill>
                <a:latin typeface="+mj-lt"/>
              </a:defRPr>
            </a:lvl2pPr>
            <a:lvl3pPr marL="801929" indent="0">
              <a:buNone/>
              <a:defRPr sz="1403" b="1">
                <a:solidFill>
                  <a:schemeClr val="accent2"/>
                </a:solidFill>
                <a:latin typeface="+mj-lt"/>
              </a:defRPr>
            </a:lvl3pPr>
            <a:lvl4pPr marL="1202893" indent="0">
              <a:buNone/>
              <a:defRPr sz="1403" b="1">
                <a:solidFill>
                  <a:schemeClr val="accent2"/>
                </a:solidFill>
                <a:latin typeface="+mj-lt"/>
              </a:defRPr>
            </a:lvl4pPr>
            <a:lvl5pPr marL="1603858" indent="0">
              <a:buNone/>
              <a:defRPr sz="1403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45D45100-5EAE-EB4D-A467-071CE853A2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0666" y="5377092"/>
            <a:ext cx="2481427" cy="353182"/>
          </a:xfrm>
        </p:spPr>
        <p:txBody>
          <a:bodyPr anchor="b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3" b="1">
                <a:solidFill>
                  <a:schemeClr val="accent2"/>
                </a:solidFill>
                <a:latin typeface="+mj-lt"/>
              </a:defRPr>
            </a:lvl1pPr>
            <a:lvl2pPr marL="400964" indent="0">
              <a:buNone/>
              <a:defRPr sz="1403" b="1">
                <a:solidFill>
                  <a:schemeClr val="accent2"/>
                </a:solidFill>
                <a:latin typeface="+mj-lt"/>
              </a:defRPr>
            </a:lvl2pPr>
            <a:lvl3pPr marL="801929" indent="0">
              <a:buNone/>
              <a:defRPr sz="1403" b="1">
                <a:solidFill>
                  <a:schemeClr val="accent2"/>
                </a:solidFill>
                <a:latin typeface="+mj-lt"/>
              </a:defRPr>
            </a:lvl3pPr>
            <a:lvl4pPr marL="1202893" indent="0">
              <a:buNone/>
              <a:defRPr sz="1403" b="1">
                <a:solidFill>
                  <a:schemeClr val="accent2"/>
                </a:solidFill>
                <a:latin typeface="+mj-lt"/>
              </a:defRPr>
            </a:lvl4pPr>
            <a:lvl5pPr marL="1603858" indent="0">
              <a:buNone/>
              <a:defRPr sz="1403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42C6FB3-884A-BA4B-B29A-447A842D89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56867" y="3178635"/>
            <a:ext cx="2999809" cy="353182"/>
          </a:xfrm>
        </p:spPr>
        <p:txBody>
          <a:bodyPr anchor="b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3" b="1">
                <a:solidFill>
                  <a:schemeClr val="accent2"/>
                </a:solidFill>
                <a:latin typeface="+mj-lt"/>
              </a:defRPr>
            </a:lvl1pPr>
            <a:lvl2pPr marL="400964" indent="0">
              <a:buNone/>
              <a:defRPr sz="1403" b="1">
                <a:solidFill>
                  <a:schemeClr val="accent2"/>
                </a:solidFill>
                <a:latin typeface="+mj-lt"/>
              </a:defRPr>
            </a:lvl2pPr>
            <a:lvl3pPr marL="801929" indent="0">
              <a:buNone/>
              <a:defRPr sz="1403" b="1">
                <a:solidFill>
                  <a:schemeClr val="accent2"/>
                </a:solidFill>
                <a:latin typeface="+mj-lt"/>
              </a:defRPr>
            </a:lvl3pPr>
            <a:lvl4pPr marL="1202893" indent="0">
              <a:buNone/>
              <a:defRPr sz="1403" b="1">
                <a:solidFill>
                  <a:schemeClr val="accent2"/>
                </a:solidFill>
                <a:latin typeface="+mj-lt"/>
              </a:defRPr>
            </a:lvl4pPr>
            <a:lvl5pPr marL="1603858" indent="0">
              <a:buNone/>
              <a:defRPr sz="1403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3B5C1E48-7D07-B341-A666-F673B5CFEA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56867" y="5377092"/>
            <a:ext cx="2999809" cy="353182"/>
          </a:xfrm>
        </p:spPr>
        <p:txBody>
          <a:bodyPr anchor="b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3" b="1">
                <a:solidFill>
                  <a:schemeClr val="accent2"/>
                </a:solidFill>
                <a:latin typeface="+mj-lt"/>
              </a:defRPr>
            </a:lvl1pPr>
            <a:lvl2pPr marL="400964" indent="0">
              <a:buNone/>
              <a:defRPr sz="1403" b="1">
                <a:solidFill>
                  <a:schemeClr val="accent2"/>
                </a:solidFill>
                <a:latin typeface="+mj-lt"/>
              </a:defRPr>
            </a:lvl2pPr>
            <a:lvl3pPr marL="801929" indent="0">
              <a:buNone/>
              <a:defRPr sz="1403" b="1">
                <a:solidFill>
                  <a:schemeClr val="accent2"/>
                </a:solidFill>
                <a:latin typeface="+mj-lt"/>
              </a:defRPr>
            </a:lvl3pPr>
            <a:lvl4pPr marL="1202893" indent="0">
              <a:buNone/>
              <a:defRPr sz="1403" b="1">
                <a:solidFill>
                  <a:schemeClr val="accent2"/>
                </a:solidFill>
                <a:latin typeface="+mj-lt"/>
              </a:defRPr>
            </a:lvl4pPr>
            <a:lvl5pPr marL="1603858" indent="0">
              <a:buNone/>
              <a:defRPr sz="1403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A812892-C708-4D4E-AA39-29466E020599}"/>
              </a:ext>
            </a:extLst>
          </p:cNvPr>
          <p:cNvCxnSpPr>
            <a:cxnSpLocks/>
          </p:cNvCxnSpPr>
          <p:nvPr userDrawn="1"/>
        </p:nvCxnSpPr>
        <p:spPr>
          <a:xfrm>
            <a:off x="512312" y="5092940"/>
            <a:ext cx="2591284" cy="0"/>
          </a:xfrm>
          <a:prstGeom prst="line">
            <a:avLst/>
          </a:prstGeom>
          <a:ln>
            <a:solidFill>
              <a:srgbClr val="A7B3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DC11328-102B-0249-9B14-A8806EB77B8D}"/>
              </a:ext>
            </a:extLst>
          </p:cNvPr>
          <p:cNvCxnSpPr>
            <a:cxnSpLocks/>
          </p:cNvCxnSpPr>
          <p:nvPr userDrawn="1"/>
        </p:nvCxnSpPr>
        <p:spPr>
          <a:xfrm flipV="1">
            <a:off x="3311070" y="3166009"/>
            <a:ext cx="0" cy="3640702"/>
          </a:xfrm>
          <a:prstGeom prst="line">
            <a:avLst/>
          </a:prstGeom>
          <a:ln>
            <a:solidFill>
              <a:srgbClr val="A7B3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C2345C6-DFEC-5946-93F3-28DAE6ABD8CE}"/>
              </a:ext>
            </a:extLst>
          </p:cNvPr>
          <p:cNvCxnSpPr>
            <a:cxnSpLocks/>
          </p:cNvCxnSpPr>
          <p:nvPr userDrawn="1"/>
        </p:nvCxnSpPr>
        <p:spPr>
          <a:xfrm>
            <a:off x="3466512" y="5092940"/>
            <a:ext cx="2613156" cy="0"/>
          </a:xfrm>
          <a:prstGeom prst="line">
            <a:avLst/>
          </a:prstGeom>
          <a:ln>
            <a:solidFill>
              <a:srgbClr val="A7B3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3737C53-DB2D-AA4B-A248-80E78758E4D6}"/>
              </a:ext>
            </a:extLst>
          </p:cNvPr>
          <p:cNvCxnSpPr>
            <a:cxnSpLocks/>
          </p:cNvCxnSpPr>
          <p:nvPr userDrawn="1"/>
        </p:nvCxnSpPr>
        <p:spPr>
          <a:xfrm flipV="1">
            <a:off x="6987267" y="0"/>
            <a:ext cx="0" cy="7571942"/>
          </a:xfrm>
          <a:prstGeom prst="line">
            <a:avLst/>
          </a:prstGeom>
          <a:ln w="34925">
            <a:solidFill>
              <a:srgbClr val="FFC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7C1F6BF9-3EB5-D145-BFBB-73FF260DA9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415" y="469572"/>
            <a:ext cx="1453418" cy="340472"/>
          </a:xfrm>
          <a:prstGeom prst="rect">
            <a:avLst/>
          </a:prstGeom>
        </p:spPr>
      </p:pic>
      <p:sp>
        <p:nvSpPr>
          <p:cNvPr id="59" name="Picture Placeholder 58">
            <a:extLst>
              <a:ext uri="{FF2B5EF4-FFF2-40B4-BE49-F238E27FC236}">
                <a16:creationId xmlns:a16="http://schemas.microsoft.com/office/drawing/2014/main" id="{C1B41AD2-3F00-B54D-96B3-0F61C5F7BBC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998086" y="-11601"/>
            <a:ext cx="3693727" cy="7595591"/>
          </a:xfrm>
          <a:custGeom>
            <a:avLst/>
            <a:gdLst>
              <a:gd name="connsiteX0" fmla="*/ 2776232 w 4212000"/>
              <a:gd name="connsiteY0" fmla="*/ 6555926 h 6890582"/>
              <a:gd name="connsiteX1" fmla="*/ 2776232 w 4212000"/>
              <a:gd name="connsiteY1" fmla="*/ 6567832 h 6890582"/>
              <a:gd name="connsiteX2" fmla="*/ 2905862 w 4212000"/>
              <a:gd name="connsiteY2" fmla="*/ 6567832 h 6890582"/>
              <a:gd name="connsiteX3" fmla="*/ 2905862 w 4212000"/>
              <a:gd name="connsiteY3" fmla="*/ 6555926 h 6890582"/>
              <a:gd name="connsiteX4" fmla="*/ 0 w 4212000"/>
              <a:gd name="connsiteY4" fmla="*/ 0 h 6890582"/>
              <a:gd name="connsiteX5" fmla="*/ 4212000 w 4212000"/>
              <a:gd name="connsiteY5" fmla="*/ 0 h 6890582"/>
              <a:gd name="connsiteX6" fmla="*/ 4212000 w 4212000"/>
              <a:gd name="connsiteY6" fmla="*/ 10524 h 6890582"/>
              <a:gd name="connsiteX7" fmla="*/ 4212000 w 4212000"/>
              <a:gd name="connsiteY7" fmla="*/ 72000 h 6890582"/>
              <a:gd name="connsiteX8" fmla="*/ 4212000 w 4212000"/>
              <a:gd name="connsiteY8" fmla="*/ 6818582 h 6890582"/>
              <a:gd name="connsiteX9" fmla="*/ 4212000 w 4212000"/>
              <a:gd name="connsiteY9" fmla="*/ 6868524 h 6890582"/>
              <a:gd name="connsiteX10" fmla="*/ 4212000 w 4212000"/>
              <a:gd name="connsiteY10" fmla="*/ 6890582 h 6890582"/>
              <a:gd name="connsiteX11" fmla="*/ 0 w 4212000"/>
              <a:gd name="connsiteY11" fmla="*/ 6890582 h 6890582"/>
              <a:gd name="connsiteX12" fmla="*/ 0 w 4212000"/>
              <a:gd name="connsiteY12" fmla="*/ 6818582 h 6890582"/>
              <a:gd name="connsiteX13" fmla="*/ 1200 w 4212000"/>
              <a:gd name="connsiteY13" fmla="*/ 6818582 h 6890582"/>
              <a:gd name="connsiteX14" fmla="*/ 1200 w 4212000"/>
              <a:gd name="connsiteY14" fmla="*/ 72000 h 6890582"/>
              <a:gd name="connsiteX15" fmla="*/ 0 w 4212000"/>
              <a:gd name="connsiteY15" fmla="*/ 72000 h 689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12000" h="6890582">
                <a:moveTo>
                  <a:pt x="2776232" y="6555926"/>
                </a:moveTo>
                <a:lnTo>
                  <a:pt x="2776232" y="6567832"/>
                </a:lnTo>
                <a:lnTo>
                  <a:pt x="2905862" y="6567832"/>
                </a:lnTo>
                <a:lnTo>
                  <a:pt x="2905862" y="6555926"/>
                </a:lnTo>
                <a:close/>
                <a:moveTo>
                  <a:pt x="0" y="0"/>
                </a:moveTo>
                <a:lnTo>
                  <a:pt x="4212000" y="0"/>
                </a:lnTo>
                <a:lnTo>
                  <a:pt x="4212000" y="10524"/>
                </a:lnTo>
                <a:lnTo>
                  <a:pt x="4212000" y="72000"/>
                </a:lnTo>
                <a:lnTo>
                  <a:pt x="4212000" y="6818582"/>
                </a:lnTo>
                <a:lnTo>
                  <a:pt x="4212000" y="6868524"/>
                </a:lnTo>
                <a:lnTo>
                  <a:pt x="4212000" y="6890582"/>
                </a:lnTo>
                <a:lnTo>
                  <a:pt x="0" y="6890582"/>
                </a:lnTo>
                <a:lnTo>
                  <a:pt x="0" y="6818582"/>
                </a:lnTo>
                <a:lnTo>
                  <a:pt x="1200" y="6818582"/>
                </a:lnTo>
                <a:lnTo>
                  <a:pt x="1200" y="72000"/>
                </a:lnTo>
                <a:lnTo>
                  <a:pt x="0" y="72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fr-FR" dirty="0"/>
          </a:p>
        </p:txBody>
      </p:sp>
      <p:sp>
        <p:nvSpPr>
          <p:cNvPr id="32" name="Date Placeholder 31">
            <a:extLst>
              <a:ext uri="{FF2B5EF4-FFF2-40B4-BE49-F238E27FC236}">
                <a16:creationId xmlns:a16="http://schemas.microsoft.com/office/drawing/2014/main" id="{312E98DE-F4BA-244C-85E4-3C342574C4FE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pPr defTabSz="801929">
              <a:defRPr/>
            </a:pPr>
            <a:endParaRPr lang="en-GB">
              <a:solidFill>
                <a:srgbClr val="1E345E"/>
              </a:solidFill>
            </a:endParaRPr>
          </a:p>
        </p:txBody>
      </p:sp>
      <p:sp>
        <p:nvSpPr>
          <p:cNvPr id="33" name="Footer Placeholder 32">
            <a:extLst>
              <a:ext uri="{FF2B5EF4-FFF2-40B4-BE49-F238E27FC236}">
                <a16:creationId xmlns:a16="http://schemas.microsoft.com/office/drawing/2014/main" id="{87793487-9D5E-5744-BA8B-7E6F7DE6A511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 defTabSz="801929">
              <a:defRPr/>
            </a:pPr>
            <a:endParaRPr lang="en-GB">
              <a:solidFill>
                <a:srgbClr val="1E345E"/>
              </a:solidFill>
            </a:endParaRPr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1DF64774-D83D-1946-80AB-3C8849BFE18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801929">
              <a:defRPr/>
            </a:pPr>
            <a:fld id="{72502466-665A-3D45-9E9D-4950A8844361}" type="slidenum">
              <a:rPr lang="en-GB" smtClean="0">
                <a:solidFill>
                  <a:srgbClr val="FFFFFF"/>
                </a:solidFill>
              </a:rPr>
              <a:pPr defTabSz="801929">
                <a:defRPr/>
              </a:pPr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D7A4057-CB4C-2341-87A6-0CDA2D51646A}"/>
              </a:ext>
            </a:extLst>
          </p:cNvPr>
          <p:cNvGrpSpPr/>
          <p:nvPr userDrawn="1"/>
        </p:nvGrpSpPr>
        <p:grpSpPr>
          <a:xfrm rot="7655887">
            <a:off x="5079478" y="646196"/>
            <a:ext cx="467359" cy="295104"/>
            <a:chOff x="778647" y="2313656"/>
            <a:chExt cx="423980" cy="336510"/>
          </a:xfrm>
        </p:grpSpPr>
        <p:sp>
          <p:nvSpPr>
            <p:cNvPr id="36" name="Elipse 79">
              <a:extLst>
                <a:ext uri="{FF2B5EF4-FFF2-40B4-BE49-F238E27FC236}">
                  <a16:creationId xmlns:a16="http://schemas.microsoft.com/office/drawing/2014/main" id="{5579F991-442F-1B4D-A67E-BE15EB20AA6B}"/>
                </a:ext>
              </a:extLst>
            </p:cNvPr>
            <p:cNvSpPr/>
            <p:nvPr/>
          </p:nvSpPr>
          <p:spPr>
            <a:xfrm>
              <a:off x="961184" y="2408723"/>
              <a:ext cx="241443" cy="241443"/>
            </a:xfrm>
            <a:prstGeom prst="ellipse">
              <a:avLst/>
            </a:prstGeom>
            <a:solidFill>
              <a:srgbClr val="FFC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7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7" name="Elipse 80">
              <a:extLst>
                <a:ext uri="{FF2B5EF4-FFF2-40B4-BE49-F238E27FC236}">
                  <a16:creationId xmlns:a16="http://schemas.microsoft.com/office/drawing/2014/main" id="{4356BA1F-A242-C946-B02E-08EC00EC6BDB}"/>
                </a:ext>
              </a:extLst>
            </p:cNvPr>
            <p:cNvSpPr/>
            <p:nvPr/>
          </p:nvSpPr>
          <p:spPr>
            <a:xfrm>
              <a:off x="778647" y="2313656"/>
              <a:ext cx="72650" cy="72650"/>
            </a:xfrm>
            <a:prstGeom prst="ellipse">
              <a:avLst/>
            </a:prstGeom>
            <a:solidFill>
              <a:srgbClr val="FFC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7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47" name="Text Placeholder 42">
            <a:extLst>
              <a:ext uri="{FF2B5EF4-FFF2-40B4-BE49-F238E27FC236}">
                <a16:creationId xmlns:a16="http://schemas.microsoft.com/office/drawing/2014/main" id="{514F4B67-2007-0E47-9367-F445B709E17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60147" y="1490432"/>
            <a:ext cx="2209922" cy="237990"/>
          </a:xfrm>
        </p:spPr>
        <p:txBody>
          <a:bodyPr>
            <a:noAutofit/>
          </a:bodyPr>
          <a:lstStyle>
            <a:lvl1pPr marL="0" indent="0">
              <a:buNone/>
              <a:defRPr sz="965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TEXT</a:t>
            </a:r>
            <a:endParaRPr lang="fr-FR" dirty="0"/>
          </a:p>
        </p:txBody>
      </p:sp>
      <p:sp>
        <p:nvSpPr>
          <p:cNvPr id="48" name="Text Placeholder 42">
            <a:extLst>
              <a:ext uri="{FF2B5EF4-FFF2-40B4-BE49-F238E27FC236}">
                <a16:creationId xmlns:a16="http://schemas.microsoft.com/office/drawing/2014/main" id="{83ECECF1-5266-464A-AB85-24C3087A6FD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60147" y="2493844"/>
            <a:ext cx="2209922" cy="237990"/>
          </a:xfrm>
        </p:spPr>
        <p:txBody>
          <a:bodyPr>
            <a:noAutofit/>
          </a:bodyPr>
          <a:lstStyle>
            <a:lvl1pPr marL="0" indent="0">
              <a:buNone/>
              <a:defRPr sz="965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TEXT</a:t>
            </a:r>
            <a:endParaRPr lang="fr-FR" dirty="0"/>
          </a:p>
        </p:txBody>
      </p:sp>
      <p:sp>
        <p:nvSpPr>
          <p:cNvPr id="49" name="Text Placeholder 42">
            <a:extLst>
              <a:ext uri="{FF2B5EF4-FFF2-40B4-BE49-F238E27FC236}">
                <a16:creationId xmlns:a16="http://schemas.microsoft.com/office/drawing/2014/main" id="{56ADE7F5-4D09-E24F-8D5C-32E22C310B2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60147" y="3497256"/>
            <a:ext cx="2209922" cy="237990"/>
          </a:xfrm>
        </p:spPr>
        <p:txBody>
          <a:bodyPr>
            <a:noAutofit/>
          </a:bodyPr>
          <a:lstStyle>
            <a:lvl1pPr marL="0" indent="0">
              <a:buNone/>
              <a:defRPr sz="965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TEXT</a:t>
            </a:r>
            <a:endParaRPr lang="fr-FR" dirty="0"/>
          </a:p>
        </p:txBody>
      </p:sp>
      <p:sp>
        <p:nvSpPr>
          <p:cNvPr id="50" name="Text Placeholder 42">
            <a:extLst>
              <a:ext uri="{FF2B5EF4-FFF2-40B4-BE49-F238E27FC236}">
                <a16:creationId xmlns:a16="http://schemas.microsoft.com/office/drawing/2014/main" id="{C2C4426C-56B6-4E41-8628-3C49DDB7B38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60147" y="4500667"/>
            <a:ext cx="2209922" cy="237990"/>
          </a:xfrm>
        </p:spPr>
        <p:txBody>
          <a:bodyPr>
            <a:noAutofit/>
          </a:bodyPr>
          <a:lstStyle>
            <a:lvl1pPr marL="0" indent="0">
              <a:buNone/>
              <a:defRPr sz="965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TEXT</a:t>
            </a:r>
            <a:endParaRPr lang="fr-FR" dirty="0"/>
          </a:p>
        </p:txBody>
      </p:sp>
      <p:sp>
        <p:nvSpPr>
          <p:cNvPr id="51" name="Text Placeholder 42">
            <a:extLst>
              <a:ext uri="{FF2B5EF4-FFF2-40B4-BE49-F238E27FC236}">
                <a16:creationId xmlns:a16="http://schemas.microsoft.com/office/drawing/2014/main" id="{44FB732A-117A-1348-BBFB-0E449095FE1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160147" y="5504078"/>
            <a:ext cx="2209922" cy="237990"/>
          </a:xfrm>
        </p:spPr>
        <p:txBody>
          <a:bodyPr>
            <a:noAutofit/>
          </a:bodyPr>
          <a:lstStyle>
            <a:lvl1pPr marL="0" indent="0">
              <a:buNone/>
              <a:defRPr sz="965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0445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BC2FC6B0-1D06-0F43-BD74-58F52B088A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5262" y="-9921"/>
            <a:ext cx="10702336" cy="7579517"/>
          </a:xfrm>
          <a:custGeom>
            <a:avLst/>
            <a:gdLst>
              <a:gd name="connsiteX0" fmla="*/ 6064418 w 12204000"/>
              <a:gd name="connsiteY0" fmla="*/ 3662384 h 6876000"/>
              <a:gd name="connsiteX1" fmla="*/ 6064418 w 12204000"/>
              <a:gd name="connsiteY1" fmla="*/ 3696791 h 6876000"/>
              <a:gd name="connsiteX2" fmla="*/ 6063390 w 12204000"/>
              <a:gd name="connsiteY2" fmla="*/ 3710162 h 6876000"/>
              <a:gd name="connsiteX3" fmla="*/ 6057137 w 12204000"/>
              <a:gd name="connsiteY3" fmla="*/ 3729369 h 6876000"/>
              <a:gd name="connsiteX4" fmla="*/ 6045015 w 12204000"/>
              <a:gd name="connsiteY4" fmla="*/ 3744931 h 6876000"/>
              <a:gd name="connsiteX5" fmla="*/ 6041086 w 12204000"/>
              <a:gd name="connsiteY5" fmla="*/ 3748401 h 6876000"/>
              <a:gd name="connsiteX6" fmla="*/ 6023197 w 12204000"/>
              <a:gd name="connsiteY6" fmla="*/ 3758983 h 6876000"/>
              <a:gd name="connsiteX7" fmla="*/ 6004240 w 12204000"/>
              <a:gd name="connsiteY7" fmla="*/ 3762443 h 6876000"/>
              <a:gd name="connsiteX8" fmla="*/ 5997763 w 12204000"/>
              <a:gd name="connsiteY8" fmla="*/ 3761952 h 6876000"/>
              <a:gd name="connsiteX9" fmla="*/ 5979171 w 12204000"/>
              <a:gd name="connsiteY9" fmla="*/ 3751325 h 6876000"/>
              <a:gd name="connsiteX10" fmla="*/ 5972896 w 12204000"/>
              <a:gd name="connsiteY10" fmla="*/ 3730523 h 6876000"/>
              <a:gd name="connsiteX11" fmla="*/ 5975663 w 12204000"/>
              <a:gd name="connsiteY11" fmla="*/ 3717329 h 6876000"/>
              <a:gd name="connsiteX12" fmla="*/ 5985707 w 12204000"/>
              <a:gd name="connsiteY12" fmla="*/ 3702918 h 6876000"/>
              <a:gd name="connsiteX13" fmla="*/ 6003152 w 12204000"/>
              <a:gd name="connsiteY13" fmla="*/ 3689375 h 6876000"/>
              <a:gd name="connsiteX14" fmla="*/ 6028060 w 12204000"/>
              <a:gd name="connsiteY14" fmla="*/ 3676772 h 6876000"/>
              <a:gd name="connsiteX15" fmla="*/ 6045632 w 12204000"/>
              <a:gd name="connsiteY15" fmla="*/ 3669249 h 6876000"/>
              <a:gd name="connsiteX16" fmla="*/ 6057533 w 12204000"/>
              <a:gd name="connsiteY16" fmla="*/ 3664255 h 6876000"/>
              <a:gd name="connsiteX17" fmla="*/ 5261656 w 12204000"/>
              <a:gd name="connsiteY17" fmla="*/ 3662384 h 6876000"/>
              <a:gd name="connsiteX18" fmla="*/ 5261656 w 12204000"/>
              <a:gd name="connsiteY18" fmla="*/ 3696791 h 6876000"/>
              <a:gd name="connsiteX19" fmla="*/ 5260622 w 12204000"/>
              <a:gd name="connsiteY19" fmla="*/ 3710174 h 6876000"/>
              <a:gd name="connsiteX20" fmla="*/ 5254346 w 12204000"/>
              <a:gd name="connsiteY20" fmla="*/ 3729374 h 6876000"/>
              <a:gd name="connsiteX21" fmla="*/ 5242213 w 12204000"/>
              <a:gd name="connsiteY21" fmla="*/ 3744931 h 6876000"/>
              <a:gd name="connsiteX22" fmla="*/ 5238306 w 12204000"/>
              <a:gd name="connsiteY22" fmla="*/ 3748390 h 6876000"/>
              <a:gd name="connsiteX23" fmla="*/ 5220422 w 12204000"/>
              <a:gd name="connsiteY23" fmla="*/ 3758980 h 6876000"/>
              <a:gd name="connsiteX24" fmla="*/ 5201459 w 12204000"/>
              <a:gd name="connsiteY24" fmla="*/ 3762443 h 6876000"/>
              <a:gd name="connsiteX25" fmla="*/ 5194993 w 12204000"/>
              <a:gd name="connsiteY25" fmla="*/ 3761956 h 6876000"/>
              <a:gd name="connsiteX26" fmla="*/ 5176398 w 12204000"/>
              <a:gd name="connsiteY26" fmla="*/ 3751330 h 6876000"/>
              <a:gd name="connsiteX27" fmla="*/ 5170135 w 12204000"/>
              <a:gd name="connsiteY27" fmla="*/ 3730523 h 6876000"/>
              <a:gd name="connsiteX28" fmla="*/ 5172895 w 12204000"/>
              <a:gd name="connsiteY28" fmla="*/ 3717337 h 6876000"/>
              <a:gd name="connsiteX29" fmla="*/ 5182931 w 12204000"/>
              <a:gd name="connsiteY29" fmla="*/ 3702922 h 6876000"/>
              <a:gd name="connsiteX30" fmla="*/ 5200370 w 12204000"/>
              <a:gd name="connsiteY30" fmla="*/ 3689378 h 6876000"/>
              <a:gd name="connsiteX31" fmla="*/ 5225279 w 12204000"/>
              <a:gd name="connsiteY31" fmla="*/ 3676772 h 6876000"/>
              <a:gd name="connsiteX32" fmla="*/ 5242831 w 12204000"/>
              <a:gd name="connsiteY32" fmla="*/ 3669249 h 6876000"/>
              <a:gd name="connsiteX33" fmla="*/ 5254751 w 12204000"/>
              <a:gd name="connsiteY33" fmla="*/ 3664255 h 6876000"/>
              <a:gd name="connsiteX34" fmla="*/ 6887749 w 12204000"/>
              <a:gd name="connsiteY34" fmla="*/ 3535425 h 6876000"/>
              <a:gd name="connsiteX35" fmla="*/ 6901363 w 12204000"/>
              <a:gd name="connsiteY35" fmla="*/ 3536533 h 6876000"/>
              <a:gd name="connsiteX36" fmla="*/ 6920361 w 12204000"/>
              <a:gd name="connsiteY36" fmla="*/ 3542389 h 6876000"/>
              <a:gd name="connsiteX37" fmla="*/ 6937414 w 12204000"/>
              <a:gd name="connsiteY37" fmla="*/ 3553279 h 6876000"/>
              <a:gd name="connsiteX38" fmla="*/ 6952365 w 12204000"/>
              <a:gd name="connsiteY38" fmla="*/ 3569215 h 6876000"/>
              <a:gd name="connsiteX39" fmla="*/ 6958943 w 12204000"/>
              <a:gd name="connsiteY39" fmla="*/ 3578994 h 6876000"/>
              <a:gd name="connsiteX40" fmla="*/ 6967253 w 12204000"/>
              <a:gd name="connsiteY40" fmla="*/ 3595745 h 6876000"/>
              <a:gd name="connsiteX41" fmla="*/ 6973240 w 12204000"/>
              <a:gd name="connsiteY41" fmla="*/ 3614470 h 6876000"/>
              <a:gd name="connsiteX42" fmla="*/ 6976861 w 12204000"/>
              <a:gd name="connsiteY42" fmla="*/ 3635211 h 6876000"/>
              <a:gd name="connsiteX43" fmla="*/ 6978077 w 12204000"/>
              <a:gd name="connsiteY43" fmla="*/ 3658010 h 6876000"/>
              <a:gd name="connsiteX44" fmla="*/ 6978060 w 12204000"/>
              <a:gd name="connsiteY44" fmla="*/ 3660782 h 6876000"/>
              <a:gd name="connsiteX45" fmla="*/ 6975735 w 12204000"/>
              <a:gd name="connsiteY45" fmla="*/ 3689039 h 6876000"/>
              <a:gd name="connsiteX46" fmla="*/ 6969704 w 12204000"/>
              <a:gd name="connsiteY46" fmla="*/ 3713501 h 6876000"/>
              <a:gd name="connsiteX47" fmla="*/ 6960272 w 12204000"/>
              <a:gd name="connsiteY47" fmla="*/ 3733966 h 6876000"/>
              <a:gd name="connsiteX48" fmla="*/ 6947746 w 12204000"/>
              <a:gd name="connsiteY48" fmla="*/ 3750233 h 6876000"/>
              <a:gd name="connsiteX49" fmla="*/ 6932429 w 12204000"/>
              <a:gd name="connsiteY49" fmla="*/ 3762102 h 6876000"/>
              <a:gd name="connsiteX50" fmla="*/ 6914630 w 12204000"/>
              <a:gd name="connsiteY50" fmla="*/ 3769372 h 6876000"/>
              <a:gd name="connsiteX51" fmla="*/ 6894655 w 12204000"/>
              <a:gd name="connsiteY51" fmla="*/ 3771839 h 6876000"/>
              <a:gd name="connsiteX52" fmla="*/ 6878976 w 12204000"/>
              <a:gd name="connsiteY52" fmla="*/ 3770548 h 6876000"/>
              <a:gd name="connsiteX53" fmla="*/ 6859930 w 12204000"/>
              <a:gd name="connsiteY53" fmla="*/ 3764929 h 6876000"/>
              <a:gd name="connsiteX54" fmla="*/ 6843170 w 12204000"/>
              <a:gd name="connsiteY54" fmla="*/ 3755040 h 6876000"/>
              <a:gd name="connsiteX55" fmla="*/ 6828931 w 12204000"/>
              <a:gd name="connsiteY55" fmla="*/ 3741083 h 6876000"/>
              <a:gd name="connsiteX56" fmla="*/ 6817448 w 12204000"/>
              <a:gd name="connsiteY56" fmla="*/ 3723260 h 6876000"/>
              <a:gd name="connsiteX57" fmla="*/ 6808956 w 12204000"/>
              <a:gd name="connsiteY57" fmla="*/ 3701769 h 6876000"/>
              <a:gd name="connsiteX58" fmla="*/ 6803689 w 12204000"/>
              <a:gd name="connsiteY58" fmla="*/ 3676815 h 6876000"/>
              <a:gd name="connsiteX59" fmla="*/ 6801881 w 12204000"/>
              <a:gd name="connsiteY59" fmla="*/ 3648598 h 6876000"/>
              <a:gd name="connsiteX60" fmla="*/ 6801922 w 12204000"/>
              <a:gd name="connsiteY60" fmla="*/ 3644441 h 6876000"/>
              <a:gd name="connsiteX61" fmla="*/ 6804523 w 12204000"/>
              <a:gd name="connsiteY61" fmla="*/ 3616571 h 6876000"/>
              <a:gd name="connsiteX62" fmla="*/ 6810930 w 12204000"/>
              <a:gd name="connsiteY62" fmla="*/ 3592509 h 6876000"/>
              <a:gd name="connsiteX63" fmla="*/ 6820794 w 12204000"/>
              <a:gd name="connsiteY63" fmla="*/ 3572427 h 6876000"/>
              <a:gd name="connsiteX64" fmla="*/ 6833759 w 12204000"/>
              <a:gd name="connsiteY64" fmla="*/ 3556502 h 6876000"/>
              <a:gd name="connsiteX65" fmla="*/ 6849475 w 12204000"/>
              <a:gd name="connsiteY65" fmla="*/ 3544910 h 6876000"/>
              <a:gd name="connsiteX66" fmla="*/ 6867589 w 12204000"/>
              <a:gd name="connsiteY66" fmla="*/ 3537826 h 6876000"/>
              <a:gd name="connsiteX67" fmla="*/ 5736274 w 12204000"/>
              <a:gd name="connsiteY67" fmla="*/ 3534825 h 6876000"/>
              <a:gd name="connsiteX68" fmla="*/ 5750717 w 12204000"/>
              <a:gd name="connsiteY68" fmla="*/ 3536177 h 6876000"/>
              <a:gd name="connsiteX69" fmla="*/ 5770867 w 12204000"/>
              <a:gd name="connsiteY69" fmla="*/ 3543688 h 6876000"/>
              <a:gd name="connsiteX70" fmla="*/ 5786599 w 12204000"/>
              <a:gd name="connsiteY70" fmla="*/ 3557282 h 6876000"/>
              <a:gd name="connsiteX71" fmla="*/ 5796922 w 12204000"/>
              <a:gd name="connsiteY71" fmla="*/ 3576393 h 6876000"/>
              <a:gd name="connsiteX72" fmla="*/ 5800851 w 12204000"/>
              <a:gd name="connsiteY72" fmla="*/ 3600456 h 6876000"/>
              <a:gd name="connsiteX73" fmla="*/ 5666046 w 12204000"/>
              <a:gd name="connsiteY73" fmla="*/ 3600456 h 6876000"/>
              <a:gd name="connsiteX74" fmla="*/ 5671502 w 12204000"/>
              <a:gd name="connsiteY74" fmla="*/ 3581830 h 6876000"/>
              <a:gd name="connsiteX75" fmla="*/ 5682055 w 12204000"/>
              <a:gd name="connsiteY75" fmla="*/ 3562618 h 6876000"/>
              <a:gd name="connsiteX76" fmla="*/ 5696614 w 12204000"/>
              <a:gd name="connsiteY76" fmla="*/ 3547779 h 6876000"/>
              <a:gd name="connsiteX77" fmla="*/ 5714809 w 12204000"/>
              <a:gd name="connsiteY77" fmla="*/ 3538214 h 6876000"/>
              <a:gd name="connsiteX78" fmla="*/ 6278124 w 12204000"/>
              <a:gd name="connsiteY78" fmla="*/ 3518565 h 6876000"/>
              <a:gd name="connsiteX79" fmla="*/ 6263350 w 12204000"/>
              <a:gd name="connsiteY79" fmla="*/ 3519444 h 6876000"/>
              <a:gd name="connsiteX80" fmla="*/ 6244910 w 12204000"/>
              <a:gd name="connsiteY80" fmla="*/ 3520326 h 6876000"/>
              <a:gd name="connsiteX81" fmla="*/ 6223686 w 12204000"/>
              <a:gd name="connsiteY81" fmla="*/ 3521096 h 6876000"/>
              <a:gd name="connsiteX82" fmla="*/ 6199738 w 12204000"/>
              <a:gd name="connsiteY82" fmla="*/ 3521688 h 6876000"/>
              <a:gd name="connsiteX83" fmla="*/ 6197828 w 12204000"/>
              <a:gd name="connsiteY83" fmla="*/ 3535419 h 6876000"/>
              <a:gd name="connsiteX84" fmla="*/ 6211594 w 12204000"/>
              <a:gd name="connsiteY84" fmla="*/ 3543746 h 6876000"/>
              <a:gd name="connsiteX85" fmla="*/ 6222849 w 12204000"/>
              <a:gd name="connsiteY85" fmla="*/ 3558668 h 6876000"/>
              <a:gd name="connsiteX86" fmla="*/ 6227937 w 12204000"/>
              <a:gd name="connsiteY86" fmla="*/ 3581070 h 6876000"/>
              <a:gd name="connsiteX87" fmla="*/ 6228959 w 12204000"/>
              <a:gd name="connsiteY87" fmla="*/ 3595815 h 6876000"/>
              <a:gd name="connsiteX88" fmla="*/ 6229609 w 12204000"/>
              <a:gd name="connsiteY88" fmla="*/ 3615559 h 6876000"/>
              <a:gd name="connsiteX89" fmla="*/ 6229827 w 12204000"/>
              <a:gd name="connsiteY89" fmla="*/ 3639876 h 6876000"/>
              <a:gd name="connsiteX90" fmla="*/ 6229827 w 12204000"/>
              <a:gd name="connsiteY90" fmla="*/ 3708033 h 6876000"/>
              <a:gd name="connsiteX91" fmla="*/ 6231127 w 12204000"/>
              <a:gd name="connsiteY91" fmla="*/ 3728855 h 6876000"/>
              <a:gd name="connsiteX92" fmla="*/ 6235356 w 12204000"/>
              <a:gd name="connsiteY92" fmla="*/ 3748497 h 6876000"/>
              <a:gd name="connsiteX93" fmla="*/ 6242384 w 12204000"/>
              <a:gd name="connsiteY93" fmla="*/ 3764929 h 6876000"/>
              <a:gd name="connsiteX94" fmla="*/ 6255437 w 12204000"/>
              <a:gd name="connsiteY94" fmla="*/ 3781127 h 6876000"/>
              <a:gd name="connsiteX95" fmla="*/ 6271557 w 12204000"/>
              <a:gd name="connsiteY95" fmla="*/ 3792597 h 6876000"/>
              <a:gd name="connsiteX96" fmla="*/ 6290834 w 12204000"/>
              <a:gd name="connsiteY96" fmla="*/ 3799521 h 6876000"/>
              <a:gd name="connsiteX97" fmla="*/ 6313208 w 12204000"/>
              <a:gd name="connsiteY97" fmla="*/ 3801843 h 6876000"/>
              <a:gd name="connsiteX98" fmla="*/ 6318472 w 12204000"/>
              <a:gd name="connsiteY98" fmla="*/ 3801669 h 6876000"/>
              <a:gd name="connsiteX99" fmla="*/ 6338644 w 12204000"/>
              <a:gd name="connsiteY99" fmla="*/ 3797689 h 6876000"/>
              <a:gd name="connsiteX100" fmla="*/ 6357133 w 12204000"/>
              <a:gd name="connsiteY100" fmla="*/ 3788939 h 6876000"/>
              <a:gd name="connsiteX101" fmla="*/ 6373474 w 12204000"/>
              <a:gd name="connsiteY101" fmla="*/ 3776070 h 6876000"/>
              <a:gd name="connsiteX102" fmla="*/ 6387199 w 12204000"/>
              <a:gd name="connsiteY102" fmla="*/ 3759730 h 6876000"/>
              <a:gd name="connsiteX103" fmla="*/ 6397843 w 12204000"/>
              <a:gd name="connsiteY103" fmla="*/ 3740571 h 6876000"/>
              <a:gd name="connsiteX104" fmla="*/ 6398481 w 12204000"/>
              <a:gd name="connsiteY104" fmla="*/ 3741168 h 6876000"/>
              <a:gd name="connsiteX105" fmla="*/ 6400371 w 12204000"/>
              <a:gd name="connsiteY105" fmla="*/ 3798719 h 6876000"/>
              <a:gd name="connsiteX106" fmla="*/ 6413546 w 12204000"/>
              <a:gd name="connsiteY106" fmla="*/ 3801843 h 6876000"/>
              <a:gd name="connsiteX107" fmla="*/ 6422274 w 12204000"/>
              <a:gd name="connsiteY107" fmla="*/ 3794560 h 6876000"/>
              <a:gd name="connsiteX108" fmla="*/ 6438546 w 12204000"/>
              <a:gd name="connsiteY108" fmla="*/ 3782413 h 6876000"/>
              <a:gd name="connsiteX109" fmla="*/ 6455254 w 12204000"/>
              <a:gd name="connsiteY109" fmla="*/ 3771883 h 6876000"/>
              <a:gd name="connsiteX110" fmla="*/ 6472489 w 12204000"/>
              <a:gd name="connsiteY110" fmla="*/ 3763058 h 6876000"/>
              <a:gd name="connsiteX111" fmla="*/ 6472489 w 12204000"/>
              <a:gd name="connsiteY111" fmla="*/ 3749924 h 6876000"/>
              <a:gd name="connsiteX112" fmla="*/ 6462931 w 12204000"/>
              <a:gd name="connsiteY112" fmla="*/ 3747696 h 6876000"/>
              <a:gd name="connsiteX113" fmla="*/ 6447194 w 12204000"/>
              <a:gd name="connsiteY113" fmla="*/ 3737227 h 6876000"/>
              <a:gd name="connsiteX114" fmla="*/ 6441724 w 12204000"/>
              <a:gd name="connsiteY114" fmla="*/ 3714282 h 6876000"/>
              <a:gd name="connsiteX115" fmla="*/ 6440806 w 12204000"/>
              <a:gd name="connsiteY115" fmla="*/ 3701280 h 6876000"/>
              <a:gd name="connsiteX116" fmla="*/ 6440108 w 12204000"/>
              <a:gd name="connsiteY116" fmla="*/ 3681748 h 6876000"/>
              <a:gd name="connsiteX117" fmla="*/ 6439873 w 12204000"/>
              <a:gd name="connsiteY117" fmla="*/ 3658004 h 6876000"/>
              <a:gd name="connsiteX118" fmla="*/ 6439925 w 12204000"/>
              <a:gd name="connsiteY118" fmla="*/ 3626882 h 6876000"/>
              <a:gd name="connsiteX119" fmla="*/ 6440212 w 12204000"/>
              <a:gd name="connsiteY119" fmla="*/ 3615988 h 6876000"/>
              <a:gd name="connsiteX120" fmla="*/ 6440768 w 12204000"/>
              <a:gd name="connsiteY120" fmla="*/ 3599709 h 6876000"/>
              <a:gd name="connsiteX121" fmla="*/ 6441613 w 12204000"/>
              <a:gd name="connsiteY121" fmla="*/ 3578045 h 6876000"/>
              <a:gd name="connsiteX122" fmla="*/ 6442766 w 12204000"/>
              <a:gd name="connsiteY122" fmla="*/ 3550996 h 6876000"/>
              <a:gd name="connsiteX123" fmla="*/ 6444251 w 12204000"/>
              <a:gd name="connsiteY123" fmla="*/ 3518565 h 6876000"/>
              <a:gd name="connsiteX124" fmla="*/ 6429500 w 12204000"/>
              <a:gd name="connsiteY124" fmla="*/ 3519443 h 6876000"/>
              <a:gd name="connsiteX125" fmla="*/ 6411064 w 12204000"/>
              <a:gd name="connsiteY125" fmla="*/ 3520326 h 6876000"/>
              <a:gd name="connsiteX126" fmla="*/ 6389838 w 12204000"/>
              <a:gd name="connsiteY126" fmla="*/ 3521096 h 6876000"/>
              <a:gd name="connsiteX127" fmla="*/ 6365884 w 12204000"/>
              <a:gd name="connsiteY127" fmla="*/ 3521688 h 6876000"/>
              <a:gd name="connsiteX128" fmla="*/ 6364013 w 12204000"/>
              <a:gd name="connsiteY128" fmla="*/ 3535419 h 6876000"/>
              <a:gd name="connsiteX129" fmla="*/ 6378119 w 12204000"/>
              <a:gd name="connsiteY129" fmla="*/ 3544015 h 6876000"/>
              <a:gd name="connsiteX130" fmla="*/ 6389437 w 12204000"/>
              <a:gd name="connsiteY130" fmla="*/ 3558825 h 6876000"/>
              <a:gd name="connsiteX131" fmla="*/ 6394103 w 12204000"/>
              <a:gd name="connsiteY131" fmla="*/ 3581070 h 6876000"/>
              <a:gd name="connsiteX132" fmla="*/ 6395125 w 12204000"/>
              <a:gd name="connsiteY132" fmla="*/ 3595815 h 6876000"/>
              <a:gd name="connsiteX133" fmla="*/ 6395775 w 12204000"/>
              <a:gd name="connsiteY133" fmla="*/ 3615559 h 6876000"/>
              <a:gd name="connsiteX134" fmla="*/ 6395993 w 12204000"/>
              <a:gd name="connsiteY134" fmla="*/ 3639876 h 6876000"/>
              <a:gd name="connsiteX135" fmla="*/ 6395993 w 12204000"/>
              <a:gd name="connsiteY135" fmla="*/ 3683657 h 6876000"/>
              <a:gd name="connsiteX136" fmla="*/ 6395650 w 12204000"/>
              <a:gd name="connsiteY136" fmla="*/ 3692248 h 6876000"/>
              <a:gd name="connsiteX137" fmla="*/ 6390839 w 12204000"/>
              <a:gd name="connsiteY137" fmla="*/ 3715160 h 6876000"/>
              <a:gd name="connsiteX138" fmla="*/ 6380726 w 12204000"/>
              <a:gd name="connsiteY138" fmla="*/ 3734223 h 6876000"/>
              <a:gd name="connsiteX139" fmla="*/ 6365779 w 12204000"/>
              <a:gd name="connsiteY139" fmla="*/ 3748727 h 6876000"/>
              <a:gd name="connsiteX140" fmla="*/ 6346467 w 12204000"/>
              <a:gd name="connsiteY140" fmla="*/ 3757953 h 6876000"/>
              <a:gd name="connsiteX141" fmla="*/ 6323259 w 12204000"/>
              <a:gd name="connsiteY141" fmla="*/ 3761187 h 6876000"/>
              <a:gd name="connsiteX142" fmla="*/ 6304501 w 12204000"/>
              <a:gd name="connsiteY142" fmla="*/ 3758273 h 6876000"/>
              <a:gd name="connsiteX143" fmla="*/ 6287865 w 12204000"/>
              <a:gd name="connsiteY143" fmla="*/ 3747582 h 6876000"/>
              <a:gd name="connsiteX144" fmla="*/ 6277365 w 12204000"/>
              <a:gd name="connsiteY144" fmla="*/ 3728977 h 6876000"/>
              <a:gd name="connsiteX145" fmla="*/ 6273707 w 12204000"/>
              <a:gd name="connsiteY145" fmla="*/ 3702402 h 6876000"/>
              <a:gd name="connsiteX146" fmla="*/ 6273759 w 12204000"/>
              <a:gd name="connsiteY146" fmla="*/ 3626880 h 6876000"/>
              <a:gd name="connsiteX147" fmla="*/ 6274047 w 12204000"/>
              <a:gd name="connsiteY147" fmla="*/ 3615988 h 6876000"/>
              <a:gd name="connsiteX148" fmla="*/ 6274605 w 12204000"/>
              <a:gd name="connsiteY148" fmla="*/ 3599708 h 6876000"/>
              <a:gd name="connsiteX149" fmla="*/ 6275458 w 12204000"/>
              <a:gd name="connsiteY149" fmla="*/ 3578043 h 6876000"/>
              <a:gd name="connsiteX150" fmla="*/ 6276623 w 12204000"/>
              <a:gd name="connsiteY150" fmla="*/ 3550996 h 6876000"/>
              <a:gd name="connsiteX151" fmla="*/ 6019922 w 12204000"/>
              <a:gd name="connsiteY151" fmla="*/ 3507919 h 6876000"/>
              <a:gd name="connsiteX152" fmla="*/ 6005918 w 12204000"/>
              <a:gd name="connsiteY152" fmla="*/ 3509003 h 6876000"/>
              <a:gd name="connsiteX153" fmla="*/ 5984769 w 12204000"/>
              <a:gd name="connsiteY153" fmla="*/ 3514818 h 6876000"/>
              <a:gd name="connsiteX154" fmla="*/ 5966042 w 12204000"/>
              <a:gd name="connsiteY154" fmla="*/ 3524759 h 6876000"/>
              <a:gd name="connsiteX155" fmla="*/ 5950691 w 12204000"/>
              <a:gd name="connsiteY155" fmla="*/ 3537804 h 6876000"/>
              <a:gd name="connsiteX156" fmla="*/ 5939662 w 12204000"/>
              <a:gd name="connsiteY156" fmla="*/ 3552933 h 6876000"/>
              <a:gd name="connsiteX157" fmla="*/ 5951563 w 12204000"/>
              <a:gd name="connsiteY157" fmla="*/ 3572952 h 6876000"/>
              <a:gd name="connsiteX158" fmla="*/ 5957284 w 12204000"/>
              <a:gd name="connsiteY158" fmla="*/ 3568707 h 6876000"/>
              <a:gd name="connsiteX159" fmla="*/ 5976493 w 12204000"/>
              <a:gd name="connsiteY159" fmla="*/ 3556897 h 6876000"/>
              <a:gd name="connsiteX160" fmla="*/ 5994656 w 12204000"/>
              <a:gd name="connsiteY160" fmla="*/ 3549733 h 6876000"/>
              <a:gd name="connsiteX161" fmla="*/ 6011763 w 12204000"/>
              <a:gd name="connsiteY161" fmla="*/ 3547322 h 6876000"/>
              <a:gd name="connsiteX162" fmla="*/ 6015844 w 12204000"/>
              <a:gd name="connsiteY162" fmla="*/ 3547427 h 6876000"/>
              <a:gd name="connsiteX163" fmla="*/ 6036342 w 12204000"/>
              <a:gd name="connsiteY163" fmla="*/ 3552325 h 6876000"/>
              <a:gd name="connsiteX164" fmla="*/ 6051284 w 12204000"/>
              <a:gd name="connsiteY164" fmla="*/ 3564813 h 6876000"/>
              <a:gd name="connsiteX165" fmla="*/ 6054964 w 12204000"/>
              <a:gd name="connsiteY165" fmla="*/ 3570186 h 6876000"/>
              <a:gd name="connsiteX166" fmla="*/ 6062054 w 12204000"/>
              <a:gd name="connsiteY166" fmla="*/ 3587996 h 6876000"/>
              <a:gd name="connsiteX167" fmla="*/ 6064418 w 12204000"/>
              <a:gd name="connsiteY167" fmla="*/ 3609847 h 6876000"/>
              <a:gd name="connsiteX168" fmla="*/ 6064418 w 12204000"/>
              <a:gd name="connsiteY168" fmla="*/ 3640494 h 6876000"/>
              <a:gd name="connsiteX169" fmla="*/ 6059349 w 12204000"/>
              <a:gd name="connsiteY169" fmla="*/ 3641821 h 6876000"/>
              <a:gd name="connsiteX170" fmla="*/ 6037031 w 12204000"/>
              <a:gd name="connsiteY170" fmla="*/ 3648242 h 6876000"/>
              <a:gd name="connsiteX171" fmla="*/ 6016753 w 12204000"/>
              <a:gd name="connsiteY171" fmla="*/ 3655105 h 6876000"/>
              <a:gd name="connsiteX172" fmla="*/ 5998487 w 12204000"/>
              <a:gd name="connsiteY172" fmla="*/ 3662440 h 6876000"/>
              <a:gd name="connsiteX173" fmla="*/ 5982213 w 12204000"/>
              <a:gd name="connsiteY173" fmla="*/ 3670275 h 6876000"/>
              <a:gd name="connsiteX174" fmla="*/ 5967902 w 12204000"/>
              <a:gd name="connsiteY174" fmla="*/ 3678643 h 6876000"/>
              <a:gd name="connsiteX175" fmla="*/ 5954116 w 12204000"/>
              <a:gd name="connsiteY175" fmla="*/ 3688834 h 6876000"/>
              <a:gd name="connsiteX176" fmla="*/ 5939814 w 12204000"/>
              <a:gd name="connsiteY176" fmla="*/ 3704503 h 6876000"/>
              <a:gd name="connsiteX177" fmla="*/ 5931237 w 12204000"/>
              <a:gd name="connsiteY177" fmla="*/ 3721926 h 6876000"/>
              <a:gd name="connsiteX178" fmla="*/ 5928380 w 12204000"/>
              <a:gd name="connsiteY178" fmla="*/ 3741168 h 6876000"/>
              <a:gd name="connsiteX179" fmla="*/ 5929107 w 12204000"/>
              <a:gd name="connsiteY179" fmla="*/ 3750976 h 6876000"/>
              <a:gd name="connsiteX180" fmla="*/ 5936040 w 12204000"/>
              <a:gd name="connsiteY180" fmla="*/ 3771069 h 6876000"/>
              <a:gd name="connsiteX181" fmla="*/ 5949645 w 12204000"/>
              <a:gd name="connsiteY181" fmla="*/ 3786752 h 6876000"/>
              <a:gd name="connsiteX182" fmla="*/ 5969105 w 12204000"/>
              <a:gd name="connsiteY182" fmla="*/ 3796952 h 6876000"/>
              <a:gd name="connsiteX183" fmla="*/ 5993592 w 12204000"/>
              <a:gd name="connsiteY183" fmla="*/ 3800590 h 6876000"/>
              <a:gd name="connsiteX184" fmla="*/ 6004982 w 12204000"/>
              <a:gd name="connsiteY184" fmla="*/ 3799808 h 6876000"/>
              <a:gd name="connsiteX185" fmla="*/ 6023994 w 12204000"/>
              <a:gd name="connsiteY185" fmla="*/ 3794324 h 6876000"/>
              <a:gd name="connsiteX186" fmla="*/ 6040581 w 12204000"/>
              <a:gd name="connsiteY186" fmla="*/ 3783637 h 6876000"/>
              <a:gd name="connsiteX187" fmla="*/ 6054705 w 12204000"/>
              <a:gd name="connsiteY187" fmla="*/ 3767783 h 6876000"/>
              <a:gd name="connsiteX188" fmla="*/ 6066328 w 12204000"/>
              <a:gd name="connsiteY188" fmla="*/ 3746800 h 6876000"/>
              <a:gd name="connsiteX189" fmla="*/ 6067966 w 12204000"/>
              <a:gd name="connsiteY189" fmla="*/ 3748823 h 6876000"/>
              <a:gd name="connsiteX190" fmla="*/ 6075064 w 12204000"/>
              <a:gd name="connsiteY190" fmla="*/ 3768007 h 6876000"/>
              <a:gd name="connsiteX191" fmla="*/ 6087727 w 12204000"/>
              <a:gd name="connsiteY191" fmla="*/ 3782304 h 6876000"/>
              <a:gd name="connsiteX192" fmla="*/ 6106710 w 12204000"/>
              <a:gd name="connsiteY192" fmla="*/ 3791554 h 6876000"/>
              <a:gd name="connsiteX193" fmla="*/ 6132775 w 12204000"/>
              <a:gd name="connsiteY193" fmla="*/ 3795596 h 6876000"/>
              <a:gd name="connsiteX194" fmla="*/ 6140934 w 12204000"/>
              <a:gd name="connsiteY194" fmla="*/ 3770561 h 6876000"/>
              <a:gd name="connsiteX195" fmla="*/ 6126625 w 12204000"/>
              <a:gd name="connsiteY195" fmla="*/ 3761294 h 6876000"/>
              <a:gd name="connsiteX196" fmla="*/ 6114545 w 12204000"/>
              <a:gd name="connsiteY196" fmla="*/ 3745448 h 6876000"/>
              <a:gd name="connsiteX197" fmla="*/ 6109551 w 12204000"/>
              <a:gd name="connsiteY197" fmla="*/ 3724910 h 6876000"/>
              <a:gd name="connsiteX198" fmla="*/ 6109017 w 12204000"/>
              <a:gd name="connsiteY198" fmla="*/ 3711534 h 6876000"/>
              <a:gd name="connsiteX199" fmla="*/ 6108508 w 12204000"/>
              <a:gd name="connsiteY199" fmla="*/ 3691991 h 6876000"/>
              <a:gd name="connsiteX200" fmla="*/ 6108298 w 12204000"/>
              <a:gd name="connsiteY200" fmla="*/ 3668016 h 6876000"/>
              <a:gd name="connsiteX201" fmla="*/ 6108298 w 12204000"/>
              <a:gd name="connsiteY201" fmla="*/ 3607976 h 6876000"/>
              <a:gd name="connsiteX202" fmla="*/ 6107886 w 12204000"/>
              <a:gd name="connsiteY202" fmla="*/ 3596547 h 6876000"/>
              <a:gd name="connsiteX203" fmla="*/ 6104794 w 12204000"/>
              <a:gd name="connsiteY203" fmla="*/ 3576031 h 6876000"/>
              <a:gd name="connsiteX204" fmla="*/ 6098672 w 12204000"/>
              <a:gd name="connsiteY204" fmla="*/ 3557333 h 6876000"/>
              <a:gd name="connsiteX205" fmla="*/ 6089512 w 12204000"/>
              <a:gd name="connsiteY205" fmla="*/ 3540455 h 6876000"/>
              <a:gd name="connsiteX206" fmla="*/ 6078240 w 12204000"/>
              <a:gd name="connsiteY206" fmla="*/ 3527489 h 6876000"/>
              <a:gd name="connsiteX207" fmla="*/ 6062087 w 12204000"/>
              <a:gd name="connsiteY207" fmla="*/ 3516575 h 6876000"/>
              <a:gd name="connsiteX208" fmla="*/ 6042649 w 12204000"/>
              <a:gd name="connsiteY208" fmla="*/ 3510072 h 6876000"/>
              <a:gd name="connsiteX209" fmla="*/ 5217139 w 12204000"/>
              <a:gd name="connsiteY209" fmla="*/ 3507919 h 6876000"/>
              <a:gd name="connsiteX210" fmla="*/ 5203123 w 12204000"/>
              <a:gd name="connsiteY210" fmla="*/ 3509003 h 6876000"/>
              <a:gd name="connsiteX211" fmla="*/ 5181961 w 12204000"/>
              <a:gd name="connsiteY211" fmla="*/ 3514818 h 6876000"/>
              <a:gd name="connsiteX212" fmla="*/ 5163233 w 12204000"/>
              <a:gd name="connsiteY212" fmla="*/ 3524759 h 6876000"/>
              <a:gd name="connsiteX213" fmla="*/ 5147889 w 12204000"/>
              <a:gd name="connsiteY213" fmla="*/ 3537804 h 6876000"/>
              <a:gd name="connsiteX214" fmla="*/ 5136881 w 12204000"/>
              <a:gd name="connsiteY214" fmla="*/ 3552933 h 6876000"/>
              <a:gd name="connsiteX215" fmla="*/ 5148803 w 12204000"/>
              <a:gd name="connsiteY215" fmla="*/ 3572952 h 6876000"/>
              <a:gd name="connsiteX216" fmla="*/ 5154506 w 12204000"/>
              <a:gd name="connsiteY216" fmla="*/ 3568720 h 6876000"/>
              <a:gd name="connsiteX217" fmla="*/ 5173709 w 12204000"/>
              <a:gd name="connsiteY217" fmla="*/ 3556903 h 6876000"/>
              <a:gd name="connsiteX218" fmla="*/ 5191864 w 12204000"/>
              <a:gd name="connsiteY218" fmla="*/ 3549735 h 6876000"/>
              <a:gd name="connsiteX219" fmla="*/ 5208980 w 12204000"/>
              <a:gd name="connsiteY219" fmla="*/ 3547322 h 6876000"/>
              <a:gd name="connsiteX220" fmla="*/ 5213026 w 12204000"/>
              <a:gd name="connsiteY220" fmla="*/ 3547425 h 6876000"/>
              <a:gd name="connsiteX221" fmla="*/ 5233547 w 12204000"/>
              <a:gd name="connsiteY221" fmla="*/ 3552319 h 6876000"/>
              <a:gd name="connsiteX222" fmla="*/ 5248462 w 12204000"/>
              <a:gd name="connsiteY222" fmla="*/ 3564813 h 6876000"/>
              <a:gd name="connsiteX223" fmla="*/ 5252167 w 12204000"/>
              <a:gd name="connsiteY223" fmla="*/ 3570199 h 6876000"/>
              <a:gd name="connsiteX224" fmla="*/ 5259285 w 12204000"/>
              <a:gd name="connsiteY224" fmla="*/ 3588003 h 6876000"/>
              <a:gd name="connsiteX225" fmla="*/ 5261656 w 12204000"/>
              <a:gd name="connsiteY225" fmla="*/ 3609847 h 6876000"/>
              <a:gd name="connsiteX226" fmla="*/ 5261656 w 12204000"/>
              <a:gd name="connsiteY226" fmla="*/ 3640494 h 6876000"/>
              <a:gd name="connsiteX227" fmla="*/ 5256521 w 12204000"/>
              <a:gd name="connsiteY227" fmla="*/ 3641837 h 6876000"/>
              <a:gd name="connsiteX228" fmla="*/ 5234205 w 12204000"/>
              <a:gd name="connsiteY228" fmla="*/ 3648256 h 6876000"/>
              <a:gd name="connsiteX229" fmla="*/ 5213933 w 12204000"/>
              <a:gd name="connsiteY229" fmla="*/ 3655116 h 6876000"/>
              <a:gd name="connsiteX230" fmla="*/ 5195675 w 12204000"/>
              <a:gd name="connsiteY230" fmla="*/ 3662448 h 6876000"/>
              <a:gd name="connsiteX231" fmla="*/ 5179401 w 12204000"/>
              <a:gd name="connsiteY231" fmla="*/ 3670280 h 6876000"/>
              <a:gd name="connsiteX232" fmla="*/ 5165080 w 12204000"/>
              <a:gd name="connsiteY232" fmla="*/ 3678643 h 6876000"/>
              <a:gd name="connsiteX233" fmla="*/ 5151322 w 12204000"/>
              <a:gd name="connsiteY233" fmla="*/ 3688821 h 6876000"/>
              <a:gd name="connsiteX234" fmla="*/ 5137025 w 12204000"/>
              <a:gd name="connsiteY234" fmla="*/ 3704494 h 6876000"/>
              <a:gd name="connsiteX235" fmla="*/ 5128454 w 12204000"/>
              <a:gd name="connsiteY235" fmla="*/ 3721922 h 6876000"/>
              <a:gd name="connsiteX236" fmla="*/ 5125599 w 12204000"/>
              <a:gd name="connsiteY236" fmla="*/ 3741168 h 6876000"/>
              <a:gd name="connsiteX237" fmla="*/ 5126322 w 12204000"/>
              <a:gd name="connsiteY237" fmla="*/ 3750960 h 6876000"/>
              <a:gd name="connsiteX238" fmla="*/ 5133249 w 12204000"/>
              <a:gd name="connsiteY238" fmla="*/ 3771059 h 6876000"/>
              <a:gd name="connsiteX239" fmla="*/ 5146849 w 12204000"/>
              <a:gd name="connsiteY239" fmla="*/ 3786748 h 6876000"/>
              <a:gd name="connsiteX240" fmla="*/ 5166303 w 12204000"/>
              <a:gd name="connsiteY240" fmla="*/ 3796950 h 6876000"/>
              <a:gd name="connsiteX241" fmla="*/ 5190792 w 12204000"/>
              <a:gd name="connsiteY241" fmla="*/ 3800590 h 6876000"/>
              <a:gd name="connsiteX242" fmla="*/ 5202183 w 12204000"/>
              <a:gd name="connsiteY242" fmla="*/ 3799808 h 6876000"/>
              <a:gd name="connsiteX243" fmla="*/ 5221197 w 12204000"/>
              <a:gd name="connsiteY243" fmla="*/ 3794324 h 6876000"/>
              <a:gd name="connsiteX244" fmla="*/ 5237788 w 12204000"/>
              <a:gd name="connsiteY244" fmla="*/ 3783637 h 6876000"/>
              <a:gd name="connsiteX245" fmla="*/ 5251911 w 12204000"/>
              <a:gd name="connsiteY245" fmla="*/ 3767783 h 6876000"/>
              <a:gd name="connsiteX246" fmla="*/ 5263527 w 12204000"/>
              <a:gd name="connsiteY246" fmla="*/ 3746800 h 6876000"/>
              <a:gd name="connsiteX247" fmla="*/ 5265185 w 12204000"/>
              <a:gd name="connsiteY247" fmla="*/ 3748823 h 6876000"/>
              <a:gd name="connsiteX248" fmla="*/ 5272277 w 12204000"/>
              <a:gd name="connsiteY248" fmla="*/ 3768007 h 6876000"/>
              <a:gd name="connsiteX249" fmla="*/ 5284930 w 12204000"/>
              <a:gd name="connsiteY249" fmla="*/ 3782304 h 6876000"/>
              <a:gd name="connsiteX250" fmla="*/ 5303912 w 12204000"/>
              <a:gd name="connsiteY250" fmla="*/ 3791554 h 6876000"/>
              <a:gd name="connsiteX251" fmla="*/ 5329994 w 12204000"/>
              <a:gd name="connsiteY251" fmla="*/ 3795596 h 6876000"/>
              <a:gd name="connsiteX252" fmla="*/ 5338153 w 12204000"/>
              <a:gd name="connsiteY252" fmla="*/ 3770561 h 6876000"/>
              <a:gd name="connsiteX253" fmla="*/ 5323824 w 12204000"/>
              <a:gd name="connsiteY253" fmla="*/ 3761294 h 6876000"/>
              <a:gd name="connsiteX254" fmla="*/ 5311746 w 12204000"/>
              <a:gd name="connsiteY254" fmla="*/ 3745448 h 6876000"/>
              <a:gd name="connsiteX255" fmla="*/ 5306770 w 12204000"/>
              <a:gd name="connsiteY255" fmla="*/ 3724910 h 6876000"/>
              <a:gd name="connsiteX256" fmla="*/ 5306241 w 12204000"/>
              <a:gd name="connsiteY256" fmla="*/ 3711534 h 6876000"/>
              <a:gd name="connsiteX257" fmla="*/ 5305743 w 12204000"/>
              <a:gd name="connsiteY257" fmla="*/ 3691991 h 6876000"/>
              <a:gd name="connsiteX258" fmla="*/ 5305537 w 12204000"/>
              <a:gd name="connsiteY258" fmla="*/ 3668016 h 6876000"/>
              <a:gd name="connsiteX259" fmla="*/ 5305537 w 12204000"/>
              <a:gd name="connsiteY259" fmla="*/ 3607976 h 6876000"/>
              <a:gd name="connsiteX260" fmla="*/ 5305122 w 12204000"/>
              <a:gd name="connsiteY260" fmla="*/ 3596542 h 6876000"/>
              <a:gd name="connsiteX261" fmla="*/ 5302019 w 12204000"/>
              <a:gd name="connsiteY261" fmla="*/ 3576028 h 6876000"/>
              <a:gd name="connsiteX262" fmla="*/ 5295885 w 12204000"/>
              <a:gd name="connsiteY262" fmla="*/ 3557331 h 6876000"/>
              <a:gd name="connsiteX263" fmla="*/ 5286731 w 12204000"/>
              <a:gd name="connsiteY263" fmla="*/ 3540455 h 6876000"/>
              <a:gd name="connsiteX264" fmla="*/ 5275456 w 12204000"/>
              <a:gd name="connsiteY264" fmla="*/ 3527489 h 6876000"/>
              <a:gd name="connsiteX265" fmla="*/ 5259293 w 12204000"/>
              <a:gd name="connsiteY265" fmla="*/ 3516575 h 6876000"/>
              <a:gd name="connsiteX266" fmla="*/ 5239850 w 12204000"/>
              <a:gd name="connsiteY266" fmla="*/ 3510072 h 6876000"/>
              <a:gd name="connsiteX267" fmla="*/ 5750084 w 12204000"/>
              <a:gd name="connsiteY267" fmla="*/ 3506667 h 6876000"/>
              <a:gd name="connsiteX268" fmla="*/ 5741825 w 12204000"/>
              <a:gd name="connsiteY268" fmla="*/ 3506888 h 6876000"/>
              <a:gd name="connsiteX269" fmla="*/ 5721314 w 12204000"/>
              <a:gd name="connsiteY269" fmla="*/ 3509535 h 6876000"/>
              <a:gd name="connsiteX270" fmla="*/ 5702101 w 12204000"/>
              <a:gd name="connsiteY270" fmla="*/ 3515190 h 6876000"/>
              <a:gd name="connsiteX271" fmla="*/ 5684187 w 12204000"/>
              <a:gd name="connsiteY271" fmla="*/ 3523878 h 6876000"/>
              <a:gd name="connsiteX272" fmla="*/ 5667572 w 12204000"/>
              <a:gd name="connsiteY272" fmla="*/ 3535623 h 6876000"/>
              <a:gd name="connsiteX273" fmla="*/ 5652255 w 12204000"/>
              <a:gd name="connsiteY273" fmla="*/ 3550447 h 6876000"/>
              <a:gd name="connsiteX274" fmla="*/ 5641948 w 12204000"/>
              <a:gd name="connsiteY274" fmla="*/ 3563226 h 6876000"/>
              <a:gd name="connsiteX275" fmla="*/ 5631440 w 12204000"/>
              <a:gd name="connsiteY275" fmla="*/ 3579986 h 6876000"/>
              <a:gd name="connsiteX276" fmla="*/ 5623265 w 12204000"/>
              <a:gd name="connsiteY276" fmla="*/ 3597967 h 6876000"/>
              <a:gd name="connsiteX277" fmla="*/ 5617426 w 12204000"/>
              <a:gd name="connsiteY277" fmla="*/ 3617166 h 6876000"/>
              <a:gd name="connsiteX278" fmla="*/ 5613922 w 12204000"/>
              <a:gd name="connsiteY278" fmla="*/ 3637591 h 6876000"/>
              <a:gd name="connsiteX279" fmla="*/ 5612754 w 12204000"/>
              <a:gd name="connsiteY279" fmla="*/ 3659240 h 6876000"/>
              <a:gd name="connsiteX280" fmla="*/ 5612933 w 12204000"/>
              <a:gd name="connsiteY280" fmla="*/ 3667511 h 6876000"/>
              <a:gd name="connsiteX281" fmla="*/ 5615119 w 12204000"/>
              <a:gd name="connsiteY281" fmla="*/ 3688360 h 6876000"/>
              <a:gd name="connsiteX282" fmla="*/ 5619806 w 12204000"/>
              <a:gd name="connsiteY282" fmla="*/ 3707980 h 6876000"/>
              <a:gd name="connsiteX283" fmla="*/ 5627018 w 12204000"/>
              <a:gd name="connsiteY283" fmla="*/ 3726421 h 6876000"/>
              <a:gd name="connsiteX284" fmla="*/ 5636779 w 12204000"/>
              <a:gd name="connsiteY284" fmla="*/ 3743730 h 6876000"/>
              <a:gd name="connsiteX285" fmla="*/ 5649110 w 12204000"/>
              <a:gd name="connsiteY285" fmla="*/ 3759956 h 6876000"/>
              <a:gd name="connsiteX286" fmla="*/ 5666833 w 12204000"/>
              <a:gd name="connsiteY286" fmla="*/ 3776893 h 6876000"/>
              <a:gd name="connsiteX287" fmla="*/ 5683602 w 12204000"/>
              <a:gd name="connsiteY287" fmla="*/ 3787847 h 6876000"/>
              <a:gd name="connsiteX288" fmla="*/ 5701918 w 12204000"/>
              <a:gd name="connsiteY288" fmla="*/ 3795641 h 6876000"/>
              <a:gd name="connsiteX289" fmla="*/ 5721776 w 12204000"/>
              <a:gd name="connsiteY289" fmla="*/ 3800298 h 6876000"/>
              <a:gd name="connsiteX290" fmla="*/ 5743179 w 12204000"/>
              <a:gd name="connsiteY290" fmla="*/ 3801846 h 6876000"/>
              <a:gd name="connsiteX291" fmla="*/ 5744720 w 12204000"/>
              <a:gd name="connsiteY291" fmla="*/ 3801835 h 6876000"/>
              <a:gd name="connsiteX292" fmla="*/ 5766106 w 12204000"/>
              <a:gd name="connsiteY292" fmla="*/ 3799510 h 6876000"/>
              <a:gd name="connsiteX293" fmla="*/ 5785748 w 12204000"/>
              <a:gd name="connsiteY293" fmla="*/ 3793331 h 6876000"/>
              <a:gd name="connsiteX294" fmla="*/ 5803559 w 12204000"/>
              <a:gd name="connsiteY294" fmla="*/ 3783629 h 6876000"/>
              <a:gd name="connsiteX295" fmla="*/ 5819451 w 12204000"/>
              <a:gd name="connsiteY295" fmla="*/ 3770731 h 6876000"/>
              <a:gd name="connsiteX296" fmla="*/ 5833341 w 12204000"/>
              <a:gd name="connsiteY296" fmla="*/ 3754971 h 6876000"/>
              <a:gd name="connsiteX297" fmla="*/ 5845138 w 12204000"/>
              <a:gd name="connsiteY297" fmla="*/ 3736675 h 6876000"/>
              <a:gd name="connsiteX298" fmla="*/ 5854759 w 12204000"/>
              <a:gd name="connsiteY298" fmla="*/ 3716175 h 6876000"/>
              <a:gd name="connsiteX299" fmla="*/ 5839736 w 12204000"/>
              <a:gd name="connsiteY299" fmla="*/ 3706763 h 6876000"/>
              <a:gd name="connsiteX300" fmla="*/ 5836718 w 12204000"/>
              <a:gd name="connsiteY300" fmla="*/ 3710996 h 6876000"/>
              <a:gd name="connsiteX301" fmla="*/ 5821885 w 12204000"/>
              <a:gd name="connsiteY301" fmla="*/ 3728783 h 6876000"/>
              <a:gd name="connsiteX302" fmla="*/ 5806463 w 12204000"/>
              <a:gd name="connsiteY302" fmla="*/ 3741923 h 6876000"/>
              <a:gd name="connsiteX303" fmla="*/ 5789729 w 12204000"/>
              <a:gd name="connsiteY303" fmla="*/ 3750814 h 6876000"/>
              <a:gd name="connsiteX304" fmla="*/ 5770958 w 12204000"/>
              <a:gd name="connsiteY304" fmla="*/ 3755856 h 6876000"/>
              <a:gd name="connsiteX305" fmla="*/ 5749428 w 12204000"/>
              <a:gd name="connsiteY305" fmla="*/ 3757448 h 6876000"/>
              <a:gd name="connsiteX306" fmla="*/ 5737792 w 12204000"/>
              <a:gd name="connsiteY306" fmla="*/ 3756724 h 6876000"/>
              <a:gd name="connsiteX307" fmla="*/ 5718272 w 12204000"/>
              <a:gd name="connsiteY307" fmla="*/ 3751715 h 6876000"/>
              <a:gd name="connsiteX308" fmla="*/ 5700832 w 12204000"/>
              <a:gd name="connsiteY308" fmla="*/ 3741944 h 6876000"/>
              <a:gd name="connsiteX309" fmla="*/ 5685468 w 12204000"/>
              <a:gd name="connsiteY309" fmla="*/ 3727420 h 6876000"/>
              <a:gd name="connsiteX310" fmla="*/ 5673585 w 12204000"/>
              <a:gd name="connsiteY310" fmla="*/ 3709387 h 6876000"/>
              <a:gd name="connsiteX311" fmla="*/ 5666235 w 12204000"/>
              <a:gd name="connsiteY311" fmla="*/ 3691369 h 6876000"/>
              <a:gd name="connsiteX312" fmla="*/ 5661861 w 12204000"/>
              <a:gd name="connsiteY312" fmla="*/ 3671362 h 6876000"/>
              <a:gd name="connsiteX313" fmla="*/ 5660414 w 12204000"/>
              <a:gd name="connsiteY313" fmla="*/ 3649251 h 6876000"/>
              <a:gd name="connsiteX314" fmla="*/ 5660414 w 12204000"/>
              <a:gd name="connsiteY314" fmla="*/ 3638624 h 6876000"/>
              <a:gd name="connsiteX315" fmla="*/ 5661032 w 12204000"/>
              <a:gd name="connsiteY315" fmla="*/ 3630485 h 6876000"/>
              <a:gd name="connsiteX316" fmla="*/ 5661668 w 12204000"/>
              <a:gd name="connsiteY316" fmla="*/ 3625490 h 6876000"/>
              <a:gd name="connsiteX317" fmla="*/ 5854759 w 12204000"/>
              <a:gd name="connsiteY317" fmla="*/ 3625490 h 6876000"/>
              <a:gd name="connsiteX318" fmla="*/ 5855397 w 12204000"/>
              <a:gd name="connsiteY318" fmla="*/ 3622365 h 6876000"/>
              <a:gd name="connsiteX319" fmla="*/ 5856013 w 12204000"/>
              <a:gd name="connsiteY319" fmla="*/ 3617372 h 6876000"/>
              <a:gd name="connsiteX320" fmla="*/ 5856010 w 12204000"/>
              <a:gd name="connsiteY320" fmla="*/ 3610085 h 6876000"/>
              <a:gd name="connsiteX321" fmla="*/ 5853992 w 12204000"/>
              <a:gd name="connsiteY321" fmla="*/ 3588834 h 6876000"/>
              <a:gd name="connsiteX322" fmla="*/ 5848241 w 12204000"/>
              <a:gd name="connsiteY322" fmla="*/ 3569483 h 6876000"/>
              <a:gd name="connsiteX323" fmla="*/ 5838697 w 12204000"/>
              <a:gd name="connsiteY323" fmla="*/ 3552080 h 6876000"/>
              <a:gd name="connsiteX324" fmla="*/ 5825307 w 12204000"/>
              <a:gd name="connsiteY324" fmla="*/ 3536676 h 6876000"/>
              <a:gd name="connsiteX325" fmla="*/ 5808439 w 12204000"/>
              <a:gd name="connsiteY325" fmla="*/ 3522976 h 6876000"/>
              <a:gd name="connsiteX326" fmla="*/ 5790797 w 12204000"/>
              <a:gd name="connsiteY326" fmla="*/ 3513916 h 6876000"/>
              <a:gd name="connsiteX327" fmla="*/ 5771346 w 12204000"/>
              <a:gd name="connsiteY327" fmla="*/ 3508479 h 6876000"/>
              <a:gd name="connsiteX328" fmla="*/ 6889661 w 12204000"/>
              <a:gd name="connsiteY328" fmla="*/ 3506650 h 6876000"/>
              <a:gd name="connsiteX329" fmla="*/ 6880964 w 12204000"/>
              <a:gd name="connsiteY329" fmla="*/ 3506902 h 6876000"/>
              <a:gd name="connsiteX330" fmla="*/ 6860732 w 12204000"/>
              <a:gd name="connsiteY330" fmla="*/ 3509610 h 6876000"/>
              <a:gd name="connsiteX331" fmla="*/ 6841595 w 12204000"/>
              <a:gd name="connsiteY331" fmla="*/ 3515297 h 6876000"/>
              <a:gd name="connsiteX332" fmla="*/ 6823597 w 12204000"/>
              <a:gd name="connsiteY332" fmla="*/ 3523984 h 6876000"/>
              <a:gd name="connsiteX333" fmla="*/ 6806789 w 12204000"/>
              <a:gd name="connsiteY333" fmla="*/ 3535693 h 6876000"/>
              <a:gd name="connsiteX334" fmla="*/ 6791215 w 12204000"/>
              <a:gd name="connsiteY334" fmla="*/ 3550449 h 6876000"/>
              <a:gd name="connsiteX335" fmla="*/ 6782979 w 12204000"/>
              <a:gd name="connsiteY335" fmla="*/ 3559929 h 6876000"/>
              <a:gd name="connsiteX336" fmla="*/ 6771346 w 12204000"/>
              <a:gd name="connsiteY336" fmla="*/ 3576531 h 6876000"/>
              <a:gd name="connsiteX337" fmla="*/ 6762259 w 12204000"/>
              <a:gd name="connsiteY337" fmla="*/ 3594244 h 6876000"/>
              <a:gd name="connsiteX338" fmla="*/ 6755741 w 12204000"/>
              <a:gd name="connsiteY338" fmla="*/ 3613088 h 6876000"/>
              <a:gd name="connsiteX339" fmla="*/ 6751812 w 12204000"/>
              <a:gd name="connsiteY339" fmla="*/ 3633084 h 6876000"/>
              <a:gd name="connsiteX340" fmla="*/ 6750499 w 12204000"/>
              <a:gd name="connsiteY340" fmla="*/ 3654248 h 6876000"/>
              <a:gd name="connsiteX341" fmla="*/ 6751023 w 12204000"/>
              <a:gd name="connsiteY341" fmla="*/ 3668445 h 6876000"/>
              <a:gd name="connsiteX342" fmla="*/ 6753879 w 12204000"/>
              <a:gd name="connsiteY342" fmla="*/ 3689196 h 6876000"/>
              <a:gd name="connsiteX343" fmla="*/ 6759243 w 12204000"/>
              <a:gd name="connsiteY343" fmla="*/ 3708659 h 6876000"/>
              <a:gd name="connsiteX344" fmla="*/ 6767139 w 12204000"/>
              <a:gd name="connsiteY344" fmla="*/ 3726832 h 6876000"/>
              <a:gd name="connsiteX345" fmla="*/ 6777589 w 12204000"/>
              <a:gd name="connsiteY345" fmla="*/ 3743714 h 6876000"/>
              <a:gd name="connsiteX346" fmla="*/ 6790618 w 12204000"/>
              <a:gd name="connsiteY346" fmla="*/ 3759302 h 6876000"/>
              <a:gd name="connsiteX347" fmla="*/ 6798993 w 12204000"/>
              <a:gd name="connsiteY347" fmla="*/ 3767386 h 6876000"/>
              <a:gd name="connsiteX348" fmla="*/ 6815059 w 12204000"/>
              <a:gd name="connsiteY348" fmla="*/ 3779726 h 6876000"/>
              <a:gd name="connsiteX349" fmla="*/ 6832513 w 12204000"/>
              <a:gd name="connsiteY349" fmla="*/ 3789363 h 6876000"/>
              <a:gd name="connsiteX350" fmla="*/ 6851312 w 12204000"/>
              <a:gd name="connsiteY350" fmla="*/ 3796273 h 6876000"/>
              <a:gd name="connsiteX351" fmla="*/ 6871409 w 12204000"/>
              <a:gd name="connsiteY351" fmla="*/ 3800436 h 6876000"/>
              <a:gd name="connsiteX352" fmla="*/ 6892765 w 12204000"/>
              <a:gd name="connsiteY352" fmla="*/ 3801829 h 6876000"/>
              <a:gd name="connsiteX353" fmla="*/ 6899500 w 12204000"/>
              <a:gd name="connsiteY353" fmla="*/ 3801677 h 6876000"/>
              <a:gd name="connsiteX354" fmla="*/ 6920027 w 12204000"/>
              <a:gd name="connsiteY354" fmla="*/ 3799187 h 6876000"/>
              <a:gd name="connsiteX355" fmla="*/ 6939253 w 12204000"/>
              <a:gd name="connsiteY355" fmla="*/ 3793643 h 6876000"/>
              <a:gd name="connsiteX356" fmla="*/ 6957201 w 12204000"/>
              <a:gd name="connsiteY356" fmla="*/ 3785047 h 6876000"/>
              <a:gd name="connsiteX357" fmla="*/ 6973890 w 12204000"/>
              <a:gd name="connsiteY357" fmla="*/ 3773402 h 6876000"/>
              <a:gd name="connsiteX358" fmla="*/ 6989340 w 12204000"/>
              <a:gd name="connsiteY358" fmla="*/ 3758705 h 6876000"/>
              <a:gd name="connsiteX359" fmla="*/ 6997804 w 12204000"/>
              <a:gd name="connsiteY359" fmla="*/ 3748903 h 6876000"/>
              <a:gd name="connsiteX360" fmla="*/ 7009267 w 12204000"/>
              <a:gd name="connsiteY360" fmla="*/ 3732230 h 6876000"/>
              <a:gd name="connsiteX361" fmla="*/ 7018144 w 12204000"/>
              <a:gd name="connsiteY361" fmla="*/ 3714409 h 6876000"/>
              <a:gd name="connsiteX362" fmla="*/ 7024457 w 12204000"/>
              <a:gd name="connsiteY362" fmla="*/ 3695459 h 6876000"/>
              <a:gd name="connsiteX363" fmla="*/ 7028227 w 12204000"/>
              <a:gd name="connsiteY363" fmla="*/ 3675400 h 6876000"/>
              <a:gd name="connsiteX364" fmla="*/ 7029479 w 12204000"/>
              <a:gd name="connsiteY364" fmla="*/ 3654248 h 6876000"/>
              <a:gd name="connsiteX365" fmla="*/ 7028953 w 12204000"/>
              <a:gd name="connsiteY365" fmla="*/ 3640024 h 6876000"/>
              <a:gd name="connsiteX366" fmla="*/ 7026090 w 12204000"/>
              <a:gd name="connsiteY366" fmla="*/ 3619276 h 6876000"/>
              <a:gd name="connsiteX367" fmla="*/ 7020720 w 12204000"/>
              <a:gd name="connsiteY367" fmla="*/ 3599816 h 6876000"/>
              <a:gd name="connsiteX368" fmla="*/ 7012821 w 12204000"/>
              <a:gd name="connsiteY368" fmla="*/ 3581647 h 6876000"/>
              <a:gd name="connsiteX369" fmla="*/ 7002368 w 12204000"/>
              <a:gd name="connsiteY369" fmla="*/ 3564766 h 6876000"/>
              <a:gd name="connsiteX370" fmla="*/ 6989340 w 12204000"/>
              <a:gd name="connsiteY370" fmla="*/ 3549175 h 6876000"/>
              <a:gd name="connsiteX371" fmla="*/ 6982744 w 12204000"/>
              <a:gd name="connsiteY371" fmla="*/ 3542546 h 6876000"/>
              <a:gd name="connsiteX372" fmla="*/ 6966932 w 12204000"/>
              <a:gd name="connsiteY372" fmla="*/ 3529692 h 6876000"/>
              <a:gd name="connsiteX373" fmla="*/ 6949714 w 12204000"/>
              <a:gd name="connsiteY373" fmla="*/ 3519649 h 6876000"/>
              <a:gd name="connsiteX374" fmla="*/ 6931094 w 12204000"/>
              <a:gd name="connsiteY374" fmla="*/ 3512445 h 6876000"/>
              <a:gd name="connsiteX375" fmla="*/ 6911075 w 12204000"/>
              <a:gd name="connsiteY375" fmla="*/ 3508103 h 6876000"/>
              <a:gd name="connsiteX376" fmla="*/ 7415588 w 12204000"/>
              <a:gd name="connsiteY376" fmla="*/ 3505431 h 6876000"/>
              <a:gd name="connsiteX377" fmla="*/ 7401155 w 12204000"/>
              <a:gd name="connsiteY377" fmla="*/ 3517603 h 6876000"/>
              <a:gd name="connsiteX378" fmla="*/ 7385181 w 12204000"/>
              <a:gd name="connsiteY378" fmla="*/ 3528926 h 6876000"/>
              <a:gd name="connsiteX379" fmla="*/ 7367799 w 12204000"/>
              <a:gd name="connsiteY379" fmla="*/ 3539431 h 6876000"/>
              <a:gd name="connsiteX380" fmla="*/ 7349121 w 12204000"/>
              <a:gd name="connsiteY380" fmla="*/ 3549171 h 6876000"/>
              <a:gd name="connsiteX381" fmla="*/ 7349121 w 12204000"/>
              <a:gd name="connsiteY381" fmla="*/ 3562346 h 6876000"/>
              <a:gd name="connsiteX382" fmla="*/ 7358361 w 12204000"/>
              <a:gd name="connsiteY382" fmla="*/ 3564546 h 6876000"/>
              <a:gd name="connsiteX383" fmla="*/ 7373915 w 12204000"/>
              <a:gd name="connsiteY383" fmla="*/ 3575005 h 6876000"/>
              <a:gd name="connsiteX384" fmla="*/ 7379827 w 12204000"/>
              <a:gd name="connsiteY384" fmla="*/ 3597947 h 6876000"/>
              <a:gd name="connsiteX385" fmla="*/ 7380853 w 12204000"/>
              <a:gd name="connsiteY385" fmla="*/ 3612704 h 6876000"/>
              <a:gd name="connsiteX386" fmla="*/ 7381490 w 12204000"/>
              <a:gd name="connsiteY386" fmla="*/ 3632447 h 6876000"/>
              <a:gd name="connsiteX387" fmla="*/ 7381696 w 12204000"/>
              <a:gd name="connsiteY387" fmla="*/ 3656771 h 6876000"/>
              <a:gd name="connsiteX388" fmla="*/ 7381696 w 12204000"/>
              <a:gd name="connsiteY388" fmla="*/ 3673732 h 6876000"/>
              <a:gd name="connsiteX389" fmla="*/ 7381482 w 12204000"/>
              <a:gd name="connsiteY389" fmla="*/ 3698157 h 6876000"/>
              <a:gd name="connsiteX390" fmla="*/ 7380864 w 12204000"/>
              <a:gd name="connsiteY390" fmla="*/ 3717882 h 6876000"/>
              <a:gd name="connsiteX391" fmla="*/ 7379827 w 12204000"/>
              <a:gd name="connsiteY391" fmla="*/ 3733048 h 6876000"/>
              <a:gd name="connsiteX392" fmla="*/ 7377693 w 12204000"/>
              <a:gd name="connsiteY392" fmla="*/ 3750429 h 6876000"/>
              <a:gd name="connsiteX393" fmla="*/ 7369665 w 12204000"/>
              <a:gd name="connsiteY393" fmla="*/ 3766976 h 6876000"/>
              <a:gd name="connsiteX394" fmla="*/ 7351608 w 12204000"/>
              <a:gd name="connsiteY394" fmla="*/ 3778082 h 6876000"/>
              <a:gd name="connsiteX395" fmla="*/ 7353479 w 12204000"/>
              <a:gd name="connsiteY395" fmla="*/ 3792451 h 6876000"/>
              <a:gd name="connsiteX396" fmla="*/ 7354328 w 12204000"/>
              <a:gd name="connsiteY396" fmla="*/ 3792379 h 6876000"/>
              <a:gd name="connsiteX397" fmla="*/ 7373172 w 12204000"/>
              <a:gd name="connsiteY397" fmla="*/ 3791213 h 6876000"/>
              <a:gd name="connsiteX398" fmla="*/ 7393651 w 12204000"/>
              <a:gd name="connsiteY398" fmla="*/ 3790637 h 6876000"/>
              <a:gd name="connsiteX399" fmla="*/ 7414654 w 12204000"/>
              <a:gd name="connsiteY399" fmla="*/ 3790651 h 6876000"/>
              <a:gd name="connsiteX400" fmla="*/ 7435077 w 12204000"/>
              <a:gd name="connsiteY400" fmla="*/ 3791256 h 6876000"/>
              <a:gd name="connsiteX401" fmla="*/ 7453815 w 12204000"/>
              <a:gd name="connsiteY401" fmla="*/ 3792451 h 6876000"/>
              <a:gd name="connsiteX402" fmla="*/ 7455706 w 12204000"/>
              <a:gd name="connsiteY402" fmla="*/ 3778082 h 6876000"/>
              <a:gd name="connsiteX403" fmla="*/ 7441671 w 12204000"/>
              <a:gd name="connsiteY403" fmla="*/ 3770682 h 6876000"/>
              <a:gd name="connsiteX404" fmla="*/ 7430789 w 12204000"/>
              <a:gd name="connsiteY404" fmla="*/ 3756501 h 6876000"/>
              <a:gd name="connsiteX405" fmla="*/ 7426831 w 12204000"/>
              <a:gd name="connsiteY405" fmla="*/ 3733048 h 6876000"/>
              <a:gd name="connsiteX406" fmla="*/ 7426223 w 12204000"/>
              <a:gd name="connsiteY406" fmla="*/ 3717006 h 6876000"/>
              <a:gd name="connsiteX407" fmla="*/ 7425763 w 12204000"/>
              <a:gd name="connsiteY407" fmla="*/ 3697045 h 6876000"/>
              <a:gd name="connsiteX408" fmla="*/ 7425577 w 12204000"/>
              <a:gd name="connsiteY408" fmla="*/ 3610463 h 6876000"/>
              <a:gd name="connsiteX409" fmla="*/ 7426099 w 12204000"/>
              <a:gd name="connsiteY409" fmla="*/ 3600802 h 6876000"/>
              <a:gd name="connsiteX410" fmla="*/ 7432094 w 12204000"/>
              <a:gd name="connsiteY410" fmla="*/ 3578722 h 6876000"/>
              <a:gd name="connsiteX411" fmla="*/ 7444325 w 12204000"/>
              <a:gd name="connsiteY411" fmla="*/ 3561625 h 6876000"/>
              <a:gd name="connsiteX412" fmla="*/ 7462214 w 12204000"/>
              <a:gd name="connsiteY412" fmla="*/ 3550583 h 6876000"/>
              <a:gd name="connsiteX413" fmla="*/ 7485177 w 12204000"/>
              <a:gd name="connsiteY413" fmla="*/ 3546664 h 6876000"/>
              <a:gd name="connsiteX414" fmla="*/ 7497893 w 12204000"/>
              <a:gd name="connsiteY414" fmla="*/ 3548290 h 6876000"/>
              <a:gd name="connsiteX415" fmla="*/ 7515894 w 12204000"/>
              <a:gd name="connsiteY415" fmla="*/ 3558359 h 6876000"/>
              <a:gd name="connsiteX416" fmla="*/ 7527483 w 12204000"/>
              <a:gd name="connsiteY416" fmla="*/ 3576273 h 6876000"/>
              <a:gd name="connsiteX417" fmla="*/ 7531585 w 12204000"/>
              <a:gd name="connsiteY417" fmla="*/ 3600454 h 6876000"/>
              <a:gd name="connsiteX418" fmla="*/ 7531584 w 12204000"/>
              <a:gd name="connsiteY418" fmla="*/ 3673733 h 6876000"/>
              <a:gd name="connsiteX419" fmla="*/ 7531358 w 12204000"/>
              <a:gd name="connsiteY419" fmla="*/ 3698157 h 6876000"/>
              <a:gd name="connsiteX420" fmla="*/ 7530722 w 12204000"/>
              <a:gd name="connsiteY420" fmla="*/ 3717882 h 6876000"/>
              <a:gd name="connsiteX421" fmla="*/ 7529675 w 12204000"/>
              <a:gd name="connsiteY421" fmla="*/ 3733048 h 6876000"/>
              <a:gd name="connsiteX422" fmla="*/ 7527552 w 12204000"/>
              <a:gd name="connsiteY422" fmla="*/ 3750421 h 6876000"/>
              <a:gd name="connsiteX423" fmla="*/ 7519526 w 12204000"/>
              <a:gd name="connsiteY423" fmla="*/ 3766973 h 6876000"/>
              <a:gd name="connsiteX424" fmla="*/ 7501476 w 12204000"/>
              <a:gd name="connsiteY424" fmla="*/ 3778082 h 6876000"/>
              <a:gd name="connsiteX425" fmla="*/ 7503366 w 12204000"/>
              <a:gd name="connsiteY425" fmla="*/ 3792451 h 6876000"/>
              <a:gd name="connsiteX426" fmla="*/ 7504179 w 12204000"/>
              <a:gd name="connsiteY426" fmla="*/ 3792382 h 6876000"/>
              <a:gd name="connsiteX427" fmla="*/ 7523011 w 12204000"/>
              <a:gd name="connsiteY427" fmla="*/ 3791215 h 6876000"/>
              <a:gd name="connsiteX428" fmla="*/ 7543488 w 12204000"/>
              <a:gd name="connsiteY428" fmla="*/ 3790637 h 6876000"/>
              <a:gd name="connsiteX429" fmla="*/ 7564496 w 12204000"/>
              <a:gd name="connsiteY429" fmla="*/ 3790651 h 6876000"/>
              <a:gd name="connsiteX430" fmla="*/ 7584925 w 12204000"/>
              <a:gd name="connsiteY430" fmla="*/ 3791256 h 6876000"/>
              <a:gd name="connsiteX431" fmla="*/ 7603663 w 12204000"/>
              <a:gd name="connsiteY431" fmla="*/ 3792451 h 6876000"/>
              <a:gd name="connsiteX432" fmla="*/ 7605534 w 12204000"/>
              <a:gd name="connsiteY432" fmla="*/ 3778082 h 6876000"/>
              <a:gd name="connsiteX433" fmla="*/ 7591535 w 12204000"/>
              <a:gd name="connsiteY433" fmla="*/ 3770696 h 6876000"/>
              <a:gd name="connsiteX434" fmla="*/ 7580659 w 12204000"/>
              <a:gd name="connsiteY434" fmla="*/ 3756512 h 6876000"/>
              <a:gd name="connsiteX435" fmla="*/ 7576718 w 12204000"/>
              <a:gd name="connsiteY435" fmla="*/ 3733048 h 6876000"/>
              <a:gd name="connsiteX436" fmla="*/ 7576100 w 12204000"/>
              <a:gd name="connsiteY436" fmla="*/ 3717006 h 6876000"/>
              <a:gd name="connsiteX437" fmla="*/ 7575648 w 12204000"/>
              <a:gd name="connsiteY437" fmla="*/ 3697045 h 6876000"/>
              <a:gd name="connsiteX438" fmla="*/ 7575464 w 12204000"/>
              <a:gd name="connsiteY438" fmla="*/ 3610463 h 6876000"/>
              <a:gd name="connsiteX439" fmla="*/ 7575984 w 12204000"/>
              <a:gd name="connsiteY439" fmla="*/ 3600831 h 6876000"/>
              <a:gd name="connsiteX440" fmla="*/ 7581972 w 12204000"/>
              <a:gd name="connsiteY440" fmla="*/ 3578741 h 6876000"/>
              <a:gd name="connsiteX441" fmla="*/ 7594197 w 12204000"/>
              <a:gd name="connsiteY441" fmla="*/ 3561634 h 6876000"/>
              <a:gd name="connsiteX442" fmla="*/ 7612076 w 12204000"/>
              <a:gd name="connsiteY442" fmla="*/ 3550584 h 6876000"/>
              <a:gd name="connsiteX443" fmla="*/ 7635025 w 12204000"/>
              <a:gd name="connsiteY443" fmla="*/ 3546664 h 6876000"/>
              <a:gd name="connsiteX444" fmla="*/ 7647714 w 12204000"/>
              <a:gd name="connsiteY444" fmla="*/ 3548287 h 6876000"/>
              <a:gd name="connsiteX445" fmla="*/ 7665711 w 12204000"/>
              <a:gd name="connsiteY445" fmla="*/ 3558355 h 6876000"/>
              <a:gd name="connsiteX446" fmla="*/ 7677306 w 12204000"/>
              <a:gd name="connsiteY446" fmla="*/ 3576268 h 6876000"/>
              <a:gd name="connsiteX447" fmla="*/ 7681413 w 12204000"/>
              <a:gd name="connsiteY447" fmla="*/ 3600454 h 6876000"/>
              <a:gd name="connsiteX448" fmla="*/ 7681413 w 12204000"/>
              <a:gd name="connsiteY448" fmla="*/ 3673732 h 6876000"/>
              <a:gd name="connsiteX449" fmla="*/ 7681189 w 12204000"/>
              <a:gd name="connsiteY449" fmla="*/ 3698157 h 6876000"/>
              <a:gd name="connsiteX450" fmla="*/ 7680562 w 12204000"/>
              <a:gd name="connsiteY450" fmla="*/ 3717882 h 6876000"/>
              <a:gd name="connsiteX451" fmla="*/ 7679542 w 12204000"/>
              <a:gd name="connsiteY451" fmla="*/ 3733048 h 6876000"/>
              <a:gd name="connsiteX452" fmla="*/ 7677403 w 12204000"/>
              <a:gd name="connsiteY452" fmla="*/ 3750421 h 6876000"/>
              <a:gd name="connsiteX453" fmla="*/ 7669383 w 12204000"/>
              <a:gd name="connsiteY453" fmla="*/ 3766973 h 6876000"/>
              <a:gd name="connsiteX454" fmla="*/ 7651343 w 12204000"/>
              <a:gd name="connsiteY454" fmla="*/ 3778082 h 6876000"/>
              <a:gd name="connsiteX455" fmla="*/ 7653214 w 12204000"/>
              <a:gd name="connsiteY455" fmla="*/ 3792451 h 6876000"/>
              <a:gd name="connsiteX456" fmla="*/ 7654045 w 12204000"/>
              <a:gd name="connsiteY456" fmla="*/ 3792381 h 6876000"/>
              <a:gd name="connsiteX457" fmla="*/ 7672870 w 12204000"/>
              <a:gd name="connsiteY457" fmla="*/ 3791213 h 6876000"/>
              <a:gd name="connsiteX458" fmla="*/ 7693347 w 12204000"/>
              <a:gd name="connsiteY458" fmla="*/ 3790637 h 6876000"/>
              <a:gd name="connsiteX459" fmla="*/ 7714359 w 12204000"/>
              <a:gd name="connsiteY459" fmla="*/ 3790651 h 6876000"/>
              <a:gd name="connsiteX460" fmla="*/ 7734794 w 12204000"/>
              <a:gd name="connsiteY460" fmla="*/ 3791256 h 6876000"/>
              <a:gd name="connsiteX461" fmla="*/ 7753531 w 12204000"/>
              <a:gd name="connsiteY461" fmla="*/ 3792451 h 6876000"/>
              <a:gd name="connsiteX462" fmla="*/ 7755402 w 12204000"/>
              <a:gd name="connsiteY462" fmla="*/ 3778082 h 6876000"/>
              <a:gd name="connsiteX463" fmla="*/ 7741389 w 12204000"/>
              <a:gd name="connsiteY463" fmla="*/ 3770686 h 6876000"/>
              <a:gd name="connsiteX464" fmla="*/ 7730513 w 12204000"/>
              <a:gd name="connsiteY464" fmla="*/ 3756504 h 6876000"/>
              <a:gd name="connsiteX465" fmla="*/ 7726547 w 12204000"/>
              <a:gd name="connsiteY465" fmla="*/ 3733048 h 6876000"/>
              <a:gd name="connsiteX466" fmla="*/ 7725934 w 12204000"/>
              <a:gd name="connsiteY466" fmla="*/ 3717006 h 6876000"/>
              <a:gd name="connsiteX467" fmla="*/ 7725489 w 12204000"/>
              <a:gd name="connsiteY467" fmla="*/ 3697045 h 6876000"/>
              <a:gd name="connsiteX468" fmla="*/ 7725312 w 12204000"/>
              <a:gd name="connsiteY468" fmla="*/ 3592972 h 6876000"/>
              <a:gd name="connsiteX469" fmla="*/ 7724681 w 12204000"/>
              <a:gd name="connsiteY469" fmla="*/ 3579035 h 6876000"/>
              <a:gd name="connsiteX470" fmla="*/ 7720861 w 12204000"/>
              <a:gd name="connsiteY470" fmla="*/ 3559033 h 6876000"/>
              <a:gd name="connsiteX471" fmla="*/ 7713393 w 12204000"/>
              <a:gd name="connsiteY471" fmla="*/ 3542325 h 6876000"/>
              <a:gd name="connsiteX472" fmla="*/ 7705376 w 12204000"/>
              <a:gd name="connsiteY472" fmla="*/ 3531095 h 6876000"/>
              <a:gd name="connsiteX473" fmla="*/ 7690164 w 12204000"/>
              <a:gd name="connsiteY473" fmla="*/ 3517525 h 6876000"/>
              <a:gd name="connsiteX474" fmla="*/ 7671958 w 12204000"/>
              <a:gd name="connsiteY474" fmla="*/ 3509380 h 6876000"/>
              <a:gd name="connsiteX475" fmla="*/ 7650687 w 12204000"/>
              <a:gd name="connsiteY475" fmla="*/ 3506664 h 6876000"/>
              <a:gd name="connsiteX476" fmla="*/ 7635903 w 12204000"/>
              <a:gd name="connsiteY476" fmla="*/ 3508139 h 6876000"/>
              <a:gd name="connsiteX477" fmla="*/ 7618193 w 12204000"/>
              <a:gd name="connsiteY477" fmla="*/ 3514283 h 6876000"/>
              <a:gd name="connsiteX478" fmla="*/ 7601751 w 12204000"/>
              <a:gd name="connsiteY478" fmla="*/ 3525237 h 6876000"/>
              <a:gd name="connsiteX479" fmla="*/ 7586643 w 12204000"/>
              <a:gd name="connsiteY479" fmla="*/ 3541035 h 6876000"/>
              <a:gd name="connsiteX480" fmla="*/ 7572937 w 12204000"/>
              <a:gd name="connsiteY480" fmla="*/ 3561708 h 6876000"/>
              <a:gd name="connsiteX481" fmla="*/ 7571704 w 12204000"/>
              <a:gd name="connsiteY481" fmla="*/ 3561708 h 6876000"/>
              <a:gd name="connsiteX482" fmla="*/ 7569814 w 12204000"/>
              <a:gd name="connsiteY482" fmla="*/ 3554205 h 6876000"/>
              <a:gd name="connsiteX483" fmla="*/ 7566649 w 12204000"/>
              <a:gd name="connsiteY483" fmla="*/ 3547956 h 6876000"/>
              <a:gd name="connsiteX484" fmla="*/ 7563524 w 12204000"/>
              <a:gd name="connsiteY484" fmla="*/ 3542325 h 6876000"/>
              <a:gd name="connsiteX485" fmla="*/ 7555503 w 12204000"/>
              <a:gd name="connsiteY485" fmla="*/ 3531095 h 6876000"/>
              <a:gd name="connsiteX486" fmla="*/ 7540302 w 12204000"/>
              <a:gd name="connsiteY486" fmla="*/ 3517525 h 6876000"/>
              <a:gd name="connsiteX487" fmla="*/ 7522104 w 12204000"/>
              <a:gd name="connsiteY487" fmla="*/ 3509380 h 6876000"/>
              <a:gd name="connsiteX488" fmla="*/ 7500820 w 12204000"/>
              <a:gd name="connsiteY488" fmla="*/ 3506664 h 6876000"/>
              <a:gd name="connsiteX489" fmla="*/ 7489184 w 12204000"/>
              <a:gd name="connsiteY489" fmla="*/ 3507542 h 6876000"/>
              <a:gd name="connsiteX490" fmla="*/ 7470882 w 12204000"/>
              <a:gd name="connsiteY490" fmla="*/ 3512967 h 6876000"/>
              <a:gd name="connsiteX491" fmla="*/ 7454177 w 12204000"/>
              <a:gd name="connsiteY491" fmla="*/ 3523308 h 6876000"/>
              <a:gd name="connsiteX492" fmla="*/ 7439075 w 12204000"/>
              <a:gd name="connsiteY492" fmla="*/ 3538534 h 6876000"/>
              <a:gd name="connsiteX493" fmla="*/ 7425577 w 12204000"/>
              <a:gd name="connsiteY493" fmla="*/ 3558604 h 6876000"/>
              <a:gd name="connsiteX494" fmla="*/ 7424430 w 12204000"/>
              <a:gd name="connsiteY494" fmla="*/ 3556344 h 6876000"/>
              <a:gd name="connsiteX495" fmla="*/ 7425727 w 12204000"/>
              <a:gd name="connsiteY495" fmla="*/ 3541165 h 6876000"/>
              <a:gd name="connsiteX496" fmla="*/ 7428722 w 12204000"/>
              <a:gd name="connsiteY496" fmla="*/ 3510425 h 6876000"/>
              <a:gd name="connsiteX497" fmla="*/ 7166649 w 12204000"/>
              <a:gd name="connsiteY497" fmla="*/ 3505429 h 6876000"/>
              <a:gd name="connsiteX498" fmla="*/ 7152246 w 12204000"/>
              <a:gd name="connsiteY498" fmla="*/ 3517603 h 6876000"/>
              <a:gd name="connsiteX499" fmla="*/ 7136274 w 12204000"/>
              <a:gd name="connsiteY499" fmla="*/ 3528927 h 6876000"/>
              <a:gd name="connsiteX500" fmla="*/ 7118887 w 12204000"/>
              <a:gd name="connsiteY500" fmla="*/ 3539429 h 6876000"/>
              <a:gd name="connsiteX501" fmla="*/ 7100203 w 12204000"/>
              <a:gd name="connsiteY501" fmla="*/ 3549169 h 6876000"/>
              <a:gd name="connsiteX502" fmla="*/ 7100203 w 12204000"/>
              <a:gd name="connsiteY502" fmla="*/ 3562344 h 6876000"/>
              <a:gd name="connsiteX503" fmla="*/ 7109705 w 12204000"/>
              <a:gd name="connsiteY503" fmla="*/ 3564547 h 6876000"/>
              <a:gd name="connsiteX504" fmla="*/ 7125470 w 12204000"/>
              <a:gd name="connsiteY504" fmla="*/ 3575008 h 6876000"/>
              <a:gd name="connsiteX505" fmla="*/ 7130928 w 12204000"/>
              <a:gd name="connsiteY505" fmla="*/ 3597945 h 6876000"/>
              <a:gd name="connsiteX506" fmla="*/ 7131946 w 12204000"/>
              <a:gd name="connsiteY506" fmla="*/ 3612702 h 6876000"/>
              <a:gd name="connsiteX507" fmla="*/ 7132587 w 12204000"/>
              <a:gd name="connsiteY507" fmla="*/ 3632445 h 6876000"/>
              <a:gd name="connsiteX508" fmla="*/ 7132799 w 12204000"/>
              <a:gd name="connsiteY508" fmla="*/ 3656769 h 6876000"/>
              <a:gd name="connsiteX509" fmla="*/ 7132799 w 12204000"/>
              <a:gd name="connsiteY509" fmla="*/ 3673730 h 6876000"/>
              <a:gd name="connsiteX510" fmla="*/ 7132579 w 12204000"/>
              <a:gd name="connsiteY510" fmla="*/ 3698155 h 6876000"/>
              <a:gd name="connsiteX511" fmla="*/ 7131957 w 12204000"/>
              <a:gd name="connsiteY511" fmla="*/ 3717880 h 6876000"/>
              <a:gd name="connsiteX512" fmla="*/ 7130928 w 12204000"/>
              <a:gd name="connsiteY512" fmla="*/ 3733046 h 6876000"/>
              <a:gd name="connsiteX513" fmla="*/ 7128795 w 12204000"/>
              <a:gd name="connsiteY513" fmla="*/ 3750427 h 6876000"/>
              <a:gd name="connsiteX514" fmla="*/ 7120768 w 12204000"/>
              <a:gd name="connsiteY514" fmla="*/ 3766974 h 6876000"/>
              <a:gd name="connsiteX515" fmla="*/ 7102710 w 12204000"/>
              <a:gd name="connsiteY515" fmla="*/ 3778080 h 6876000"/>
              <a:gd name="connsiteX516" fmla="*/ 7104600 w 12204000"/>
              <a:gd name="connsiteY516" fmla="*/ 3792449 h 6876000"/>
              <a:gd name="connsiteX517" fmla="*/ 7113862 w 12204000"/>
              <a:gd name="connsiteY517" fmla="*/ 3791752 h 6876000"/>
              <a:gd name="connsiteX518" fmla="*/ 7133300 w 12204000"/>
              <a:gd name="connsiteY518" fmla="*/ 3790870 h 6876000"/>
              <a:gd name="connsiteX519" fmla="*/ 7154748 w 12204000"/>
              <a:gd name="connsiteY519" fmla="*/ 3790578 h 6876000"/>
              <a:gd name="connsiteX520" fmla="*/ 7174153 w 12204000"/>
              <a:gd name="connsiteY520" fmla="*/ 3790740 h 6876000"/>
              <a:gd name="connsiteX521" fmla="*/ 7194307 w 12204000"/>
              <a:gd name="connsiteY521" fmla="*/ 3791360 h 6876000"/>
              <a:gd name="connsiteX522" fmla="*/ 7211205 w 12204000"/>
              <a:gd name="connsiteY522" fmla="*/ 3792449 h 6876000"/>
              <a:gd name="connsiteX523" fmla="*/ 7213035 w 12204000"/>
              <a:gd name="connsiteY523" fmla="*/ 3778080 h 6876000"/>
              <a:gd name="connsiteX524" fmla="*/ 7193782 w 12204000"/>
              <a:gd name="connsiteY524" fmla="*/ 3770026 h 6876000"/>
              <a:gd name="connsiteX525" fmla="*/ 7182185 w 12204000"/>
              <a:gd name="connsiteY525" fmla="*/ 3755797 h 6876000"/>
              <a:gd name="connsiteX526" fmla="*/ 7177933 w 12204000"/>
              <a:gd name="connsiteY526" fmla="*/ 3733046 h 6876000"/>
              <a:gd name="connsiteX527" fmla="*/ 7177309 w 12204000"/>
              <a:gd name="connsiteY527" fmla="*/ 3717004 h 6876000"/>
              <a:gd name="connsiteX528" fmla="*/ 7176845 w 12204000"/>
              <a:gd name="connsiteY528" fmla="*/ 3697043 h 6876000"/>
              <a:gd name="connsiteX529" fmla="*/ 7176659 w 12204000"/>
              <a:gd name="connsiteY529" fmla="*/ 3642978 h 6876000"/>
              <a:gd name="connsiteX530" fmla="*/ 7177152 w 12204000"/>
              <a:gd name="connsiteY530" fmla="*/ 3628635 h 6876000"/>
              <a:gd name="connsiteX531" fmla="*/ 7181363 w 12204000"/>
              <a:gd name="connsiteY531" fmla="*/ 3601221 h 6876000"/>
              <a:gd name="connsiteX532" fmla="*/ 7189397 w 12204000"/>
              <a:gd name="connsiteY532" fmla="*/ 3578980 h 6876000"/>
              <a:gd name="connsiteX533" fmla="*/ 7200671 w 12204000"/>
              <a:gd name="connsiteY533" fmla="*/ 3562439 h 6876000"/>
              <a:gd name="connsiteX534" fmla="*/ 7214607 w 12204000"/>
              <a:gd name="connsiteY534" fmla="*/ 3552127 h 6876000"/>
              <a:gd name="connsiteX535" fmla="*/ 7230627 w 12204000"/>
              <a:gd name="connsiteY535" fmla="*/ 3548572 h 6876000"/>
              <a:gd name="connsiteX536" fmla="*/ 7231110 w 12204000"/>
              <a:gd name="connsiteY536" fmla="*/ 3548580 h 6876000"/>
              <a:gd name="connsiteX537" fmla="*/ 7250164 w 12204000"/>
              <a:gd name="connsiteY537" fmla="*/ 3554327 h 6876000"/>
              <a:gd name="connsiteX538" fmla="*/ 7269473 w 12204000"/>
              <a:gd name="connsiteY538" fmla="*/ 3559816 h 6876000"/>
              <a:gd name="connsiteX539" fmla="*/ 7284538 w 12204000"/>
              <a:gd name="connsiteY539" fmla="*/ 3559816 h 6876000"/>
              <a:gd name="connsiteX540" fmla="*/ 7292059 w 12204000"/>
              <a:gd name="connsiteY540" fmla="*/ 3552293 h 6876000"/>
              <a:gd name="connsiteX541" fmla="*/ 7292059 w 12204000"/>
              <a:gd name="connsiteY541" fmla="*/ 3537945 h 6876000"/>
              <a:gd name="connsiteX542" fmla="*/ 7289975 w 12204000"/>
              <a:gd name="connsiteY542" fmla="*/ 3527138 h 6876000"/>
              <a:gd name="connsiteX543" fmla="*/ 7276470 w 12204000"/>
              <a:gd name="connsiteY543" fmla="*/ 3512377 h 6876000"/>
              <a:gd name="connsiteX544" fmla="*/ 7251941 w 12204000"/>
              <a:gd name="connsiteY544" fmla="*/ 3506662 h 6876000"/>
              <a:gd name="connsiteX545" fmla="*/ 7234183 w 12204000"/>
              <a:gd name="connsiteY545" fmla="*/ 3509524 h 6876000"/>
              <a:gd name="connsiteX546" fmla="*/ 7217326 w 12204000"/>
              <a:gd name="connsiteY546" fmla="*/ 3517850 h 6876000"/>
              <a:gd name="connsiteX547" fmla="*/ 7201821 w 12204000"/>
              <a:gd name="connsiteY547" fmla="*/ 3531252 h 6876000"/>
              <a:gd name="connsiteX548" fmla="*/ 7188116 w 12204000"/>
              <a:gd name="connsiteY548" fmla="*/ 3549338 h 6876000"/>
              <a:gd name="connsiteX549" fmla="*/ 7176659 w 12204000"/>
              <a:gd name="connsiteY549" fmla="*/ 3571715 h 6876000"/>
              <a:gd name="connsiteX550" fmla="*/ 7176112 w 12204000"/>
              <a:gd name="connsiteY550" fmla="*/ 3569794 h 6876000"/>
              <a:gd name="connsiteX551" fmla="*/ 7176924 w 12204000"/>
              <a:gd name="connsiteY551" fmla="*/ 3547357 h 6876000"/>
              <a:gd name="connsiteX552" fmla="*/ 7178162 w 12204000"/>
              <a:gd name="connsiteY552" fmla="*/ 3527619 h 6876000"/>
              <a:gd name="connsiteX553" fmla="*/ 7179802 w 12204000"/>
              <a:gd name="connsiteY553" fmla="*/ 3510423 h 6876000"/>
              <a:gd name="connsiteX554" fmla="*/ 5465408 w 12204000"/>
              <a:gd name="connsiteY554" fmla="*/ 3456035 h 6876000"/>
              <a:gd name="connsiteX555" fmla="*/ 5454024 w 12204000"/>
              <a:gd name="connsiteY555" fmla="*/ 3474456 h 6876000"/>
              <a:gd name="connsiteX556" fmla="*/ 5442485 w 12204000"/>
              <a:gd name="connsiteY556" fmla="*/ 3490497 h 6876000"/>
              <a:gd name="connsiteX557" fmla="*/ 5430261 w 12204000"/>
              <a:gd name="connsiteY557" fmla="*/ 3504521 h 6876000"/>
              <a:gd name="connsiteX558" fmla="*/ 5416466 w 12204000"/>
              <a:gd name="connsiteY558" fmla="*/ 3517503 h 6876000"/>
              <a:gd name="connsiteX559" fmla="*/ 5400215 w 12204000"/>
              <a:gd name="connsiteY559" fmla="*/ 3530421 h 6876000"/>
              <a:gd name="connsiteX560" fmla="*/ 5402085 w 12204000"/>
              <a:gd name="connsiteY560" fmla="*/ 3543555 h 6876000"/>
              <a:gd name="connsiteX561" fmla="*/ 5412146 w 12204000"/>
              <a:gd name="connsiteY561" fmla="*/ 3545964 h 6876000"/>
              <a:gd name="connsiteX562" fmla="*/ 5428108 w 12204000"/>
              <a:gd name="connsiteY562" fmla="*/ 3557003 h 6876000"/>
              <a:gd name="connsiteX563" fmla="*/ 5431558 w 12204000"/>
              <a:gd name="connsiteY563" fmla="*/ 3579833 h 6876000"/>
              <a:gd name="connsiteX564" fmla="*/ 5431558 w 12204000"/>
              <a:gd name="connsiteY564" fmla="*/ 3706778 h 6876000"/>
              <a:gd name="connsiteX565" fmla="*/ 5432181 w 12204000"/>
              <a:gd name="connsiteY565" fmla="*/ 3725418 h 6876000"/>
              <a:gd name="connsiteX566" fmla="*/ 5435161 w 12204000"/>
              <a:gd name="connsiteY566" fmla="*/ 3747659 h 6876000"/>
              <a:gd name="connsiteX567" fmla="*/ 5440594 w 12204000"/>
              <a:gd name="connsiteY567" fmla="*/ 3765394 h 6876000"/>
              <a:gd name="connsiteX568" fmla="*/ 5448472 w 12204000"/>
              <a:gd name="connsiteY568" fmla="*/ 3778696 h 6876000"/>
              <a:gd name="connsiteX569" fmla="*/ 5458200 w 12204000"/>
              <a:gd name="connsiteY569" fmla="*/ 3788168 h 6876000"/>
              <a:gd name="connsiteX570" fmla="*/ 5475794 w 12204000"/>
              <a:gd name="connsiteY570" fmla="*/ 3797449 h 6876000"/>
              <a:gd name="connsiteX571" fmla="*/ 5496770 w 12204000"/>
              <a:gd name="connsiteY571" fmla="*/ 3800586 h 6876000"/>
              <a:gd name="connsiteX572" fmla="*/ 5502982 w 12204000"/>
              <a:gd name="connsiteY572" fmla="*/ 3800270 h 6876000"/>
              <a:gd name="connsiteX573" fmla="*/ 5524352 w 12204000"/>
              <a:gd name="connsiteY573" fmla="*/ 3794093 h 6876000"/>
              <a:gd name="connsiteX574" fmla="*/ 5541280 w 12204000"/>
              <a:gd name="connsiteY574" fmla="*/ 3781910 h 6876000"/>
              <a:gd name="connsiteX575" fmla="*/ 5551933 w 12204000"/>
              <a:gd name="connsiteY575" fmla="*/ 3766200 h 6876000"/>
              <a:gd name="connsiteX576" fmla="*/ 5541268 w 12204000"/>
              <a:gd name="connsiteY576" fmla="*/ 3748050 h 6876000"/>
              <a:gd name="connsiteX577" fmla="*/ 5530601 w 12204000"/>
              <a:gd name="connsiteY577" fmla="*/ 3758697 h 6876000"/>
              <a:gd name="connsiteX578" fmla="*/ 5519953 w 12204000"/>
              <a:gd name="connsiteY578" fmla="*/ 3763711 h 6876000"/>
              <a:gd name="connsiteX579" fmla="*/ 5498005 w 12204000"/>
              <a:gd name="connsiteY579" fmla="*/ 3763711 h 6876000"/>
              <a:gd name="connsiteX580" fmla="*/ 5490482 w 12204000"/>
              <a:gd name="connsiteY580" fmla="*/ 3760568 h 6876000"/>
              <a:gd name="connsiteX581" fmla="*/ 5484851 w 12204000"/>
              <a:gd name="connsiteY581" fmla="*/ 3753681 h 6876000"/>
              <a:gd name="connsiteX582" fmla="*/ 5479920 w 12204000"/>
              <a:gd name="connsiteY582" fmla="*/ 3743709 h 6876000"/>
              <a:gd name="connsiteX583" fmla="*/ 5476054 w 12204000"/>
              <a:gd name="connsiteY583" fmla="*/ 3724887 h 6876000"/>
              <a:gd name="connsiteX584" fmla="*/ 5474801 w 12204000"/>
              <a:gd name="connsiteY584" fmla="*/ 3699275 h 6876000"/>
              <a:gd name="connsiteX585" fmla="*/ 5474801 w 12204000"/>
              <a:gd name="connsiteY585" fmla="*/ 3552311 h 6876000"/>
              <a:gd name="connsiteX586" fmla="*/ 5541905 w 12204000"/>
              <a:gd name="connsiteY586" fmla="*/ 3552311 h 6876000"/>
              <a:gd name="connsiteX587" fmla="*/ 5546919 w 12204000"/>
              <a:gd name="connsiteY587" fmla="*/ 3529188 h 6876000"/>
              <a:gd name="connsiteX588" fmla="*/ 5541905 w 12204000"/>
              <a:gd name="connsiteY588" fmla="*/ 3518561 h 6876000"/>
              <a:gd name="connsiteX589" fmla="*/ 5538765 w 12204000"/>
              <a:gd name="connsiteY589" fmla="*/ 3518751 h 6876000"/>
              <a:gd name="connsiteX590" fmla="*/ 5524389 w 12204000"/>
              <a:gd name="connsiteY590" fmla="*/ 3519514 h 6876000"/>
              <a:gd name="connsiteX591" fmla="*/ 5503497 w 12204000"/>
              <a:gd name="connsiteY591" fmla="*/ 3520350 h 6876000"/>
              <a:gd name="connsiteX592" fmla="*/ 5476074 w 12204000"/>
              <a:gd name="connsiteY592" fmla="*/ 3521048 h 6876000"/>
              <a:gd name="connsiteX593" fmla="*/ 5476129 w 12204000"/>
              <a:gd name="connsiteY593" fmla="*/ 3520313 h 6876000"/>
              <a:gd name="connsiteX594" fmla="*/ 5477024 w 12204000"/>
              <a:gd name="connsiteY594" fmla="*/ 3507820 h 6876000"/>
              <a:gd name="connsiteX595" fmla="*/ 5478595 w 12204000"/>
              <a:gd name="connsiteY595" fmla="*/ 3487597 h 6876000"/>
              <a:gd name="connsiteX596" fmla="*/ 5481088 w 12204000"/>
              <a:gd name="connsiteY596" fmla="*/ 3459775 h 6876000"/>
              <a:gd name="connsiteX597" fmla="*/ 4545124 w 12204000"/>
              <a:gd name="connsiteY597" fmla="*/ 3344092 h 6876000"/>
              <a:gd name="connsiteX598" fmla="*/ 4539909 w 12204000"/>
              <a:gd name="connsiteY598" fmla="*/ 3344135 h 6876000"/>
              <a:gd name="connsiteX599" fmla="*/ 4518445 w 12204000"/>
              <a:gd name="connsiteY599" fmla="*/ 3345238 h 6876000"/>
              <a:gd name="connsiteX600" fmla="*/ 4497691 w 12204000"/>
              <a:gd name="connsiteY600" fmla="*/ 3347837 h 6876000"/>
              <a:gd name="connsiteX601" fmla="*/ 4477651 w 12204000"/>
              <a:gd name="connsiteY601" fmla="*/ 3351932 h 6876000"/>
              <a:gd name="connsiteX602" fmla="*/ 4458332 w 12204000"/>
              <a:gd name="connsiteY602" fmla="*/ 3357521 h 6876000"/>
              <a:gd name="connsiteX603" fmla="*/ 4439737 w 12204000"/>
              <a:gd name="connsiteY603" fmla="*/ 3364607 h 6876000"/>
              <a:gd name="connsiteX604" fmla="*/ 4421872 w 12204000"/>
              <a:gd name="connsiteY604" fmla="*/ 3373186 h 6876000"/>
              <a:gd name="connsiteX605" fmla="*/ 4404742 w 12204000"/>
              <a:gd name="connsiteY605" fmla="*/ 3383260 h 6876000"/>
              <a:gd name="connsiteX606" fmla="*/ 4388354 w 12204000"/>
              <a:gd name="connsiteY606" fmla="*/ 3394829 h 6876000"/>
              <a:gd name="connsiteX607" fmla="*/ 4372708 w 12204000"/>
              <a:gd name="connsiteY607" fmla="*/ 3407892 h 6876000"/>
              <a:gd name="connsiteX608" fmla="*/ 4358289 w 12204000"/>
              <a:gd name="connsiteY608" fmla="*/ 3421919 h 6876000"/>
              <a:gd name="connsiteX609" fmla="*/ 4345109 w 12204000"/>
              <a:gd name="connsiteY609" fmla="*/ 3437354 h 6876000"/>
              <a:gd name="connsiteX610" fmla="*/ 4333670 w 12204000"/>
              <a:gd name="connsiteY610" fmla="*/ 3453749 h 6876000"/>
              <a:gd name="connsiteX611" fmla="*/ 4323974 w 12204000"/>
              <a:gd name="connsiteY611" fmla="*/ 3471095 h 6876000"/>
              <a:gd name="connsiteX612" fmla="*/ 4316029 w 12204000"/>
              <a:gd name="connsiteY612" fmla="*/ 3489379 h 6876000"/>
              <a:gd name="connsiteX613" fmla="*/ 4309840 w 12204000"/>
              <a:gd name="connsiteY613" fmla="*/ 3508595 h 6876000"/>
              <a:gd name="connsiteX614" fmla="*/ 4305412 w 12204000"/>
              <a:gd name="connsiteY614" fmla="*/ 3528727 h 6876000"/>
              <a:gd name="connsiteX615" fmla="*/ 4302752 w 12204000"/>
              <a:gd name="connsiteY615" fmla="*/ 3549769 h 6876000"/>
              <a:gd name="connsiteX616" fmla="*/ 4301864 w 12204000"/>
              <a:gd name="connsiteY616" fmla="*/ 3571710 h 6876000"/>
              <a:gd name="connsiteX617" fmla="*/ 4302782 w 12204000"/>
              <a:gd name="connsiteY617" fmla="*/ 3594069 h 6876000"/>
              <a:gd name="connsiteX618" fmla="*/ 4306123 w 12204000"/>
              <a:gd name="connsiteY618" fmla="*/ 3618934 h 6876000"/>
              <a:gd name="connsiteX619" fmla="*/ 4311764 w 12204000"/>
              <a:gd name="connsiteY619" fmla="*/ 3642254 h 6876000"/>
              <a:gd name="connsiteX620" fmla="*/ 4319550 w 12204000"/>
              <a:gd name="connsiteY620" fmla="*/ 3664017 h 6876000"/>
              <a:gd name="connsiteX621" fmla="*/ 4329325 w 12204000"/>
              <a:gd name="connsiteY621" fmla="*/ 3684216 h 6876000"/>
              <a:gd name="connsiteX622" fmla="*/ 4340936 w 12204000"/>
              <a:gd name="connsiteY622" fmla="*/ 3702846 h 6876000"/>
              <a:gd name="connsiteX623" fmla="*/ 4354229 w 12204000"/>
              <a:gd name="connsiteY623" fmla="*/ 3719896 h 6876000"/>
              <a:gd name="connsiteX624" fmla="*/ 4369050 w 12204000"/>
              <a:gd name="connsiteY624" fmla="*/ 3735358 h 6876000"/>
              <a:gd name="connsiteX625" fmla="*/ 4385245 w 12204000"/>
              <a:gd name="connsiteY625" fmla="*/ 3749228 h 6876000"/>
              <a:gd name="connsiteX626" fmla="*/ 4402661 w 12204000"/>
              <a:gd name="connsiteY626" fmla="*/ 3761494 h 6876000"/>
              <a:gd name="connsiteX627" fmla="*/ 4421139 w 12204000"/>
              <a:gd name="connsiteY627" fmla="*/ 3772150 h 6876000"/>
              <a:gd name="connsiteX628" fmla="*/ 4440530 w 12204000"/>
              <a:gd name="connsiteY628" fmla="*/ 3781188 h 6876000"/>
              <a:gd name="connsiteX629" fmla="*/ 4460678 w 12204000"/>
              <a:gd name="connsiteY629" fmla="*/ 3788600 h 6876000"/>
              <a:gd name="connsiteX630" fmla="*/ 4481430 w 12204000"/>
              <a:gd name="connsiteY630" fmla="*/ 3794379 h 6876000"/>
              <a:gd name="connsiteX631" fmla="*/ 4502630 w 12204000"/>
              <a:gd name="connsiteY631" fmla="*/ 3798517 h 6876000"/>
              <a:gd name="connsiteX632" fmla="*/ 4524125 w 12204000"/>
              <a:gd name="connsiteY632" fmla="*/ 3801004 h 6876000"/>
              <a:gd name="connsiteX633" fmla="*/ 4545763 w 12204000"/>
              <a:gd name="connsiteY633" fmla="*/ 3801836 h 6876000"/>
              <a:gd name="connsiteX634" fmla="*/ 4546581 w 12204000"/>
              <a:gd name="connsiteY634" fmla="*/ 3801835 h 6876000"/>
              <a:gd name="connsiteX635" fmla="*/ 4568775 w 12204000"/>
              <a:gd name="connsiteY635" fmla="*/ 3801106 h 6876000"/>
              <a:gd name="connsiteX636" fmla="*/ 4589992 w 12204000"/>
              <a:gd name="connsiteY636" fmla="*/ 3799022 h 6876000"/>
              <a:gd name="connsiteX637" fmla="*/ 4610243 w 12204000"/>
              <a:gd name="connsiteY637" fmla="*/ 3795595 h 6876000"/>
              <a:gd name="connsiteX638" fmla="*/ 4629537 w 12204000"/>
              <a:gd name="connsiteY638" fmla="*/ 3790838 h 6876000"/>
              <a:gd name="connsiteX639" fmla="*/ 4647889 w 12204000"/>
              <a:gd name="connsiteY639" fmla="*/ 3784758 h 6876000"/>
              <a:gd name="connsiteX640" fmla="*/ 4665306 w 12204000"/>
              <a:gd name="connsiteY640" fmla="*/ 3777370 h 6876000"/>
              <a:gd name="connsiteX641" fmla="*/ 4681800 w 12204000"/>
              <a:gd name="connsiteY641" fmla="*/ 3768683 h 6876000"/>
              <a:gd name="connsiteX642" fmla="*/ 4685776 w 12204000"/>
              <a:gd name="connsiteY642" fmla="*/ 3746122 h 6876000"/>
              <a:gd name="connsiteX643" fmla="*/ 4688479 w 12204000"/>
              <a:gd name="connsiteY643" fmla="*/ 3727491 h 6876000"/>
              <a:gd name="connsiteX644" fmla="*/ 4690916 w 12204000"/>
              <a:gd name="connsiteY644" fmla="*/ 3707530 h 6876000"/>
              <a:gd name="connsiteX645" fmla="*/ 4693088 w 12204000"/>
              <a:gd name="connsiteY645" fmla="*/ 3686241 h 6876000"/>
              <a:gd name="connsiteX646" fmla="*/ 4694993 w 12204000"/>
              <a:gd name="connsiteY646" fmla="*/ 3663628 h 6876000"/>
              <a:gd name="connsiteX647" fmla="*/ 4676187 w 12204000"/>
              <a:gd name="connsiteY647" fmla="*/ 3660524 h 6876000"/>
              <a:gd name="connsiteX648" fmla="*/ 4667388 w 12204000"/>
              <a:gd name="connsiteY648" fmla="*/ 3685580 h 6876000"/>
              <a:gd name="connsiteX649" fmla="*/ 4660049 w 12204000"/>
              <a:gd name="connsiteY649" fmla="*/ 3704117 h 6876000"/>
              <a:gd name="connsiteX650" fmla="*/ 4654237 w 12204000"/>
              <a:gd name="connsiteY650" fmla="*/ 3716165 h 6876000"/>
              <a:gd name="connsiteX651" fmla="*/ 4644473 w 12204000"/>
              <a:gd name="connsiteY651" fmla="*/ 3731817 h 6876000"/>
              <a:gd name="connsiteX652" fmla="*/ 4631265 w 12204000"/>
              <a:gd name="connsiteY652" fmla="*/ 3747449 h 6876000"/>
              <a:gd name="connsiteX653" fmla="*/ 4616196 w 12204000"/>
              <a:gd name="connsiteY653" fmla="*/ 3759239 h 6876000"/>
              <a:gd name="connsiteX654" fmla="*/ 4598677 w 12204000"/>
              <a:gd name="connsiteY654" fmla="*/ 3767401 h 6876000"/>
              <a:gd name="connsiteX655" fmla="*/ 4578108 w 12204000"/>
              <a:gd name="connsiteY655" fmla="*/ 3772143 h 6876000"/>
              <a:gd name="connsiteX656" fmla="*/ 4553900 w 12204000"/>
              <a:gd name="connsiteY656" fmla="*/ 3773677 h 6876000"/>
              <a:gd name="connsiteX657" fmla="*/ 4546454 w 12204000"/>
              <a:gd name="connsiteY657" fmla="*/ 3773545 h 6876000"/>
              <a:gd name="connsiteX658" fmla="*/ 4526089 w 12204000"/>
              <a:gd name="connsiteY658" fmla="*/ 3771766 h 6876000"/>
              <a:gd name="connsiteX659" fmla="*/ 4506417 w 12204000"/>
              <a:gd name="connsiteY659" fmla="*/ 3767923 h 6876000"/>
              <a:gd name="connsiteX660" fmla="*/ 4487438 w 12204000"/>
              <a:gd name="connsiteY660" fmla="*/ 3762022 h 6876000"/>
              <a:gd name="connsiteX661" fmla="*/ 4469156 w 12204000"/>
              <a:gd name="connsiteY661" fmla="*/ 3754071 h 6876000"/>
              <a:gd name="connsiteX662" fmla="*/ 4451568 w 12204000"/>
              <a:gd name="connsiteY662" fmla="*/ 3744082 h 6876000"/>
              <a:gd name="connsiteX663" fmla="*/ 4434674 w 12204000"/>
              <a:gd name="connsiteY663" fmla="*/ 3732060 h 6876000"/>
              <a:gd name="connsiteX664" fmla="*/ 4418479 w 12204000"/>
              <a:gd name="connsiteY664" fmla="*/ 3718017 h 6876000"/>
              <a:gd name="connsiteX665" fmla="*/ 4405769 w 12204000"/>
              <a:gd name="connsiteY665" fmla="*/ 3704497 h 6876000"/>
              <a:gd name="connsiteX666" fmla="*/ 4393880 w 12204000"/>
              <a:gd name="connsiteY666" fmla="*/ 3688858 h 6876000"/>
              <a:gd name="connsiteX667" fmla="*/ 4383800 w 12204000"/>
              <a:gd name="connsiteY667" fmla="*/ 3672052 h 6876000"/>
              <a:gd name="connsiteX668" fmla="*/ 4375541 w 12204000"/>
              <a:gd name="connsiteY668" fmla="*/ 3654097 h 6876000"/>
              <a:gd name="connsiteX669" fmla="*/ 4369105 w 12204000"/>
              <a:gd name="connsiteY669" fmla="*/ 3635007 h 6876000"/>
              <a:gd name="connsiteX670" fmla="*/ 4364500 w 12204000"/>
              <a:gd name="connsiteY670" fmla="*/ 3614796 h 6876000"/>
              <a:gd name="connsiteX671" fmla="*/ 4361733 w 12204000"/>
              <a:gd name="connsiteY671" fmla="*/ 3593481 h 6876000"/>
              <a:gd name="connsiteX672" fmla="*/ 4360809 w 12204000"/>
              <a:gd name="connsiteY672" fmla="*/ 3571074 h 6876000"/>
              <a:gd name="connsiteX673" fmla="*/ 4361159 w 12204000"/>
              <a:gd name="connsiteY673" fmla="*/ 3556656 h 6876000"/>
              <a:gd name="connsiteX674" fmla="*/ 4363136 w 12204000"/>
              <a:gd name="connsiteY674" fmla="*/ 3534865 h 6876000"/>
              <a:gd name="connsiteX675" fmla="*/ 4366858 w 12204000"/>
              <a:gd name="connsiteY675" fmla="*/ 3514219 h 6876000"/>
              <a:gd name="connsiteX676" fmla="*/ 4372319 w 12204000"/>
              <a:gd name="connsiteY676" fmla="*/ 3494712 h 6876000"/>
              <a:gd name="connsiteX677" fmla="*/ 4379525 w 12204000"/>
              <a:gd name="connsiteY677" fmla="*/ 3476333 h 6876000"/>
              <a:gd name="connsiteX678" fmla="*/ 4388473 w 12204000"/>
              <a:gd name="connsiteY678" fmla="*/ 3459076 h 6876000"/>
              <a:gd name="connsiteX679" fmla="*/ 4399162 w 12204000"/>
              <a:gd name="connsiteY679" fmla="*/ 3442932 h 6876000"/>
              <a:gd name="connsiteX680" fmla="*/ 4411593 w 12204000"/>
              <a:gd name="connsiteY680" fmla="*/ 3427891 h 6876000"/>
              <a:gd name="connsiteX681" fmla="*/ 4430799 w 12204000"/>
              <a:gd name="connsiteY681" fmla="*/ 3410089 h 6876000"/>
              <a:gd name="connsiteX682" fmla="*/ 4447034 w 12204000"/>
              <a:gd name="connsiteY682" fmla="*/ 3398670 h 6876000"/>
              <a:gd name="connsiteX683" fmla="*/ 4464426 w 12204000"/>
              <a:gd name="connsiteY683" fmla="*/ 3389352 h 6876000"/>
              <a:gd name="connsiteX684" fmla="*/ 4482986 w 12204000"/>
              <a:gd name="connsiteY684" fmla="*/ 3382123 h 6876000"/>
              <a:gd name="connsiteX685" fmla="*/ 4502722 w 12204000"/>
              <a:gd name="connsiteY685" fmla="*/ 3376974 h 6876000"/>
              <a:gd name="connsiteX686" fmla="*/ 4523644 w 12204000"/>
              <a:gd name="connsiteY686" fmla="*/ 3373892 h 6876000"/>
              <a:gd name="connsiteX687" fmla="*/ 4545763 w 12204000"/>
              <a:gd name="connsiteY687" fmla="*/ 3372868 h 6876000"/>
              <a:gd name="connsiteX688" fmla="*/ 4568310 w 12204000"/>
              <a:gd name="connsiteY688" fmla="*/ 3374245 h 6876000"/>
              <a:gd name="connsiteX689" fmla="*/ 4589129 w 12204000"/>
              <a:gd name="connsiteY689" fmla="*/ 3378526 h 6876000"/>
              <a:gd name="connsiteX690" fmla="*/ 4607673 w 12204000"/>
              <a:gd name="connsiteY690" fmla="*/ 3385745 h 6876000"/>
              <a:gd name="connsiteX691" fmla="*/ 4623945 w 12204000"/>
              <a:gd name="connsiteY691" fmla="*/ 3395933 h 6876000"/>
              <a:gd name="connsiteX692" fmla="*/ 4637939 w 12204000"/>
              <a:gd name="connsiteY692" fmla="*/ 3409125 h 6876000"/>
              <a:gd name="connsiteX693" fmla="*/ 4650617 w 12204000"/>
              <a:gd name="connsiteY693" fmla="*/ 3427906 h 6876000"/>
              <a:gd name="connsiteX694" fmla="*/ 4658491 w 12204000"/>
              <a:gd name="connsiteY694" fmla="*/ 3446636 h 6876000"/>
              <a:gd name="connsiteX695" fmla="*/ 4664884 w 12204000"/>
              <a:gd name="connsiteY695" fmla="*/ 3469144 h 6876000"/>
              <a:gd name="connsiteX696" fmla="*/ 4683690 w 12204000"/>
              <a:gd name="connsiteY696" fmla="*/ 3467890 h 6876000"/>
              <a:gd name="connsiteX697" fmla="*/ 4683982 w 12204000"/>
              <a:gd name="connsiteY697" fmla="*/ 3457895 h 6876000"/>
              <a:gd name="connsiteX698" fmla="*/ 4684662 w 12204000"/>
              <a:gd name="connsiteY698" fmla="*/ 3435394 h 6876000"/>
              <a:gd name="connsiteX699" fmla="*/ 4684943 w 12204000"/>
              <a:gd name="connsiteY699" fmla="*/ 3421006 h 6876000"/>
              <a:gd name="connsiteX700" fmla="*/ 4684470 w 12204000"/>
              <a:gd name="connsiteY700" fmla="*/ 3400576 h 6876000"/>
              <a:gd name="connsiteX701" fmla="*/ 4683690 w 12204000"/>
              <a:gd name="connsiteY701" fmla="*/ 3375375 h 6876000"/>
              <a:gd name="connsiteX702" fmla="*/ 4663013 w 12204000"/>
              <a:gd name="connsiteY702" fmla="*/ 3366268 h 6876000"/>
              <a:gd name="connsiteX703" fmla="*/ 4644384 w 12204000"/>
              <a:gd name="connsiteY703" fmla="*/ 3359536 h 6876000"/>
              <a:gd name="connsiteX704" fmla="*/ 4625333 w 12204000"/>
              <a:gd name="connsiteY704" fmla="*/ 3354005 h 6876000"/>
              <a:gd name="connsiteX705" fmla="*/ 4605870 w 12204000"/>
              <a:gd name="connsiteY705" fmla="*/ 3349685 h 6876000"/>
              <a:gd name="connsiteX706" fmla="*/ 4586007 w 12204000"/>
              <a:gd name="connsiteY706" fmla="*/ 3346584 h 6876000"/>
              <a:gd name="connsiteX707" fmla="*/ 4565756 w 12204000"/>
              <a:gd name="connsiteY707" fmla="*/ 3344716 h 6876000"/>
              <a:gd name="connsiteX708" fmla="*/ 5217167 w 12204000"/>
              <a:gd name="connsiteY708" fmla="*/ 3322805 h 6876000"/>
              <a:gd name="connsiteX709" fmla="*/ 5212809 w 12204000"/>
              <a:gd name="connsiteY709" fmla="*/ 3327382 h 6876000"/>
              <a:gd name="connsiteX710" fmla="*/ 5211137 w 12204000"/>
              <a:gd name="connsiteY710" fmla="*/ 3329093 h 6876000"/>
              <a:gd name="connsiteX711" fmla="*/ 5125208 w 12204000"/>
              <a:gd name="connsiteY711" fmla="*/ 3435818 h 6876000"/>
              <a:gd name="connsiteX712" fmla="*/ 5122741 w 12204000"/>
              <a:gd name="connsiteY712" fmla="*/ 3439599 h 6876000"/>
              <a:gd name="connsiteX713" fmla="*/ 5129904 w 12204000"/>
              <a:gd name="connsiteY713" fmla="*/ 3446504 h 6876000"/>
              <a:gd name="connsiteX714" fmla="*/ 5132671 w 12204000"/>
              <a:gd name="connsiteY714" fmla="*/ 3445230 h 6876000"/>
              <a:gd name="connsiteX715" fmla="*/ 5217485 w 12204000"/>
              <a:gd name="connsiteY715" fmla="*/ 3381710 h 6876000"/>
              <a:gd name="connsiteX716" fmla="*/ 5309085 w 12204000"/>
              <a:gd name="connsiteY716" fmla="*/ 3446125 h 6876000"/>
              <a:gd name="connsiteX717" fmla="*/ 5311394 w 12204000"/>
              <a:gd name="connsiteY717" fmla="*/ 3446225 h 6876000"/>
              <a:gd name="connsiteX718" fmla="*/ 5318160 w 12204000"/>
              <a:gd name="connsiteY718" fmla="*/ 3438563 h 6876000"/>
              <a:gd name="connsiteX719" fmla="*/ 5316727 w 12204000"/>
              <a:gd name="connsiteY719" fmla="*/ 3436952 h 6876000"/>
              <a:gd name="connsiteX720" fmla="*/ 5226282 w 12204000"/>
              <a:gd name="connsiteY720" fmla="*/ 3329670 h 6876000"/>
              <a:gd name="connsiteX721" fmla="*/ 5221923 w 12204000"/>
              <a:gd name="connsiteY721" fmla="*/ 3324217 h 6876000"/>
              <a:gd name="connsiteX722" fmla="*/ 4845068 w 12204000"/>
              <a:gd name="connsiteY722" fmla="*/ 3321583 h 6876000"/>
              <a:gd name="connsiteX723" fmla="*/ 4830035 w 12204000"/>
              <a:gd name="connsiteY723" fmla="*/ 3333163 h 6876000"/>
              <a:gd name="connsiteX724" fmla="*/ 4813976 w 12204000"/>
              <a:gd name="connsiteY724" fmla="*/ 3344406 h 6876000"/>
              <a:gd name="connsiteX725" fmla="*/ 4796857 w 12204000"/>
              <a:gd name="connsiteY725" fmla="*/ 3355177 h 6876000"/>
              <a:gd name="connsiteX726" fmla="*/ 4778622 w 12204000"/>
              <a:gd name="connsiteY726" fmla="*/ 3365364 h 6876000"/>
              <a:gd name="connsiteX727" fmla="*/ 4778622 w 12204000"/>
              <a:gd name="connsiteY727" fmla="*/ 3379095 h 6876000"/>
              <a:gd name="connsiteX728" fmla="*/ 4803884 w 12204000"/>
              <a:gd name="connsiteY728" fmla="*/ 3391814 h 6876000"/>
              <a:gd name="connsiteX729" fmla="*/ 4809347 w 12204000"/>
              <a:gd name="connsiteY729" fmla="*/ 3414755 h 6876000"/>
              <a:gd name="connsiteX730" fmla="*/ 4810345 w 12204000"/>
              <a:gd name="connsiteY730" fmla="*/ 3429074 h 6876000"/>
              <a:gd name="connsiteX731" fmla="*/ 4811000 w 12204000"/>
              <a:gd name="connsiteY731" fmla="*/ 3448781 h 6876000"/>
              <a:gd name="connsiteX732" fmla="*/ 4811218 w 12204000"/>
              <a:gd name="connsiteY732" fmla="*/ 3472903 h 6876000"/>
              <a:gd name="connsiteX733" fmla="*/ 4811218 w 12204000"/>
              <a:gd name="connsiteY733" fmla="*/ 3673716 h 6876000"/>
              <a:gd name="connsiteX734" fmla="*/ 4810998 w 12204000"/>
              <a:gd name="connsiteY734" fmla="*/ 3698151 h 6876000"/>
              <a:gd name="connsiteX735" fmla="*/ 4810376 w 12204000"/>
              <a:gd name="connsiteY735" fmla="*/ 3717879 h 6876000"/>
              <a:gd name="connsiteX736" fmla="*/ 4809347 w 12204000"/>
              <a:gd name="connsiteY736" fmla="*/ 3733039 h 6876000"/>
              <a:gd name="connsiteX737" fmla="*/ 4807205 w 12204000"/>
              <a:gd name="connsiteY737" fmla="*/ 3750427 h 6876000"/>
              <a:gd name="connsiteX738" fmla="*/ 4799182 w 12204000"/>
              <a:gd name="connsiteY738" fmla="*/ 3766971 h 6876000"/>
              <a:gd name="connsiteX739" fmla="*/ 4781129 w 12204000"/>
              <a:gd name="connsiteY739" fmla="*/ 3778073 h 6876000"/>
              <a:gd name="connsiteX740" fmla="*/ 4783000 w 12204000"/>
              <a:gd name="connsiteY740" fmla="*/ 3792440 h 6876000"/>
              <a:gd name="connsiteX741" fmla="*/ 4783846 w 12204000"/>
              <a:gd name="connsiteY741" fmla="*/ 3792370 h 6876000"/>
              <a:gd name="connsiteX742" fmla="*/ 4802686 w 12204000"/>
              <a:gd name="connsiteY742" fmla="*/ 3791213 h 6876000"/>
              <a:gd name="connsiteX743" fmla="*/ 4823167 w 12204000"/>
              <a:gd name="connsiteY743" fmla="*/ 3790641 h 6876000"/>
              <a:gd name="connsiteX744" fmla="*/ 4844177 w 12204000"/>
              <a:gd name="connsiteY744" fmla="*/ 3790655 h 6876000"/>
              <a:gd name="connsiteX745" fmla="*/ 4864603 w 12204000"/>
              <a:gd name="connsiteY745" fmla="*/ 3791256 h 6876000"/>
              <a:gd name="connsiteX746" fmla="*/ 4883336 w 12204000"/>
              <a:gd name="connsiteY746" fmla="*/ 3792440 h 6876000"/>
              <a:gd name="connsiteX747" fmla="*/ 4885207 w 12204000"/>
              <a:gd name="connsiteY747" fmla="*/ 3778073 h 6876000"/>
              <a:gd name="connsiteX748" fmla="*/ 4871189 w 12204000"/>
              <a:gd name="connsiteY748" fmla="*/ 3770682 h 6876000"/>
              <a:gd name="connsiteX749" fmla="*/ 4860310 w 12204000"/>
              <a:gd name="connsiteY749" fmla="*/ 3756498 h 6876000"/>
              <a:gd name="connsiteX750" fmla="*/ 4856371 w 12204000"/>
              <a:gd name="connsiteY750" fmla="*/ 3733039 h 6876000"/>
              <a:gd name="connsiteX751" fmla="*/ 4855755 w 12204000"/>
              <a:gd name="connsiteY751" fmla="*/ 3717022 h 6876000"/>
              <a:gd name="connsiteX752" fmla="*/ 4855301 w 12204000"/>
              <a:gd name="connsiteY752" fmla="*/ 3697060 h 6876000"/>
              <a:gd name="connsiteX753" fmla="*/ 4855117 w 12204000"/>
              <a:gd name="connsiteY753" fmla="*/ 3616742 h 6876000"/>
              <a:gd name="connsiteX754" fmla="*/ 4858130 w 12204000"/>
              <a:gd name="connsiteY754" fmla="*/ 3594568 h 6876000"/>
              <a:gd name="connsiteX755" fmla="*/ 4867267 w 12204000"/>
              <a:gd name="connsiteY755" fmla="*/ 3575140 h 6876000"/>
              <a:gd name="connsiteX756" fmla="*/ 4881921 w 12204000"/>
              <a:gd name="connsiteY756" fmla="*/ 3560240 h 6876000"/>
              <a:gd name="connsiteX757" fmla="*/ 4901478 w 12204000"/>
              <a:gd name="connsiteY757" fmla="*/ 3550695 h 6876000"/>
              <a:gd name="connsiteX758" fmla="*/ 4925326 w 12204000"/>
              <a:gd name="connsiteY758" fmla="*/ 3547329 h 6876000"/>
              <a:gd name="connsiteX759" fmla="*/ 4926060 w 12204000"/>
              <a:gd name="connsiteY759" fmla="*/ 3547334 h 6876000"/>
              <a:gd name="connsiteX760" fmla="*/ 4948311 w 12204000"/>
              <a:gd name="connsiteY760" fmla="*/ 3551773 h 6876000"/>
              <a:gd name="connsiteX761" fmla="*/ 4965270 w 12204000"/>
              <a:gd name="connsiteY761" fmla="*/ 3563811 h 6876000"/>
              <a:gd name="connsiteX762" fmla="*/ 4976077 w 12204000"/>
              <a:gd name="connsiteY762" fmla="*/ 3582304 h 6876000"/>
              <a:gd name="connsiteX763" fmla="*/ 4979872 w 12204000"/>
              <a:gd name="connsiteY763" fmla="*/ 3606115 h 6876000"/>
              <a:gd name="connsiteX764" fmla="*/ 4979871 w 12204000"/>
              <a:gd name="connsiteY764" fmla="*/ 3673714 h 6876000"/>
              <a:gd name="connsiteX765" fmla="*/ 4979653 w 12204000"/>
              <a:gd name="connsiteY765" fmla="*/ 3698151 h 6876000"/>
              <a:gd name="connsiteX766" fmla="*/ 4979036 w 12204000"/>
              <a:gd name="connsiteY766" fmla="*/ 3717879 h 6876000"/>
              <a:gd name="connsiteX767" fmla="*/ 4978022 w 12204000"/>
              <a:gd name="connsiteY767" fmla="*/ 3733039 h 6876000"/>
              <a:gd name="connsiteX768" fmla="*/ 4975883 w 12204000"/>
              <a:gd name="connsiteY768" fmla="*/ 3750437 h 6876000"/>
              <a:gd name="connsiteX769" fmla="*/ 4967845 w 12204000"/>
              <a:gd name="connsiteY769" fmla="*/ 3766974 h 6876000"/>
              <a:gd name="connsiteX770" fmla="*/ 4949782 w 12204000"/>
              <a:gd name="connsiteY770" fmla="*/ 3778073 h 6876000"/>
              <a:gd name="connsiteX771" fmla="*/ 4951674 w 12204000"/>
              <a:gd name="connsiteY771" fmla="*/ 3792440 h 6876000"/>
              <a:gd name="connsiteX772" fmla="*/ 4952503 w 12204000"/>
              <a:gd name="connsiteY772" fmla="*/ 3792371 h 6876000"/>
              <a:gd name="connsiteX773" fmla="*/ 4971334 w 12204000"/>
              <a:gd name="connsiteY773" fmla="*/ 3791213 h 6876000"/>
              <a:gd name="connsiteX774" fmla="*/ 4991812 w 12204000"/>
              <a:gd name="connsiteY774" fmla="*/ 3790641 h 6876000"/>
              <a:gd name="connsiteX775" fmla="*/ 5012824 w 12204000"/>
              <a:gd name="connsiteY775" fmla="*/ 3790655 h 6876000"/>
              <a:gd name="connsiteX776" fmla="*/ 5033253 w 12204000"/>
              <a:gd name="connsiteY776" fmla="*/ 3791256 h 6876000"/>
              <a:gd name="connsiteX777" fmla="*/ 5051989 w 12204000"/>
              <a:gd name="connsiteY777" fmla="*/ 3792440 h 6876000"/>
              <a:gd name="connsiteX778" fmla="*/ 5053860 w 12204000"/>
              <a:gd name="connsiteY778" fmla="*/ 3778073 h 6876000"/>
              <a:gd name="connsiteX779" fmla="*/ 5039853 w 12204000"/>
              <a:gd name="connsiteY779" fmla="*/ 3770682 h 6876000"/>
              <a:gd name="connsiteX780" fmla="*/ 5028979 w 12204000"/>
              <a:gd name="connsiteY780" fmla="*/ 3756498 h 6876000"/>
              <a:gd name="connsiteX781" fmla="*/ 5025025 w 12204000"/>
              <a:gd name="connsiteY781" fmla="*/ 3733039 h 6876000"/>
              <a:gd name="connsiteX782" fmla="*/ 5024394 w 12204000"/>
              <a:gd name="connsiteY782" fmla="*/ 3717022 h 6876000"/>
              <a:gd name="connsiteX783" fmla="*/ 5023935 w 12204000"/>
              <a:gd name="connsiteY783" fmla="*/ 3697060 h 6876000"/>
              <a:gd name="connsiteX784" fmla="*/ 5023752 w 12204000"/>
              <a:gd name="connsiteY784" fmla="*/ 3600463 h 6876000"/>
              <a:gd name="connsiteX785" fmla="*/ 5022598 w 12204000"/>
              <a:gd name="connsiteY785" fmla="*/ 3582369 h 6876000"/>
              <a:gd name="connsiteX786" fmla="*/ 5018233 w 12204000"/>
              <a:gd name="connsiteY786" fmla="*/ 3562897 h 6876000"/>
              <a:gd name="connsiteX787" fmla="*/ 5010617 w 12204000"/>
              <a:gd name="connsiteY787" fmla="*/ 3545440 h 6876000"/>
              <a:gd name="connsiteX788" fmla="*/ 4996369 w 12204000"/>
              <a:gd name="connsiteY788" fmla="*/ 3527642 h 6876000"/>
              <a:gd name="connsiteX789" fmla="*/ 4980209 w 12204000"/>
              <a:gd name="connsiteY789" fmla="*/ 3516022 h 6876000"/>
              <a:gd name="connsiteX790" fmla="*/ 4961126 w 12204000"/>
              <a:gd name="connsiteY790" fmla="*/ 3509005 h 6876000"/>
              <a:gd name="connsiteX791" fmla="*/ 4939116 w 12204000"/>
              <a:gd name="connsiteY791" fmla="*/ 3506655 h 6876000"/>
              <a:gd name="connsiteX792" fmla="*/ 4937048 w 12204000"/>
              <a:gd name="connsiteY792" fmla="*/ 3506680 h 6876000"/>
              <a:gd name="connsiteX793" fmla="*/ 4916864 w 12204000"/>
              <a:gd name="connsiteY793" fmla="*/ 3509685 h 6876000"/>
              <a:gd name="connsiteX794" fmla="*/ 4898298 w 12204000"/>
              <a:gd name="connsiteY794" fmla="*/ 3517360 h 6876000"/>
              <a:gd name="connsiteX795" fmla="*/ 4881632 w 12204000"/>
              <a:gd name="connsiteY795" fmla="*/ 3529220 h 6876000"/>
              <a:gd name="connsiteX796" fmla="*/ 4867143 w 12204000"/>
              <a:gd name="connsiteY796" fmla="*/ 3544785 h 6876000"/>
              <a:gd name="connsiteX797" fmla="*/ 4855117 w 12204000"/>
              <a:gd name="connsiteY797" fmla="*/ 3563569 h 6876000"/>
              <a:gd name="connsiteX798" fmla="*/ 4854481 w 12204000"/>
              <a:gd name="connsiteY798" fmla="*/ 3562952 h 6876000"/>
              <a:gd name="connsiteX799" fmla="*/ 4855117 w 12204000"/>
              <a:gd name="connsiteY799" fmla="*/ 3439749 h 6876000"/>
              <a:gd name="connsiteX800" fmla="*/ 4855173 w 12204000"/>
              <a:gd name="connsiteY800" fmla="*/ 3425340 h 6876000"/>
              <a:gd name="connsiteX801" fmla="*/ 4855432 w 12204000"/>
              <a:gd name="connsiteY801" fmla="*/ 3404777 h 6876000"/>
              <a:gd name="connsiteX802" fmla="*/ 4855890 w 12204000"/>
              <a:gd name="connsiteY802" fmla="*/ 3384642 h 6876000"/>
              <a:gd name="connsiteX803" fmla="*/ 4856526 w 12204000"/>
              <a:gd name="connsiteY803" fmla="*/ 3364912 h 6876000"/>
              <a:gd name="connsiteX804" fmla="*/ 4857316 w 12204000"/>
              <a:gd name="connsiteY804" fmla="*/ 3345572 h 6876000"/>
              <a:gd name="connsiteX805" fmla="*/ 4858242 w 12204000"/>
              <a:gd name="connsiteY805" fmla="*/ 3326597 h 6876000"/>
              <a:gd name="connsiteX806" fmla="*/ 6764646 w 12204000"/>
              <a:gd name="connsiteY806" fmla="*/ 3321368 h 6876000"/>
              <a:gd name="connsiteX807" fmla="*/ 6745829 w 12204000"/>
              <a:gd name="connsiteY807" fmla="*/ 3323002 h 6876000"/>
              <a:gd name="connsiteX808" fmla="*/ 6727552 w 12204000"/>
              <a:gd name="connsiteY808" fmla="*/ 3327835 h 6876000"/>
              <a:gd name="connsiteX809" fmla="*/ 6709964 w 12204000"/>
              <a:gd name="connsiteY809" fmla="*/ 3335756 h 6876000"/>
              <a:gd name="connsiteX810" fmla="*/ 6693209 w 12204000"/>
              <a:gd name="connsiteY810" fmla="*/ 3346657 h 6876000"/>
              <a:gd name="connsiteX811" fmla="*/ 6677435 w 12204000"/>
              <a:gd name="connsiteY811" fmla="*/ 3360427 h 6876000"/>
              <a:gd name="connsiteX812" fmla="*/ 6662787 w 12204000"/>
              <a:gd name="connsiteY812" fmla="*/ 3376960 h 6876000"/>
              <a:gd name="connsiteX813" fmla="*/ 6649408 w 12204000"/>
              <a:gd name="connsiteY813" fmla="*/ 3396146 h 6876000"/>
              <a:gd name="connsiteX814" fmla="*/ 6639316 w 12204000"/>
              <a:gd name="connsiteY814" fmla="*/ 3414122 h 6876000"/>
              <a:gd name="connsiteX815" fmla="*/ 6632481 w 12204000"/>
              <a:gd name="connsiteY815" fmla="*/ 3428762 h 6876000"/>
              <a:gd name="connsiteX816" fmla="*/ 6625990 w 12204000"/>
              <a:gd name="connsiteY816" fmla="*/ 3445321 h 6876000"/>
              <a:gd name="connsiteX817" fmla="*/ 6619856 w 12204000"/>
              <a:gd name="connsiteY817" fmla="*/ 3463772 h 6876000"/>
              <a:gd name="connsiteX818" fmla="*/ 6614086 w 12204000"/>
              <a:gd name="connsiteY818" fmla="*/ 3484080 h 6876000"/>
              <a:gd name="connsiteX819" fmla="*/ 6608695 w 12204000"/>
              <a:gd name="connsiteY819" fmla="*/ 3506213 h 6876000"/>
              <a:gd name="connsiteX820" fmla="*/ 6605644 w 12204000"/>
              <a:gd name="connsiteY820" fmla="*/ 3520350 h 6876000"/>
              <a:gd name="connsiteX821" fmla="*/ 6553128 w 12204000"/>
              <a:gd name="connsiteY821" fmla="*/ 3524151 h 6876000"/>
              <a:gd name="connsiteX822" fmla="*/ 6553128 w 12204000"/>
              <a:gd name="connsiteY822" fmla="*/ 3555036 h 6876000"/>
              <a:gd name="connsiteX823" fmla="*/ 6600351 w 12204000"/>
              <a:gd name="connsiteY823" fmla="*/ 3555036 h 6876000"/>
              <a:gd name="connsiteX824" fmla="*/ 6562600 w 12204000"/>
              <a:gd name="connsiteY824" fmla="*/ 3814992 h 6876000"/>
              <a:gd name="connsiteX825" fmla="*/ 6553474 w 12204000"/>
              <a:gd name="connsiteY825" fmla="*/ 3854380 h 6876000"/>
              <a:gd name="connsiteX826" fmla="*/ 6546630 w 12204000"/>
              <a:gd name="connsiteY826" fmla="*/ 3878353 h 6876000"/>
              <a:gd name="connsiteX827" fmla="*/ 6540371 w 12204000"/>
              <a:gd name="connsiteY827" fmla="*/ 3890569 h 6876000"/>
              <a:gd name="connsiteX828" fmla="*/ 6532997 w 12204000"/>
              <a:gd name="connsiteY828" fmla="*/ 3894685 h 6876000"/>
              <a:gd name="connsiteX829" fmla="*/ 6521825 w 12204000"/>
              <a:gd name="connsiteY829" fmla="*/ 3894792 h 6876000"/>
              <a:gd name="connsiteX830" fmla="*/ 6517010 w 12204000"/>
              <a:gd name="connsiteY830" fmla="*/ 3890393 h 6876000"/>
              <a:gd name="connsiteX831" fmla="*/ 6511815 w 12204000"/>
              <a:gd name="connsiteY831" fmla="*/ 3885260 h 6876000"/>
              <a:gd name="connsiteX832" fmla="*/ 6504711 w 12204000"/>
              <a:gd name="connsiteY832" fmla="*/ 3876861 h 6876000"/>
              <a:gd name="connsiteX833" fmla="*/ 6495955 w 12204000"/>
              <a:gd name="connsiteY833" fmla="*/ 3872424 h 6876000"/>
              <a:gd name="connsiteX834" fmla="*/ 6472731 w 12204000"/>
              <a:gd name="connsiteY834" fmla="*/ 3872424 h 6876000"/>
              <a:gd name="connsiteX835" fmla="*/ 6461886 w 12204000"/>
              <a:gd name="connsiteY835" fmla="*/ 3884066 h 6876000"/>
              <a:gd name="connsiteX836" fmla="*/ 6461886 w 12204000"/>
              <a:gd name="connsiteY836" fmla="*/ 3898911 h 6876000"/>
              <a:gd name="connsiteX837" fmla="*/ 6468613 w 12204000"/>
              <a:gd name="connsiteY837" fmla="*/ 3916801 h 6876000"/>
              <a:gd name="connsiteX838" fmla="*/ 6486188 w 12204000"/>
              <a:gd name="connsiteY838" fmla="*/ 3929286 h 6876000"/>
              <a:gd name="connsiteX839" fmla="*/ 6508492 w 12204000"/>
              <a:gd name="connsiteY839" fmla="*/ 3933517 h 6876000"/>
              <a:gd name="connsiteX840" fmla="*/ 6523939 w 12204000"/>
              <a:gd name="connsiteY840" fmla="*/ 3932179 h 6876000"/>
              <a:gd name="connsiteX841" fmla="*/ 6537993 w 12204000"/>
              <a:gd name="connsiteY841" fmla="*/ 3928049 h 6876000"/>
              <a:gd name="connsiteX842" fmla="*/ 6550755 w 12204000"/>
              <a:gd name="connsiteY842" fmla="*/ 3920958 h 6876000"/>
              <a:gd name="connsiteX843" fmla="*/ 6562329 w 12204000"/>
              <a:gd name="connsiteY843" fmla="*/ 3910738 h 6876000"/>
              <a:gd name="connsiteX844" fmla="*/ 6572812 w 12204000"/>
              <a:gd name="connsiteY844" fmla="*/ 3897216 h 6876000"/>
              <a:gd name="connsiteX845" fmla="*/ 6582307 w 12204000"/>
              <a:gd name="connsiteY845" fmla="*/ 3880224 h 6876000"/>
              <a:gd name="connsiteX846" fmla="*/ 6590916 w 12204000"/>
              <a:gd name="connsiteY846" fmla="*/ 3859592 h 6876000"/>
              <a:gd name="connsiteX847" fmla="*/ 6598738 w 12204000"/>
              <a:gd name="connsiteY847" fmla="*/ 3835149 h 6876000"/>
              <a:gd name="connsiteX848" fmla="*/ 6605874 w 12204000"/>
              <a:gd name="connsiteY848" fmla="*/ 3806725 h 6876000"/>
              <a:gd name="connsiteX849" fmla="*/ 6612427 w 12204000"/>
              <a:gd name="connsiteY849" fmla="*/ 3774151 h 6876000"/>
              <a:gd name="connsiteX850" fmla="*/ 6616271 w 12204000"/>
              <a:gd name="connsiteY850" fmla="*/ 3751610 h 6876000"/>
              <a:gd name="connsiteX851" fmla="*/ 6647216 w 12204000"/>
              <a:gd name="connsiteY851" fmla="*/ 3555036 h 6876000"/>
              <a:gd name="connsiteX852" fmla="*/ 6712667 w 12204000"/>
              <a:gd name="connsiteY852" fmla="*/ 3555036 h 6876000"/>
              <a:gd name="connsiteX853" fmla="*/ 6721801 w 12204000"/>
              <a:gd name="connsiteY853" fmla="*/ 3529046 h 6876000"/>
              <a:gd name="connsiteX854" fmla="*/ 6715552 w 12204000"/>
              <a:gd name="connsiteY854" fmla="*/ 3515752 h 6876000"/>
              <a:gd name="connsiteX855" fmla="*/ 6713722 w 12204000"/>
              <a:gd name="connsiteY855" fmla="*/ 3515832 h 6876000"/>
              <a:gd name="connsiteX856" fmla="*/ 6693353 w 12204000"/>
              <a:gd name="connsiteY856" fmla="*/ 3516840 h 6876000"/>
              <a:gd name="connsiteX857" fmla="*/ 6673481 w 12204000"/>
              <a:gd name="connsiteY857" fmla="*/ 3517603 h 6876000"/>
              <a:gd name="connsiteX858" fmla="*/ 6654058 w 12204000"/>
              <a:gd name="connsiteY858" fmla="*/ 3518230 h 6876000"/>
              <a:gd name="connsiteX859" fmla="*/ 6653724 w 12204000"/>
              <a:gd name="connsiteY859" fmla="*/ 3518241 h 6876000"/>
              <a:gd name="connsiteX860" fmla="*/ 6659874 w 12204000"/>
              <a:gd name="connsiteY860" fmla="*/ 3485338 h 6876000"/>
              <a:gd name="connsiteX861" fmla="*/ 6666869 w 12204000"/>
              <a:gd name="connsiteY861" fmla="*/ 3456216 h 6876000"/>
              <a:gd name="connsiteX862" fmla="*/ 6674704 w 12204000"/>
              <a:gd name="connsiteY862" fmla="*/ 3430892 h 6876000"/>
              <a:gd name="connsiteX863" fmla="*/ 6683370 w 12204000"/>
              <a:gd name="connsiteY863" fmla="*/ 3409374 h 6876000"/>
              <a:gd name="connsiteX864" fmla="*/ 6692863 w 12204000"/>
              <a:gd name="connsiteY864" fmla="*/ 3391677 h 6876000"/>
              <a:gd name="connsiteX865" fmla="*/ 6703178 w 12204000"/>
              <a:gd name="connsiteY865" fmla="*/ 3377811 h 6876000"/>
              <a:gd name="connsiteX866" fmla="*/ 6714306 w 12204000"/>
              <a:gd name="connsiteY866" fmla="*/ 3367790 h 6876000"/>
              <a:gd name="connsiteX867" fmla="*/ 6726243 w 12204000"/>
              <a:gd name="connsiteY867" fmla="*/ 3361628 h 6876000"/>
              <a:gd name="connsiteX868" fmla="*/ 6738984 w 12204000"/>
              <a:gd name="connsiteY868" fmla="*/ 3359334 h 6876000"/>
              <a:gd name="connsiteX869" fmla="*/ 6754556 w 12204000"/>
              <a:gd name="connsiteY869" fmla="*/ 3359316 h 6876000"/>
              <a:gd name="connsiteX870" fmla="*/ 6761363 w 12204000"/>
              <a:gd name="connsiteY870" fmla="*/ 3363536 h 6876000"/>
              <a:gd name="connsiteX871" fmla="*/ 6769084 w 12204000"/>
              <a:gd name="connsiteY871" fmla="*/ 3377208 h 6876000"/>
              <a:gd name="connsiteX872" fmla="*/ 6777084 w 12204000"/>
              <a:gd name="connsiteY872" fmla="*/ 3393128 h 6876000"/>
              <a:gd name="connsiteX873" fmla="*/ 6787412 w 12204000"/>
              <a:gd name="connsiteY873" fmla="*/ 3401207 h 6876000"/>
              <a:gd name="connsiteX874" fmla="*/ 6799730 w 12204000"/>
              <a:gd name="connsiteY874" fmla="*/ 3401207 h 6876000"/>
              <a:gd name="connsiteX875" fmla="*/ 6819246 w 12204000"/>
              <a:gd name="connsiteY875" fmla="*/ 3393324 h 6876000"/>
              <a:gd name="connsiteX876" fmla="*/ 6826959 w 12204000"/>
              <a:gd name="connsiteY876" fmla="*/ 3372178 h 6876000"/>
              <a:gd name="connsiteX877" fmla="*/ 6826974 w 12204000"/>
              <a:gd name="connsiteY877" fmla="*/ 3370979 h 6876000"/>
              <a:gd name="connsiteX878" fmla="*/ 6821991 w 12204000"/>
              <a:gd name="connsiteY878" fmla="*/ 3351898 h 6876000"/>
              <a:gd name="connsiteX879" fmla="*/ 6808500 w 12204000"/>
              <a:gd name="connsiteY879" fmla="*/ 3336112 h 6876000"/>
              <a:gd name="connsiteX880" fmla="*/ 6788683 w 12204000"/>
              <a:gd name="connsiteY880" fmla="*/ 3325356 h 6876000"/>
              <a:gd name="connsiteX881" fmla="*/ 7852626 w 12204000"/>
              <a:gd name="connsiteY881" fmla="*/ 3320939 h 6876000"/>
              <a:gd name="connsiteX882" fmla="*/ 7845692 w 12204000"/>
              <a:gd name="connsiteY882" fmla="*/ 3321493 h 6876000"/>
              <a:gd name="connsiteX883" fmla="*/ 7826481 w 12204000"/>
              <a:gd name="connsiteY883" fmla="*/ 3331771 h 6876000"/>
              <a:gd name="connsiteX884" fmla="*/ 7819372 w 12204000"/>
              <a:gd name="connsiteY884" fmla="*/ 3351604 h 6876000"/>
              <a:gd name="connsiteX885" fmla="*/ 7827979 w 12204000"/>
              <a:gd name="connsiteY885" fmla="*/ 3373145 h 6876000"/>
              <a:gd name="connsiteX886" fmla="*/ 7847591 w 12204000"/>
              <a:gd name="connsiteY886" fmla="*/ 3385972 h 6876000"/>
              <a:gd name="connsiteX887" fmla="*/ 7860764 w 12204000"/>
              <a:gd name="connsiteY887" fmla="*/ 3391603 h 6876000"/>
              <a:gd name="connsiteX888" fmla="*/ 7867034 w 12204000"/>
              <a:gd name="connsiteY888" fmla="*/ 3399744 h 6876000"/>
              <a:gd name="connsiteX889" fmla="*/ 7866987 w 12204000"/>
              <a:gd name="connsiteY889" fmla="*/ 3412408 h 6876000"/>
              <a:gd name="connsiteX890" fmla="*/ 7862748 w 12204000"/>
              <a:gd name="connsiteY890" fmla="*/ 3428980 h 6876000"/>
              <a:gd name="connsiteX891" fmla="*/ 7851624 w 12204000"/>
              <a:gd name="connsiteY891" fmla="*/ 3443679 h 6876000"/>
              <a:gd name="connsiteX892" fmla="*/ 7833616 w 12204000"/>
              <a:gd name="connsiteY892" fmla="*/ 3456611 h 6876000"/>
              <a:gd name="connsiteX893" fmla="*/ 7808726 w 12204000"/>
              <a:gd name="connsiteY893" fmla="*/ 3467881 h 6876000"/>
              <a:gd name="connsiteX894" fmla="*/ 7813104 w 12204000"/>
              <a:gd name="connsiteY894" fmla="*/ 3484139 h 6876000"/>
              <a:gd name="connsiteX895" fmla="*/ 7829791 w 12204000"/>
              <a:gd name="connsiteY895" fmla="*/ 3480109 h 6876000"/>
              <a:gd name="connsiteX896" fmla="*/ 7851313 w 12204000"/>
              <a:gd name="connsiteY896" fmla="*/ 3471485 h 6876000"/>
              <a:gd name="connsiteX897" fmla="*/ 7869237 w 12204000"/>
              <a:gd name="connsiteY897" fmla="*/ 3459775 h 6876000"/>
              <a:gd name="connsiteX898" fmla="*/ 7883421 w 12204000"/>
              <a:gd name="connsiteY898" fmla="*/ 3445144 h 6876000"/>
              <a:gd name="connsiteX899" fmla="*/ 7893725 w 12204000"/>
              <a:gd name="connsiteY899" fmla="*/ 3427754 h 6876000"/>
              <a:gd name="connsiteX900" fmla="*/ 7900010 w 12204000"/>
              <a:gd name="connsiteY900" fmla="*/ 3407770 h 6876000"/>
              <a:gd name="connsiteX901" fmla="*/ 7902136 w 12204000"/>
              <a:gd name="connsiteY901" fmla="*/ 3385355 h 6876000"/>
              <a:gd name="connsiteX902" fmla="*/ 7902106 w 12204000"/>
              <a:gd name="connsiteY902" fmla="*/ 3383198 h 6876000"/>
              <a:gd name="connsiteX903" fmla="*/ 7897418 w 12204000"/>
              <a:gd name="connsiteY903" fmla="*/ 3358858 h 6876000"/>
              <a:gd name="connsiteX904" fmla="*/ 7886204 w 12204000"/>
              <a:gd name="connsiteY904" fmla="*/ 3339080 h 6876000"/>
              <a:gd name="connsiteX905" fmla="*/ 7870569 w 12204000"/>
              <a:gd name="connsiteY905" fmla="*/ 3325795 h 6876000"/>
              <a:gd name="connsiteX906" fmla="*/ 6100566 w 12204000"/>
              <a:gd name="connsiteY906" fmla="*/ 2503273 h 6876000"/>
              <a:gd name="connsiteX907" fmla="*/ 6121479 w 12204000"/>
              <a:gd name="connsiteY907" fmla="*/ 2504221 h 6876000"/>
              <a:gd name="connsiteX908" fmla="*/ 6141236 w 12204000"/>
              <a:gd name="connsiteY908" fmla="*/ 2506916 h 6876000"/>
              <a:gd name="connsiteX909" fmla="*/ 6159839 w 12204000"/>
              <a:gd name="connsiteY909" fmla="*/ 2511141 h 6876000"/>
              <a:gd name="connsiteX910" fmla="*/ 6161041 w 12204000"/>
              <a:gd name="connsiteY910" fmla="*/ 2511473 h 6876000"/>
              <a:gd name="connsiteX911" fmla="*/ 6156655 w 12204000"/>
              <a:gd name="connsiteY911" fmla="*/ 2530381 h 6876000"/>
              <a:gd name="connsiteX912" fmla="*/ 6152440 w 12204000"/>
              <a:gd name="connsiteY912" fmla="*/ 2550297 h 6876000"/>
              <a:gd name="connsiteX913" fmla="*/ 6152305 w 12204000"/>
              <a:gd name="connsiteY913" fmla="*/ 2550974 h 6876000"/>
              <a:gd name="connsiteX914" fmla="*/ 6143051 w 12204000"/>
              <a:gd name="connsiteY914" fmla="*/ 2596326 h 6876000"/>
              <a:gd name="connsiteX915" fmla="*/ 6089560 w 12204000"/>
              <a:gd name="connsiteY915" fmla="*/ 2860420 h 6876000"/>
              <a:gd name="connsiteX916" fmla="*/ 6085329 w 12204000"/>
              <a:gd name="connsiteY916" fmla="*/ 2880501 h 6876000"/>
              <a:gd name="connsiteX917" fmla="*/ 6080946 w 12204000"/>
              <a:gd name="connsiteY917" fmla="*/ 2899455 h 6876000"/>
              <a:gd name="connsiteX918" fmla="*/ 6080186 w 12204000"/>
              <a:gd name="connsiteY918" fmla="*/ 2902570 h 6876000"/>
              <a:gd name="connsiteX919" fmla="*/ 6099722 w 12204000"/>
              <a:gd name="connsiteY919" fmla="*/ 2905121 h 6876000"/>
              <a:gd name="connsiteX920" fmla="*/ 6119832 w 12204000"/>
              <a:gd name="connsiteY920" fmla="*/ 2906012 h 6876000"/>
              <a:gd name="connsiteX921" fmla="*/ 6120126 w 12204000"/>
              <a:gd name="connsiteY921" fmla="*/ 2906012 h 6876000"/>
              <a:gd name="connsiteX922" fmla="*/ 6150827 w 12204000"/>
              <a:gd name="connsiteY922" fmla="*/ 2903966 h 6876000"/>
              <a:gd name="connsiteX923" fmla="*/ 6178608 w 12204000"/>
              <a:gd name="connsiteY923" fmla="*/ 2898302 h 6876000"/>
              <a:gd name="connsiteX924" fmla="*/ 6203520 w 12204000"/>
              <a:gd name="connsiteY924" fmla="*/ 2889733 h 6876000"/>
              <a:gd name="connsiteX925" fmla="*/ 6225624 w 12204000"/>
              <a:gd name="connsiteY925" fmla="*/ 2878978 h 6876000"/>
              <a:gd name="connsiteX926" fmla="*/ 6244971 w 12204000"/>
              <a:gd name="connsiteY926" fmla="*/ 2866749 h 6876000"/>
              <a:gd name="connsiteX927" fmla="*/ 6261618 w 12204000"/>
              <a:gd name="connsiteY927" fmla="*/ 2853760 h 6876000"/>
              <a:gd name="connsiteX928" fmla="*/ 6275619 w 12204000"/>
              <a:gd name="connsiteY928" fmla="*/ 2840724 h 6876000"/>
              <a:gd name="connsiteX929" fmla="*/ 6287031 w 12204000"/>
              <a:gd name="connsiteY929" fmla="*/ 2828358 h 6876000"/>
              <a:gd name="connsiteX930" fmla="*/ 6295906 w 12204000"/>
              <a:gd name="connsiteY930" fmla="*/ 2817375 h 6876000"/>
              <a:gd name="connsiteX931" fmla="*/ 6302300 w 12204000"/>
              <a:gd name="connsiteY931" fmla="*/ 2808490 h 6876000"/>
              <a:gd name="connsiteX932" fmla="*/ 6304960 w 12204000"/>
              <a:gd name="connsiteY932" fmla="*/ 2804481 h 6876000"/>
              <a:gd name="connsiteX933" fmla="*/ 6370232 w 12204000"/>
              <a:gd name="connsiteY933" fmla="*/ 2804481 h 6876000"/>
              <a:gd name="connsiteX934" fmla="*/ 6362260 w 12204000"/>
              <a:gd name="connsiteY934" fmla="*/ 2821239 h 6876000"/>
              <a:gd name="connsiteX935" fmla="*/ 6352715 w 12204000"/>
              <a:gd name="connsiteY935" fmla="*/ 2837562 h 6876000"/>
              <a:gd name="connsiteX936" fmla="*/ 6341664 w 12204000"/>
              <a:gd name="connsiteY936" fmla="*/ 2853339 h 6876000"/>
              <a:gd name="connsiteX937" fmla="*/ 6329167 w 12204000"/>
              <a:gd name="connsiteY937" fmla="*/ 2868457 h 6876000"/>
              <a:gd name="connsiteX938" fmla="*/ 6315290 w 12204000"/>
              <a:gd name="connsiteY938" fmla="*/ 2882806 h 6876000"/>
              <a:gd name="connsiteX939" fmla="*/ 6300099 w 12204000"/>
              <a:gd name="connsiteY939" fmla="*/ 2896271 h 6876000"/>
              <a:gd name="connsiteX940" fmla="*/ 6283655 w 12204000"/>
              <a:gd name="connsiteY940" fmla="*/ 2908742 h 6876000"/>
              <a:gd name="connsiteX941" fmla="*/ 6266026 w 12204000"/>
              <a:gd name="connsiteY941" fmla="*/ 2920107 h 6876000"/>
              <a:gd name="connsiteX942" fmla="*/ 6247273 w 12204000"/>
              <a:gd name="connsiteY942" fmla="*/ 2930253 h 6876000"/>
              <a:gd name="connsiteX943" fmla="*/ 6227462 w 12204000"/>
              <a:gd name="connsiteY943" fmla="*/ 2939070 h 6876000"/>
              <a:gd name="connsiteX944" fmla="*/ 6206657 w 12204000"/>
              <a:gd name="connsiteY944" fmla="*/ 2946444 h 6876000"/>
              <a:gd name="connsiteX945" fmla="*/ 6184922 w 12204000"/>
              <a:gd name="connsiteY945" fmla="*/ 2952265 h 6876000"/>
              <a:gd name="connsiteX946" fmla="*/ 6162321 w 12204000"/>
              <a:gd name="connsiteY946" fmla="*/ 2956419 h 6876000"/>
              <a:gd name="connsiteX947" fmla="*/ 6138920 w 12204000"/>
              <a:gd name="connsiteY947" fmla="*/ 2958796 h 6876000"/>
              <a:gd name="connsiteX948" fmla="*/ 6120863 w 12204000"/>
              <a:gd name="connsiteY948" fmla="*/ 2959345 h 6876000"/>
              <a:gd name="connsiteX949" fmla="*/ 6100621 w 12204000"/>
              <a:gd name="connsiteY949" fmla="*/ 2958668 h 6876000"/>
              <a:gd name="connsiteX950" fmla="*/ 6080856 w 12204000"/>
              <a:gd name="connsiteY950" fmla="*/ 2956684 h 6876000"/>
              <a:gd name="connsiteX951" fmla="*/ 6065520 w 12204000"/>
              <a:gd name="connsiteY951" fmla="*/ 2954230 h 6876000"/>
              <a:gd name="connsiteX952" fmla="*/ 6054984 w 12204000"/>
              <a:gd name="connsiteY952" fmla="*/ 2982728 h 6876000"/>
              <a:gd name="connsiteX953" fmla="*/ 6043672 w 12204000"/>
              <a:gd name="connsiteY953" fmla="*/ 3007215 h 6876000"/>
              <a:gd name="connsiteX954" fmla="*/ 6031528 w 12204000"/>
              <a:gd name="connsiteY954" fmla="*/ 3027897 h 6876000"/>
              <a:gd name="connsiteX955" fmla="*/ 6018496 w 12204000"/>
              <a:gd name="connsiteY955" fmla="*/ 3044985 h 6876000"/>
              <a:gd name="connsiteX956" fmla="*/ 6004520 w 12204000"/>
              <a:gd name="connsiteY956" fmla="*/ 3058686 h 6876000"/>
              <a:gd name="connsiteX957" fmla="*/ 5989547 w 12204000"/>
              <a:gd name="connsiteY957" fmla="*/ 3069208 h 6876000"/>
              <a:gd name="connsiteX958" fmla="*/ 5973517 w 12204000"/>
              <a:gd name="connsiteY958" fmla="*/ 3076761 h 6876000"/>
              <a:gd name="connsiteX959" fmla="*/ 5956378 w 12204000"/>
              <a:gd name="connsiteY959" fmla="*/ 3081551 h 6876000"/>
              <a:gd name="connsiteX960" fmla="*/ 5938073 w 12204000"/>
              <a:gd name="connsiteY960" fmla="*/ 3083790 h 6876000"/>
              <a:gd name="connsiteX961" fmla="*/ 5929462 w 12204000"/>
              <a:gd name="connsiteY961" fmla="*/ 3084019 h 6876000"/>
              <a:gd name="connsiteX962" fmla="*/ 5904051 w 12204000"/>
              <a:gd name="connsiteY962" fmla="*/ 3080728 h 6876000"/>
              <a:gd name="connsiteX963" fmla="*/ 5883607 w 12204000"/>
              <a:gd name="connsiteY963" fmla="*/ 3071518 h 6876000"/>
              <a:gd name="connsiteX964" fmla="*/ 5869731 w 12204000"/>
              <a:gd name="connsiteY964" fmla="*/ 3057373 h 6876000"/>
              <a:gd name="connsiteX965" fmla="*/ 5864033 w 12204000"/>
              <a:gd name="connsiteY965" fmla="*/ 3039284 h 6876000"/>
              <a:gd name="connsiteX966" fmla="*/ 5864011 w 12204000"/>
              <a:gd name="connsiteY966" fmla="*/ 3035403 h 6876000"/>
              <a:gd name="connsiteX967" fmla="*/ 5870953 w 12204000"/>
              <a:gd name="connsiteY967" fmla="*/ 3013901 h 6876000"/>
              <a:gd name="connsiteX968" fmla="*/ 5887325 w 12204000"/>
              <a:gd name="connsiteY968" fmla="*/ 3000814 h 6876000"/>
              <a:gd name="connsiteX969" fmla="*/ 5901364 w 12204000"/>
              <a:gd name="connsiteY969" fmla="*/ 2998170 h 6876000"/>
              <a:gd name="connsiteX970" fmla="*/ 5919511 w 12204000"/>
              <a:gd name="connsiteY970" fmla="*/ 3003271 h 6876000"/>
              <a:gd name="connsiteX971" fmla="*/ 5934929 w 12204000"/>
              <a:gd name="connsiteY971" fmla="*/ 3018934 h 6876000"/>
              <a:gd name="connsiteX972" fmla="*/ 5936189 w 12204000"/>
              <a:gd name="connsiteY972" fmla="*/ 3020836 h 6876000"/>
              <a:gd name="connsiteX973" fmla="*/ 5942239 w 12204000"/>
              <a:gd name="connsiteY973" fmla="*/ 3031384 h 6876000"/>
              <a:gd name="connsiteX974" fmla="*/ 5950199 w 12204000"/>
              <a:gd name="connsiteY974" fmla="*/ 3036219 h 6876000"/>
              <a:gd name="connsiteX975" fmla="*/ 5959969 w 12204000"/>
              <a:gd name="connsiteY975" fmla="*/ 3036219 h 6876000"/>
              <a:gd name="connsiteX976" fmla="*/ 5970341 w 12204000"/>
              <a:gd name="connsiteY976" fmla="*/ 3035434 h 6876000"/>
              <a:gd name="connsiteX977" fmla="*/ 5987552 w 12204000"/>
              <a:gd name="connsiteY977" fmla="*/ 3014552 h 6876000"/>
              <a:gd name="connsiteX978" fmla="*/ 5995880 w 12204000"/>
              <a:gd name="connsiteY978" fmla="*/ 2988686 h 6876000"/>
              <a:gd name="connsiteX979" fmla="*/ 6004347 w 12204000"/>
              <a:gd name="connsiteY979" fmla="*/ 2951961 h 6876000"/>
              <a:gd name="connsiteX980" fmla="*/ 6071470 w 12204000"/>
              <a:gd name="connsiteY980" fmla="*/ 2596326 h 6876000"/>
              <a:gd name="connsiteX981" fmla="*/ 6080505 w 12204000"/>
              <a:gd name="connsiteY981" fmla="*/ 2552865 h 6876000"/>
              <a:gd name="connsiteX982" fmla="*/ 6085851 w 12204000"/>
              <a:gd name="connsiteY982" fmla="*/ 2533058 h 6876000"/>
              <a:gd name="connsiteX983" fmla="*/ 6091356 w 12204000"/>
              <a:gd name="connsiteY983" fmla="*/ 2514124 h 6876000"/>
              <a:gd name="connsiteX984" fmla="*/ 6094634 w 12204000"/>
              <a:gd name="connsiteY984" fmla="*/ 2503472 h 6876000"/>
              <a:gd name="connsiteX985" fmla="*/ 6297995 w 12204000"/>
              <a:gd name="connsiteY985" fmla="*/ 2298242 h 6876000"/>
              <a:gd name="connsiteX986" fmla="*/ 6323210 w 12204000"/>
              <a:gd name="connsiteY986" fmla="*/ 2300998 h 6876000"/>
              <a:gd name="connsiteX987" fmla="*/ 6345175 w 12204000"/>
              <a:gd name="connsiteY987" fmla="*/ 2308737 h 6876000"/>
              <a:gd name="connsiteX988" fmla="*/ 6363157 w 12204000"/>
              <a:gd name="connsiteY988" fmla="*/ 2320671 h 6876000"/>
              <a:gd name="connsiteX989" fmla="*/ 6376420 w 12204000"/>
              <a:gd name="connsiteY989" fmla="*/ 2336008 h 6876000"/>
              <a:gd name="connsiteX990" fmla="*/ 6384230 w 12204000"/>
              <a:gd name="connsiteY990" fmla="*/ 2353958 h 6876000"/>
              <a:gd name="connsiteX991" fmla="*/ 6386013 w 12204000"/>
              <a:gd name="connsiteY991" fmla="*/ 2371177 h 6876000"/>
              <a:gd name="connsiteX992" fmla="*/ 6379823 w 12204000"/>
              <a:gd name="connsiteY992" fmla="*/ 2392810 h 6876000"/>
              <a:gd name="connsiteX993" fmla="*/ 6364660 w 12204000"/>
              <a:gd name="connsiteY993" fmla="*/ 2407160 h 6876000"/>
              <a:gd name="connsiteX994" fmla="*/ 6345257 w 12204000"/>
              <a:gd name="connsiteY994" fmla="*/ 2411673 h 6876000"/>
              <a:gd name="connsiteX995" fmla="*/ 6326917 w 12204000"/>
              <a:gd name="connsiteY995" fmla="*/ 2406999 h 6876000"/>
              <a:gd name="connsiteX996" fmla="*/ 6312498 w 12204000"/>
              <a:gd name="connsiteY996" fmla="*/ 2392984 h 6876000"/>
              <a:gd name="connsiteX997" fmla="*/ 6303009 w 12204000"/>
              <a:gd name="connsiteY997" fmla="*/ 2372788 h 6876000"/>
              <a:gd name="connsiteX998" fmla="*/ 6291249 w 12204000"/>
              <a:gd name="connsiteY998" fmla="*/ 2352663 h 6876000"/>
              <a:gd name="connsiteX999" fmla="*/ 6274298 w 12204000"/>
              <a:gd name="connsiteY999" fmla="*/ 2343504 h 6876000"/>
              <a:gd name="connsiteX1000" fmla="*/ 6266811 w 12204000"/>
              <a:gd name="connsiteY1000" fmla="*/ 2342818 h 6876000"/>
              <a:gd name="connsiteX1001" fmla="*/ 6250729 w 12204000"/>
              <a:gd name="connsiteY1001" fmla="*/ 2345567 h 6876000"/>
              <a:gd name="connsiteX1002" fmla="*/ 6235381 w 12204000"/>
              <a:gd name="connsiteY1002" fmla="*/ 2353801 h 6876000"/>
              <a:gd name="connsiteX1003" fmla="*/ 6220783 w 12204000"/>
              <a:gd name="connsiteY1003" fmla="*/ 2367501 h 6876000"/>
              <a:gd name="connsiteX1004" fmla="*/ 6206957 w 12204000"/>
              <a:gd name="connsiteY1004" fmla="*/ 2386644 h 6876000"/>
              <a:gd name="connsiteX1005" fmla="*/ 6194652 w 12204000"/>
              <a:gd name="connsiteY1005" fmla="*/ 2409644 h 6876000"/>
              <a:gd name="connsiteX1006" fmla="*/ 6217662 w 12204000"/>
              <a:gd name="connsiteY1006" fmla="*/ 2417080 h 6876000"/>
              <a:gd name="connsiteX1007" fmla="*/ 6239214 w 12204000"/>
              <a:gd name="connsiteY1007" fmla="*/ 2426234 h 6876000"/>
              <a:gd name="connsiteX1008" fmla="*/ 6259302 w 12204000"/>
              <a:gd name="connsiteY1008" fmla="*/ 2436888 h 6876000"/>
              <a:gd name="connsiteX1009" fmla="*/ 6277919 w 12204000"/>
              <a:gd name="connsiteY1009" fmla="*/ 2448822 h 6876000"/>
              <a:gd name="connsiteX1010" fmla="*/ 6295057 w 12204000"/>
              <a:gd name="connsiteY1010" fmla="*/ 2461818 h 6876000"/>
              <a:gd name="connsiteX1011" fmla="*/ 6310712 w 12204000"/>
              <a:gd name="connsiteY1011" fmla="*/ 2475656 h 6876000"/>
              <a:gd name="connsiteX1012" fmla="*/ 6324875 w 12204000"/>
              <a:gd name="connsiteY1012" fmla="*/ 2490116 h 6876000"/>
              <a:gd name="connsiteX1013" fmla="*/ 6337543 w 12204000"/>
              <a:gd name="connsiteY1013" fmla="*/ 2504981 h 6876000"/>
              <a:gd name="connsiteX1014" fmla="*/ 6348705 w 12204000"/>
              <a:gd name="connsiteY1014" fmla="*/ 2520033 h 6876000"/>
              <a:gd name="connsiteX1015" fmla="*/ 6358358 w 12204000"/>
              <a:gd name="connsiteY1015" fmla="*/ 2535051 h 6876000"/>
              <a:gd name="connsiteX1016" fmla="*/ 6366493 w 12204000"/>
              <a:gd name="connsiteY1016" fmla="*/ 2549818 h 6876000"/>
              <a:gd name="connsiteX1017" fmla="*/ 6370232 w 12204000"/>
              <a:gd name="connsiteY1017" fmla="*/ 2557562 h 6876000"/>
              <a:gd name="connsiteX1018" fmla="*/ 6304960 w 12204000"/>
              <a:gd name="connsiteY1018" fmla="*/ 2557562 h 6876000"/>
              <a:gd name="connsiteX1019" fmla="*/ 6298668 w 12204000"/>
              <a:gd name="connsiteY1019" fmla="*/ 2547558 h 6876000"/>
              <a:gd name="connsiteX1020" fmla="*/ 6290094 w 12204000"/>
              <a:gd name="connsiteY1020" fmla="*/ 2535991 h 6876000"/>
              <a:gd name="connsiteX1021" fmla="*/ 6279237 w 12204000"/>
              <a:gd name="connsiteY1021" fmla="*/ 2523418 h 6876000"/>
              <a:gd name="connsiteX1022" fmla="*/ 6266096 w 12204000"/>
              <a:gd name="connsiteY1022" fmla="*/ 2510393 h 6876000"/>
              <a:gd name="connsiteX1023" fmla="*/ 6250674 w 12204000"/>
              <a:gd name="connsiteY1023" fmla="*/ 2497474 h 6876000"/>
              <a:gd name="connsiteX1024" fmla="*/ 6232970 w 12204000"/>
              <a:gd name="connsiteY1024" fmla="*/ 2485214 h 6876000"/>
              <a:gd name="connsiteX1025" fmla="*/ 6212983 w 12204000"/>
              <a:gd name="connsiteY1025" fmla="*/ 2474174 h 6876000"/>
              <a:gd name="connsiteX1026" fmla="*/ 6190719 w 12204000"/>
              <a:gd name="connsiteY1026" fmla="*/ 2464905 h 6876000"/>
              <a:gd name="connsiteX1027" fmla="*/ 6166172 w 12204000"/>
              <a:gd name="connsiteY1027" fmla="*/ 2457965 h 6876000"/>
              <a:gd name="connsiteX1028" fmla="*/ 6139346 w 12204000"/>
              <a:gd name="connsiteY1028" fmla="*/ 2453911 h 6876000"/>
              <a:gd name="connsiteX1029" fmla="*/ 6120126 w 12204000"/>
              <a:gd name="connsiteY1029" fmla="*/ 2453086 h 6876000"/>
              <a:gd name="connsiteX1030" fmla="*/ 6096600 w 12204000"/>
              <a:gd name="connsiteY1030" fmla="*/ 2454252 h 6876000"/>
              <a:gd name="connsiteX1031" fmla="*/ 6073916 w 12204000"/>
              <a:gd name="connsiteY1031" fmla="*/ 2457678 h 6876000"/>
              <a:gd name="connsiteX1032" fmla="*/ 6052170 w 12204000"/>
              <a:gd name="connsiteY1032" fmla="*/ 2463253 h 6876000"/>
              <a:gd name="connsiteX1033" fmla="*/ 6031455 w 12204000"/>
              <a:gd name="connsiteY1033" fmla="*/ 2470866 h 6876000"/>
              <a:gd name="connsiteX1034" fmla="*/ 6011866 w 12204000"/>
              <a:gd name="connsiteY1034" fmla="*/ 2480405 h 6876000"/>
              <a:gd name="connsiteX1035" fmla="*/ 5993499 w 12204000"/>
              <a:gd name="connsiteY1035" fmla="*/ 2491760 h 6876000"/>
              <a:gd name="connsiteX1036" fmla="*/ 5976449 w 12204000"/>
              <a:gd name="connsiteY1036" fmla="*/ 2504818 h 6876000"/>
              <a:gd name="connsiteX1037" fmla="*/ 5960809 w 12204000"/>
              <a:gd name="connsiteY1037" fmla="*/ 2519472 h 6876000"/>
              <a:gd name="connsiteX1038" fmla="*/ 5946677 w 12204000"/>
              <a:gd name="connsiteY1038" fmla="*/ 2535607 h 6876000"/>
              <a:gd name="connsiteX1039" fmla="*/ 5934144 w 12204000"/>
              <a:gd name="connsiteY1039" fmla="*/ 2553116 h 6876000"/>
              <a:gd name="connsiteX1040" fmla="*/ 5923309 w 12204000"/>
              <a:gd name="connsiteY1040" fmla="*/ 2571884 h 6876000"/>
              <a:gd name="connsiteX1041" fmla="*/ 5914265 w 12204000"/>
              <a:gd name="connsiteY1041" fmla="*/ 2591802 h 6876000"/>
              <a:gd name="connsiteX1042" fmla="*/ 5907104 w 12204000"/>
              <a:gd name="connsiteY1042" fmla="*/ 2612760 h 6876000"/>
              <a:gd name="connsiteX1043" fmla="*/ 5901925 w 12204000"/>
              <a:gd name="connsiteY1043" fmla="*/ 2634646 h 6876000"/>
              <a:gd name="connsiteX1044" fmla="*/ 5898822 w 12204000"/>
              <a:gd name="connsiteY1044" fmla="*/ 2657348 h 6876000"/>
              <a:gd name="connsiteX1045" fmla="*/ 5897881 w 12204000"/>
              <a:gd name="connsiteY1045" fmla="*/ 2678834 h 6876000"/>
              <a:gd name="connsiteX1046" fmla="*/ 5898816 w 12204000"/>
              <a:gd name="connsiteY1046" fmla="*/ 2700515 h 6876000"/>
              <a:gd name="connsiteX1047" fmla="*/ 5901572 w 12204000"/>
              <a:gd name="connsiteY1047" fmla="*/ 2721558 h 6876000"/>
              <a:gd name="connsiteX1048" fmla="*/ 5906073 w 12204000"/>
              <a:gd name="connsiteY1048" fmla="*/ 2741880 h 6876000"/>
              <a:gd name="connsiteX1049" fmla="*/ 5912243 w 12204000"/>
              <a:gd name="connsiteY1049" fmla="*/ 2761399 h 6876000"/>
              <a:gd name="connsiteX1050" fmla="*/ 5920007 w 12204000"/>
              <a:gd name="connsiteY1050" fmla="*/ 2780036 h 6876000"/>
              <a:gd name="connsiteX1051" fmla="*/ 5929293 w 12204000"/>
              <a:gd name="connsiteY1051" fmla="*/ 2797713 h 6876000"/>
              <a:gd name="connsiteX1052" fmla="*/ 5940022 w 12204000"/>
              <a:gd name="connsiteY1052" fmla="*/ 2814348 h 6876000"/>
              <a:gd name="connsiteX1053" fmla="*/ 5952122 w 12204000"/>
              <a:gd name="connsiteY1053" fmla="*/ 2829859 h 6876000"/>
              <a:gd name="connsiteX1054" fmla="*/ 5962080 w 12204000"/>
              <a:gd name="connsiteY1054" fmla="*/ 2840740 h 6876000"/>
              <a:gd name="connsiteX1055" fmla="*/ 5950040 w 12204000"/>
              <a:gd name="connsiteY1055" fmla="*/ 2904578 h 6876000"/>
              <a:gd name="connsiteX1056" fmla="*/ 5934162 w 12204000"/>
              <a:gd name="connsiteY1056" fmla="*/ 2891982 h 6876000"/>
              <a:gd name="connsiteX1057" fmla="*/ 5919296 w 12204000"/>
              <a:gd name="connsiteY1057" fmla="*/ 2878290 h 6876000"/>
              <a:gd name="connsiteX1058" fmla="*/ 5905498 w 12204000"/>
              <a:gd name="connsiteY1058" fmla="*/ 2863559 h 6876000"/>
              <a:gd name="connsiteX1059" fmla="*/ 5892819 w 12204000"/>
              <a:gd name="connsiteY1059" fmla="*/ 2847847 h 6876000"/>
              <a:gd name="connsiteX1060" fmla="*/ 5881312 w 12204000"/>
              <a:gd name="connsiteY1060" fmla="*/ 2831210 h 6876000"/>
              <a:gd name="connsiteX1061" fmla="*/ 5871032 w 12204000"/>
              <a:gd name="connsiteY1061" fmla="*/ 2813702 h 6876000"/>
              <a:gd name="connsiteX1062" fmla="*/ 5862027 w 12204000"/>
              <a:gd name="connsiteY1062" fmla="*/ 2795381 h 6876000"/>
              <a:gd name="connsiteX1063" fmla="*/ 5854354 w 12204000"/>
              <a:gd name="connsiteY1063" fmla="*/ 2776304 h 6876000"/>
              <a:gd name="connsiteX1064" fmla="*/ 5848066 w 12204000"/>
              <a:gd name="connsiteY1064" fmla="*/ 2756527 h 6876000"/>
              <a:gd name="connsiteX1065" fmla="*/ 5843216 w 12204000"/>
              <a:gd name="connsiteY1065" fmla="*/ 2736105 h 6876000"/>
              <a:gd name="connsiteX1066" fmla="*/ 5839852 w 12204000"/>
              <a:gd name="connsiteY1066" fmla="*/ 2715098 h 6876000"/>
              <a:gd name="connsiteX1067" fmla="*/ 5838033 w 12204000"/>
              <a:gd name="connsiteY1067" fmla="*/ 2693558 h 6876000"/>
              <a:gd name="connsiteX1068" fmla="*/ 5837704 w 12204000"/>
              <a:gd name="connsiteY1068" fmla="*/ 2679550 h 6876000"/>
              <a:gd name="connsiteX1069" fmla="*/ 5838592 w 12204000"/>
              <a:gd name="connsiteY1069" fmla="*/ 2656630 h 6876000"/>
              <a:gd name="connsiteX1070" fmla="*/ 5841222 w 12204000"/>
              <a:gd name="connsiteY1070" fmla="*/ 2634212 h 6876000"/>
              <a:gd name="connsiteX1071" fmla="*/ 5845535 w 12204000"/>
              <a:gd name="connsiteY1071" fmla="*/ 2612367 h 6876000"/>
              <a:gd name="connsiteX1072" fmla="*/ 5851474 w 12204000"/>
              <a:gd name="connsiteY1072" fmla="*/ 2591171 h 6876000"/>
              <a:gd name="connsiteX1073" fmla="*/ 5858980 w 12204000"/>
              <a:gd name="connsiteY1073" fmla="*/ 2570696 h 6876000"/>
              <a:gd name="connsiteX1074" fmla="*/ 5867997 w 12204000"/>
              <a:gd name="connsiteY1074" fmla="*/ 2551013 h 6876000"/>
              <a:gd name="connsiteX1075" fmla="*/ 5878468 w 12204000"/>
              <a:gd name="connsiteY1075" fmla="*/ 2532197 h 6876000"/>
              <a:gd name="connsiteX1076" fmla="*/ 5890334 w 12204000"/>
              <a:gd name="connsiteY1076" fmla="*/ 2514323 h 6876000"/>
              <a:gd name="connsiteX1077" fmla="*/ 5903540 w 12204000"/>
              <a:gd name="connsiteY1077" fmla="*/ 2497462 h 6876000"/>
              <a:gd name="connsiteX1078" fmla="*/ 5918025 w 12204000"/>
              <a:gd name="connsiteY1078" fmla="*/ 2481685 h 6876000"/>
              <a:gd name="connsiteX1079" fmla="*/ 5933735 w 12204000"/>
              <a:gd name="connsiteY1079" fmla="*/ 2467070 h 6876000"/>
              <a:gd name="connsiteX1080" fmla="*/ 5950608 w 12204000"/>
              <a:gd name="connsiteY1080" fmla="*/ 2453687 h 6876000"/>
              <a:gd name="connsiteX1081" fmla="*/ 5968592 w 12204000"/>
              <a:gd name="connsiteY1081" fmla="*/ 2441609 h 6876000"/>
              <a:gd name="connsiteX1082" fmla="*/ 5987627 w 12204000"/>
              <a:gd name="connsiteY1082" fmla="*/ 2430912 h 6876000"/>
              <a:gd name="connsiteX1083" fmla="*/ 6007656 w 12204000"/>
              <a:gd name="connsiteY1083" fmla="*/ 2421665 h 6876000"/>
              <a:gd name="connsiteX1084" fmla="*/ 6028622 w 12204000"/>
              <a:gd name="connsiteY1084" fmla="*/ 2413943 h 6876000"/>
              <a:gd name="connsiteX1085" fmla="*/ 6050466 w 12204000"/>
              <a:gd name="connsiteY1085" fmla="*/ 2407821 h 6876000"/>
              <a:gd name="connsiteX1086" fmla="*/ 6073131 w 12204000"/>
              <a:gd name="connsiteY1086" fmla="*/ 2403370 h 6876000"/>
              <a:gd name="connsiteX1087" fmla="*/ 6096561 w 12204000"/>
              <a:gd name="connsiteY1087" fmla="*/ 2400662 h 6876000"/>
              <a:gd name="connsiteX1088" fmla="*/ 6120126 w 12204000"/>
              <a:gd name="connsiteY1088" fmla="*/ 2399773 h 6876000"/>
              <a:gd name="connsiteX1089" fmla="*/ 6126673 w 12204000"/>
              <a:gd name="connsiteY1089" fmla="*/ 2399773 h 6876000"/>
              <a:gd name="connsiteX1090" fmla="*/ 6133041 w 12204000"/>
              <a:gd name="connsiteY1090" fmla="*/ 2400032 h 6876000"/>
              <a:gd name="connsiteX1091" fmla="*/ 6139310 w 12204000"/>
              <a:gd name="connsiteY1091" fmla="*/ 2400469 h 6876000"/>
              <a:gd name="connsiteX1092" fmla="*/ 6151838 w 12204000"/>
              <a:gd name="connsiteY1092" fmla="*/ 2381928 h 6876000"/>
              <a:gd name="connsiteX1093" fmla="*/ 6165464 w 12204000"/>
              <a:gd name="connsiteY1093" fmla="*/ 2364826 h 6876000"/>
              <a:gd name="connsiteX1094" fmla="*/ 6180145 w 12204000"/>
              <a:gd name="connsiteY1094" fmla="*/ 2349321 h 6876000"/>
              <a:gd name="connsiteX1095" fmla="*/ 6195838 w 12204000"/>
              <a:gd name="connsiteY1095" fmla="*/ 2335568 h 6876000"/>
              <a:gd name="connsiteX1096" fmla="*/ 6212499 w 12204000"/>
              <a:gd name="connsiteY1096" fmla="*/ 2323723 h 6876000"/>
              <a:gd name="connsiteX1097" fmla="*/ 6230085 w 12204000"/>
              <a:gd name="connsiteY1097" fmla="*/ 2313944 h 6876000"/>
              <a:gd name="connsiteX1098" fmla="*/ 6248553 w 12204000"/>
              <a:gd name="connsiteY1098" fmla="*/ 2306388 h 6876000"/>
              <a:gd name="connsiteX1099" fmla="*/ 6267859 w 12204000"/>
              <a:gd name="connsiteY1099" fmla="*/ 2301210 h 6876000"/>
              <a:gd name="connsiteX1100" fmla="*/ 6287961 w 12204000"/>
              <a:gd name="connsiteY1100" fmla="*/ 2298565 h 6876000"/>
              <a:gd name="connsiteX1101" fmla="*/ 6101959 w 12204000"/>
              <a:gd name="connsiteY1101" fmla="*/ 2178463 h 6876000"/>
              <a:gd name="connsiteX1102" fmla="*/ 6060137 w 12204000"/>
              <a:gd name="connsiteY1102" fmla="*/ 2180146 h 6876000"/>
              <a:gd name="connsiteX1103" fmla="*/ 6019251 w 12204000"/>
              <a:gd name="connsiteY1103" fmla="*/ 2185110 h 6876000"/>
              <a:gd name="connsiteX1104" fmla="*/ 5979424 w 12204000"/>
              <a:gd name="connsiteY1104" fmla="*/ 2193224 h 6876000"/>
              <a:gd name="connsiteX1105" fmla="*/ 5940793 w 12204000"/>
              <a:gd name="connsiteY1105" fmla="*/ 2204357 h 6876000"/>
              <a:gd name="connsiteX1106" fmla="*/ 5903486 w 12204000"/>
              <a:gd name="connsiteY1106" fmla="*/ 2218376 h 6876000"/>
              <a:gd name="connsiteX1107" fmla="*/ 5867634 w 12204000"/>
              <a:gd name="connsiteY1107" fmla="*/ 2235154 h 6876000"/>
              <a:gd name="connsiteX1108" fmla="*/ 5833371 w 12204000"/>
              <a:gd name="connsiteY1108" fmla="*/ 2254558 h 6876000"/>
              <a:gd name="connsiteX1109" fmla="*/ 5800824 w 12204000"/>
              <a:gd name="connsiteY1109" fmla="*/ 2276458 h 6876000"/>
              <a:gd name="connsiteX1110" fmla="*/ 5770129 w 12204000"/>
              <a:gd name="connsiteY1110" fmla="*/ 2300722 h 6876000"/>
              <a:gd name="connsiteX1111" fmla="*/ 5741415 w 12204000"/>
              <a:gd name="connsiteY1111" fmla="*/ 2327221 h 6876000"/>
              <a:gd name="connsiteX1112" fmla="*/ 5714810 w 12204000"/>
              <a:gd name="connsiteY1112" fmla="*/ 2355824 h 6876000"/>
              <a:gd name="connsiteX1113" fmla="*/ 5690450 w 12204000"/>
              <a:gd name="connsiteY1113" fmla="*/ 2386400 h 6876000"/>
              <a:gd name="connsiteX1114" fmla="*/ 5668466 w 12204000"/>
              <a:gd name="connsiteY1114" fmla="*/ 2418818 h 6876000"/>
              <a:gd name="connsiteX1115" fmla="*/ 5648986 w 12204000"/>
              <a:gd name="connsiteY1115" fmla="*/ 2452946 h 6876000"/>
              <a:gd name="connsiteX1116" fmla="*/ 5632143 w 12204000"/>
              <a:gd name="connsiteY1116" fmla="*/ 2488655 h 6876000"/>
              <a:gd name="connsiteX1117" fmla="*/ 5618069 w 12204000"/>
              <a:gd name="connsiteY1117" fmla="*/ 2525815 h 6876000"/>
              <a:gd name="connsiteX1118" fmla="*/ 5606893 w 12204000"/>
              <a:gd name="connsiteY1118" fmla="*/ 2564293 h 6876000"/>
              <a:gd name="connsiteX1119" fmla="*/ 5598748 w 12204000"/>
              <a:gd name="connsiteY1119" fmla="*/ 2603960 h 6876000"/>
              <a:gd name="connsiteX1120" fmla="*/ 5593765 w 12204000"/>
              <a:gd name="connsiteY1120" fmla="*/ 2644684 h 6876000"/>
              <a:gd name="connsiteX1121" fmla="*/ 5592076 w 12204000"/>
              <a:gd name="connsiteY1121" fmla="*/ 2686336 h 6876000"/>
              <a:gd name="connsiteX1122" fmla="*/ 5593765 w 12204000"/>
              <a:gd name="connsiteY1122" fmla="*/ 2727982 h 6876000"/>
              <a:gd name="connsiteX1123" fmla="*/ 5598748 w 12204000"/>
              <a:gd name="connsiteY1123" fmla="*/ 2768702 h 6876000"/>
              <a:gd name="connsiteX1124" fmla="*/ 5606893 w 12204000"/>
              <a:gd name="connsiteY1124" fmla="*/ 2808367 h 6876000"/>
              <a:gd name="connsiteX1125" fmla="*/ 5618069 w 12204000"/>
              <a:gd name="connsiteY1125" fmla="*/ 2846843 h 6876000"/>
              <a:gd name="connsiteX1126" fmla="*/ 5632143 w 12204000"/>
              <a:gd name="connsiteY1126" fmla="*/ 2883998 h 6876000"/>
              <a:gd name="connsiteX1127" fmla="*/ 5648986 w 12204000"/>
              <a:gd name="connsiteY1127" fmla="*/ 2919706 h 6876000"/>
              <a:gd name="connsiteX1128" fmla="*/ 5668466 w 12204000"/>
              <a:gd name="connsiteY1128" fmla="*/ 2953832 h 6876000"/>
              <a:gd name="connsiteX1129" fmla="*/ 5690450 w 12204000"/>
              <a:gd name="connsiteY1129" fmla="*/ 2986246 h 6876000"/>
              <a:gd name="connsiteX1130" fmla="*/ 5714810 w 12204000"/>
              <a:gd name="connsiteY1130" fmla="*/ 3016820 h 6876000"/>
              <a:gd name="connsiteX1131" fmla="*/ 5741415 w 12204000"/>
              <a:gd name="connsiteY1131" fmla="*/ 3045420 h 6876000"/>
              <a:gd name="connsiteX1132" fmla="*/ 5770129 w 12204000"/>
              <a:gd name="connsiteY1132" fmla="*/ 3071917 h 6876000"/>
              <a:gd name="connsiteX1133" fmla="*/ 5800824 w 12204000"/>
              <a:gd name="connsiteY1133" fmla="*/ 3096180 h 6876000"/>
              <a:gd name="connsiteX1134" fmla="*/ 5833371 w 12204000"/>
              <a:gd name="connsiteY1134" fmla="*/ 3118078 h 6876000"/>
              <a:gd name="connsiteX1135" fmla="*/ 5867634 w 12204000"/>
              <a:gd name="connsiteY1135" fmla="*/ 3137481 h 6876000"/>
              <a:gd name="connsiteX1136" fmla="*/ 5903486 w 12204000"/>
              <a:gd name="connsiteY1136" fmla="*/ 3154257 h 6876000"/>
              <a:gd name="connsiteX1137" fmla="*/ 5940793 w 12204000"/>
              <a:gd name="connsiteY1137" fmla="*/ 3168275 h 6876000"/>
              <a:gd name="connsiteX1138" fmla="*/ 5979424 w 12204000"/>
              <a:gd name="connsiteY1138" fmla="*/ 3179406 h 6876000"/>
              <a:gd name="connsiteX1139" fmla="*/ 6019251 w 12204000"/>
              <a:gd name="connsiteY1139" fmla="*/ 3187520 h 6876000"/>
              <a:gd name="connsiteX1140" fmla="*/ 6060137 w 12204000"/>
              <a:gd name="connsiteY1140" fmla="*/ 3192483 h 6876000"/>
              <a:gd name="connsiteX1141" fmla="*/ 6101959 w 12204000"/>
              <a:gd name="connsiteY1141" fmla="*/ 3194167 h 6876000"/>
              <a:gd name="connsiteX1142" fmla="*/ 6143775 w 12204000"/>
              <a:gd name="connsiteY1142" fmla="*/ 3192483 h 6876000"/>
              <a:gd name="connsiteX1143" fmla="*/ 6184661 w 12204000"/>
              <a:gd name="connsiteY1143" fmla="*/ 3187520 h 6876000"/>
              <a:gd name="connsiteX1144" fmla="*/ 6224486 w 12204000"/>
              <a:gd name="connsiteY1144" fmla="*/ 3179406 h 6876000"/>
              <a:gd name="connsiteX1145" fmla="*/ 6263119 w 12204000"/>
              <a:gd name="connsiteY1145" fmla="*/ 3168275 h 6876000"/>
              <a:gd name="connsiteX1146" fmla="*/ 6300428 w 12204000"/>
              <a:gd name="connsiteY1146" fmla="*/ 3154257 h 6876000"/>
              <a:gd name="connsiteX1147" fmla="*/ 6336281 w 12204000"/>
              <a:gd name="connsiteY1147" fmla="*/ 3137481 h 6876000"/>
              <a:gd name="connsiteX1148" fmla="*/ 6370547 w 12204000"/>
              <a:gd name="connsiteY1148" fmla="*/ 3118078 h 6876000"/>
              <a:gd name="connsiteX1149" fmla="*/ 6403096 w 12204000"/>
              <a:gd name="connsiteY1149" fmla="*/ 3096180 h 6876000"/>
              <a:gd name="connsiteX1150" fmla="*/ 6433795 w 12204000"/>
              <a:gd name="connsiteY1150" fmla="*/ 3071917 h 6876000"/>
              <a:gd name="connsiteX1151" fmla="*/ 6462514 w 12204000"/>
              <a:gd name="connsiteY1151" fmla="*/ 3045420 h 6876000"/>
              <a:gd name="connsiteX1152" fmla="*/ 6489121 w 12204000"/>
              <a:gd name="connsiteY1152" fmla="*/ 3016820 h 6876000"/>
              <a:gd name="connsiteX1153" fmla="*/ 6513484 w 12204000"/>
              <a:gd name="connsiteY1153" fmla="*/ 2986246 h 6876000"/>
              <a:gd name="connsiteX1154" fmla="*/ 6535472 w 12204000"/>
              <a:gd name="connsiteY1154" fmla="*/ 2953832 h 6876000"/>
              <a:gd name="connsiteX1155" fmla="*/ 6554956 w 12204000"/>
              <a:gd name="connsiteY1155" fmla="*/ 2919706 h 6876000"/>
              <a:gd name="connsiteX1156" fmla="*/ 6571802 w 12204000"/>
              <a:gd name="connsiteY1156" fmla="*/ 2883998 h 6876000"/>
              <a:gd name="connsiteX1157" fmla="*/ 6585879 w 12204000"/>
              <a:gd name="connsiteY1157" fmla="*/ 2846843 h 6876000"/>
              <a:gd name="connsiteX1158" fmla="*/ 6597058 w 12204000"/>
              <a:gd name="connsiteY1158" fmla="*/ 2808367 h 6876000"/>
              <a:gd name="connsiteX1159" fmla="*/ 6605204 w 12204000"/>
              <a:gd name="connsiteY1159" fmla="*/ 2768702 h 6876000"/>
              <a:gd name="connsiteX1160" fmla="*/ 6610189 w 12204000"/>
              <a:gd name="connsiteY1160" fmla="*/ 2727982 h 6876000"/>
              <a:gd name="connsiteX1161" fmla="*/ 6611880 w 12204000"/>
              <a:gd name="connsiteY1161" fmla="*/ 2686336 h 6876000"/>
              <a:gd name="connsiteX1162" fmla="*/ 6610189 w 12204000"/>
              <a:gd name="connsiteY1162" fmla="*/ 2644684 h 6876000"/>
              <a:gd name="connsiteX1163" fmla="*/ 6605204 w 12204000"/>
              <a:gd name="connsiteY1163" fmla="*/ 2603960 h 6876000"/>
              <a:gd name="connsiteX1164" fmla="*/ 6597058 w 12204000"/>
              <a:gd name="connsiteY1164" fmla="*/ 2564293 h 6876000"/>
              <a:gd name="connsiteX1165" fmla="*/ 6585879 w 12204000"/>
              <a:gd name="connsiteY1165" fmla="*/ 2525815 h 6876000"/>
              <a:gd name="connsiteX1166" fmla="*/ 6571802 w 12204000"/>
              <a:gd name="connsiteY1166" fmla="*/ 2488655 h 6876000"/>
              <a:gd name="connsiteX1167" fmla="*/ 6554956 w 12204000"/>
              <a:gd name="connsiteY1167" fmla="*/ 2452946 h 6876000"/>
              <a:gd name="connsiteX1168" fmla="*/ 6535472 w 12204000"/>
              <a:gd name="connsiteY1168" fmla="*/ 2418818 h 6876000"/>
              <a:gd name="connsiteX1169" fmla="*/ 6513484 w 12204000"/>
              <a:gd name="connsiteY1169" fmla="*/ 2386400 h 6876000"/>
              <a:gd name="connsiteX1170" fmla="*/ 6489121 w 12204000"/>
              <a:gd name="connsiteY1170" fmla="*/ 2355824 h 6876000"/>
              <a:gd name="connsiteX1171" fmla="*/ 6462514 w 12204000"/>
              <a:gd name="connsiteY1171" fmla="*/ 2327221 h 6876000"/>
              <a:gd name="connsiteX1172" fmla="*/ 6433795 w 12204000"/>
              <a:gd name="connsiteY1172" fmla="*/ 2300722 h 6876000"/>
              <a:gd name="connsiteX1173" fmla="*/ 6403096 w 12204000"/>
              <a:gd name="connsiteY1173" fmla="*/ 2276458 h 6876000"/>
              <a:gd name="connsiteX1174" fmla="*/ 6370547 w 12204000"/>
              <a:gd name="connsiteY1174" fmla="*/ 2254558 h 6876000"/>
              <a:gd name="connsiteX1175" fmla="*/ 6336281 w 12204000"/>
              <a:gd name="connsiteY1175" fmla="*/ 2235154 h 6876000"/>
              <a:gd name="connsiteX1176" fmla="*/ 6300428 w 12204000"/>
              <a:gd name="connsiteY1176" fmla="*/ 2218376 h 6876000"/>
              <a:gd name="connsiteX1177" fmla="*/ 6263119 w 12204000"/>
              <a:gd name="connsiteY1177" fmla="*/ 2204357 h 6876000"/>
              <a:gd name="connsiteX1178" fmla="*/ 6224486 w 12204000"/>
              <a:gd name="connsiteY1178" fmla="*/ 2193224 h 6876000"/>
              <a:gd name="connsiteX1179" fmla="*/ 6184661 w 12204000"/>
              <a:gd name="connsiteY1179" fmla="*/ 2185110 h 6876000"/>
              <a:gd name="connsiteX1180" fmla="*/ 6143775 w 12204000"/>
              <a:gd name="connsiteY1180" fmla="*/ 2180146 h 6876000"/>
              <a:gd name="connsiteX1181" fmla="*/ 0 w 12204000"/>
              <a:gd name="connsiteY1181" fmla="*/ 0 h 6876000"/>
              <a:gd name="connsiteX1182" fmla="*/ 12204000 w 12204000"/>
              <a:gd name="connsiteY1182" fmla="*/ 0 h 6876000"/>
              <a:gd name="connsiteX1183" fmla="*/ 12204000 w 12204000"/>
              <a:gd name="connsiteY1183" fmla="*/ 6876000 h 6876000"/>
              <a:gd name="connsiteX1184" fmla="*/ 0 w 12204000"/>
              <a:gd name="connsiteY1184" fmla="*/ 6876000 h 68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</a:cxnLst>
            <a:rect l="l" t="t" r="r" b="b"/>
            <a:pathLst>
              <a:path w="12204000" h="6876000">
                <a:moveTo>
                  <a:pt x="6064418" y="3662384"/>
                </a:moveTo>
                <a:lnTo>
                  <a:pt x="6064418" y="3696791"/>
                </a:lnTo>
                <a:lnTo>
                  <a:pt x="6063390" y="3710162"/>
                </a:lnTo>
                <a:lnTo>
                  <a:pt x="6057137" y="3729369"/>
                </a:lnTo>
                <a:lnTo>
                  <a:pt x="6045015" y="3744931"/>
                </a:lnTo>
                <a:lnTo>
                  <a:pt x="6041086" y="3748401"/>
                </a:lnTo>
                <a:lnTo>
                  <a:pt x="6023197" y="3758983"/>
                </a:lnTo>
                <a:lnTo>
                  <a:pt x="6004240" y="3762443"/>
                </a:lnTo>
                <a:lnTo>
                  <a:pt x="5997763" y="3761952"/>
                </a:lnTo>
                <a:lnTo>
                  <a:pt x="5979171" y="3751325"/>
                </a:lnTo>
                <a:lnTo>
                  <a:pt x="5972896" y="3730523"/>
                </a:lnTo>
                <a:lnTo>
                  <a:pt x="5975663" y="3717329"/>
                </a:lnTo>
                <a:lnTo>
                  <a:pt x="5985707" y="3702918"/>
                </a:lnTo>
                <a:lnTo>
                  <a:pt x="6003152" y="3689375"/>
                </a:lnTo>
                <a:lnTo>
                  <a:pt x="6028060" y="3676772"/>
                </a:lnTo>
                <a:lnTo>
                  <a:pt x="6045632" y="3669249"/>
                </a:lnTo>
                <a:lnTo>
                  <a:pt x="6057533" y="3664255"/>
                </a:lnTo>
                <a:close/>
                <a:moveTo>
                  <a:pt x="5261656" y="3662384"/>
                </a:moveTo>
                <a:lnTo>
                  <a:pt x="5261656" y="3696791"/>
                </a:lnTo>
                <a:lnTo>
                  <a:pt x="5260622" y="3710174"/>
                </a:lnTo>
                <a:lnTo>
                  <a:pt x="5254346" y="3729374"/>
                </a:lnTo>
                <a:lnTo>
                  <a:pt x="5242213" y="3744931"/>
                </a:lnTo>
                <a:lnTo>
                  <a:pt x="5238306" y="3748390"/>
                </a:lnTo>
                <a:lnTo>
                  <a:pt x="5220422" y="3758980"/>
                </a:lnTo>
                <a:lnTo>
                  <a:pt x="5201459" y="3762443"/>
                </a:lnTo>
                <a:lnTo>
                  <a:pt x="5194993" y="3761956"/>
                </a:lnTo>
                <a:lnTo>
                  <a:pt x="5176398" y="3751330"/>
                </a:lnTo>
                <a:lnTo>
                  <a:pt x="5170135" y="3730523"/>
                </a:lnTo>
                <a:lnTo>
                  <a:pt x="5172895" y="3717337"/>
                </a:lnTo>
                <a:lnTo>
                  <a:pt x="5182931" y="3702922"/>
                </a:lnTo>
                <a:lnTo>
                  <a:pt x="5200370" y="3689378"/>
                </a:lnTo>
                <a:lnTo>
                  <a:pt x="5225279" y="3676772"/>
                </a:lnTo>
                <a:lnTo>
                  <a:pt x="5242831" y="3669249"/>
                </a:lnTo>
                <a:lnTo>
                  <a:pt x="5254751" y="3664255"/>
                </a:lnTo>
                <a:close/>
                <a:moveTo>
                  <a:pt x="6887749" y="3535425"/>
                </a:moveTo>
                <a:lnTo>
                  <a:pt x="6901363" y="3536533"/>
                </a:lnTo>
                <a:lnTo>
                  <a:pt x="6920361" y="3542389"/>
                </a:lnTo>
                <a:lnTo>
                  <a:pt x="6937414" y="3553279"/>
                </a:lnTo>
                <a:lnTo>
                  <a:pt x="6952365" y="3569215"/>
                </a:lnTo>
                <a:lnTo>
                  <a:pt x="6958943" y="3578994"/>
                </a:lnTo>
                <a:lnTo>
                  <a:pt x="6967253" y="3595745"/>
                </a:lnTo>
                <a:lnTo>
                  <a:pt x="6973240" y="3614470"/>
                </a:lnTo>
                <a:lnTo>
                  <a:pt x="6976861" y="3635211"/>
                </a:lnTo>
                <a:lnTo>
                  <a:pt x="6978077" y="3658010"/>
                </a:lnTo>
                <a:lnTo>
                  <a:pt x="6978060" y="3660782"/>
                </a:lnTo>
                <a:lnTo>
                  <a:pt x="6975735" y="3689039"/>
                </a:lnTo>
                <a:lnTo>
                  <a:pt x="6969704" y="3713501"/>
                </a:lnTo>
                <a:lnTo>
                  <a:pt x="6960272" y="3733966"/>
                </a:lnTo>
                <a:lnTo>
                  <a:pt x="6947746" y="3750233"/>
                </a:lnTo>
                <a:lnTo>
                  <a:pt x="6932429" y="3762102"/>
                </a:lnTo>
                <a:lnTo>
                  <a:pt x="6914630" y="3769372"/>
                </a:lnTo>
                <a:lnTo>
                  <a:pt x="6894655" y="3771839"/>
                </a:lnTo>
                <a:lnTo>
                  <a:pt x="6878976" y="3770548"/>
                </a:lnTo>
                <a:lnTo>
                  <a:pt x="6859930" y="3764929"/>
                </a:lnTo>
                <a:lnTo>
                  <a:pt x="6843170" y="3755040"/>
                </a:lnTo>
                <a:lnTo>
                  <a:pt x="6828931" y="3741083"/>
                </a:lnTo>
                <a:lnTo>
                  <a:pt x="6817448" y="3723260"/>
                </a:lnTo>
                <a:lnTo>
                  <a:pt x="6808956" y="3701769"/>
                </a:lnTo>
                <a:lnTo>
                  <a:pt x="6803689" y="3676815"/>
                </a:lnTo>
                <a:lnTo>
                  <a:pt x="6801881" y="3648598"/>
                </a:lnTo>
                <a:lnTo>
                  <a:pt x="6801922" y="3644441"/>
                </a:lnTo>
                <a:lnTo>
                  <a:pt x="6804523" y="3616571"/>
                </a:lnTo>
                <a:lnTo>
                  <a:pt x="6810930" y="3592509"/>
                </a:lnTo>
                <a:lnTo>
                  <a:pt x="6820794" y="3572427"/>
                </a:lnTo>
                <a:lnTo>
                  <a:pt x="6833759" y="3556502"/>
                </a:lnTo>
                <a:lnTo>
                  <a:pt x="6849475" y="3544910"/>
                </a:lnTo>
                <a:lnTo>
                  <a:pt x="6867589" y="3537826"/>
                </a:lnTo>
                <a:close/>
                <a:moveTo>
                  <a:pt x="5736274" y="3534825"/>
                </a:moveTo>
                <a:lnTo>
                  <a:pt x="5750717" y="3536177"/>
                </a:lnTo>
                <a:lnTo>
                  <a:pt x="5770867" y="3543688"/>
                </a:lnTo>
                <a:lnTo>
                  <a:pt x="5786599" y="3557282"/>
                </a:lnTo>
                <a:lnTo>
                  <a:pt x="5796922" y="3576393"/>
                </a:lnTo>
                <a:lnTo>
                  <a:pt x="5800851" y="3600456"/>
                </a:lnTo>
                <a:lnTo>
                  <a:pt x="5666046" y="3600456"/>
                </a:lnTo>
                <a:lnTo>
                  <a:pt x="5671502" y="3581830"/>
                </a:lnTo>
                <a:lnTo>
                  <a:pt x="5682055" y="3562618"/>
                </a:lnTo>
                <a:lnTo>
                  <a:pt x="5696614" y="3547779"/>
                </a:lnTo>
                <a:lnTo>
                  <a:pt x="5714809" y="3538214"/>
                </a:lnTo>
                <a:close/>
                <a:moveTo>
                  <a:pt x="6278124" y="3518565"/>
                </a:moveTo>
                <a:lnTo>
                  <a:pt x="6263350" y="3519444"/>
                </a:lnTo>
                <a:lnTo>
                  <a:pt x="6244910" y="3520326"/>
                </a:lnTo>
                <a:lnTo>
                  <a:pt x="6223686" y="3521096"/>
                </a:lnTo>
                <a:lnTo>
                  <a:pt x="6199738" y="3521688"/>
                </a:lnTo>
                <a:lnTo>
                  <a:pt x="6197828" y="3535419"/>
                </a:lnTo>
                <a:lnTo>
                  <a:pt x="6211594" y="3543746"/>
                </a:lnTo>
                <a:lnTo>
                  <a:pt x="6222849" y="3558668"/>
                </a:lnTo>
                <a:lnTo>
                  <a:pt x="6227937" y="3581070"/>
                </a:lnTo>
                <a:lnTo>
                  <a:pt x="6228959" y="3595815"/>
                </a:lnTo>
                <a:lnTo>
                  <a:pt x="6229609" y="3615559"/>
                </a:lnTo>
                <a:lnTo>
                  <a:pt x="6229827" y="3639876"/>
                </a:lnTo>
                <a:lnTo>
                  <a:pt x="6229827" y="3708033"/>
                </a:lnTo>
                <a:lnTo>
                  <a:pt x="6231127" y="3728855"/>
                </a:lnTo>
                <a:lnTo>
                  <a:pt x="6235356" y="3748497"/>
                </a:lnTo>
                <a:lnTo>
                  <a:pt x="6242384" y="3764929"/>
                </a:lnTo>
                <a:lnTo>
                  <a:pt x="6255437" y="3781127"/>
                </a:lnTo>
                <a:lnTo>
                  <a:pt x="6271557" y="3792597"/>
                </a:lnTo>
                <a:lnTo>
                  <a:pt x="6290834" y="3799521"/>
                </a:lnTo>
                <a:lnTo>
                  <a:pt x="6313208" y="3801843"/>
                </a:lnTo>
                <a:lnTo>
                  <a:pt x="6318472" y="3801669"/>
                </a:lnTo>
                <a:lnTo>
                  <a:pt x="6338644" y="3797689"/>
                </a:lnTo>
                <a:lnTo>
                  <a:pt x="6357133" y="3788939"/>
                </a:lnTo>
                <a:lnTo>
                  <a:pt x="6373474" y="3776070"/>
                </a:lnTo>
                <a:lnTo>
                  <a:pt x="6387199" y="3759730"/>
                </a:lnTo>
                <a:lnTo>
                  <a:pt x="6397843" y="3740571"/>
                </a:lnTo>
                <a:lnTo>
                  <a:pt x="6398481" y="3741168"/>
                </a:lnTo>
                <a:lnTo>
                  <a:pt x="6400371" y="3798719"/>
                </a:lnTo>
                <a:lnTo>
                  <a:pt x="6413546" y="3801843"/>
                </a:lnTo>
                <a:lnTo>
                  <a:pt x="6422274" y="3794560"/>
                </a:lnTo>
                <a:lnTo>
                  <a:pt x="6438546" y="3782413"/>
                </a:lnTo>
                <a:lnTo>
                  <a:pt x="6455254" y="3771883"/>
                </a:lnTo>
                <a:lnTo>
                  <a:pt x="6472489" y="3763058"/>
                </a:lnTo>
                <a:lnTo>
                  <a:pt x="6472489" y="3749924"/>
                </a:lnTo>
                <a:lnTo>
                  <a:pt x="6462931" y="3747696"/>
                </a:lnTo>
                <a:lnTo>
                  <a:pt x="6447194" y="3737227"/>
                </a:lnTo>
                <a:lnTo>
                  <a:pt x="6441724" y="3714282"/>
                </a:lnTo>
                <a:lnTo>
                  <a:pt x="6440806" y="3701280"/>
                </a:lnTo>
                <a:lnTo>
                  <a:pt x="6440108" y="3681748"/>
                </a:lnTo>
                <a:lnTo>
                  <a:pt x="6439873" y="3658004"/>
                </a:lnTo>
                <a:lnTo>
                  <a:pt x="6439925" y="3626882"/>
                </a:lnTo>
                <a:lnTo>
                  <a:pt x="6440212" y="3615988"/>
                </a:lnTo>
                <a:lnTo>
                  <a:pt x="6440768" y="3599709"/>
                </a:lnTo>
                <a:lnTo>
                  <a:pt x="6441613" y="3578045"/>
                </a:lnTo>
                <a:lnTo>
                  <a:pt x="6442766" y="3550996"/>
                </a:lnTo>
                <a:lnTo>
                  <a:pt x="6444251" y="3518565"/>
                </a:lnTo>
                <a:lnTo>
                  <a:pt x="6429500" y="3519443"/>
                </a:lnTo>
                <a:lnTo>
                  <a:pt x="6411064" y="3520326"/>
                </a:lnTo>
                <a:lnTo>
                  <a:pt x="6389838" y="3521096"/>
                </a:lnTo>
                <a:lnTo>
                  <a:pt x="6365884" y="3521688"/>
                </a:lnTo>
                <a:lnTo>
                  <a:pt x="6364013" y="3535419"/>
                </a:lnTo>
                <a:lnTo>
                  <a:pt x="6378119" y="3544015"/>
                </a:lnTo>
                <a:lnTo>
                  <a:pt x="6389437" y="3558825"/>
                </a:lnTo>
                <a:lnTo>
                  <a:pt x="6394103" y="3581070"/>
                </a:lnTo>
                <a:lnTo>
                  <a:pt x="6395125" y="3595815"/>
                </a:lnTo>
                <a:lnTo>
                  <a:pt x="6395775" y="3615559"/>
                </a:lnTo>
                <a:lnTo>
                  <a:pt x="6395993" y="3639876"/>
                </a:lnTo>
                <a:lnTo>
                  <a:pt x="6395993" y="3683657"/>
                </a:lnTo>
                <a:lnTo>
                  <a:pt x="6395650" y="3692248"/>
                </a:lnTo>
                <a:lnTo>
                  <a:pt x="6390839" y="3715160"/>
                </a:lnTo>
                <a:lnTo>
                  <a:pt x="6380726" y="3734223"/>
                </a:lnTo>
                <a:lnTo>
                  <a:pt x="6365779" y="3748727"/>
                </a:lnTo>
                <a:lnTo>
                  <a:pt x="6346467" y="3757953"/>
                </a:lnTo>
                <a:lnTo>
                  <a:pt x="6323259" y="3761187"/>
                </a:lnTo>
                <a:lnTo>
                  <a:pt x="6304501" y="3758273"/>
                </a:lnTo>
                <a:lnTo>
                  <a:pt x="6287865" y="3747582"/>
                </a:lnTo>
                <a:lnTo>
                  <a:pt x="6277365" y="3728977"/>
                </a:lnTo>
                <a:lnTo>
                  <a:pt x="6273707" y="3702402"/>
                </a:lnTo>
                <a:lnTo>
                  <a:pt x="6273759" y="3626880"/>
                </a:lnTo>
                <a:lnTo>
                  <a:pt x="6274047" y="3615988"/>
                </a:lnTo>
                <a:lnTo>
                  <a:pt x="6274605" y="3599708"/>
                </a:lnTo>
                <a:lnTo>
                  <a:pt x="6275458" y="3578043"/>
                </a:lnTo>
                <a:lnTo>
                  <a:pt x="6276623" y="3550996"/>
                </a:lnTo>
                <a:close/>
                <a:moveTo>
                  <a:pt x="6019922" y="3507919"/>
                </a:moveTo>
                <a:lnTo>
                  <a:pt x="6005918" y="3509003"/>
                </a:lnTo>
                <a:lnTo>
                  <a:pt x="5984769" y="3514818"/>
                </a:lnTo>
                <a:lnTo>
                  <a:pt x="5966042" y="3524759"/>
                </a:lnTo>
                <a:lnTo>
                  <a:pt x="5950691" y="3537804"/>
                </a:lnTo>
                <a:lnTo>
                  <a:pt x="5939662" y="3552933"/>
                </a:lnTo>
                <a:lnTo>
                  <a:pt x="5951563" y="3572952"/>
                </a:lnTo>
                <a:lnTo>
                  <a:pt x="5957284" y="3568707"/>
                </a:lnTo>
                <a:lnTo>
                  <a:pt x="5976493" y="3556897"/>
                </a:lnTo>
                <a:lnTo>
                  <a:pt x="5994656" y="3549733"/>
                </a:lnTo>
                <a:lnTo>
                  <a:pt x="6011763" y="3547322"/>
                </a:lnTo>
                <a:lnTo>
                  <a:pt x="6015844" y="3547427"/>
                </a:lnTo>
                <a:lnTo>
                  <a:pt x="6036342" y="3552325"/>
                </a:lnTo>
                <a:lnTo>
                  <a:pt x="6051284" y="3564813"/>
                </a:lnTo>
                <a:lnTo>
                  <a:pt x="6054964" y="3570186"/>
                </a:lnTo>
                <a:lnTo>
                  <a:pt x="6062054" y="3587996"/>
                </a:lnTo>
                <a:lnTo>
                  <a:pt x="6064418" y="3609847"/>
                </a:lnTo>
                <a:lnTo>
                  <a:pt x="6064418" y="3640494"/>
                </a:lnTo>
                <a:lnTo>
                  <a:pt x="6059349" y="3641821"/>
                </a:lnTo>
                <a:lnTo>
                  <a:pt x="6037031" y="3648242"/>
                </a:lnTo>
                <a:lnTo>
                  <a:pt x="6016753" y="3655105"/>
                </a:lnTo>
                <a:lnTo>
                  <a:pt x="5998487" y="3662440"/>
                </a:lnTo>
                <a:lnTo>
                  <a:pt x="5982213" y="3670275"/>
                </a:lnTo>
                <a:lnTo>
                  <a:pt x="5967902" y="3678643"/>
                </a:lnTo>
                <a:lnTo>
                  <a:pt x="5954116" y="3688834"/>
                </a:lnTo>
                <a:lnTo>
                  <a:pt x="5939814" y="3704503"/>
                </a:lnTo>
                <a:lnTo>
                  <a:pt x="5931237" y="3721926"/>
                </a:lnTo>
                <a:lnTo>
                  <a:pt x="5928380" y="3741168"/>
                </a:lnTo>
                <a:lnTo>
                  <a:pt x="5929107" y="3750976"/>
                </a:lnTo>
                <a:lnTo>
                  <a:pt x="5936040" y="3771069"/>
                </a:lnTo>
                <a:lnTo>
                  <a:pt x="5949645" y="3786752"/>
                </a:lnTo>
                <a:lnTo>
                  <a:pt x="5969105" y="3796952"/>
                </a:lnTo>
                <a:lnTo>
                  <a:pt x="5993592" y="3800590"/>
                </a:lnTo>
                <a:lnTo>
                  <a:pt x="6004982" y="3799808"/>
                </a:lnTo>
                <a:lnTo>
                  <a:pt x="6023994" y="3794324"/>
                </a:lnTo>
                <a:lnTo>
                  <a:pt x="6040581" y="3783637"/>
                </a:lnTo>
                <a:lnTo>
                  <a:pt x="6054705" y="3767783"/>
                </a:lnTo>
                <a:lnTo>
                  <a:pt x="6066328" y="3746800"/>
                </a:lnTo>
                <a:lnTo>
                  <a:pt x="6067966" y="3748823"/>
                </a:lnTo>
                <a:lnTo>
                  <a:pt x="6075064" y="3768007"/>
                </a:lnTo>
                <a:lnTo>
                  <a:pt x="6087727" y="3782304"/>
                </a:lnTo>
                <a:lnTo>
                  <a:pt x="6106710" y="3791554"/>
                </a:lnTo>
                <a:lnTo>
                  <a:pt x="6132775" y="3795596"/>
                </a:lnTo>
                <a:lnTo>
                  <a:pt x="6140934" y="3770561"/>
                </a:lnTo>
                <a:lnTo>
                  <a:pt x="6126625" y="3761294"/>
                </a:lnTo>
                <a:lnTo>
                  <a:pt x="6114545" y="3745448"/>
                </a:lnTo>
                <a:lnTo>
                  <a:pt x="6109551" y="3724910"/>
                </a:lnTo>
                <a:lnTo>
                  <a:pt x="6109017" y="3711534"/>
                </a:lnTo>
                <a:lnTo>
                  <a:pt x="6108508" y="3691991"/>
                </a:lnTo>
                <a:lnTo>
                  <a:pt x="6108298" y="3668016"/>
                </a:lnTo>
                <a:lnTo>
                  <a:pt x="6108298" y="3607976"/>
                </a:lnTo>
                <a:lnTo>
                  <a:pt x="6107886" y="3596547"/>
                </a:lnTo>
                <a:lnTo>
                  <a:pt x="6104794" y="3576031"/>
                </a:lnTo>
                <a:lnTo>
                  <a:pt x="6098672" y="3557333"/>
                </a:lnTo>
                <a:lnTo>
                  <a:pt x="6089512" y="3540455"/>
                </a:lnTo>
                <a:lnTo>
                  <a:pt x="6078240" y="3527489"/>
                </a:lnTo>
                <a:lnTo>
                  <a:pt x="6062087" y="3516575"/>
                </a:lnTo>
                <a:lnTo>
                  <a:pt x="6042649" y="3510072"/>
                </a:lnTo>
                <a:close/>
                <a:moveTo>
                  <a:pt x="5217139" y="3507919"/>
                </a:moveTo>
                <a:lnTo>
                  <a:pt x="5203123" y="3509003"/>
                </a:lnTo>
                <a:lnTo>
                  <a:pt x="5181961" y="3514818"/>
                </a:lnTo>
                <a:lnTo>
                  <a:pt x="5163233" y="3524759"/>
                </a:lnTo>
                <a:lnTo>
                  <a:pt x="5147889" y="3537804"/>
                </a:lnTo>
                <a:lnTo>
                  <a:pt x="5136881" y="3552933"/>
                </a:lnTo>
                <a:lnTo>
                  <a:pt x="5148803" y="3572952"/>
                </a:lnTo>
                <a:lnTo>
                  <a:pt x="5154506" y="3568720"/>
                </a:lnTo>
                <a:lnTo>
                  <a:pt x="5173709" y="3556903"/>
                </a:lnTo>
                <a:lnTo>
                  <a:pt x="5191864" y="3549735"/>
                </a:lnTo>
                <a:lnTo>
                  <a:pt x="5208980" y="3547322"/>
                </a:lnTo>
                <a:lnTo>
                  <a:pt x="5213026" y="3547425"/>
                </a:lnTo>
                <a:lnTo>
                  <a:pt x="5233547" y="3552319"/>
                </a:lnTo>
                <a:lnTo>
                  <a:pt x="5248462" y="3564813"/>
                </a:lnTo>
                <a:lnTo>
                  <a:pt x="5252167" y="3570199"/>
                </a:lnTo>
                <a:lnTo>
                  <a:pt x="5259285" y="3588003"/>
                </a:lnTo>
                <a:lnTo>
                  <a:pt x="5261656" y="3609847"/>
                </a:lnTo>
                <a:lnTo>
                  <a:pt x="5261656" y="3640494"/>
                </a:lnTo>
                <a:lnTo>
                  <a:pt x="5256521" y="3641837"/>
                </a:lnTo>
                <a:lnTo>
                  <a:pt x="5234205" y="3648256"/>
                </a:lnTo>
                <a:lnTo>
                  <a:pt x="5213933" y="3655116"/>
                </a:lnTo>
                <a:lnTo>
                  <a:pt x="5195675" y="3662448"/>
                </a:lnTo>
                <a:lnTo>
                  <a:pt x="5179401" y="3670280"/>
                </a:lnTo>
                <a:lnTo>
                  <a:pt x="5165080" y="3678643"/>
                </a:lnTo>
                <a:lnTo>
                  <a:pt x="5151322" y="3688821"/>
                </a:lnTo>
                <a:lnTo>
                  <a:pt x="5137025" y="3704494"/>
                </a:lnTo>
                <a:lnTo>
                  <a:pt x="5128454" y="3721922"/>
                </a:lnTo>
                <a:lnTo>
                  <a:pt x="5125599" y="3741168"/>
                </a:lnTo>
                <a:lnTo>
                  <a:pt x="5126322" y="3750960"/>
                </a:lnTo>
                <a:lnTo>
                  <a:pt x="5133249" y="3771059"/>
                </a:lnTo>
                <a:lnTo>
                  <a:pt x="5146849" y="3786748"/>
                </a:lnTo>
                <a:lnTo>
                  <a:pt x="5166303" y="3796950"/>
                </a:lnTo>
                <a:lnTo>
                  <a:pt x="5190792" y="3800590"/>
                </a:lnTo>
                <a:lnTo>
                  <a:pt x="5202183" y="3799808"/>
                </a:lnTo>
                <a:lnTo>
                  <a:pt x="5221197" y="3794324"/>
                </a:lnTo>
                <a:lnTo>
                  <a:pt x="5237788" y="3783637"/>
                </a:lnTo>
                <a:lnTo>
                  <a:pt x="5251911" y="3767783"/>
                </a:lnTo>
                <a:lnTo>
                  <a:pt x="5263527" y="3746800"/>
                </a:lnTo>
                <a:lnTo>
                  <a:pt x="5265185" y="3748823"/>
                </a:lnTo>
                <a:lnTo>
                  <a:pt x="5272277" y="3768007"/>
                </a:lnTo>
                <a:lnTo>
                  <a:pt x="5284930" y="3782304"/>
                </a:lnTo>
                <a:lnTo>
                  <a:pt x="5303912" y="3791554"/>
                </a:lnTo>
                <a:lnTo>
                  <a:pt x="5329994" y="3795596"/>
                </a:lnTo>
                <a:lnTo>
                  <a:pt x="5338153" y="3770561"/>
                </a:lnTo>
                <a:lnTo>
                  <a:pt x="5323824" y="3761294"/>
                </a:lnTo>
                <a:lnTo>
                  <a:pt x="5311746" y="3745448"/>
                </a:lnTo>
                <a:lnTo>
                  <a:pt x="5306770" y="3724910"/>
                </a:lnTo>
                <a:lnTo>
                  <a:pt x="5306241" y="3711534"/>
                </a:lnTo>
                <a:lnTo>
                  <a:pt x="5305743" y="3691991"/>
                </a:lnTo>
                <a:lnTo>
                  <a:pt x="5305537" y="3668016"/>
                </a:lnTo>
                <a:lnTo>
                  <a:pt x="5305537" y="3607976"/>
                </a:lnTo>
                <a:lnTo>
                  <a:pt x="5305122" y="3596542"/>
                </a:lnTo>
                <a:lnTo>
                  <a:pt x="5302019" y="3576028"/>
                </a:lnTo>
                <a:lnTo>
                  <a:pt x="5295885" y="3557331"/>
                </a:lnTo>
                <a:lnTo>
                  <a:pt x="5286731" y="3540455"/>
                </a:lnTo>
                <a:lnTo>
                  <a:pt x="5275456" y="3527489"/>
                </a:lnTo>
                <a:lnTo>
                  <a:pt x="5259293" y="3516575"/>
                </a:lnTo>
                <a:lnTo>
                  <a:pt x="5239850" y="3510072"/>
                </a:lnTo>
                <a:close/>
                <a:moveTo>
                  <a:pt x="5750084" y="3506667"/>
                </a:moveTo>
                <a:lnTo>
                  <a:pt x="5741825" y="3506888"/>
                </a:lnTo>
                <a:lnTo>
                  <a:pt x="5721314" y="3509535"/>
                </a:lnTo>
                <a:lnTo>
                  <a:pt x="5702101" y="3515190"/>
                </a:lnTo>
                <a:lnTo>
                  <a:pt x="5684187" y="3523878"/>
                </a:lnTo>
                <a:lnTo>
                  <a:pt x="5667572" y="3535623"/>
                </a:lnTo>
                <a:lnTo>
                  <a:pt x="5652255" y="3550447"/>
                </a:lnTo>
                <a:lnTo>
                  <a:pt x="5641948" y="3563226"/>
                </a:lnTo>
                <a:lnTo>
                  <a:pt x="5631440" y="3579986"/>
                </a:lnTo>
                <a:lnTo>
                  <a:pt x="5623265" y="3597967"/>
                </a:lnTo>
                <a:lnTo>
                  <a:pt x="5617426" y="3617166"/>
                </a:lnTo>
                <a:lnTo>
                  <a:pt x="5613922" y="3637591"/>
                </a:lnTo>
                <a:lnTo>
                  <a:pt x="5612754" y="3659240"/>
                </a:lnTo>
                <a:lnTo>
                  <a:pt x="5612933" y="3667511"/>
                </a:lnTo>
                <a:lnTo>
                  <a:pt x="5615119" y="3688360"/>
                </a:lnTo>
                <a:lnTo>
                  <a:pt x="5619806" y="3707980"/>
                </a:lnTo>
                <a:lnTo>
                  <a:pt x="5627018" y="3726421"/>
                </a:lnTo>
                <a:lnTo>
                  <a:pt x="5636779" y="3743730"/>
                </a:lnTo>
                <a:lnTo>
                  <a:pt x="5649110" y="3759956"/>
                </a:lnTo>
                <a:lnTo>
                  <a:pt x="5666833" y="3776893"/>
                </a:lnTo>
                <a:lnTo>
                  <a:pt x="5683602" y="3787847"/>
                </a:lnTo>
                <a:lnTo>
                  <a:pt x="5701918" y="3795641"/>
                </a:lnTo>
                <a:lnTo>
                  <a:pt x="5721776" y="3800298"/>
                </a:lnTo>
                <a:lnTo>
                  <a:pt x="5743179" y="3801846"/>
                </a:lnTo>
                <a:lnTo>
                  <a:pt x="5744720" y="3801835"/>
                </a:lnTo>
                <a:lnTo>
                  <a:pt x="5766106" y="3799510"/>
                </a:lnTo>
                <a:lnTo>
                  <a:pt x="5785748" y="3793331"/>
                </a:lnTo>
                <a:lnTo>
                  <a:pt x="5803559" y="3783629"/>
                </a:lnTo>
                <a:lnTo>
                  <a:pt x="5819451" y="3770731"/>
                </a:lnTo>
                <a:lnTo>
                  <a:pt x="5833341" y="3754971"/>
                </a:lnTo>
                <a:lnTo>
                  <a:pt x="5845138" y="3736675"/>
                </a:lnTo>
                <a:lnTo>
                  <a:pt x="5854759" y="3716175"/>
                </a:lnTo>
                <a:lnTo>
                  <a:pt x="5839736" y="3706763"/>
                </a:lnTo>
                <a:lnTo>
                  <a:pt x="5836718" y="3710996"/>
                </a:lnTo>
                <a:lnTo>
                  <a:pt x="5821885" y="3728783"/>
                </a:lnTo>
                <a:lnTo>
                  <a:pt x="5806463" y="3741923"/>
                </a:lnTo>
                <a:lnTo>
                  <a:pt x="5789729" y="3750814"/>
                </a:lnTo>
                <a:lnTo>
                  <a:pt x="5770958" y="3755856"/>
                </a:lnTo>
                <a:lnTo>
                  <a:pt x="5749428" y="3757448"/>
                </a:lnTo>
                <a:lnTo>
                  <a:pt x="5737792" y="3756724"/>
                </a:lnTo>
                <a:lnTo>
                  <a:pt x="5718272" y="3751715"/>
                </a:lnTo>
                <a:lnTo>
                  <a:pt x="5700832" y="3741944"/>
                </a:lnTo>
                <a:lnTo>
                  <a:pt x="5685468" y="3727420"/>
                </a:lnTo>
                <a:lnTo>
                  <a:pt x="5673585" y="3709387"/>
                </a:lnTo>
                <a:lnTo>
                  <a:pt x="5666235" y="3691369"/>
                </a:lnTo>
                <a:lnTo>
                  <a:pt x="5661861" y="3671362"/>
                </a:lnTo>
                <a:lnTo>
                  <a:pt x="5660414" y="3649251"/>
                </a:lnTo>
                <a:lnTo>
                  <a:pt x="5660414" y="3638624"/>
                </a:lnTo>
                <a:lnTo>
                  <a:pt x="5661032" y="3630485"/>
                </a:lnTo>
                <a:lnTo>
                  <a:pt x="5661668" y="3625490"/>
                </a:lnTo>
                <a:lnTo>
                  <a:pt x="5854759" y="3625490"/>
                </a:lnTo>
                <a:lnTo>
                  <a:pt x="5855397" y="3622365"/>
                </a:lnTo>
                <a:lnTo>
                  <a:pt x="5856013" y="3617372"/>
                </a:lnTo>
                <a:lnTo>
                  <a:pt x="5856010" y="3610085"/>
                </a:lnTo>
                <a:lnTo>
                  <a:pt x="5853992" y="3588834"/>
                </a:lnTo>
                <a:lnTo>
                  <a:pt x="5848241" y="3569483"/>
                </a:lnTo>
                <a:lnTo>
                  <a:pt x="5838697" y="3552080"/>
                </a:lnTo>
                <a:lnTo>
                  <a:pt x="5825307" y="3536676"/>
                </a:lnTo>
                <a:lnTo>
                  <a:pt x="5808439" y="3522976"/>
                </a:lnTo>
                <a:lnTo>
                  <a:pt x="5790797" y="3513916"/>
                </a:lnTo>
                <a:lnTo>
                  <a:pt x="5771346" y="3508479"/>
                </a:lnTo>
                <a:close/>
                <a:moveTo>
                  <a:pt x="6889661" y="3506650"/>
                </a:moveTo>
                <a:lnTo>
                  <a:pt x="6880964" y="3506902"/>
                </a:lnTo>
                <a:lnTo>
                  <a:pt x="6860732" y="3509610"/>
                </a:lnTo>
                <a:lnTo>
                  <a:pt x="6841595" y="3515297"/>
                </a:lnTo>
                <a:lnTo>
                  <a:pt x="6823597" y="3523984"/>
                </a:lnTo>
                <a:lnTo>
                  <a:pt x="6806789" y="3535693"/>
                </a:lnTo>
                <a:lnTo>
                  <a:pt x="6791215" y="3550449"/>
                </a:lnTo>
                <a:lnTo>
                  <a:pt x="6782979" y="3559929"/>
                </a:lnTo>
                <a:lnTo>
                  <a:pt x="6771346" y="3576531"/>
                </a:lnTo>
                <a:lnTo>
                  <a:pt x="6762259" y="3594244"/>
                </a:lnTo>
                <a:lnTo>
                  <a:pt x="6755741" y="3613088"/>
                </a:lnTo>
                <a:lnTo>
                  <a:pt x="6751812" y="3633084"/>
                </a:lnTo>
                <a:lnTo>
                  <a:pt x="6750499" y="3654248"/>
                </a:lnTo>
                <a:lnTo>
                  <a:pt x="6751023" y="3668445"/>
                </a:lnTo>
                <a:lnTo>
                  <a:pt x="6753879" y="3689196"/>
                </a:lnTo>
                <a:lnTo>
                  <a:pt x="6759243" y="3708659"/>
                </a:lnTo>
                <a:lnTo>
                  <a:pt x="6767139" y="3726832"/>
                </a:lnTo>
                <a:lnTo>
                  <a:pt x="6777589" y="3743714"/>
                </a:lnTo>
                <a:lnTo>
                  <a:pt x="6790618" y="3759302"/>
                </a:lnTo>
                <a:lnTo>
                  <a:pt x="6798993" y="3767386"/>
                </a:lnTo>
                <a:lnTo>
                  <a:pt x="6815059" y="3779726"/>
                </a:lnTo>
                <a:lnTo>
                  <a:pt x="6832513" y="3789363"/>
                </a:lnTo>
                <a:lnTo>
                  <a:pt x="6851312" y="3796273"/>
                </a:lnTo>
                <a:lnTo>
                  <a:pt x="6871409" y="3800436"/>
                </a:lnTo>
                <a:lnTo>
                  <a:pt x="6892765" y="3801829"/>
                </a:lnTo>
                <a:lnTo>
                  <a:pt x="6899500" y="3801677"/>
                </a:lnTo>
                <a:lnTo>
                  <a:pt x="6920027" y="3799187"/>
                </a:lnTo>
                <a:lnTo>
                  <a:pt x="6939253" y="3793643"/>
                </a:lnTo>
                <a:lnTo>
                  <a:pt x="6957201" y="3785047"/>
                </a:lnTo>
                <a:lnTo>
                  <a:pt x="6973890" y="3773402"/>
                </a:lnTo>
                <a:lnTo>
                  <a:pt x="6989340" y="3758705"/>
                </a:lnTo>
                <a:lnTo>
                  <a:pt x="6997804" y="3748903"/>
                </a:lnTo>
                <a:lnTo>
                  <a:pt x="7009267" y="3732230"/>
                </a:lnTo>
                <a:lnTo>
                  <a:pt x="7018144" y="3714409"/>
                </a:lnTo>
                <a:lnTo>
                  <a:pt x="7024457" y="3695459"/>
                </a:lnTo>
                <a:lnTo>
                  <a:pt x="7028227" y="3675400"/>
                </a:lnTo>
                <a:lnTo>
                  <a:pt x="7029479" y="3654248"/>
                </a:lnTo>
                <a:lnTo>
                  <a:pt x="7028953" y="3640024"/>
                </a:lnTo>
                <a:lnTo>
                  <a:pt x="7026090" y="3619276"/>
                </a:lnTo>
                <a:lnTo>
                  <a:pt x="7020720" y="3599816"/>
                </a:lnTo>
                <a:lnTo>
                  <a:pt x="7012821" y="3581647"/>
                </a:lnTo>
                <a:lnTo>
                  <a:pt x="7002368" y="3564766"/>
                </a:lnTo>
                <a:lnTo>
                  <a:pt x="6989340" y="3549175"/>
                </a:lnTo>
                <a:lnTo>
                  <a:pt x="6982744" y="3542546"/>
                </a:lnTo>
                <a:lnTo>
                  <a:pt x="6966932" y="3529692"/>
                </a:lnTo>
                <a:lnTo>
                  <a:pt x="6949714" y="3519649"/>
                </a:lnTo>
                <a:lnTo>
                  <a:pt x="6931094" y="3512445"/>
                </a:lnTo>
                <a:lnTo>
                  <a:pt x="6911075" y="3508103"/>
                </a:lnTo>
                <a:close/>
                <a:moveTo>
                  <a:pt x="7415588" y="3505431"/>
                </a:moveTo>
                <a:lnTo>
                  <a:pt x="7401155" y="3517603"/>
                </a:lnTo>
                <a:lnTo>
                  <a:pt x="7385181" y="3528926"/>
                </a:lnTo>
                <a:lnTo>
                  <a:pt x="7367799" y="3539431"/>
                </a:lnTo>
                <a:lnTo>
                  <a:pt x="7349121" y="3549171"/>
                </a:lnTo>
                <a:lnTo>
                  <a:pt x="7349121" y="3562346"/>
                </a:lnTo>
                <a:lnTo>
                  <a:pt x="7358361" y="3564546"/>
                </a:lnTo>
                <a:lnTo>
                  <a:pt x="7373915" y="3575005"/>
                </a:lnTo>
                <a:lnTo>
                  <a:pt x="7379827" y="3597947"/>
                </a:lnTo>
                <a:lnTo>
                  <a:pt x="7380853" y="3612704"/>
                </a:lnTo>
                <a:lnTo>
                  <a:pt x="7381490" y="3632447"/>
                </a:lnTo>
                <a:lnTo>
                  <a:pt x="7381696" y="3656771"/>
                </a:lnTo>
                <a:lnTo>
                  <a:pt x="7381696" y="3673732"/>
                </a:lnTo>
                <a:lnTo>
                  <a:pt x="7381482" y="3698157"/>
                </a:lnTo>
                <a:lnTo>
                  <a:pt x="7380864" y="3717882"/>
                </a:lnTo>
                <a:lnTo>
                  <a:pt x="7379827" y="3733048"/>
                </a:lnTo>
                <a:lnTo>
                  <a:pt x="7377693" y="3750429"/>
                </a:lnTo>
                <a:lnTo>
                  <a:pt x="7369665" y="3766976"/>
                </a:lnTo>
                <a:lnTo>
                  <a:pt x="7351608" y="3778082"/>
                </a:lnTo>
                <a:lnTo>
                  <a:pt x="7353479" y="3792451"/>
                </a:lnTo>
                <a:lnTo>
                  <a:pt x="7354328" y="3792379"/>
                </a:lnTo>
                <a:lnTo>
                  <a:pt x="7373172" y="3791213"/>
                </a:lnTo>
                <a:lnTo>
                  <a:pt x="7393651" y="3790637"/>
                </a:lnTo>
                <a:lnTo>
                  <a:pt x="7414654" y="3790651"/>
                </a:lnTo>
                <a:lnTo>
                  <a:pt x="7435077" y="3791256"/>
                </a:lnTo>
                <a:lnTo>
                  <a:pt x="7453815" y="3792451"/>
                </a:lnTo>
                <a:lnTo>
                  <a:pt x="7455706" y="3778082"/>
                </a:lnTo>
                <a:lnTo>
                  <a:pt x="7441671" y="3770682"/>
                </a:lnTo>
                <a:lnTo>
                  <a:pt x="7430789" y="3756501"/>
                </a:lnTo>
                <a:lnTo>
                  <a:pt x="7426831" y="3733048"/>
                </a:lnTo>
                <a:lnTo>
                  <a:pt x="7426223" y="3717006"/>
                </a:lnTo>
                <a:lnTo>
                  <a:pt x="7425763" y="3697045"/>
                </a:lnTo>
                <a:lnTo>
                  <a:pt x="7425577" y="3610463"/>
                </a:lnTo>
                <a:lnTo>
                  <a:pt x="7426099" y="3600802"/>
                </a:lnTo>
                <a:lnTo>
                  <a:pt x="7432094" y="3578722"/>
                </a:lnTo>
                <a:lnTo>
                  <a:pt x="7444325" y="3561625"/>
                </a:lnTo>
                <a:lnTo>
                  <a:pt x="7462214" y="3550583"/>
                </a:lnTo>
                <a:lnTo>
                  <a:pt x="7485177" y="3546664"/>
                </a:lnTo>
                <a:lnTo>
                  <a:pt x="7497893" y="3548290"/>
                </a:lnTo>
                <a:lnTo>
                  <a:pt x="7515894" y="3558359"/>
                </a:lnTo>
                <a:lnTo>
                  <a:pt x="7527483" y="3576273"/>
                </a:lnTo>
                <a:lnTo>
                  <a:pt x="7531585" y="3600454"/>
                </a:lnTo>
                <a:lnTo>
                  <a:pt x="7531584" y="3673733"/>
                </a:lnTo>
                <a:lnTo>
                  <a:pt x="7531358" y="3698157"/>
                </a:lnTo>
                <a:lnTo>
                  <a:pt x="7530722" y="3717882"/>
                </a:lnTo>
                <a:lnTo>
                  <a:pt x="7529675" y="3733048"/>
                </a:lnTo>
                <a:lnTo>
                  <a:pt x="7527552" y="3750421"/>
                </a:lnTo>
                <a:lnTo>
                  <a:pt x="7519526" y="3766973"/>
                </a:lnTo>
                <a:lnTo>
                  <a:pt x="7501476" y="3778082"/>
                </a:lnTo>
                <a:lnTo>
                  <a:pt x="7503366" y="3792451"/>
                </a:lnTo>
                <a:lnTo>
                  <a:pt x="7504179" y="3792382"/>
                </a:lnTo>
                <a:lnTo>
                  <a:pt x="7523011" y="3791215"/>
                </a:lnTo>
                <a:lnTo>
                  <a:pt x="7543488" y="3790637"/>
                </a:lnTo>
                <a:lnTo>
                  <a:pt x="7564496" y="3790651"/>
                </a:lnTo>
                <a:lnTo>
                  <a:pt x="7584925" y="3791256"/>
                </a:lnTo>
                <a:lnTo>
                  <a:pt x="7603663" y="3792451"/>
                </a:lnTo>
                <a:lnTo>
                  <a:pt x="7605534" y="3778082"/>
                </a:lnTo>
                <a:lnTo>
                  <a:pt x="7591535" y="3770696"/>
                </a:lnTo>
                <a:lnTo>
                  <a:pt x="7580659" y="3756512"/>
                </a:lnTo>
                <a:lnTo>
                  <a:pt x="7576718" y="3733048"/>
                </a:lnTo>
                <a:lnTo>
                  <a:pt x="7576100" y="3717006"/>
                </a:lnTo>
                <a:lnTo>
                  <a:pt x="7575648" y="3697045"/>
                </a:lnTo>
                <a:lnTo>
                  <a:pt x="7575464" y="3610463"/>
                </a:lnTo>
                <a:lnTo>
                  <a:pt x="7575984" y="3600831"/>
                </a:lnTo>
                <a:lnTo>
                  <a:pt x="7581972" y="3578741"/>
                </a:lnTo>
                <a:lnTo>
                  <a:pt x="7594197" y="3561634"/>
                </a:lnTo>
                <a:lnTo>
                  <a:pt x="7612076" y="3550584"/>
                </a:lnTo>
                <a:lnTo>
                  <a:pt x="7635025" y="3546664"/>
                </a:lnTo>
                <a:lnTo>
                  <a:pt x="7647714" y="3548287"/>
                </a:lnTo>
                <a:lnTo>
                  <a:pt x="7665711" y="3558355"/>
                </a:lnTo>
                <a:lnTo>
                  <a:pt x="7677306" y="3576268"/>
                </a:lnTo>
                <a:lnTo>
                  <a:pt x="7681413" y="3600454"/>
                </a:lnTo>
                <a:lnTo>
                  <a:pt x="7681413" y="3673732"/>
                </a:lnTo>
                <a:lnTo>
                  <a:pt x="7681189" y="3698157"/>
                </a:lnTo>
                <a:lnTo>
                  <a:pt x="7680562" y="3717882"/>
                </a:lnTo>
                <a:lnTo>
                  <a:pt x="7679542" y="3733048"/>
                </a:lnTo>
                <a:lnTo>
                  <a:pt x="7677403" y="3750421"/>
                </a:lnTo>
                <a:lnTo>
                  <a:pt x="7669383" y="3766973"/>
                </a:lnTo>
                <a:lnTo>
                  <a:pt x="7651343" y="3778082"/>
                </a:lnTo>
                <a:lnTo>
                  <a:pt x="7653214" y="3792451"/>
                </a:lnTo>
                <a:lnTo>
                  <a:pt x="7654045" y="3792381"/>
                </a:lnTo>
                <a:lnTo>
                  <a:pt x="7672870" y="3791213"/>
                </a:lnTo>
                <a:lnTo>
                  <a:pt x="7693347" y="3790637"/>
                </a:lnTo>
                <a:lnTo>
                  <a:pt x="7714359" y="3790651"/>
                </a:lnTo>
                <a:lnTo>
                  <a:pt x="7734794" y="3791256"/>
                </a:lnTo>
                <a:lnTo>
                  <a:pt x="7753531" y="3792451"/>
                </a:lnTo>
                <a:lnTo>
                  <a:pt x="7755402" y="3778082"/>
                </a:lnTo>
                <a:lnTo>
                  <a:pt x="7741389" y="3770686"/>
                </a:lnTo>
                <a:lnTo>
                  <a:pt x="7730513" y="3756504"/>
                </a:lnTo>
                <a:lnTo>
                  <a:pt x="7726547" y="3733048"/>
                </a:lnTo>
                <a:lnTo>
                  <a:pt x="7725934" y="3717006"/>
                </a:lnTo>
                <a:lnTo>
                  <a:pt x="7725489" y="3697045"/>
                </a:lnTo>
                <a:lnTo>
                  <a:pt x="7725312" y="3592972"/>
                </a:lnTo>
                <a:lnTo>
                  <a:pt x="7724681" y="3579035"/>
                </a:lnTo>
                <a:lnTo>
                  <a:pt x="7720861" y="3559033"/>
                </a:lnTo>
                <a:lnTo>
                  <a:pt x="7713393" y="3542325"/>
                </a:lnTo>
                <a:lnTo>
                  <a:pt x="7705376" y="3531095"/>
                </a:lnTo>
                <a:lnTo>
                  <a:pt x="7690164" y="3517525"/>
                </a:lnTo>
                <a:lnTo>
                  <a:pt x="7671958" y="3509380"/>
                </a:lnTo>
                <a:lnTo>
                  <a:pt x="7650687" y="3506664"/>
                </a:lnTo>
                <a:lnTo>
                  <a:pt x="7635903" y="3508139"/>
                </a:lnTo>
                <a:lnTo>
                  <a:pt x="7618193" y="3514283"/>
                </a:lnTo>
                <a:lnTo>
                  <a:pt x="7601751" y="3525237"/>
                </a:lnTo>
                <a:lnTo>
                  <a:pt x="7586643" y="3541035"/>
                </a:lnTo>
                <a:lnTo>
                  <a:pt x="7572937" y="3561708"/>
                </a:lnTo>
                <a:lnTo>
                  <a:pt x="7571704" y="3561708"/>
                </a:lnTo>
                <a:lnTo>
                  <a:pt x="7569814" y="3554205"/>
                </a:lnTo>
                <a:lnTo>
                  <a:pt x="7566649" y="3547956"/>
                </a:lnTo>
                <a:lnTo>
                  <a:pt x="7563524" y="3542325"/>
                </a:lnTo>
                <a:lnTo>
                  <a:pt x="7555503" y="3531095"/>
                </a:lnTo>
                <a:lnTo>
                  <a:pt x="7540302" y="3517525"/>
                </a:lnTo>
                <a:lnTo>
                  <a:pt x="7522104" y="3509380"/>
                </a:lnTo>
                <a:lnTo>
                  <a:pt x="7500820" y="3506664"/>
                </a:lnTo>
                <a:lnTo>
                  <a:pt x="7489184" y="3507542"/>
                </a:lnTo>
                <a:lnTo>
                  <a:pt x="7470882" y="3512967"/>
                </a:lnTo>
                <a:lnTo>
                  <a:pt x="7454177" y="3523308"/>
                </a:lnTo>
                <a:lnTo>
                  <a:pt x="7439075" y="3538534"/>
                </a:lnTo>
                <a:lnTo>
                  <a:pt x="7425577" y="3558604"/>
                </a:lnTo>
                <a:lnTo>
                  <a:pt x="7424430" y="3556344"/>
                </a:lnTo>
                <a:lnTo>
                  <a:pt x="7425727" y="3541165"/>
                </a:lnTo>
                <a:lnTo>
                  <a:pt x="7428722" y="3510425"/>
                </a:lnTo>
                <a:close/>
                <a:moveTo>
                  <a:pt x="7166649" y="3505429"/>
                </a:moveTo>
                <a:lnTo>
                  <a:pt x="7152246" y="3517603"/>
                </a:lnTo>
                <a:lnTo>
                  <a:pt x="7136274" y="3528927"/>
                </a:lnTo>
                <a:lnTo>
                  <a:pt x="7118887" y="3539429"/>
                </a:lnTo>
                <a:lnTo>
                  <a:pt x="7100203" y="3549169"/>
                </a:lnTo>
                <a:lnTo>
                  <a:pt x="7100203" y="3562344"/>
                </a:lnTo>
                <a:lnTo>
                  <a:pt x="7109705" y="3564547"/>
                </a:lnTo>
                <a:lnTo>
                  <a:pt x="7125470" y="3575008"/>
                </a:lnTo>
                <a:lnTo>
                  <a:pt x="7130928" y="3597945"/>
                </a:lnTo>
                <a:lnTo>
                  <a:pt x="7131946" y="3612702"/>
                </a:lnTo>
                <a:lnTo>
                  <a:pt x="7132587" y="3632445"/>
                </a:lnTo>
                <a:lnTo>
                  <a:pt x="7132799" y="3656769"/>
                </a:lnTo>
                <a:lnTo>
                  <a:pt x="7132799" y="3673730"/>
                </a:lnTo>
                <a:lnTo>
                  <a:pt x="7132579" y="3698155"/>
                </a:lnTo>
                <a:lnTo>
                  <a:pt x="7131957" y="3717880"/>
                </a:lnTo>
                <a:lnTo>
                  <a:pt x="7130928" y="3733046"/>
                </a:lnTo>
                <a:lnTo>
                  <a:pt x="7128795" y="3750427"/>
                </a:lnTo>
                <a:lnTo>
                  <a:pt x="7120768" y="3766974"/>
                </a:lnTo>
                <a:lnTo>
                  <a:pt x="7102710" y="3778080"/>
                </a:lnTo>
                <a:lnTo>
                  <a:pt x="7104600" y="3792449"/>
                </a:lnTo>
                <a:lnTo>
                  <a:pt x="7113862" y="3791752"/>
                </a:lnTo>
                <a:lnTo>
                  <a:pt x="7133300" y="3790870"/>
                </a:lnTo>
                <a:lnTo>
                  <a:pt x="7154748" y="3790578"/>
                </a:lnTo>
                <a:lnTo>
                  <a:pt x="7174153" y="3790740"/>
                </a:lnTo>
                <a:lnTo>
                  <a:pt x="7194307" y="3791360"/>
                </a:lnTo>
                <a:lnTo>
                  <a:pt x="7211205" y="3792449"/>
                </a:lnTo>
                <a:lnTo>
                  <a:pt x="7213035" y="3778080"/>
                </a:lnTo>
                <a:lnTo>
                  <a:pt x="7193782" y="3770026"/>
                </a:lnTo>
                <a:lnTo>
                  <a:pt x="7182185" y="3755797"/>
                </a:lnTo>
                <a:lnTo>
                  <a:pt x="7177933" y="3733046"/>
                </a:lnTo>
                <a:lnTo>
                  <a:pt x="7177309" y="3717004"/>
                </a:lnTo>
                <a:lnTo>
                  <a:pt x="7176845" y="3697043"/>
                </a:lnTo>
                <a:lnTo>
                  <a:pt x="7176659" y="3642978"/>
                </a:lnTo>
                <a:lnTo>
                  <a:pt x="7177152" y="3628635"/>
                </a:lnTo>
                <a:lnTo>
                  <a:pt x="7181363" y="3601221"/>
                </a:lnTo>
                <a:lnTo>
                  <a:pt x="7189397" y="3578980"/>
                </a:lnTo>
                <a:lnTo>
                  <a:pt x="7200671" y="3562439"/>
                </a:lnTo>
                <a:lnTo>
                  <a:pt x="7214607" y="3552127"/>
                </a:lnTo>
                <a:lnTo>
                  <a:pt x="7230627" y="3548572"/>
                </a:lnTo>
                <a:lnTo>
                  <a:pt x="7231110" y="3548580"/>
                </a:lnTo>
                <a:lnTo>
                  <a:pt x="7250164" y="3554327"/>
                </a:lnTo>
                <a:lnTo>
                  <a:pt x="7269473" y="3559816"/>
                </a:lnTo>
                <a:lnTo>
                  <a:pt x="7284538" y="3559816"/>
                </a:lnTo>
                <a:lnTo>
                  <a:pt x="7292059" y="3552293"/>
                </a:lnTo>
                <a:lnTo>
                  <a:pt x="7292059" y="3537945"/>
                </a:lnTo>
                <a:lnTo>
                  <a:pt x="7289975" y="3527138"/>
                </a:lnTo>
                <a:lnTo>
                  <a:pt x="7276470" y="3512377"/>
                </a:lnTo>
                <a:lnTo>
                  <a:pt x="7251941" y="3506662"/>
                </a:lnTo>
                <a:lnTo>
                  <a:pt x="7234183" y="3509524"/>
                </a:lnTo>
                <a:lnTo>
                  <a:pt x="7217326" y="3517850"/>
                </a:lnTo>
                <a:lnTo>
                  <a:pt x="7201821" y="3531252"/>
                </a:lnTo>
                <a:lnTo>
                  <a:pt x="7188116" y="3549338"/>
                </a:lnTo>
                <a:lnTo>
                  <a:pt x="7176659" y="3571715"/>
                </a:lnTo>
                <a:lnTo>
                  <a:pt x="7176112" y="3569794"/>
                </a:lnTo>
                <a:lnTo>
                  <a:pt x="7176924" y="3547357"/>
                </a:lnTo>
                <a:lnTo>
                  <a:pt x="7178162" y="3527619"/>
                </a:lnTo>
                <a:lnTo>
                  <a:pt x="7179802" y="3510423"/>
                </a:lnTo>
                <a:close/>
                <a:moveTo>
                  <a:pt x="5465408" y="3456035"/>
                </a:moveTo>
                <a:lnTo>
                  <a:pt x="5454024" y="3474456"/>
                </a:lnTo>
                <a:lnTo>
                  <a:pt x="5442485" y="3490497"/>
                </a:lnTo>
                <a:lnTo>
                  <a:pt x="5430261" y="3504521"/>
                </a:lnTo>
                <a:lnTo>
                  <a:pt x="5416466" y="3517503"/>
                </a:lnTo>
                <a:lnTo>
                  <a:pt x="5400215" y="3530421"/>
                </a:lnTo>
                <a:lnTo>
                  <a:pt x="5402085" y="3543555"/>
                </a:lnTo>
                <a:lnTo>
                  <a:pt x="5412146" y="3545964"/>
                </a:lnTo>
                <a:lnTo>
                  <a:pt x="5428108" y="3557003"/>
                </a:lnTo>
                <a:lnTo>
                  <a:pt x="5431558" y="3579833"/>
                </a:lnTo>
                <a:lnTo>
                  <a:pt x="5431558" y="3706778"/>
                </a:lnTo>
                <a:lnTo>
                  <a:pt x="5432181" y="3725418"/>
                </a:lnTo>
                <a:lnTo>
                  <a:pt x="5435161" y="3747659"/>
                </a:lnTo>
                <a:lnTo>
                  <a:pt x="5440594" y="3765394"/>
                </a:lnTo>
                <a:lnTo>
                  <a:pt x="5448472" y="3778696"/>
                </a:lnTo>
                <a:lnTo>
                  <a:pt x="5458200" y="3788168"/>
                </a:lnTo>
                <a:lnTo>
                  <a:pt x="5475794" y="3797449"/>
                </a:lnTo>
                <a:lnTo>
                  <a:pt x="5496770" y="3800586"/>
                </a:lnTo>
                <a:lnTo>
                  <a:pt x="5502982" y="3800270"/>
                </a:lnTo>
                <a:lnTo>
                  <a:pt x="5524352" y="3794093"/>
                </a:lnTo>
                <a:lnTo>
                  <a:pt x="5541280" y="3781910"/>
                </a:lnTo>
                <a:lnTo>
                  <a:pt x="5551933" y="3766200"/>
                </a:lnTo>
                <a:lnTo>
                  <a:pt x="5541268" y="3748050"/>
                </a:lnTo>
                <a:lnTo>
                  <a:pt x="5530601" y="3758697"/>
                </a:lnTo>
                <a:lnTo>
                  <a:pt x="5519953" y="3763711"/>
                </a:lnTo>
                <a:lnTo>
                  <a:pt x="5498005" y="3763711"/>
                </a:lnTo>
                <a:lnTo>
                  <a:pt x="5490482" y="3760568"/>
                </a:lnTo>
                <a:lnTo>
                  <a:pt x="5484851" y="3753681"/>
                </a:lnTo>
                <a:lnTo>
                  <a:pt x="5479920" y="3743709"/>
                </a:lnTo>
                <a:lnTo>
                  <a:pt x="5476054" y="3724887"/>
                </a:lnTo>
                <a:lnTo>
                  <a:pt x="5474801" y="3699275"/>
                </a:lnTo>
                <a:lnTo>
                  <a:pt x="5474801" y="3552311"/>
                </a:lnTo>
                <a:lnTo>
                  <a:pt x="5541905" y="3552311"/>
                </a:lnTo>
                <a:lnTo>
                  <a:pt x="5546919" y="3529188"/>
                </a:lnTo>
                <a:lnTo>
                  <a:pt x="5541905" y="3518561"/>
                </a:lnTo>
                <a:lnTo>
                  <a:pt x="5538765" y="3518751"/>
                </a:lnTo>
                <a:lnTo>
                  <a:pt x="5524389" y="3519514"/>
                </a:lnTo>
                <a:lnTo>
                  <a:pt x="5503497" y="3520350"/>
                </a:lnTo>
                <a:lnTo>
                  <a:pt x="5476074" y="3521048"/>
                </a:lnTo>
                <a:lnTo>
                  <a:pt x="5476129" y="3520313"/>
                </a:lnTo>
                <a:lnTo>
                  <a:pt x="5477024" y="3507820"/>
                </a:lnTo>
                <a:lnTo>
                  <a:pt x="5478595" y="3487597"/>
                </a:lnTo>
                <a:lnTo>
                  <a:pt x="5481088" y="3459775"/>
                </a:lnTo>
                <a:close/>
                <a:moveTo>
                  <a:pt x="4545124" y="3344092"/>
                </a:moveTo>
                <a:lnTo>
                  <a:pt x="4539909" y="3344135"/>
                </a:lnTo>
                <a:lnTo>
                  <a:pt x="4518445" y="3345238"/>
                </a:lnTo>
                <a:lnTo>
                  <a:pt x="4497691" y="3347837"/>
                </a:lnTo>
                <a:lnTo>
                  <a:pt x="4477651" y="3351932"/>
                </a:lnTo>
                <a:lnTo>
                  <a:pt x="4458332" y="3357521"/>
                </a:lnTo>
                <a:lnTo>
                  <a:pt x="4439737" y="3364607"/>
                </a:lnTo>
                <a:lnTo>
                  <a:pt x="4421872" y="3373186"/>
                </a:lnTo>
                <a:lnTo>
                  <a:pt x="4404742" y="3383260"/>
                </a:lnTo>
                <a:lnTo>
                  <a:pt x="4388354" y="3394829"/>
                </a:lnTo>
                <a:lnTo>
                  <a:pt x="4372708" y="3407892"/>
                </a:lnTo>
                <a:lnTo>
                  <a:pt x="4358289" y="3421919"/>
                </a:lnTo>
                <a:lnTo>
                  <a:pt x="4345109" y="3437354"/>
                </a:lnTo>
                <a:lnTo>
                  <a:pt x="4333670" y="3453749"/>
                </a:lnTo>
                <a:lnTo>
                  <a:pt x="4323974" y="3471095"/>
                </a:lnTo>
                <a:lnTo>
                  <a:pt x="4316029" y="3489379"/>
                </a:lnTo>
                <a:lnTo>
                  <a:pt x="4309840" y="3508595"/>
                </a:lnTo>
                <a:lnTo>
                  <a:pt x="4305412" y="3528727"/>
                </a:lnTo>
                <a:lnTo>
                  <a:pt x="4302752" y="3549769"/>
                </a:lnTo>
                <a:lnTo>
                  <a:pt x="4301864" y="3571710"/>
                </a:lnTo>
                <a:lnTo>
                  <a:pt x="4302782" y="3594069"/>
                </a:lnTo>
                <a:lnTo>
                  <a:pt x="4306123" y="3618934"/>
                </a:lnTo>
                <a:lnTo>
                  <a:pt x="4311764" y="3642254"/>
                </a:lnTo>
                <a:lnTo>
                  <a:pt x="4319550" y="3664017"/>
                </a:lnTo>
                <a:lnTo>
                  <a:pt x="4329325" y="3684216"/>
                </a:lnTo>
                <a:lnTo>
                  <a:pt x="4340936" y="3702846"/>
                </a:lnTo>
                <a:lnTo>
                  <a:pt x="4354229" y="3719896"/>
                </a:lnTo>
                <a:lnTo>
                  <a:pt x="4369050" y="3735358"/>
                </a:lnTo>
                <a:lnTo>
                  <a:pt x="4385245" y="3749228"/>
                </a:lnTo>
                <a:lnTo>
                  <a:pt x="4402661" y="3761494"/>
                </a:lnTo>
                <a:lnTo>
                  <a:pt x="4421139" y="3772150"/>
                </a:lnTo>
                <a:lnTo>
                  <a:pt x="4440530" y="3781188"/>
                </a:lnTo>
                <a:lnTo>
                  <a:pt x="4460678" y="3788600"/>
                </a:lnTo>
                <a:lnTo>
                  <a:pt x="4481430" y="3794379"/>
                </a:lnTo>
                <a:lnTo>
                  <a:pt x="4502630" y="3798517"/>
                </a:lnTo>
                <a:lnTo>
                  <a:pt x="4524125" y="3801004"/>
                </a:lnTo>
                <a:lnTo>
                  <a:pt x="4545763" y="3801836"/>
                </a:lnTo>
                <a:lnTo>
                  <a:pt x="4546581" y="3801835"/>
                </a:lnTo>
                <a:lnTo>
                  <a:pt x="4568775" y="3801106"/>
                </a:lnTo>
                <a:lnTo>
                  <a:pt x="4589992" y="3799022"/>
                </a:lnTo>
                <a:lnTo>
                  <a:pt x="4610243" y="3795595"/>
                </a:lnTo>
                <a:lnTo>
                  <a:pt x="4629537" y="3790838"/>
                </a:lnTo>
                <a:lnTo>
                  <a:pt x="4647889" y="3784758"/>
                </a:lnTo>
                <a:lnTo>
                  <a:pt x="4665306" y="3777370"/>
                </a:lnTo>
                <a:lnTo>
                  <a:pt x="4681800" y="3768683"/>
                </a:lnTo>
                <a:lnTo>
                  <a:pt x="4685776" y="3746122"/>
                </a:lnTo>
                <a:lnTo>
                  <a:pt x="4688479" y="3727491"/>
                </a:lnTo>
                <a:lnTo>
                  <a:pt x="4690916" y="3707530"/>
                </a:lnTo>
                <a:lnTo>
                  <a:pt x="4693088" y="3686241"/>
                </a:lnTo>
                <a:lnTo>
                  <a:pt x="4694993" y="3663628"/>
                </a:lnTo>
                <a:lnTo>
                  <a:pt x="4676187" y="3660524"/>
                </a:lnTo>
                <a:lnTo>
                  <a:pt x="4667388" y="3685580"/>
                </a:lnTo>
                <a:lnTo>
                  <a:pt x="4660049" y="3704117"/>
                </a:lnTo>
                <a:lnTo>
                  <a:pt x="4654237" y="3716165"/>
                </a:lnTo>
                <a:lnTo>
                  <a:pt x="4644473" y="3731817"/>
                </a:lnTo>
                <a:lnTo>
                  <a:pt x="4631265" y="3747449"/>
                </a:lnTo>
                <a:lnTo>
                  <a:pt x="4616196" y="3759239"/>
                </a:lnTo>
                <a:lnTo>
                  <a:pt x="4598677" y="3767401"/>
                </a:lnTo>
                <a:lnTo>
                  <a:pt x="4578108" y="3772143"/>
                </a:lnTo>
                <a:lnTo>
                  <a:pt x="4553900" y="3773677"/>
                </a:lnTo>
                <a:lnTo>
                  <a:pt x="4546454" y="3773545"/>
                </a:lnTo>
                <a:lnTo>
                  <a:pt x="4526089" y="3771766"/>
                </a:lnTo>
                <a:lnTo>
                  <a:pt x="4506417" y="3767923"/>
                </a:lnTo>
                <a:lnTo>
                  <a:pt x="4487438" y="3762022"/>
                </a:lnTo>
                <a:lnTo>
                  <a:pt x="4469156" y="3754071"/>
                </a:lnTo>
                <a:lnTo>
                  <a:pt x="4451568" y="3744082"/>
                </a:lnTo>
                <a:lnTo>
                  <a:pt x="4434674" y="3732060"/>
                </a:lnTo>
                <a:lnTo>
                  <a:pt x="4418479" y="3718017"/>
                </a:lnTo>
                <a:lnTo>
                  <a:pt x="4405769" y="3704497"/>
                </a:lnTo>
                <a:lnTo>
                  <a:pt x="4393880" y="3688858"/>
                </a:lnTo>
                <a:lnTo>
                  <a:pt x="4383800" y="3672052"/>
                </a:lnTo>
                <a:lnTo>
                  <a:pt x="4375541" y="3654097"/>
                </a:lnTo>
                <a:lnTo>
                  <a:pt x="4369105" y="3635007"/>
                </a:lnTo>
                <a:lnTo>
                  <a:pt x="4364500" y="3614796"/>
                </a:lnTo>
                <a:lnTo>
                  <a:pt x="4361733" y="3593481"/>
                </a:lnTo>
                <a:lnTo>
                  <a:pt x="4360809" y="3571074"/>
                </a:lnTo>
                <a:lnTo>
                  <a:pt x="4361159" y="3556656"/>
                </a:lnTo>
                <a:lnTo>
                  <a:pt x="4363136" y="3534865"/>
                </a:lnTo>
                <a:lnTo>
                  <a:pt x="4366858" y="3514219"/>
                </a:lnTo>
                <a:lnTo>
                  <a:pt x="4372319" y="3494712"/>
                </a:lnTo>
                <a:lnTo>
                  <a:pt x="4379525" y="3476333"/>
                </a:lnTo>
                <a:lnTo>
                  <a:pt x="4388473" y="3459076"/>
                </a:lnTo>
                <a:lnTo>
                  <a:pt x="4399162" y="3442932"/>
                </a:lnTo>
                <a:lnTo>
                  <a:pt x="4411593" y="3427891"/>
                </a:lnTo>
                <a:lnTo>
                  <a:pt x="4430799" y="3410089"/>
                </a:lnTo>
                <a:lnTo>
                  <a:pt x="4447034" y="3398670"/>
                </a:lnTo>
                <a:lnTo>
                  <a:pt x="4464426" y="3389352"/>
                </a:lnTo>
                <a:lnTo>
                  <a:pt x="4482986" y="3382123"/>
                </a:lnTo>
                <a:lnTo>
                  <a:pt x="4502722" y="3376974"/>
                </a:lnTo>
                <a:lnTo>
                  <a:pt x="4523644" y="3373892"/>
                </a:lnTo>
                <a:lnTo>
                  <a:pt x="4545763" y="3372868"/>
                </a:lnTo>
                <a:lnTo>
                  <a:pt x="4568310" y="3374245"/>
                </a:lnTo>
                <a:lnTo>
                  <a:pt x="4589129" y="3378526"/>
                </a:lnTo>
                <a:lnTo>
                  <a:pt x="4607673" y="3385745"/>
                </a:lnTo>
                <a:lnTo>
                  <a:pt x="4623945" y="3395933"/>
                </a:lnTo>
                <a:lnTo>
                  <a:pt x="4637939" y="3409125"/>
                </a:lnTo>
                <a:lnTo>
                  <a:pt x="4650617" y="3427906"/>
                </a:lnTo>
                <a:lnTo>
                  <a:pt x="4658491" y="3446636"/>
                </a:lnTo>
                <a:lnTo>
                  <a:pt x="4664884" y="3469144"/>
                </a:lnTo>
                <a:lnTo>
                  <a:pt x="4683690" y="3467890"/>
                </a:lnTo>
                <a:lnTo>
                  <a:pt x="4683982" y="3457895"/>
                </a:lnTo>
                <a:lnTo>
                  <a:pt x="4684662" y="3435394"/>
                </a:lnTo>
                <a:lnTo>
                  <a:pt x="4684943" y="3421006"/>
                </a:lnTo>
                <a:lnTo>
                  <a:pt x="4684470" y="3400576"/>
                </a:lnTo>
                <a:lnTo>
                  <a:pt x="4683690" y="3375375"/>
                </a:lnTo>
                <a:lnTo>
                  <a:pt x="4663013" y="3366268"/>
                </a:lnTo>
                <a:lnTo>
                  <a:pt x="4644384" y="3359536"/>
                </a:lnTo>
                <a:lnTo>
                  <a:pt x="4625333" y="3354005"/>
                </a:lnTo>
                <a:lnTo>
                  <a:pt x="4605870" y="3349685"/>
                </a:lnTo>
                <a:lnTo>
                  <a:pt x="4586007" y="3346584"/>
                </a:lnTo>
                <a:lnTo>
                  <a:pt x="4565756" y="3344716"/>
                </a:lnTo>
                <a:close/>
                <a:moveTo>
                  <a:pt x="5217167" y="3322805"/>
                </a:moveTo>
                <a:lnTo>
                  <a:pt x="5212809" y="3327382"/>
                </a:lnTo>
                <a:lnTo>
                  <a:pt x="5211137" y="3329093"/>
                </a:lnTo>
                <a:lnTo>
                  <a:pt x="5125208" y="3435818"/>
                </a:lnTo>
                <a:lnTo>
                  <a:pt x="5122741" y="3439599"/>
                </a:lnTo>
                <a:lnTo>
                  <a:pt x="5129904" y="3446504"/>
                </a:lnTo>
                <a:lnTo>
                  <a:pt x="5132671" y="3445230"/>
                </a:lnTo>
                <a:lnTo>
                  <a:pt x="5217485" y="3381710"/>
                </a:lnTo>
                <a:lnTo>
                  <a:pt x="5309085" y="3446125"/>
                </a:lnTo>
                <a:lnTo>
                  <a:pt x="5311394" y="3446225"/>
                </a:lnTo>
                <a:lnTo>
                  <a:pt x="5318160" y="3438563"/>
                </a:lnTo>
                <a:lnTo>
                  <a:pt x="5316727" y="3436952"/>
                </a:lnTo>
                <a:lnTo>
                  <a:pt x="5226282" y="3329670"/>
                </a:lnTo>
                <a:lnTo>
                  <a:pt x="5221923" y="3324217"/>
                </a:lnTo>
                <a:close/>
                <a:moveTo>
                  <a:pt x="4845068" y="3321583"/>
                </a:moveTo>
                <a:lnTo>
                  <a:pt x="4830035" y="3333163"/>
                </a:lnTo>
                <a:lnTo>
                  <a:pt x="4813976" y="3344406"/>
                </a:lnTo>
                <a:lnTo>
                  <a:pt x="4796857" y="3355177"/>
                </a:lnTo>
                <a:lnTo>
                  <a:pt x="4778622" y="3365364"/>
                </a:lnTo>
                <a:lnTo>
                  <a:pt x="4778622" y="3379095"/>
                </a:lnTo>
                <a:lnTo>
                  <a:pt x="4803884" y="3391814"/>
                </a:lnTo>
                <a:lnTo>
                  <a:pt x="4809347" y="3414755"/>
                </a:lnTo>
                <a:lnTo>
                  <a:pt x="4810345" y="3429074"/>
                </a:lnTo>
                <a:lnTo>
                  <a:pt x="4811000" y="3448781"/>
                </a:lnTo>
                <a:lnTo>
                  <a:pt x="4811218" y="3472903"/>
                </a:lnTo>
                <a:lnTo>
                  <a:pt x="4811218" y="3673716"/>
                </a:lnTo>
                <a:lnTo>
                  <a:pt x="4810998" y="3698151"/>
                </a:lnTo>
                <a:lnTo>
                  <a:pt x="4810376" y="3717879"/>
                </a:lnTo>
                <a:lnTo>
                  <a:pt x="4809347" y="3733039"/>
                </a:lnTo>
                <a:lnTo>
                  <a:pt x="4807205" y="3750427"/>
                </a:lnTo>
                <a:lnTo>
                  <a:pt x="4799182" y="3766971"/>
                </a:lnTo>
                <a:lnTo>
                  <a:pt x="4781129" y="3778073"/>
                </a:lnTo>
                <a:lnTo>
                  <a:pt x="4783000" y="3792440"/>
                </a:lnTo>
                <a:lnTo>
                  <a:pt x="4783846" y="3792370"/>
                </a:lnTo>
                <a:lnTo>
                  <a:pt x="4802686" y="3791213"/>
                </a:lnTo>
                <a:lnTo>
                  <a:pt x="4823167" y="3790641"/>
                </a:lnTo>
                <a:lnTo>
                  <a:pt x="4844177" y="3790655"/>
                </a:lnTo>
                <a:lnTo>
                  <a:pt x="4864603" y="3791256"/>
                </a:lnTo>
                <a:lnTo>
                  <a:pt x="4883336" y="3792440"/>
                </a:lnTo>
                <a:lnTo>
                  <a:pt x="4885207" y="3778073"/>
                </a:lnTo>
                <a:lnTo>
                  <a:pt x="4871189" y="3770682"/>
                </a:lnTo>
                <a:lnTo>
                  <a:pt x="4860310" y="3756498"/>
                </a:lnTo>
                <a:lnTo>
                  <a:pt x="4856371" y="3733039"/>
                </a:lnTo>
                <a:lnTo>
                  <a:pt x="4855755" y="3717022"/>
                </a:lnTo>
                <a:lnTo>
                  <a:pt x="4855301" y="3697060"/>
                </a:lnTo>
                <a:lnTo>
                  <a:pt x="4855117" y="3616742"/>
                </a:lnTo>
                <a:lnTo>
                  <a:pt x="4858130" y="3594568"/>
                </a:lnTo>
                <a:lnTo>
                  <a:pt x="4867267" y="3575140"/>
                </a:lnTo>
                <a:lnTo>
                  <a:pt x="4881921" y="3560240"/>
                </a:lnTo>
                <a:lnTo>
                  <a:pt x="4901478" y="3550695"/>
                </a:lnTo>
                <a:lnTo>
                  <a:pt x="4925326" y="3547329"/>
                </a:lnTo>
                <a:lnTo>
                  <a:pt x="4926060" y="3547334"/>
                </a:lnTo>
                <a:lnTo>
                  <a:pt x="4948311" y="3551773"/>
                </a:lnTo>
                <a:lnTo>
                  <a:pt x="4965270" y="3563811"/>
                </a:lnTo>
                <a:lnTo>
                  <a:pt x="4976077" y="3582304"/>
                </a:lnTo>
                <a:lnTo>
                  <a:pt x="4979872" y="3606115"/>
                </a:lnTo>
                <a:lnTo>
                  <a:pt x="4979871" y="3673714"/>
                </a:lnTo>
                <a:lnTo>
                  <a:pt x="4979653" y="3698151"/>
                </a:lnTo>
                <a:lnTo>
                  <a:pt x="4979036" y="3717879"/>
                </a:lnTo>
                <a:lnTo>
                  <a:pt x="4978022" y="3733039"/>
                </a:lnTo>
                <a:lnTo>
                  <a:pt x="4975883" y="3750437"/>
                </a:lnTo>
                <a:lnTo>
                  <a:pt x="4967845" y="3766974"/>
                </a:lnTo>
                <a:lnTo>
                  <a:pt x="4949782" y="3778073"/>
                </a:lnTo>
                <a:lnTo>
                  <a:pt x="4951674" y="3792440"/>
                </a:lnTo>
                <a:lnTo>
                  <a:pt x="4952503" y="3792371"/>
                </a:lnTo>
                <a:lnTo>
                  <a:pt x="4971334" y="3791213"/>
                </a:lnTo>
                <a:lnTo>
                  <a:pt x="4991812" y="3790641"/>
                </a:lnTo>
                <a:lnTo>
                  <a:pt x="5012824" y="3790655"/>
                </a:lnTo>
                <a:lnTo>
                  <a:pt x="5033253" y="3791256"/>
                </a:lnTo>
                <a:lnTo>
                  <a:pt x="5051989" y="3792440"/>
                </a:lnTo>
                <a:lnTo>
                  <a:pt x="5053860" y="3778073"/>
                </a:lnTo>
                <a:lnTo>
                  <a:pt x="5039853" y="3770682"/>
                </a:lnTo>
                <a:lnTo>
                  <a:pt x="5028979" y="3756498"/>
                </a:lnTo>
                <a:lnTo>
                  <a:pt x="5025025" y="3733039"/>
                </a:lnTo>
                <a:lnTo>
                  <a:pt x="5024394" y="3717022"/>
                </a:lnTo>
                <a:lnTo>
                  <a:pt x="5023935" y="3697060"/>
                </a:lnTo>
                <a:lnTo>
                  <a:pt x="5023752" y="3600463"/>
                </a:lnTo>
                <a:lnTo>
                  <a:pt x="5022598" y="3582369"/>
                </a:lnTo>
                <a:lnTo>
                  <a:pt x="5018233" y="3562897"/>
                </a:lnTo>
                <a:lnTo>
                  <a:pt x="5010617" y="3545440"/>
                </a:lnTo>
                <a:lnTo>
                  <a:pt x="4996369" y="3527642"/>
                </a:lnTo>
                <a:lnTo>
                  <a:pt x="4980209" y="3516022"/>
                </a:lnTo>
                <a:lnTo>
                  <a:pt x="4961126" y="3509005"/>
                </a:lnTo>
                <a:lnTo>
                  <a:pt x="4939116" y="3506655"/>
                </a:lnTo>
                <a:lnTo>
                  <a:pt x="4937048" y="3506680"/>
                </a:lnTo>
                <a:lnTo>
                  <a:pt x="4916864" y="3509685"/>
                </a:lnTo>
                <a:lnTo>
                  <a:pt x="4898298" y="3517360"/>
                </a:lnTo>
                <a:lnTo>
                  <a:pt x="4881632" y="3529220"/>
                </a:lnTo>
                <a:lnTo>
                  <a:pt x="4867143" y="3544785"/>
                </a:lnTo>
                <a:lnTo>
                  <a:pt x="4855117" y="3563569"/>
                </a:lnTo>
                <a:lnTo>
                  <a:pt x="4854481" y="3562952"/>
                </a:lnTo>
                <a:lnTo>
                  <a:pt x="4855117" y="3439749"/>
                </a:lnTo>
                <a:lnTo>
                  <a:pt x="4855173" y="3425340"/>
                </a:lnTo>
                <a:lnTo>
                  <a:pt x="4855432" y="3404777"/>
                </a:lnTo>
                <a:lnTo>
                  <a:pt x="4855890" y="3384642"/>
                </a:lnTo>
                <a:lnTo>
                  <a:pt x="4856526" y="3364912"/>
                </a:lnTo>
                <a:lnTo>
                  <a:pt x="4857316" y="3345572"/>
                </a:lnTo>
                <a:lnTo>
                  <a:pt x="4858242" y="3326597"/>
                </a:lnTo>
                <a:close/>
                <a:moveTo>
                  <a:pt x="6764646" y="3321368"/>
                </a:moveTo>
                <a:lnTo>
                  <a:pt x="6745829" y="3323002"/>
                </a:lnTo>
                <a:lnTo>
                  <a:pt x="6727552" y="3327835"/>
                </a:lnTo>
                <a:lnTo>
                  <a:pt x="6709964" y="3335756"/>
                </a:lnTo>
                <a:lnTo>
                  <a:pt x="6693209" y="3346657"/>
                </a:lnTo>
                <a:lnTo>
                  <a:pt x="6677435" y="3360427"/>
                </a:lnTo>
                <a:lnTo>
                  <a:pt x="6662787" y="3376960"/>
                </a:lnTo>
                <a:lnTo>
                  <a:pt x="6649408" y="3396146"/>
                </a:lnTo>
                <a:lnTo>
                  <a:pt x="6639316" y="3414122"/>
                </a:lnTo>
                <a:lnTo>
                  <a:pt x="6632481" y="3428762"/>
                </a:lnTo>
                <a:lnTo>
                  <a:pt x="6625990" y="3445321"/>
                </a:lnTo>
                <a:lnTo>
                  <a:pt x="6619856" y="3463772"/>
                </a:lnTo>
                <a:lnTo>
                  <a:pt x="6614086" y="3484080"/>
                </a:lnTo>
                <a:lnTo>
                  <a:pt x="6608695" y="3506213"/>
                </a:lnTo>
                <a:lnTo>
                  <a:pt x="6605644" y="3520350"/>
                </a:lnTo>
                <a:lnTo>
                  <a:pt x="6553128" y="3524151"/>
                </a:lnTo>
                <a:lnTo>
                  <a:pt x="6553128" y="3555036"/>
                </a:lnTo>
                <a:lnTo>
                  <a:pt x="6600351" y="3555036"/>
                </a:lnTo>
                <a:lnTo>
                  <a:pt x="6562600" y="3814992"/>
                </a:lnTo>
                <a:lnTo>
                  <a:pt x="6553474" y="3854380"/>
                </a:lnTo>
                <a:lnTo>
                  <a:pt x="6546630" y="3878353"/>
                </a:lnTo>
                <a:lnTo>
                  <a:pt x="6540371" y="3890569"/>
                </a:lnTo>
                <a:lnTo>
                  <a:pt x="6532997" y="3894685"/>
                </a:lnTo>
                <a:lnTo>
                  <a:pt x="6521825" y="3894792"/>
                </a:lnTo>
                <a:lnTo>
                  <a:pt x="6517010" y="3890393"/>
                </a:lnTo>
                <a:lnTo>
                  <a:pt x="6511815" y="3885260"/>
                </a:lnTo>
                <a:lnTo>
                  <a:pt x="6504711" y="3876861"/>
                </a:lnTo>
                <a:lnTo>
                  <a:pt x="6495955" y="3872424"/>
                </a:lnTo>
                <a:lnTo>
                  <a:pt x="6472731" y="3872424"/>
                </a:lnTo>
                <a:lnTo>
                  <a:pt x="6461886" y="3884066"/>
                </a:lnTo>
                <a:lnTo>
                  <a:pt x="6461886" y="3898911"/>
                </a:lnTo>
                <a:lnTo>
                  <a:pt x="6468613" y="3916801"/>
                </a:lnTo>
                <a:lnTo>
                  <a:pt x="6486188" y="3929286"/>
                </a:lnTo>
                <a:lnTo>
                  <a:pt x="6508492" y="3933517"/>
                </a:lnTo>
                <a:lnTo>
                  <a:pt x="6523939" y="3932179"/>
                </a:lnTo>
                <a:lnTo>
                  <a:pt x="6537993" y="3928049"/>
                </a:lnTo>
                <a:lnTo>
                  <a:pt x="6550755" y="3920958"/>
                </a:lnTo>
                <a:lnTo>
                  <a:pt x="6562329" y="3910738"/>
                </a:lnTo>
                <a:lnTo>
                  <a:pt x="6572812" y="3897216"/>
                </a:lnTo>
                <a:lnTo>
                  <a:pt x="6582307" y="3880224"/>
                </a:lnTo>
                <a:lnTo>
                  <a:pt x="6590916" y="3859592"/>
                </a:lnTo>
                <a:lnTo>
                  <a:pt x="6598738" y="3835149"/>
                </a:lnTo>
                <a:lnTo>
                  <a:pt x="6605874" y="3806725"/>
                </a:lnTo>
                <a:lnTo>
                  <a:pt x="6612427" y="3774151"/>
                </a:lnTo>
                <a:lnTo>
                  <a:pt x="6616271" y="3751610"/>
                </a:lnTo>
                <a:lnTo>
                  <a:pt x="6647216" y="3555036"/>
                </a:lnTo>
                <a:lnTo>
                  <a:pt x="6712667" y="3555036"/>
                </a:lnTo>
                <a:lnTo>
                  <a:pt x="6721801" y="3529046"/>
                </a:lnTo>
                <a:lnTo>
                  <a:pt x="6715552" y="3515752"/>
                </a:lnTo>
                <a:lnTo>
                  <a:pt x="6713722" y="3515832"/>
                </a:lnTo>
                <a:lnTo>
                  <a:pt x="6693353" y="3516840"/>
                </a:lnTo>
                <a:lnTo>
                  <a:pt x="6673481" y="3517603"/>
                </a:lnTo>
                <a:lnTo>
                  <a:pt x="6654058" y="3518230"/>
                </a:lnTo>
                <a:lnTo>
                  <a:pt x="6653724" y="3518241"/>
                </a:lnTo>
                <a:lnTo>
                  <a:pt x="6659874" y="3485338"/>
                </a:lnTo>
                <a:lnTo>
                  <a:pt x="6666869" y="3456216"/>
                </a:lnTo>
                <a:lnTo>
                  <a:pt x="6674704" y="3430892"/>
                </a:lnTo>
                <a:lnTo>
                  <a:pt x="6683370" y="3409374"/>
                </a:lnTo>
                <a:lnTo>
                  <a:pt x="6692863" y="3391677"/>
                </a:lnTo>
                <a:lnTo>
                  <a:pt x="6703178" y="3377811"/>
                </a:lnTo>
                <a:lnTo>
                  <a:pt x="6714306" y="3367790"/>
                </a:lnTo>
                <a:lnTo>
                  <a:pt x="6726243" y="3361628"/>
                </a:lnTo>
                <a:lnTo>
                  <a:pt x="6738984" y="3359334"/>
                </a:lnTo>
                <a:lnTo>
                  <a:pt x="6754556" y="3359316"/>
                </a:lnTo>
                <a:lnTo>
                  <a:pt x="6761363" y="3363536"/>
                </a:lnTo>
                <a:lnTo>
                  <a:pt x="6769084" y="3377208"/>
                </a:lnTo>
                <a:lnTo>
                  <a:pt x="6777084" y="3393128"/>
                </a:lnTo>
                <a:lnTo>
                  <a:pt x="6787412" y="3401207"/>
                </a:lnTo>
                <a:lnTo>
                  <a:pt x="6799730" y="3401207"/>
                </a:lnTo>
                <a:lnTo>
                  <a:pt x="6819246" y="3393324"/>
                </a:lnTo>
                <a:lnTo>
                  <a:pt x="6826959" y="3372178"/>
                </a:lnTo>
                <a:lnTo>
                  <a:pt x="6826974" y="3370979"/>
                </a:lnTo>
                <a:lnTo>
                  <a:pt x="6821991" y="3351898"/>
                </a:lnTo>
                <a:lnTo>
                  <a:pt x="6808500" y="3336112"/>
                </a:lnTo>
                <a:lnTo>
                  <a:pt x="6788683" y="3325356"/>
                </a:lnTo>
                <a:close/>
                <a:moveTo>
                  <a:pt x="7852626" y="3320939"/>
                </a:moveTo>
                <a:lnTo>
                  <a:pt x="7845692" y="3321493"/>
                </a:lnTo>
                <a:lnTo>
                  <a:pt x="7826481" y="3331771"/>
                </a:lnTo>
                <a:lnTo>
                  <a:pt x="7819372" y="3351604"/>
                </a:lnTo>
                <a:lnTo>
                  <a:pt x="7827979" y="3373145"/>
                </a:lnTo>
                <a:lnTo>
                  <a:pt x="7847591" y="3385972"/>
                </a:lnTo>
                <a:lnTo>
                  <a:pt x="7860764" y="3391603"/>
                </a:lnTo>
                <a:lnTo>
                  <a:pt x="7867034" y="3399744"/>
                </a:lnTo>
                <a:lnTo>
                  <a:pt x="7866987" y="3412408"/>
                </a:lnTo>
                <a:lnTo>
                  <a:pt x="7862748" y="3428980"/>
                </a:lnTo>
                <a:lnTo>
                  <a:pt x="7851624" y="3443679"/>
                </a:lnTo>
                <a:lnTo>
                  <a:pt x="7833616" y="3456611"/>
                </a:lnTo>
                <a:lnTo>
                  <a:pt x="7808726" y="3467881"/>
                </a:lnTo>
                <a:lnTo>
                  <a:pt x="7813104" y="3484139"/>
                </a:lnTo>
                <a:lnTo>
                  <a:pt x="7829791" y="3480109"/>
                </a:lnTo>
                <a:lnTo>
                  <a:pt x="7851313" y="3471485"/>
                </a:lnTo>
                <a:lnTo>
                  <a:pt x="7869237" y="3459775"/>
                </a:lnTo>
                <a:lnTo>
                  <a:pt x="7883421" y="3445144"/>
                </a:lnTo>
                <a:lnTo>
                  <a:pt x="7893725" y="3427754"/>
                </a:lnTo>
                <a:lnTo>
                  <a:pt x="7900010" y="3407770"/>
                </a:lnTo>
                <a:lnTo>
                  <a:pt x="7902136" y="3385355"/>
                </a:lnTo>
                <a:lnTo>
                  <a:pt x="7902106" y="3383198"/>
                </a:lnTo>
                <a:lnTo>
                  <a:pt x="7897418" y="3358858"/>
                </a:lnTo>
                <a:lnTo>
                  <a:pt x="7886204" y="3339080"/>
                </a:lnTo>
                <a:lnTo>
                  <a:pt x="7870569" y="3325795"/>
                </a:lnTo>
                <a:close/>
                <a:moveTo>
                  <a:pt x="6100566" y="2503273"/>
                </a:moveTo>
                <a:lnTo>
                  <a:pt x="6121479" y="2504221"/>
                </a:lnTo>
                <a:lnTo>
                  <a:pt x="6141236" y="2506916"/>
                </a:lnTo>
                <a:lnTo>
                  <a:pt x="6159839" y="2511141"/>
                </a:lnTo>
                <a:lnTo>
                  <a:pt x="6161041" y="2511473"/>
                </a:lnTo>
                <a:lnTo>
                  <a:pt x="6156655" y="2530381"/>
                </a:lnTo>
                <a:lnTo>
                  <a:pt x="6152440" y="2550297"/>
                </a:lnTo>
                <a:lnTo>
                  <a:pt x="6152305" y="2550974"/>
                </a:lnTo>
                <a:lnTo>
                  <a:pt x="6143051" y="2596326"/>
                </a:lnTo>
                <a:lnTo>
                  <a:pt x="6089560" y="2860420"/>
                </a:lnTo>
                <a:lnTo>
                  <a:pt x="6085329" y="2880501"/>
                </a:lnTo>
                <a:lnTo>
                  <a:pt x="6080946" y="2899455"/>
                </a:lnTo>
                <a:lnTo>
                  <a:pt x="6080186" y="2902570"/>
                </a:lnTo>
                <a:lnTo>
                  <a:pt x="6099722" y="2905121"/>
                </a:lnTo>
                <a:lnTo>
                  <a:pt x="6119832" y="2906012"/>
                </a:lnTo>
                <a:lnTo>
                  <a:pt x="6120126" y="2906012"/>
                </a:lnTo>
                <a:lnTo>
                  <a:pt x="6150827" y="2903966"/>
                </a:lnTo>
                <a:lnTo>
                  <a:pt x="6178608" y="2898302"/>
                </a:lnTo>
                <a:lnTo>
                  <a:pt x="6203520" y="2889733"/>
                </a:lnTo>
                <a:lnTo>
                  <a:pt x="6225624" y="2878978"/>
                </a:lnTo>
                <a:lnTo>
                  <a:pt x="6244971" y="2866749"/>
                </a:lnTo>
                <a:lnTo>
                  <a:pt x="6261618" y="2853760"/>
                </a:lnTo>
                <a:lnTo>
                  <a:pt x="6275619" y="2840724"/>
                </a:lnTo>
                <a:lnTo>
                  <a:pt x="6287031" y="2828358"/>
                </a:lnTo>
                <a:lnTo>
                  <a:pt x="6295906" y="2817375"/>
                </a:lnTo>
                <a:lnTo>
                  <a:pt x="6302300" y="2808490"/>
                </a:lnTo>
                <a:lnTo>
                  <a:pt x="6304960" y="2804481"/>
                </a:lnTo>
                <a:lnTo>
                  <a:pt x="6370232" y="2804481"/>
                </a:lnTo>
                <a:lnTo>
                  <a:pt x="6362260" y="2821239"/>
                </a:lnTo>
                <a:lnTo>
                  <a:pt x="6352715" y="2837562"/>
                </a:lnTo>
                <a:lnTo>
                  <a:pt x="6341664" y="2853339"/>
                </a:lnTo>
                <a:lnTo>
                  <a:pt x="6329167" y="2868457"/>
                </a:lnTo>
                <a:lnTo>
                  <a:pt x="6315290" y="2882806"/>
                </a:lnTo>
                <a:lnTo>
                  <a:pt x="6300099" y="2896271"/>
                </a:lnTo>
                <a:lnTo>
                  <a:pt x="6283655" y="2908742"/>
                </a:lnTo>
                <a:lnTo>
                  <a:pt x="6266026" y="2920107"/>
                </a:lnTo>
                <a:lnTo>
                  <a:pt x="6247273" y="2930253"/>
                </a:lnTo>
                <a:lnTo>
                  <a:pt x="6227462" y="2939070"/>
                </a:lnTo>
                <a:lnTo>
                  <a:pt x="6206657" y="2946444"/>
                </a:lnTo>
                <a:lnTo>
                  <a:pt x="6184922" y="2952265"/>
                </a:lnTo>
                <a:lnTo>
                  <a:pt x="6162321" y="2956419"/>
                </a:lnTo>
                <a:lnTo>
                  <a:pt x="6138920" y="2958796"/>
                </a:lnTo>
                <a:lnTo>
                  <a:pt x="6120863" y="2959345"/>
                </a:lnTo>
                <a:lnTo>
                  <a:pt x="6100621" y="2958668"/>
                </a:lnTo>
                <a:lnTo>
                  <a:pt x="6080856" y="2956684"/>
                </a:lnTo>
                <a:lnTo>
                  <a:pt x="6065520" y="2954230"/>
                </a:lnTo>
                <a:lnTo>
                  <a:pt x="6054984" y="2982728"/>
                </a:lnTo>
                <a:lnTo>
                  <a:pt x="6043672" y="3007215"/>
                </a:lnTo>
                <a:lnTo>
                  <a:pt x="6031528" y="3027897"/>
                </a:lnTo>
                <a:lnTo>
                  <a:pt x="6018496" y="3044985"/>
                </a:lnTo>
                <a:lnTo>
                  <a:pt x="6004520" y="3058686"/>
                </a:lnTo>
                <a:lnTo>
                  <a:pt x="5989547" y="3069208"/>
                </a:lnTo>
                <a:lnTo>
                  <a:pt x="5973517" y="3076761"/>
                </a:lnTo>
                <a:lnTo>
                  <a:pt x="5956378" y="3081551"/>
                </a:lnTo>
                <a:lnTo>
                  <a:pt x="5938073" y="3083790"/>
                </a:lnTo>
                <a:lnTo>
                  <a:pt x="5929462" y="3084019"/>
                </a:lnTo>
                <a:lnTo>
                  <a:pt x="5904051" y="3080728"/>
                </a:lnTo>
                <a:lnTo>
                  <a:pt x="5883607" y="3071518"/>
                </a:lnTo>
                <a:lnTo>
                  <a:pt x="5869731" y="3057373"/>
                </a:lnTo>
                <a:lnTo>
                  <a:pt x="5864033" y="3039284"/>
                </a:lnTo>
                <a:lnTo>
                  <a:pt x="5864011" y="3035403"/>
                </a:lnTo>
                <a:lnTo>
                  <a:pt x="5870953" y="3013901"/>
                </a:lnTo>
                <a:lnTo>
                  <a:pt x="5887325" y="3000814"/>
                </a:lnTo>
                <a:lnTo>
                  <a:pt x="5901364" y="2998170"/>
                </a:lnTo>
                <a:lnTo>
                  <a:pt x="5919511" y="3003271"/>
                </a:lnTo>
                <a:lnTo>
                  <a:pt x="5934929" y="3018934"/>
                </a:lnTo>
                <a:lnTo>
                  <a:pt x="5936189" y="3020836"/>
                </a:lnTo>
                <a:lnTo>
                  <a:pt x="5942239" y="3031384"/>
                </a:lnTo>
                <a:lnTo>
                  <a:pt x="5950199" y="3036219"/>
                </a:lnTo>
                <a:lnTo>
                  <a:pt x="5959969" y="3036219"/>
                </a:lnTo>
                <a:lnTo>
                  <a:pt x="5970341" y="3035434"/>
                </a:lnTo>
                <a:lnTo>
                  <a:pt x="5987552" y="3014552"/>
                </a:lnTo>
                <a:lnTo>
                  <a:pt x="5995880" y="2988686"/>
                </a:lnTo>
                <a:lnTo>
                  <a:pt x="6004347" y="2951961"/>
                </a:lnTo>
                <a:lnTo>
                  <a:pt x="6071470" y="2596326"/>
                </a:lnTo>
                <a:lnTo>
                  <a:pt x="6080505" y="2552865"/>
                </a:lnTo>
                <a:lnTo>
                  <a:pt x="6085851" y="2533058"/>
                </a:lnTo>
                <a:lnTo>
                  <a:pt x="6091356" y="2514124"/>
                </a:lnTo>
                <a:lnTo>
                  <a:pt x="6094634" y="2503472"/>
                </a:lnTo>
                <a:close/>
                <a:moveTo>
                  <a:pt x="6297995" y="2298242"/>
                </a:moveTo>
                <a:lnTo>
                  <a:pt x="6323210" y="2300998"/>
                </a:lnTo>
                <a:lnTo>
                  <a:pt x="6345175" y="2308737"/>
                </a:lnTo>
                <a:lnTo>
                  <a:pt x="6363157" y="2320671"/>
                </a:lnTo>
                <a:lnTo>
                  <a:pt x="6376420" y="2336008"/>
                </a:lnTo>
                <a:lnTo>
                  <a:pt x="6384230" y="2353958"/>
                </a:lnTo>
                <a:lnTo>
                  <a:pt x="6386013" y="2371177"/>
                </a:lnTo>
                <a:lnTo>
                  <a:pt x="6379823" y="2392810"/>
                </a:lnTo>
                <a:lnTo>
                  <a:pt x="6364660" y="2407160"/>
                </a:lnTo>
                <a:lnTo>
                  <a:pt x="6345257" y="2411673"/>
                </a:lnTo>
                <a:lnTo>
                  <a:pt x="6326917" y="2406999"/>
                </a:lnTo>
                <a:lnTo>
                  <a:pt x="6312498" y="2392984"/>
                </a:lnTo>
                <a:lnTo>
                  <a:pt x="6303009" y="2372788"/>
                </a:lnTo>
                <a:lnTo>
                  <a:pt x="6291249" y="2352663"/>
                </a:lnTo>
                <a:lnTo>
                  <a:pt x="6274298" y="2343504"/>
                </a:lnTo>
                <a:lnTo>
                  <a:pt x="6266811" y="2342818"/>
                </a:lnTo>
                <a:lnTo>
                  <a:pt x="6250729" y="2345567"/>
                </a:lnTo>
                <a:lnTo>
                  <a:pt x="6235381" y="2353801"/>
                </a:lnTo>
                <a:lnTo>
                  <a:pt x="6220783" y="2367501"/>
                </a:lnTo>
                <a:lnTo>
                  <a:pt x="6206957" y="2386644"/>
                </a:lnTo>
                <a:lnTo>
                  <a:pt x="6194652" y="2409644"/>
                </a:lnTo>
                <a:lnTo>
                  <a:pt x="6217662" y="2417080"/>
                </a:lnTo>
                <a:lnTo>
                  <a:pt x="6239214" y="2426234"/>
                </a:lnTo>
                <a:lnTo>
                  <a:pt x="6259302" y="2436888"/>
                </a:lnTo>
                <a:lnTo>
                  <a:pt x="6277919" y="2448822"/>
                </a:lnTo>
                <a:lnTo>
                  <a:pt x="6295057" y="2461818"/>
                </a:lnTo>
                <a:lnTo>
                  <a:pt x="6310712" y="2475656"/>
                </a:lnTo>
                <a:lnTo>
                  <a:pt x="6324875" y="2490116"/>
                </a:lnTo>
                <a:lnTo>
                  <a:pt x="6337543" y="2504981"/>
                </a:lnTo>
                <a:lnTo>
                  <a:pt x="6348705" y="2520033"/>
                </a:lnTo>
                <a:lnTo>
                  <a:pt x="6358358" y="2535051"/>
                </a:lnTo>
                <a:lnTo>
                  <a:pt x="6366493" y="2549818"/>
                </a:lnTo>
                <a:lnTo>
                  <a:pt x="6370232" y="2557562"/>
                </a:lnTo>
                <a:lnTo>
                  <a:pt x="6304960" y="2557562"/>
                </a:lnTo>
                <a:lnTo>
                  <a:pt x="6298668" y="2547558"/>
                </a:lnTo>
                <a:lnTo>
                  <a:pt x="6290094" y="2535991"/>
                </a:lnTo>
                <a:lnTo>
                  <a:pt x="6279237" y="2523418"/>
                </a:lnTo>
                <a:lnTo>
                  <a:pt x="6266096" y="2510393"/>
                </a:lnTo>
                <a:lnTo>
                  <a:pt x="6250674" y="2497474"/>
                </a:lnTo>
                <a:lnTo>
                  <a:pt x="6232970" y="2485214"/>
                </a:lnTo>
                <a:lnTo>
                  <a:pt x="6212983" y="2474174"/>
                </a:lnTo>
                <a:lnTo>
                  <a:pt x="6190719" y="2464905"/>
                </a:lnTo>
                <a:lnTo>
                  <a:pt x="6166172" y="2457965"/>
                </a:lnTo>
                <a:lnTo>
                  <a:pt x="6139346" y="2453911"/>
                </a:lnTo>
                <a:lnTo>
                  <a:pt x="6120126" y="2453086"/>
                </a:lnTo>
                <a:lnTo>
                  <a:pt x="6096600" y="2454252"/>
                </a:lnTo>
                <a:lnTo>
                  <a:pt x="6073916" y="2457678"/>
                </a:lnTo>
                <a:lnTo>
                  <a:pt x="6052170" y="2463253"/>
                </a:lnTo>
                <a:lnTo>
                  <a:pt x="6031455" y="2470866"/>
                </a:lnTo>
                <a:lnTo>
                  <a:pt x="6011866" y="2480405"/>
                </a:lnTo>
                <a:lnTo>
                  <a:pt x="5993499" y="2491760"/>
                </a:lnTo>
                <a:lnTo>
                  <a:pt x="5976449" y="2504818"/>
                </a:lnTo>
                <a:lnTo>
                  <a:pt x="5960809" y="2519472"/>
                </a:lnTo>
                <a:lnTo>
                  <a:pt x="5946677" y="2535607"/>
                </a:lnTo>
                <a:lnTo>
                  <a:pt x="5934144" y="2553116"/>
                </a:lnTo>
                <a:lnTo>
                  <a:pt x="5923309" y="2571884"/>
                </a:lnTo>
                <a:lnTo>
                  <a:pt x="5914265" y="2591802"/>
                </a:lnTo>
                <a:lnTo>
                  <a:pt x="5907104" y="2612760"/>
                </a:lnTo>
                <a:lnTo>
                  <a:pt x="5901925" y="2634646"/>
                </a:lnTo>
                <a:lnTo>
                  <a:pt x="5898822" y="2657348"/>
                </a:lnTo>
                <a:lnTo>
                  <a:pt x="5897881" y="2678834"/>
                </a:lnTo>
                <a:lnTo>
                  <a:pt x="5898816" y="2700515"/>
                </a:lnTo>
                <a:lnTo>
                  <a:pt x="5901572" y="2721558"/>
                </a:lnTo>
                <a:lnTo>
                  <a:pt x="5906073" y="2741880"/>
                </a:lnTo>
                <a:lnTo>
                  <a:pt x="5912243" y="2761399"/>
                </a:lnTo>
                <a:lnTo>
                  <a:pt x="5920007" y="2780036"/>
                </a:lnTo>
                <a:lnTo>
                  <a:pt x="5929293" y="2797713"/>
                </a:lnTo>
                <a:lnTo>
                  <a:pt x="5940022" y="2814348"/>
                </a:lnTo>
                <a:lnTo>
                  <a:pt x="5952122" y="2829859"/>
                </a:lnTo>
                <a:lnTo>
                  <a:pt x="5962080" y="2840740"/>
                </a:lnTo>
                <a:lnTo>
                  <a:pt x="5950040" y="2904578"/>
                </a:lnTo>
                <a:lnTo>
                  <a:pt x="5934162" y="2891982"/>
                </a:lnTo>
                <a:lnTo>
                  <a:pt x="5919296" y="2878290"/>
                </a:lnTo>
                <a:lnTo>
                  <a:pt x="5905498" y="2863559"/>
                </a:lnTo>
                <a:lnTo>
                  <a:pt x="5892819" y="2847847"/>
                </a:lnTo>
                <a:lnTo>
                  <a:pt x="5881312" y="2831210"/>
                </a:lnTo>
                <a:lnTo>
                  <a:pt x="5871032" y="2813702"/>
                </a:lnTo>
                <a:lnTo>
                  <a:pt x="5862027" y="2795381"/>
                </a:lnTo>
                <a:lnTo>
                  <a:pt x="5854354" y="2776304"/>
                </a:lnTo>
                <a:lnTo>
                  <a:pt x="5848066" y="2756527"/>
                </a:lnTo>
                <a:lnTo>
                  <a:pt x="5843216" y="2736105"/>
                </a:lnTo>
                <a:lnTo>
                  <a:pt x="5839852" y="2715098"/>
                </a:lnTo>
                <a:lnTo>
                  <a:pt x="5838033" y="2693558"/>
                </a:lnTo>
                <a:lnTo>
                  <a:pt x="5837704" y="2679550"/>
                </a:lnTo>
                <a:lnTo>
                  <a:pt x="5838592" y="2656630"/>
                </a:lnTo>
                <a:lnTo>
                  <a:pt x="5841222" y="2634212"/>
                </a:lnTo>
                <a:lnTo>
                  <a:pt x="5845535" y="2612367"/>
                </a:lnTo>
                <a:lnTo>
                  <a:pt x="5851474" y="2591171"/>
                </a:lnTo>
                <a:lnTo>
                  <a:pt x="5858980" y="2570696"/>
                </a:lnTo>
                <a:lnTo>
                  <a:pt x="5867997" y="2551013"/>
                </a:lnTo>
                <a:lnTo>
                  <a:pt x="5878468" y="2532197"/>
                </a:lnTo>
                <a:lnTo>
                  <a:pt x="5890334" y="2514323"/>
                </a:lnTo>
                <a:lnTo>
                  <a:pt x="5903540" y="2497462"/>
                </a:lnTo>
                <a:lnTo>
                  <a:pt x="5918025" y="2481685"/>
                </a:lnTo>
                <a:lnTo>
                  <a:pt x="5933735" y="2467070"/>
                </a:lnTo>
                <a:lnTo>
                  <a:pt x="5950608" y="2453687"/>
                </a:lnTo>
                <a:lnTo>
                  <a:pt x="5968592" y="2441609"/>
                </a:lnTo>
                <a:lnTo>
                  <a:pt x="5987627" y="2430912"/>
                </a:lnTo>
                <a:lnTo>
                  <a:pt x="6007656" y="2421665"/>
                </a:lnTo>
                <a:lnTo>
                  <a:pt x="6028622" y="2413943"/>
                </a:lnTo>
                <a:lnTo>
                  <a:pt x="6050466" y="2407821"/>
                </a:lnTo>
                <a:lnTo>
                  <a:pt x="6073131" y="2403370"/>
                </a:lnTo>
                <a:lnTo>
                  <a:pt x="6096561" y="2400662"/>
                </a:lnTo>
                <a:lnTo>
                  <a:pt x="6120126" y="2399773"/>
                </a:lnTo>
                <a:lnTo>
                  <a:pt x="6126673" y="2399773"/>
                </a:lnTo>
                <a:lnTo>
                  <a:pt x="6133041" y="2400032"/>
                </a:lnTo>
                <a:lnTo>
                  <a:pt x="6139310" y="2400469"/>
                </a:lnTo>
                <a:lnTo>
                  <a:pt x="6151838" y="2381928"/>
                </a:lnTo>
                <a:lnTo>
                  <a:pt x="6165464" y="2364826"/>
                </a:lnTo>
                <a:lnTo>
                  <a:pt x="6180145" y="2349321"/>
                </a:lnTo>
                <a:lnTo>
                  <a:pt x="6195838" y="2335568"/>
                </a:lnTo>
                <a:lnTo>
                  <a:pt x="6212499" y="2323723"/>
                </a:lnTo>
                <a:lnTo>
                  <a:pt x="6230085" y="2313944"/>
                </a:lnTo>
                <a:lnTo>
                  <a:pt x="6248553" y="2306388"/>
                </a:lnTo>
                <a:lnTo>
                  <a:pt x="6267859" y="2301210"/>
                </a:lnTo>
                <a:lnTo>
                  <a:pt x="6287961" y="2298565"/>
                </a:lnTo>
                <a:close/>
                <a:moveTo>
                  <a:pt x="6101959" y="2178463"/>
                </a:moveTo>
                <a:lnTo>
                  <a:pt x="6060137" y="2180146"/>
                </a:lnTo>
                <a:lnTo>
                  <a:pt x="6019251" y="2185110"/>
                </a:lnTo>
                <a:lnTo>
                  <a:pt x="5979424" y="2193224"/>
                </a:lnTo>
                <a:lnTo>
                  <a:pt x="5940793" y="2204357"/>
                </a:lnTo>
                <a:lnTo>
                  <a:pt x="5903486" y="2218376"/>
                </a:lnTo>
                <a:lnTo>
                  <a:pt x="5867634" y="2235154"/>
                </a:lnTo>
                <a:lnTo>
                  <a:pt x="5833371" y="2254558"/>
                </a:lnTo>
                <a:lnTo>
                  <a:pt x="5800824" y="2276458"/>
                </a:lnTo>
                <a:lnTo>
                  <a:pt x="5770129" y="2300722"/>
                </a:lnTo>
                <a:lnTo>
                  <a:pt x="5741415" y="2327221"/>
                </a:lnTo>
                <a:lnTo>
                  <a:pt x="5714810" y="2355824"/>
                </a:lnTo>
                <a:lnTo>
                  <a:pt x="5690450" y="2386400"/>
                </a:lnTo>
                <a:lnTo>
                  <a:pt x="5668466" y="2418818"/>
                </a:lnTo>
                <a:lnTo>
                  <a:pt x="5648986" y="2452946"/>
                </a:lnTo>
                <a:lnTo>
                  <a:pt x="5632143" y="2488655"/>
                </a:lnTo>
                <a:lnTo>
                  <a:pt x="5618069" y="2525815"/>
                </a:lnTo>
                <a:lnTo>
                  <a:pt x="5606893" y="2564293"/>
                </a:lnTo>
                <a:lnTo>
                  <a:pt x="5598748" y="2603960"/>
                </a:lnTo>
                <a:lnTo>
                  <a:pt x="5593765" y="2644684"/>
                </a:lnTo>
                <a:lnTo>
                  <a:pt x="5592076" y="2686336"/>
                </a:lnTo>
                <a:lnTo>
                  <a:pt x="5593765" y="2727982"/>
                </a:lnTo>
                <a:lnTo>
                  <a:pt x="5598748" y="2768702"/>
                </a:lnTo>
                <a:lnTo>
                  <a:pt x="5606893" y="2808367"/>
                </a:lnTo>
                <a:lnTo>
                  <a:pt x="5618069" y="2846843"/>
                </a:lnTo>
                <a:lnTo>
                  <a:pt x="5632143" y="2883998"/>
                </a:lnTo>
                <a:lnTo>
                  <a:pt x="5648986" y="2919706"/>
                </a:lnTo>
                <a:lnTo>
                  <a:pt x="5668466" y="2953832"/>
                </a:lnTo>
                <a:lnTo>
                  <a:pt x="5690450" y="2986246"/>
                </a:lnTo>
                <a:lnTo>
                  <a:pt x="5714810" y="3016820"/>
                </a:lnTo>
                <a:lnTo>
                  <a:pt x="5741415" y="3045420"/>
                </a:lnTo>
                <a:lnTo>
                  <a:pt x="5770129" y="3071917"/>
                </a:lnTo>
                <a:lnTo>
                  <a:pt x="5800824" y="3096180"/>
                </a:lnTo>
                <a:lnTo>
                  <a:pt x="5833371" y="3118078"/>
                </a:lnTo>
                <a:lnTo>
                  <a:pt x="5867634" y="3137481"/>
                </a:lnTo>
                <a:lnTo>
                  <a:pt x="5903486" y="3154257"/>
                </a:lnTo>
                <a:lnTo>
                  <a:pt x="5940793" y="3168275"/>
                </a:lnTo>
                <a:lnTo>
                  <a:pt x="5979424" y="3179406"/>
                </a:lnTo>
                <a:lnTo>
                  <a:pt x="6019251" y="3187520"/>
                </a:lnTo>
                <a:lnTo>
                  <a:pt x="6060137" y="3192483"/>
                </a:lnTo>
                <a:lnTo>
                  <a:pt x="6101959" y="3194167"/>
                </a:lnTo>
                <a:lnTo>
                  <a:pt x="6143775" y="3192483"/>
                </a:lnTo>
                <a:lnTo>
                  <a:pt x="6184661" y="3187520"/>
                </a:lnTo>
                <a:lnTo>
                  <a:pt x="6224486" y="3179406"/>
                </a:lnTo>
                <a:lnTo>
                  <a:pt x="6263119" y="3168275"/>
                </a:lnTo>
                <a:lnTo>
                  <a:pt x="6300428" y="3154257"/>
                </a:lnTo>
                <a:lnTo>
                  <a:pt x="6336281" y="3137481"/>
                </a:lnTo>
                <a:lnTo>
                  <a:pt x="6370547" y="3118078"/>
                </a:lnTo>
                <a:lnTo>
                  <a:pt x="6403096" y="3096180"/>
                </a:lnTo>
                <a:lnTo>
                  <a:pt x="6433795" y="3071917"/>
                </a:lnTo>
                <a:lnTo>
                  <a:pt x="6462514" y="3045420"/>
                </a:lnTo>
                <a:lnTo>
                  <a:pt x="6489121" y="3016820"/>
                </a:lnTo>
                <a:lnTo>
                  <a:pt x="6513484" y="2986246"/>
                </a:lnTo>
                <a:lnTo>
                  <a:pt x="6535472" y="2953832"/>
                </a:lnTo>
                <a:lnTo>
                  <a:pt x="6554956" y="2919706"/>
                </a:lnTo>
                <a:lnTo>
                  <a:pt x="6571802" y="2883998"/>
                </a:lnTo>
                <a:lnTo>
                  <a:pt x="6585879" y="2846843"/>
                </a:lnTo>
                <a:lnTo>
                  <a:pt x="6597058" y="2808367"/>
                </a:lnTo>
                <a:lnTo>
                  <a:pt x="6605204" y="2768702"/>
                </a:lnTo>
                <a:lnTo>
                  <a:pt x="6610189" y="2727982"/>
                </a:lnTo>
                <a:lnTo>
                  <a:pt x="6611880" y="2686336"/>
                </a:lnTo>
                <a:lnTo>
                  <a:pt x="6610189" y="2644684"/>
                </a:lnTo>
                <a:lnTo>
                  <a:pt x="6605204" y="2603960"/>
                </a:lnTo>
                <a:lnTo>
                  <a:pt x="6597058" y="2564293"/>
                </a:lnTo>
                <a:lnTo>
                  <a:pt x="6585879" y="2525815"/>
                </a:lnTo>
                <a:lnTo>
                  <a:pt x="6571802" y="2488655"/>
                </a:lnTo>
                <a:lnTo>
                  <a:pt x="6554956" y="2452946"/>
                </a:lnTo>
                <a:lnTo>
                  <a:pt x="6535472" y="2418818"/>
                </a:lnTo>
                <a:lnTo>
                  <a:pt x="6513484" y="2386400"/>
                </a:lnTo>
                <a:lnTo>
                  <a:pt x="6489121" y="2355824"/>
                </a:lnTo>
                <a:lnTo>
                  <a:pt x="6462514" y="2327221"/>
                </a:lnTo>
                <a:lnTo>
                  <a:pt x="6433795" y="2300722"/>
                </a:lnTo>
                <a:lnTo>
                  <a:pt x="6403096" y="2276458"/>
                </a:lnTo>
                <a:lnTo>
                  <a:pt x="6370547" y="2254558"/>
                </a:lnTo>
                <a:lnTo>
                  <a:pt x="6336281" y="2235154"/>
                </a:lnTo>
                <a:lnTo>
                  <a:pt x="6300428" y="2218376"/>
                </a:lnTo>
                <a:lnTo>
                  <a:pt x="6263119" y="2204357"/>
                </a:lnTo>
                <a:lnTo>
                  <a:pt x="6224486" y="2193224"/>
                </a:lnTo>
                <a:lnTo>
                  <a:pt x="6184661" y="2185110"/>
                </a:lnTo>
                <a:lnTo>
                  <a:pt x="6143775" y="2180146"/>
                </a:ln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6876000"/>
                </a:lnTo>
                <a:lnTo>
                  <a:pt x="0" y="687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69779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e 318">
            <a:extLst>
              <a:ext uri="{FF2B5EF4-FFF2-40B4-BE49-F238E27FC236}">
                <a16:creationId xmlns:a16="http://schemas.microsoft.com/office/drawing/2014/main" id="{3378D86B-8204-B240-88B3-9E4A0D6F361F}"/>
              </a:ext>
            </a:extLst>
          </p:cNvPr>
          <p:cNvSpPr/>
          <p:nvPr userDrawn="1"/>
        </p:nvSpPr>
        <p:spPr>
          <a:xfrm>
            <a:off x="9356019" y="2441205"/>
            <a:ext cx="100921" cy="126855"/>
          </a:xfrm>
          <a:prstGeom prst="ellipse">
            <a:avLst/>
          </a:prstGeom>
          <a:solidFill>
            <a:srgbClr val="FFC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Rectángulo 312">
            <a:extLst>
              <a:ext uri="{FF2B5EF4-FFF2-40B4-BE49-F238E27FC236}">
                <a16:creationId xmlns:a16="http://schemas.microsoft.com/office/drawing/2014/main" id="{C4DAD093-19BE-7D46-B533-E8905D7C2C27}"/>
              </a:ext>
            </a:extLst>
          </p:cNvPr>
          <p:cNvSpPr/>
          <p:nvPr userDrawn="1"/>
        </p:nvSpPr>
        <p:spPr>
          <a:xfrm>
            <a:off x="7088731" y="1200448"/>
            <a:ext cx="1204767" cy="5515763"/>
          </a:xfrm>
          <a:prstGeom prst="rect">
            <a:avLst/>
          </a:prstGeom>
          <a:solidFill>
            <a:srgbClr val="F2F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Rectángulo 311">
            <a:extLst>
              <a:ext uri="{FF2B5EF4-FFF2-40B4-BE49-F238E27FC236}">
                <a16:creationId xmlns:a16="http://schemas.microsoft.com/office/drawing/2014/main" id="{CFC584D0-5387-D342-8A92-297561CA475C}"/>
              </a:ext>
            </a:extLst>
          </p:cNvPr>
          <p:cNvSpPr/>
          <p:nvPr userDrawn="1"/>
        </p:nvSpPr>
        <p:spPr>
          <a:xfrm>
            <a:off x="4904284" y="1200448"/>
            <a:ext cx="1204767" cy="5515763"/>
          </a:xfrm>
          <a:prstGeom prst="rect">
            <a:avLst/>
          </a:prstGeom>
          <a:solidFill>
            <a:srgbClr val="F2F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Rectángulo 310">
            <a:extLst>
              <a:ext uri="{FF2B5EF4-FFF2-40B4-BE49-F238E27FC236}">
                <a16:creationId xmlns:a16="http://schemas.microsoft.com/office/drawing/2014/main" id="{B823FCF4-EF15-9F4C-B265-2717E6A36684}"/>
              </a:ext>
            </a:extLst>
          </p:cNvPr>
          <p:cNvSpPr/>
          <p:nvPr userDrawn="1"/>
        </p:nvSpPr>
        <p:spPr>
          <a:xfrm>
            <a:off x="2640380" y="1200448"/>
            <a:ext cx="1204767" cy="5515763"/>
          </a:xfrm>
          <a:prstGeom prst="rect">
            <a:avLst/>
          </a:prstGeom>
          <a:solidFill>
            <a:srgbClr val="F2F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Elipse 317">
            <a:extLst>
              <a:ext uri="{FF2B5EF4-FFF2-40B4-BE49-F238E27FC236}">
                <a16:creationId xmlns:a16="http://schemas.microsoft.com/office/drawing/2014/main" id="{706833AB-1DD4-AD44-8D47-EF19214255A3}"/>
              </a:ext>
            </a:extLst>
          </p:cNvPr>
          <p:cNvSpPr/>
          <p:nvPr userDrawn="1"/>
        </p:nvSpPr>
        <p:spPr>
          <a:xfrm>
            <a:off x="9252549" y="2151472"/>
            <a:ext cx="71946" cy="90435"/>
          </a:xfrm>
          <a:prstGeom prst="ellipse">
            <a:avLst/>
          </a:prstGeom>
          <a:solidFill>
            <a:srgbClr val="FFC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724427B5-49A8-D04F-B060-DEC8FA58D2B1}"/>
              </a:ext>
            </a:extLst>
          </p:cNvPr>
          <p:cNvSpPr/>
          <p:nvPr userDrawn="1"/>
        </p:nvSpPr>
        <p:spPr>
          <a:xfrm rot="16200000" flipH="1">
            <a:off x="4849206" y="4652588"/>
            <a:ext cx="572908" cy="5652745"/>
          </a:xfrm>
          <a:custGeom>
            <a:avLst/>
            <a:gdLst>
              <a:gd name="connsiteX0" fmla="*/ 482856 w 627234"/>
              <a:gd name="connsiteY0" fmla="*/ 0 h 3765884"/>
              <a:gd name="connsiteX1" fmla="*/ 1592 w 627234"/>
              <a:gd name="connsiteY1" fmla="*/ 1624263 h 3765884"/>
              <a:gd name="connsiteX2" fmla="*/ 627234 w 627234"/>
              <a:gd name="connsiteY2" fmla="*/ 3765884 h 376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7234" h="3765884">
                <a:moveTo>
                  <a:pt x="482856" y="0"/>
                </a:moveTo>
                <a:cubicBezTo>
                  <a:pt x="230192" y="498308"/>
                  <a:pt x="-22471" y="996616"/>
                  <a:pt x="1592" y="1624263"/>
                </a:cubicBezTo>
                <a:cubicBezTo>
                  <a:pt x="25655" y="2251910"/>
                  <a:pt x="326444" y="3008897"/>
                  <a:pt x="627234" y="3765884"/>
                </a:cubicBezTo>
              </a:path>
            </a:pathLst>
          </a:custGeom>
          <a:noFill/>
          <a:ln w="12700">
            <a:solidFill>
              <a:srgbClr val="FFCF59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14" name="Graphic 52">
            <a:extLst>
              <a:ext uri="{FF2B5EF4-FFF2-40B4-BE49-F238E27FC236}">
                <a16:creationId xmlns:a16="http://schemas.microsoft.com/office/drawing/2014/main" id="{4D58CBF1-61C1-9546-9772-4642070DCAB3}"/>
              </a:ext>
            </a:extLst>
          </p:cNvPr>
          <p:cNvGrpSpPr/>
          <p:nvPr userDrawn="1"/>
        </p:nvGrpSpPr>
        <p:grpSpPr>
          <a:xfrm rot="10800000">
            <a:off x="8567523" y="4916797"/>
            <a:ext cx="2313415" cy="1531697"/>
            <a:chOff x="3062699" y="1083310"/>
            <a:chExt cx="9537605" cy="5023767"/>
          </a:xfrm>
          <a:solidFill>
            <a:srgbClr val="F2F6F9"/>
          </a:solidFill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C84F6C0-B728-3F47-BB73-69E63FC81D0C}"/>
                </a:ext>
              </a:extLst>
            </p:cNvPr>
            <p:cNvSpPr/>
            <p:nvPr/>
          </p:nvSpPr>
          <p:spPr>
            <a:xfrm>
              <a:off x="11614784" y="1146810"/>
              <a:ext cx="119380" cy="41909"/>
            </a:xfrm>
            <a:custGeom>
              <a:avLst/>
              <a:gdLst>
                <a:gd name="connsiteX0" fmla="*/ 119380 w 119380"/>
                <a:gd name="connsiteY0" fmla="*/ 41910 h 41909"/>
                <a:gd name="connsiteX1" fmla="*/ 60325 w 119380"/>
                <a:gd name="connsiteY1" fmla="*/ 19685 h 41909"/>
                <a:gd name="connsiteX2" fmla="*/ 0 w 119380"/>
                <a:gd name="connsiteY2" fmla="*/ 0 h 41909"/>
                <a:gd name="connsiteX3" fmla="*/ 59690 w 119380"/>
                <a:gd name="connsiteY3" fmla="*/ 22860 h 41909"/>
                <a:gd name="connsiteX4" fmla="*/ 119380 w 119380"/>
                <a:gd name="connsiteY4" fmla="*/ 41910 h 4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380" h="41909">
                  <a:moveTo>
                    <a:pt x="119380" y="41910"/>
                  </a:moveTo>
                  <a:cubicBezTo>
                    <a:pt x="99695" y="34290"/>
                    <a:pt x="80010" y="26670"/>
                    <a:pt x="60325" y="19685"/>
                  </a:cubicBezTo>
                  <a:cubicBezTo>
                    <a:pt x="40005" y="13335"/>
                    <a:pt x="20320" y="6350"/>
                    <a:pt x="0" y="0"/>
                  </a:cubicBezTo>
                  <a:cubicBezTo>
                    <a:pt x="19685" y="6985"/>
                    <a:pt x="39370" y="14605"/>
                    <a:pt x="59690" y="22860"/>
                  </a:cubicBezTo>
                  <a:cubicBezTo>
                    <a:pt x="85725" y="33020"/>
                    <a:pt x="99695" y="36195"/>
                    <a:pt x="119380" y="4191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798062C-14E3-F443-A67C-50692AB36329}"/>
                </a:ext>
              </a:extLst>
            </p:cNvPr>
            <p:cNvSpPr/>
            <p:nvPr/>
          </p:nvSpPr>
          <p:spPr>
            <a:xfrm>
              <a:off x="11461750" y="1107439"/>
              <a:ext cx="40640" cy="8255"/>
            </a:xfrm>
            <a:custGeom>
              <a:avLst/>
              <a:gdLst>
                <a:gd name="connsiteX0" fmla="*/ 40640 w 40640"/>
                <a:gd name="connsiteY0" fmla="*/ 8255 h 8255"/>
                <a:gd name="connsiteX1" fmla="*/ 19050 w 40640"/>
                <a:gd name="connsiteY1" fmla="*/ 3175 h 8255"/>
                <a:gd name="connsiteX2" fmla="*/ 0 w 40640"/>
                <a:gd name="connsiteY2" fmla="*/ 0 h 8255"/>
                <a:gd name="connsiteX3" fmla="*/ 40640 w 40640"/>
                <a:gd name="connsiteY3" fmla="*/ 8255 h 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640" h="8255">
                  <a:moveTo>
                    <a:pt x="40640" y="8255"/>
                  </a:moveTo>
                  <a:cubicBezTo>
                    <a:pt x="33020" y="6350"/>
                    <a:pt x="26035" y="5080"/>
                    <a:pt x="19050" y="3175"/>
                  </a:cubicBezTo>
                  <a:cubicBezTo>
                    <a:pt x="12065" y="1905"/>
                    <a:pt x="5715" y="635"/>
                    <a:pt x="0" y="0"/>
                  </a:cubicBezTo>
                  <a:cubicBezTo>
                    <a:pt x="13335" y="3175"/>
                    <a:pt x="26670" y="5715"/>
                    <a:pt x="40640" y="8255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56201E8-02CF-BC4F-8C74-0AD191E3D79D}"/>
                </a:ext>
              </a:extLst>
            </p:cNvPr>
            <p:cNvSpPr/>
            <p:nvPr/>
          </p:nvSpPr>
          <p:spPr>
            <a:xfrm>
              <a:off x="11284584" y="1083310"/>
              <a:ext cx="111125" cy="13334"/>
            </a:xfrm>
            <a:custGeom>
              <a:avLst/>
              <a:gdLst>
                <a:gd name="connsiteX0" fmla="*/ 0 w 111125"/>
                <a:gd name="connsiteY0" fmla="*/ 0 h 13334"/>
                <a:gd name="connsiteX1" fmla="*/ 14605 w 111125"/>
                <a:gd name="connsiteY1" fmla="*/ 1270 h 13334"/>
                <a:gd name="connsiteX2" fmla="*/ 28575 w 111125"/>
                <a:gd name="connsiteY2" fmla="*/ 3175 h 13334"/>
                <a:gd name="connsiteX3" fmla="*/ 56515 w 111125"/>
                <a:gd name="connsiteY3" fmla="*/ 6350 h 13334"/>
                <a:gd name="connsiteX4" fmla="*/ 111125 w 111125"/>
                <a:gd name="connsiteY4" fmla="*/ 13335 h 13334"/>
                <a:gd name="connsiteX5" fmla="*/ 60325 w 111125"/>
                <a:gd name="connsiteY5" fmla="*/ 5715 h 13334"/>
                <a:gd name="connsiteX6" fmla="*/ 31750 w 111125"/>
                <a:gd name="connsiteY6" fmla="*/ 2540 h 13334"/>
                <a:gd name="connsiteX7" fmla="*/ 0 w 111125"/>
                <a:gd name="connsiteY7" fmla="*/ 0 h 1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125" h="13334">
                  <a:moveTo>
                    <a:pt x="0" y="0"/>
                  </a:moveTo>
                  <a:cubicBezTo>
                    <a:pt x="5080" y="635"/>
                    <a:pt x="9525" y="635"/>
                    <a:pt x="14605" y="1270"/>
                  </a:cubicBezTo>
                  <a:cubicBezTo>
                    <a:pt x="19685" y="1905"/>
                    <a:pt x="24130" y="2540"/>
                    <a:pt x="28575" y="3175"/>
                  </a:cubicBezTo>
                  <a:cubicBezTo>
                    <a:pt x="38100" y="4445"/>
                    <a:pt x="47625" y="5715"/>
                    <a:pt x="56515" y="6350"/>
                  </a:cubicBezTo>
                  <a:cubicBezTo>
                    <a:pt x="74930" y="8890"/>
                    <a:pt x="93345" y="10160"/>
                    <a:pt x="111125" y="13335"/>
                  </a:cubicBezTo>
                  <a:cubicBezTo>
                    <a:pt x="95885" y="10160"/>
                    <a:pt x="78740" y="7620"/>
                    <a:pt x="60325" y="5715"/>
                  </a:cubicBezTo>
                  <a:cubicBezTo>
                    <a:pt x="50800" y="4445"/>
                    <a:pt x="41275" y="3810"/>
                    <a:pt x="31750" y="2540"/>
                  </a:cubicBezTo>
                  <a:cubicBezTo>
                    <a:pt x="21590" y="1905"/>
                    <a:pt x="11430" y="635"/>
                    <a:pt x="0" y="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E168029-E2DB-4346-9D65-34130F127C67}"/>
                </a:ext>
              </a:extLst>
            </p:cNvPr>
            <p:cNvSpPr/>
            <p:nvPr/>
          </p:nvSpPr>
          <p:spPr>
            <a:xfrm>
              <a:off x="11396344" y="1097280"/>
              <a:ext cx="65405" cy="13334"/>
            </a:xfrm>
            <a:custGeom>
              <a:avLst/>
              <a:gdLst>
                <a:gd name="connsiteX0" fmla="*/ 61595 w 65405"/>
                <a:gd name="connsiteY0" fmla="*/ 13335 h 13334"/>
                <a:gd name="connsiteX1" fmla="*/ 64770 w 65405"/>
                <a:gd name="connsiteY1" fmla="*/ 10160 h 13334"/>
                <a:gd name="connsiteX2" fmla="*/ 65405 w 65405"/>
                <a:gd name="connsiteY2" fmla="*/ 10160 h 13334"/>
                <a:gd name="connsiteX3" fmla="*/ 0 w 65405"/>
                <a:gd name="connsiteY3" fmla="*/ 0 h 13334"/>
                <a:gd name="connsiteX4" fmla="*/ 61595 w 65405"/>
                <a:gd name="connsiteY4" fmla="*/ 13335 h 1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05" h="13334">
                  <a:moveTo>
                    <a:pt x="61595" y="13335"/>
                  </a:moveTo>
                  <a:cubicBezTo>
                    <a:pt x="48895" y="9525"/>
                    <a:pt x="42545" y="6985"/>
                    <a:pt x="64770" y="10160"/>
                  </a:cubicBezTo>
                  <a:cubicBezTo>
                    <a:pt x="64770" y="10160"/>
                    <a:pt x="65405" y="10160"/>
                    <a:pt x="65405" y="10160"/>
                  </a:cubicBezTo>
                  <a:cubicBezTo>
                    <a:pt x="43815" y="6350"/>
                    <a:pt x="22225" y="3175"/>
                    <a:pt x="0" y="0"/>
                  </a:cubicBezTo>
                  <a:cubicBezTo>
                    <a:pt x="22861" y="4445"/>
                    <a:pt x="43815" y="8890"/>
                    <a:pt x="61595" y="13335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09891C7-9682-6548-B957-F814E13C0B2F}"/>
                </a:ext>
              </a:extLst>
            </p:cNvPr>
            <p:cNvSpPr/>
            <p:nvPr/>
          </p:nvSpPr>
          <p:spPr>
            <a:xfrm>
              <a:off x="11457940" y="1110614"/>
              <a:ext cx="39369" cy="12065"/>
            </a:xfrm>
            <a:custGeom>
              <a:avLst/>
              <a:gdLst>
                <a:gd name="connsiteX0" fmla="*/ 0 w 39369"/>
                <a:gd name="connsiteY0" fmla="*/ 0 h 12065"/>
                <a:gd name="connsiteX1" fmla="*/ 39370 w 39369"/>
                <a:gd name="connsiteY1" fmla="*/ 12065 h 12065"/>
                <a:gd name="connsiteX2" fmla="*/ 0 w 39369"/>
                <a:gd name="connsiteY2" fmla="*/ 0 h 12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369" h="12065">
                  <a:moveTo>
                    <a:pt x="0" y="0"/>
                  </a:moveTo>
                  <a:cubicBezTo>
                    <a:pt x="12700" y="4445"/>
                    <a:pt x="32385" y="10160"/>
                    <a:pt x="39370" y="12065"/>
                  </a:cubicBezTo>
                  <a:cubicBezTo>
                    <a:pt x="27305" y="8255"/>
                    <a:pt x="14605" y="4445"/>
                    <a:pt x="0" y="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95384289-173F-C340-B733-53D952E7D5AD}"/>
                </a:ext>
              </a:extLst>
            </p:cNvPr>
            <p:cNvSpPr/>
            <p:nvPr/>
          </p:nvSpPr>
          <p:spPr>
            <a:xfrm>
              <a:off x="10653741" y="1110614"/>
              <a:ext cx="1234093" cy="179705"/>
            </a:xfrm>
            <a:custGeom>
              <a:avLst/>
              <a:gdLst>
                <a:gd name="connsiteX0" fmla="*/ 743874 w 1234093"/>
                <a:gd name="connsiteY0" fmla="*/ 22225 h 179705"/>
                <a:gd name="connsiteX1" fmla="*/ 685453 w 1234093"/>
                <a:gd name="connsiteY1" fmla="*/ 7620 h 179705"/>
                <a:gd name="connsiteX2" fmla="*/ 648624 w 1234093"/>
                <a:gd name="connsiteY2" fmla="*/ 3810 h 179705"/>
                <a:gd name="connsiteX3" fmla="*/ 630209 w 1234093"/>
                <a:gd name="connsiteY3" fmla="*/ 2540 h 179705"/>
                <a:gd name="connsiteX4" fmla="*/ 612428 w 1234093"/>
                <a:gd name="connsiteY4" fmla="*/ 1905 h 179705"/>
                <a:gd name="connsiteX5" fmla="*/ 576868 w 1234093"/>
                <a:gd name="connsiteY5" fmla="*/ 635 h 179705"/>
                <a:gd name="connsiteX6" fmla="*/ 559724 w 1234093"/>
                <a:gd name="connsiteY6" fmla="*/ 0 h 179705"/>
                <a:gd name="connsiteX7" fmla="*/ 542578 w 1234093"/>
                <a:gd name="connsiteY7" fmla="*/ 0 h 179705"/>
                <a:gd name="connsiteX8" fmla="*/ 473999 w 1234093"/>
                <a:gd name="connsiteY8" fmla="*/ 0 h 179705"/>
                <a:gd name="connsiteX9" fmla="*/ 404149 w 1234093"/>
                <a:gd name="connsiteY9" fmla="*/ 1905 h 179705"/>
                <a:gd name="connsiteX10" fmla="*/ 327314 w 1234093"/>
                <a:gd name="connsiteY10" fmla="*/ 2540 h 179705"/>
                <a:gd name="connsiteX11" fmla="*/ 286039 w 1234093"/>
                <a:gd name="connsiteY11" fmla="*/ 2540 h 179705"/>
                <a:gd name="connsiteX12" fmla="*/ 249843 w 1234093"/>
                <a:gd name="connsiteY12" fmla="*/ 5715 h 179705"/>
                <a:gd name="connsiteX13" fmla="*/ 206028 w 1234093"/>
                <a:gd name="connsiteY13" fmla="*/ 12065 h 179705"/>
                <a:gd name="connsiteX14" fmla="*/ 193328 w 1234093"/>
                <a:gd name="connsiteY14" fmla="*/ 13970 h 179705"/>
                <a:gd name="connsiteX15" fmla="*/ 180628 w 1234093"/>
                <a:gd name="connsiteY15" fmla="*/ 16510 h 179705"/>
                <a:gd name="connsiteX16" fmla="*/ 153959 w 1234093"/>
                <a:gd name="connsiteY16" fmla="*/ 21590 h 179705"/>
                <a:gd name="connsiteX17" fmla="*/ 101253 w 1234093"/>
                <a:gd name="connsiteY17" fmla="*/ 31750 h 179705"/>
                <a:gd name="connsiteX18" fmla="*/ 53628 w 1234093"/>
                <a:gd name="connsiteY18" fmla="*/ 43180 h 179705"/>
                <a:gd name="connsiteX19" fmla="*/ 46009 w 1234093"/>
                <a:gd name="connsiteY19" fmla="*/ 50800 h 179705"/>
                <a:gd name="connsiteX20" fmla="*/ 87284 w 1234093"/>
                <a:gd name="connsiteY20" fmla="*/ 42545 h 179705"/>
                <a:gd name="connsiteX21" fmla="*/ 127289 w 1234093"/>
                <a:gd name="connsiteY21" fmla="*/ 36195 h 179705"/>
                <a:gd name="connsiteX22" fmla="*/ 202853 w 1234093"/>
                <a:gd name="connsiteY22" fmla="*/ 24765 h 179705"/>
                <a:gd name="connsiteX23" fmla="*/ 274609 w 1234093"/>
                <a:gd name="connsiteY23" fmla="*/ 16510 h 179705"/>
                <a:gd name="connsiteX24" fmla="*/ 291753 w 1234093"/>
                <a:gd name="connsiteY24" fmla="*/ 14605 h 179705"/>
                <a:gd name="connsiteX25" fmla="*/ 308899 w 1234093"/>
                <a:gd name="connsiteY25" fmla="*/ 13335 h 179705"/>
                <a:gd name="connsiteX26" fmla="*/ 343189 w 1234093"/>
                <a:gd name="connsiteY26" fmla="*/ 10795 h 179705"/>
                <a:gd name="connsiteX27" fmla="*/ 625128 w 1234093"/>
                <a:gd name="connsiteY27" fmla="*/ 11430 h 179705"/>
                <a:gd name="connsiteX28" fmla="*/ 869603 w 1234093"/>
                <a:gd name="connsiteY28" fmla="*/ 46355 h 179705"/>
                <a:gd name="connsiteX29" fmla="*/ 1108999 w 1234093"/>
                <a:gd name="connsiteY29" fmla="*/ 120650 h 179705"/>
                <a:gd name="connsiteX30" fmla="*/ 1142018 w 1234093"/>
                <a:gd name="connsiteY30" fmla="*/ 134620 h 179705"/>
                <a:gd name="connsiteX31" fmla="*/ 1173134 w 1234093"/>
                <a:gd name="connsiteY31" fmla="*/ 149225 h 179705"/>
                <a:gd name="connsiteX32" fmla="*/ 1234093 w 1234093"/>
                <a:gd name="connsiteY32" fmla="*/ 179705 h 179705"/>
                <a:gd name="connsiteX33" fmla="*/ 1214409 w 1234093"/>
                <a:gd name="connsiteY33" fmla="*/ 168910 h 179705"/>
                <a:gd name="connsiteX34" fmla="*/ 1194089 w 1234093"/>
                <a:gd name="connsiteY34" fmla="*/ 158750 h 179705"/>
                <a:gd name="connsiteX35" fmla="*/ 1153449 w 1234093"/>
                <a:gd name="connsiteY35" fmla="*/ 138430 h 179705"/>
                <a:gd name="connsiteX36" fmla="*/ 1110268 w 1234093"/>
                <a:gd name="connsiteY36" fmla="*/ 118745 h 179705"/>
                <a:gd name="connsiteX37" fmla="*/ 1065184 w 1234093"/>
                <a:gd name="connsiteY37" fmla="*/ 99060 h 179705"/>
                <a:gd name="connsiteX38" fmla="*/ 743874 w 1234093"/>
                <a:gd name="connsiteY38" fmla="*/ 22225 h 17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34093" h="179705">
                  <a:moveTo>
                    <a:pt x="743874" y="22225"/>
                  </a:moveTo>
                  <a:cubicBezTo>
                    <a:pt x="722284" y="19685"/>
                    <a:pt x="728634" y="10795"/>
                    <a:pt x="685453" y="7620"/>
                  </a:cubicBezTo>
                  <a:cubicBezTo>
                    <a:pt x="672753" y="6350"/>
                    <a:pt x="660689" y="5080"/>
                    <a:pt x="648624" y="3810"/>
                  </a:cubicBezTo>
                  <a:cubicBezTo>
                    <a:pt x="642274" y="3175"/>
                    <a:pt x="636559" y="2540"/>
                    <a:pt x="630209" y="2540"/>
                  </a:cubicBezTo>
                  <a:cubicBezTo>
                    <a:pt x="624493" y="2540"/>
                    <a:pt x="618143" y="1905"/>
                    <a:pt x="612428" y="1905"/>
                  </a:cubicBezTo>
                  <a:cubicBezTo>
                    <a:pt x="600364" y="1270"/>
                    <a:pt x="588934" y="635"/>
                    <a:pt x="576868" y="635"/>
                  </a:cubicBezTo>
                  <a:cubicBezTo>
                    <a:pt x="571153" y="635"/>
                    <a:pt x="565439" y="0"/>
                    <a:pt x="559724" y="0"/>
                  </a:cubicBezTo>
                  <a:cubicBezTo>
                    <a:pt x="554009" y="0"/>
                    <a:pt x="548293" y="0"/>
                    <a:pt x="542578" y="0"/>
                  </a:cubicBezTo>
                  <a:cubicBezTo>
                    <a:pt x="519718" y="0"/>
                    <a:pt x="496859" y="0"/>
                    <a:pt x="473999" y="0"/>
                  </a:cubicBezTo>
                  <a:cubicBezTo>
                    <a:pt x="451139" y="635"/>
                    <a:pt x="427643" y="1270"/>
                    <a:pt x="404149" y="1905"/>
                  </a:cubicBezTo>
                  <a:cubicBezTo>
                    <a:pt x="382559" y="2540"/>
                    <a:pt x="354618" y="3175"/>
                    <a:pt x="327314" y="2540"/>
                  </a:cubicBezTo>
                  <a:cubicBezTo>
                    <a:pt x="313343" y="2540"/>
                    <a:pt x="299374" y="1905"/>
                    <a:pt x="286039" y="2540"/>
                  </a:cubicBezTo>
                  <a:cubicBezTo>
                    <a:pt x="272703" y="3175"/>
                    <a:pt x="260639" y="4445"/>
                    <a:pt x="249843" y="5715"/>
                  </a:cubicBezTo>
                  <a:cubicBezTo>
                    <a:pt x="237143" y="7620"/>
                    <a:pt x="221903" y="9525"/>
                    <a:pt x="206028" y="12065"/>
                  </a:cubicBezTo>
                  <a:cubicBezTo>
                    <a:pt x="202218" y="12700"/>
                    <a:pt x="197774" y="13335"/>
                    <a:pt x="193328" y="13970"/>
                  </a:cubicBezTo>
                  <a:cubicBezTo>
                    <a:pt x="188884" y="14605"/>
                    <a:pt x="185074" y="15875"/>
                    <a:pt x="180628" y="16510"/>
                  </a:cubicBezTo>
                  <a:cubicBezTo>
                    <a:pt x="171739" y="18415"/>
                    <a:pt x="162849" y="19685"/>
                    <a:pt x="153959" y="21590"/>
                  </a:cubicBezTo>
                  <a:cubicBezTo>
                    <a:pt x="136178" y="24765"/>
                    <a:pt x="118399" y="28575"/>
                    <a:pt x="101253" y="31750"/>
                  </a:cubicBezTo>
                  <a:cubicBezTo>
                    <a:pt x="84109" y="35560"/>
                    <a:pt x="68234" y="39370"/>
                    <a:pt x="53628" y="43180"/>
                  </a:cubicBezTo>
                  <a:cubicBezTo>
                    <a:pt x="-2886" y="57150"/>
                    <a:pt x="-28286" y="64770"/>
                    <a:pt x="46009" y="50800"/>
                  </a:cubicBezTo>
                  <a:cubicBezTo>
                    <a:pt x="59978" y="48260"/>
                    <a:pt x="73949" y="45085"/>
                    <a:pt x="87284" y="42545"/>
                  </a:cubicBezTo>
                  <a:cubicBezTo>
                    <a:pt x="100618" y="40005"/>
                    <a:pt x="113953" y="38100"/>
                    <a:pt x="127289" y="36195"/>
                  </a:cubicBezTo>
                  <a:cubicBezTo>
                    <a:pt x="153324" y="32385"/>
                    <a:pt x="178724" y="27940"/>
                    <a:pt x="202853" y="24765"/>
                  </a:cubicBezTo>
                  <a:cubicBezTo>
                    <a:pt x="227618" y="22225"/>
                    <a:pt x="251114" y="19050"/>
                    <a:pt x="274609" y="16510"/>
                  </a:cubicBezTo>
                  <a:cubicBezTo>
                    <a:pt x="280324" y="15875"/>
                    <a:pt x="286039" y="15240"/>
                    <a:pt x="291753" y="14605"/>
                  </a:cubicBezTo>
                  <a:cubicBezTo>
                    <a:pt x="297468" y="13970"/>
                    <a:pt x="303184" y="13970"/>
                    <a:pt x="308899" y="13335"/>
                  </a:cubicBezTo>
                  <a:cubicBezTo>
                    <a:pt x="320328" y="12700"/>
                    <a:pt x="331759" y="11430"/>
                    <a:pt x="343189" y="10795"/>
                  </a:cubicBezTo>
                  <a:cubicBezTo>
                    <a:pt x="434628" y="4445"/>
                    <a:pt x="522893" y="2540"/>
                    <a:pt x="625128" y="11430"/>
                  </a:cubicBezTo>
                  <a:cubicBezTo>
                    <a:pt x="708314" y="17780"/>
                    <a:pt x="788959" y="29210"/>
                    <a:pt x="869603" y="46355"/>
                  </a:cubicBezTo>
                  <a:cubicBezTo>
                    <a:pt x="949614" y="64770"/>
                    <a:pt x="1029624" y="89535"/>
                    <a:pt x="1108999" y="120650"/>
                  </a:cubicBezTo>
                  <a:cubicBezTo>
                    <a:pt x="1119793" y="125095"/>
                    <a:pt x="1131224" y="130175"/>
                    <a:pt x="1142018" y="134620"/>
                  </a:cubicBezTo>
                  <a:cubicBezTo>
                    <a:pt x="1152814" y="139065"/>
                    <a:pt x="1162974" y="144145"/>
                    <a:pt x="1173134" y="149225"/>
                  </a:cubicBezTo>
                  <a:cubicBezTo>
                    <a:pt x="1193453" y="159385"/>
                    <a:pt x="1214409" y="168910"/>
                    <a:pt x="1234093" y="179705"/>
                  </a:cubicBezTo>
                  <a:cubicBezTo>
                    <a:pt x="1227743" y="175895"/>
                    <a:pt x="1221393" y="172720"/>
                    <a:pt x="1214409" y="168910"/>
                  </a:cubicBezTo>
                  <a:cubicBezTo>
                    <a:pt x="1208059" y="165735"/>
                    <a:pt x="1201074" y="161925"/>
                    <a:pt x="1194089" y="158750"/>
                  </a:cubicBezTo>
                  <a:cubicBezTo>
                    <a:pt x="1180753" y="151765"/>
                    <a:pt x="1166784" y="145415"/>
                    <a:pt x="1153449" y="138430"/>
                  </a:cubicBezTo>
                  <a:cubicBezTo>
                    <a:pt x="1139478" y="131445"/>
                    <a:pt x="1124874" y="125730"/>
                    <a:pt x="1110268" y="118745"/>
                  </a:cubicBezTo>
                  <a:cubicBezTo>
                    <a:pt x="1095664" y="112395"/>
                    <a:pt x="1081059" y="105410"/>
                    <a:pt x="1065184" y="99060"/>
                  </a:cubicBezTo>
                  <a:cubicBezTo>
                    <a:pt x="985174" y="64770"/>
                    <a:pt x="879764" y="43180"/>
                    <a:pt x="743874" y="22225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AA81A05-F351-F849-B1F6-C5AFCE794831}"/>
                </a:ext>
              </a:extLst>
            </p:cNvPr>
            <p:cNvSpPr/>
            <p:nvPr/>
          </p:nvSpPr>
          <p:spPr>
            <a:xfrm>
              <a:off x="12218034" y="1464310"/>
              <a:ext cx="325120" cy="243204"/>
            </a:xfrm>
            <a:custGeom>
              <a:avLst/>
              <a:gdLst>
                <a:gd name="connsiteX0" fmla="*/ 298450 w 325120"/>
                <a:gd name="connsiteY0" fmla="*/ 215265 h 243204"/>
                <a:gd name="connsiteX1" fmla="*/ 243840 w 325120"/>
                <a:gd name="connsiteY1" fmla="*/ 178435 h 243204"/>
                <a:gd name="connsiteX2" fmla="*/ 0 w 325120"/>
                <a:gd name="connsiteY2" fmla="*/ 0 h 243204"/>
                <a:gd name="connsiteX3" fmla="*/ 34925 w 325120"/>
                <a:gd name="connsiteY3" fmla="*/ 29845 h 243204"/>
                <a:gd name="connsiteX4" fmla="*/ 48895 w 325120"/>
                <a:gd name="connsiteY4" fmla="*/ 33655 h 243204"/>
                <a:gd name="connsiteX5" fmla="*/ 325120 w 325120"/>
                <a:gd name="connsiteY5" fmla="*/ 243205 h 243204"/>
                <a:gd name="connsiteX6" fmla="*/ 298450 w 325120"/>
                <a:gd name="connsiteY6" fmla="*/ 215265 h 243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120" h="243204">
                  <a:moveTo>
                    <a:pt x="298450" y="215265"/>
                  </a:moveTo>
                  <a:cubicBezTo>
                    <a:pt x="280670" y="203200"/>
                    <a:pt x="243840" y="178435"/>
                    <a:pt x="243840" y="178435"/>
                  </a:cubicBezTo>
                  <a:cubicBezTo>
                    <a:pt x="169545" y="114935"/>
                    <a:pt x="85725" y="55880"/>
                    <a:pt x="0" y="0"/>
                  </a:cubicBezTo>
                  <a:cubicBezTo>
                    <a:pt x="11430" y="9525"/>
                    <a:pt x="22860" y="19685"/>
                    <a:pt x="34925" y="29845"/>
                  </a:cubicBezTo>
                  <a:cubicBezTo>
                    <a:pt x="83185" y="63500"/>
                    <a:pt x="90170" y="65405"/>
                    <a:pt x="48895" y="33655"/>
                  </a:cubicBezTo>
                  <a:cubicBezTo>
                    <a:pt x="142875" y="107315"/>
                    <a:pt x="231775" y="175895"/>
                    <a:pt x="325120" y="243205"/>
                  </a:cubicBezTo>
                  <a:cubicBezTo>
                    <a:pt x="321310" y="237490"/>
                    <a:pt x="323850" y="235585"/>
                    <a:pt x="298450" y="215265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AA37748-5E34-5F40-AFE2-479AE0121C8A}"/>
                </a:ext>
              </a:extLst>
            </p:cNvPr>
            <p:cNvSpPr/>
            <p:nvPr/>
          </p:nvSpPr>
          <p:spPr>
            <a:xfrm>
              <a:off x="12543790" y="1708150"/>
              <a:ext cx="56515" cy="41275"/>
            </a:xfrm>
            <a:custGeom>
              <a:avLst/>
              <a:gdLst>
                <a:gd name="connsiteX0" fmla="*/ 54610 w 56515"/>
                <a:gd name="connsiteY0" fmla="*/ 39370 h 41275"/>
                <a:gd name="connsiteX1" fmla="*/ 0 w 56515"/>
                <a:gd name="connsiteY1" fmla="*/ 0 h 41275"/>
                <a:gd name="connsiteX2" fmla="*/ 1270 w 56515"/>
                <a:gd name="connsiteY2" fmla="*/ 1905 h 41275"/>
                <a:gd name="connsiteX3" fmla="*/ 56515 w 56515"/>
                <a:gd name="connsiteY3" fmla="*/ 41275 h 41275"/>
                <a:gd name="connsiteX4" fmla="*/ 54610 w 56515"/>
                <a:gd name="connsiteY4" fmla="*/ 39370 h 4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515" h="41275">
                  <a:moveTo>
                    <a:pt x="54610" y="39370"/>
                  </a:moveTo>
                  <a:cubicBezTo>
                    <a:pt x="36195" y="26035"/>
                    <a:pt x="17780" y="12700"/>
                    <a:pt x="0" y="0"/>
                  </a:cubicBezTo>
                  <a:cubicBezTo>
                    <a:pt x="0" y="635"/>
                    <a:pt x="1270" y="1270"/>
                    <a:pt x="1270" y="1905"/>
                  </a:cubicBezTo>
                  <a:cubicBezTo>
                    <a:pt x="19685" y="15240"/>
                    <a:pt x="38100" y="27940"/>
                    <a:pt x="56515" y="41275"/>
                  </a:cubicBezTo>
                  <a:cubicBezTo>
                    <a:pt x="55880" y="40005"/>
                    <a:pt x="55245" y="39370"/>
                    <a:pt x="54610" y="3937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B4013CA-4713-0642-B3A3-44FDBD9592FB}"/>
                </a:ext>
              </a:extLst>
            </p:cNvPr>
            <p:cNvSpPr/>
            <p:nvPr/>
          </p:nvSpPr>
          <p:spPr>
            <a:xfrm>
              <a:off x="3062699" y="1096644"/>
              <a:ext cx="7953915" cy="5010432"/>
            </a:xfrm>
            <a:custGeom>
              <a:avLst/>
              <a:gdLst>
                <a:gd name="connsiteX0" fmla="*/ 7758970 w 7953915"/>
                <a:gd name="connsiteY0" fmla="*/ 8255 h 5010432"/>
                <a:gd name="connsiteX1" fmla="*/ 7344315 w 7953915"/>
                <a:gd name="connsiteY1" fmla="*/ 97155 h 5010432"/>
                <a:gd name="connsiteX2" fmla="*/ 7245256 w 7953915"/>
                <a:gd name="connsiteY2" fmla="*/ 126365 h 5010432"/>
                <a:gd name="connsiteX3" fmla="*/ 7148100 w 7953915"/>
                <a:gd name="connsiteY3" fmla="*/ 158115 h 5010432"/>
                <a:gd name="connsiteX4" fmla="*/ 7099840 w 7953915"/>
                <a:gd name="connsiteY4" fmla="*/ 174625 h 5010432"/>
                <a:gd name="connsiteX5" fmla="*/ 7052215 w 7953915"/>
                <a:gd name="connsiteY5" fmla="*/ 191770 h 5010432"/>
                <a:gd name="connsiteX6" fmla="*/ 7004590 w 7953915"/>
                <a:gd name="connsiteY6" fmla="*/ 208915 h 5010432"/>
                <a:gd name="connsiteX7" fmla="*/ 6981095 w 7953915"/>
                <a:gd name="connsiteY7" fmla="*/ 217170 h 5010432"/>
                <a:gd name="connsiteX8" fmla="*/ 6957600 w 7953915"/>
                <a:gd name="connsiteY8" fmla="*/ 226695 h 5010432"/>
                <a:gd name="connsiteX9" fmla="*/ 6901720 w 7953915"/>
                <a:gd name="connsiteY9" fmla="*/ 254635 h 5010432"/>
                <a:gd name="connsiteX10" fmla="*/ 6872510 w 7953915"/>
                <a:gd name="connsiteY10" fmla="*/ 266700 h 5010432"/>
                <a:gd name="connsiteX11" fmla="*/ 6843935 w 7953915"/>
                <a:gd name="connsiteY11" fmla="*/ 280035 h 5010432"/>
                <a:gd name="connsiteX12" fmla="*/ 6741700 w 7953915"/>
                <a:gd name="connsiteY12" fmla="*/ 337185 h 5010432"/>
                <a:gd name="connsiteX13" fmla="*/ 6706775 w 7953915"/>
                <a:gd name="connsiteY13" fmla="*/ 359410 h 5010432"/>
                <a:gd name="connsiteX14" fmla="*/ 6706140 w 7953915"/>
                <a:gd name="connsiteY14" fmla="*/ 360045 h 5010432"/>
                <a:gd name="connsiteX15" fmla="*/ 6706775 w 7953915"/>
                <a:gd name="connsiteY15" fmla="*/ 364490 h 5010432"/>
                <a:gd name="connsiteX16" fmla="*/ 6743606 w 7953915"/>
                <a:gd name="connsiteY16" fmla="*/ 346075 h 5010432"/>
                <a:gd name="connsiteX17" fmla="*/ 6706775 w 7953915"/>
                <a:gd name="connsiteY17" fmla="*/ 364490 h 5010432"/>
                <a:gd name="connsiteX18" fmla="*/ 6652165 w 7953915"/>
                <a:gd name="connsiteY18" fmla="*/ 396240 h 5010432"/>
                <a:gd name="connsiteX19" fmla="*/ 6560090 w 7953915"/>
                <a:gd name="connsiteY19" fmla="*/ 459105 h 5010432"/>
                <a:gd name="connsiteX20" fmla="*/ 6608985 w 7953915"/>
                <a:gd name="connsiteY20" fmla="*/ 424180 h 5010432"/>
                <a:gd name="connsiteX21" fmla="*/ 6652165 w 7953915"/>
                <a:gd name="connsiteY21" fmla="*/ 396240 h 5010432"/>
                <a:gd name="connsiteX22" fmla="*/ 6706775 w 7953915"/>
                <a:gd name="connsiteY22" fmla="*/ 360045 h 5010432"/>
                <a:gd name="connsiteX23" fmla="*/ 6722650 w 7953915"/>
                <a:gd name="connsiteY23" fmla="*/ 349250 h 5010432"/>
                <a:gd name="connsiteX24" fmla="*/ 6610256 w 7953915"/>
                <a:gd name="connsiteY24" fmla="*/ 421005 h 5010432"/>
                <a:gd name="connsiteX25" fmla="*/ 6501035 w 7953915"/>
                <a:gd name="connsiteY25" fmla="*/ 496570 h 5010432"/>
                <a:gd name="connsiteX26" fmla="*/ 6456585 w 7953915"/>
                <a:gd name="connsiteY26" fmla="*/ 530225 h 5010432"/>
                <a:gd name="connsiteX27" fmla="*/ 6321965 w 7953915"/>
                <a:gd name="connsiteY27" fmla="*/ 630555 h 5010432"/>
                <a:gd name="connsiteX28" fmla="*/ 6284500 w 7953915"/>
                <a:gd name="connsiteY28" fmla="*/ 659765 h 5010432"/>
                <a:gd name="connsiteX29" fmla="*/ 6292120 w 7953915"/>
                <a:gd name="connsiteY29" fmla="*/ 654685 h 5010432"/>
                <a:gd name="connsiteX30" fmla="*/ 6277515 w 7953915"/>
                <a:gd name="connsiteY30" fmla="*/ 665480 h 5010432"/>
                <a:gd name="connsiteX31" fmla="*/ 6121306 w 7953915"/>
                <a:gd name="connsiteY31" fmla="*/ 792480 h 5010432"/>
                <a:gd name="connsiteX32" fmla="*/ 6022881 w 7953915"/>
                <a:gd name="connsiteY32" fmla="*/ 882650 h 5010432"/>
                <a:gd name="connsiteX33" fmla="*/ 5986050 w 7953915"/>
                <a:gd name="connsiteY33" fmla="*/ 908685 h 5010432"/>
                <a:gd name="connsiteX34" fmla="*/ 5932710 w 7953915"/>
                <a:gd name="connsiteY34" fmla="*/ 961390 h 5010432"/>
                <a:gd name="connsiteX35" fmla="*/ 6013356 w 7953915"/>
                <a:gd name="connsiteY35" fmla="*/ 901065 h 5010432"/>
                <a:gd name="connsiteX36" fmla="*/ 6130195 w 7953915"/>
                <a:gd name="connsiteY36" fmla="*/ 800735 h 5010432"/>
                <a:gd name="connsiteX37" fmla="*/ 6013356 w 7953915"/>
                <a:gd name="connsiteY37" fmla="*/ 901065 h 5010432"/>
                <a:gd name="connsiteX38" fmla="*/ 5932710 w 7953915"/>
                <a:gd name="connsiteY38" fmla="*/ 961390 h 5010432"/>
                <a:gd name="connsiteX39" fmla="*/ 5771420 w 7953915"/>
                <a:gd name="connsiteY39" fmla="*/ 1099185 h 5010432"/>
                <a:gd name="connsiteX40" fmla="*/ 5932710 w 7953915"/>
                <a:gd name="connsiteY40" fmla="*/ 961390 h 5010432"/>
                <a:gd name="connsiteX41" fmla="*/ 5986050 w 7953915"/>
                <a:gd name="connsiteY41" fmla="*/ 908685 h 5010432"/>
                <a:gd name="connsiteX42" fmla="*/ 6022881 w 7953915"/>
                <a:gd name="connsiteY42" fmla="*/ 882650 h 5010432"/>
                <a:gd name="connsiteX43" fmla="*/ 6121306 w 7953915"/>
                <a:gd name="connsiteY43" fmla="*/ 792480 h 5010432"/>
                <a:gd name="connsiteX44" fmla="*/ 5817775 w 7953915"/>
                <a:gd name="connsiteY44" fmla="*/ 1053465 h 5010432"/>
                <a:gd name="connsiteX45" fmla="*/ 5342795 w 7953915"/>
                <a:gd name="connsiteY45" fmla="*/ 1489710 h 5010432"/>
                <a:gd name="connsiteX46" fmla="*/ 4884960 w 7953915"/>
                <a:gd name="connsiteY46" fmla="*/ 1929765 h 5010432"/>
                <a:gd name="connsiteX47" fmla="*/ 3952780 w 7953915"/>
                <a:gd name="connsiteY47" fmla="*/ 2841625 h 5010432"/>
                <a:gd name="connsiteX48" fmla="*/ 2912650 w 7953915"/>
                <a:gd name="connsiteY48" fmla="*/ 3813175 h 5010432"/>
                <a:gd name="connsiteX49" fmla="*/ 2397665 w 7953915"/>
                <a:gd name="connsiteY49" fmla="*/ 4252595 h 5010432"/>
                <a:gd name="connsiteX50" fmla="*/ 1866805 w 7953915"/>
                <a:gd name="connsiteY50" fmla="*/ 4645660 h 5010432"/>
                <a:gd name="connsiteX51" fmla="*/ 1582960 w 7953915"/>
                <a:gd name="connsiteY51" fmla="*/ 4808220 h 5010432"/>
                <a:gd name="connsiteX52" fmla="*/ 1433100 w 7953915"/>
                <a:gd name="connsiteY52" fmla="*/ 4871085 h 5010432"/>
                <a:gd name="connsiteX53" fmla="*/ 1356265 w 7953915"/>
                <a:gd name="connsiteY53" fmla="*/ 4894580 h 5010432"/>
                <a:gd name="connsiteX54" fmla="*/ 1336580 w 7953915"/>
                <a:gd name="connsiteY54" fmla="*/ 4899025 h 5010432"/>
                <a:gd name="connsiteX55" fmla="*/ 1327055 w 7953915"/>
                <a:gd name="connsiteY55" fmla="*/ 4901565 h 5010432"/>
                <a:gd name="connsiteX56" fmla="*/ 1317530 w 7953915"/>
                <a:gd name="connsiteY56" fmla="*/ 4903470 h 5010432"/>
                <a:gd name="connsiteX57" fmla="*/ 1297845 w 7953915"/>
                <a:gd name="connsiteY57" fmla="*/ 4907280 h 5010432"/>
                <a:gd name="connsiteX58" fmla="*/ 1278160 w 7953915"/>
                <a:gd name="connsiteY58" fmla="*/ 4910455 h 5010432"/>
                <a:gd name="connsiteX59" fmla="*/ 1200690 w 7953915"/>
                <a:gd name="connsiteY59" fmla="*/ 4916170 h 5010432"/>
                <a:gd name="connsiteX60" fmla="*/ 1191165 w 7953915"/>
                <a:gd name="connsiteY60" fmla="*/ 4916170 h 5010432"/>
                <a:gd name="connsiteX61" fmla="*/ 1181640 w 7953915"/>
                <a:gd name="connsiteY61" fmla="*/ 4915535 h 5010432"/>
                <a:gd name="connsiteX62" fmla="*/ 1172115 w 7953915"/>
                <a:gd name="connsiteY62" fmla="*/ 4914900 h 5010432"/>
                <a:gd name="connsiteX63" fmla="*/ 1162590 w 7953915"/>
                <a:gd name="connsiteY63" fmla="*/ 4914265 h 5010432"/>
                <a:gd name="connsiteX64" fmla="*/ 1121950 w 7953915"/>
                <a:gd name="connsiteY64" fmla="*/ 4909820 h 5010432"/>
                <a:gd name="connsiteX65" fmla="*/ 962565 w 7953915"/>
                <a:gd name="connsiteY65" fmla="*/ 4876165 h 5010432"/>
                <a:gd name="connsiteX66" fmla="*/ 669830 w 7953915"/>
                <a:gd name="connsiteY66" fmla="*/ 4730750 h 5010432"/>
                <a:gd name="connsiteX67" fmla="*/ 563150 w 7953915"/>
                <a:gd name="connsiteY67" fmla="*/ 4640580 h 5010432"/>
                <a:gd name="connsiteX68" fmla="*/ 455200 w 7953915"/>
                <a:gd name="connsiteY68" fmla="*/ 4521835 h 5010432"/>
                <a:gd name="connsiteX69" fmla="*/ 269145 w 7953915"/>
                <a:gd name="connsiteY69" fmla="*/ 4217035 h 5010432"/>
                <a:gd name="connsiteX70" fmla="*/ 199295 w 7953915"/>
                <a:gd name="connsiteY70" fmla="*/ 4047490 h 5010432"/>
                <a:gd name="connsiteX71" fmla="*/ 145955 w 7953915"/>
                <a:gd name="connsiteY71" fmla="*/ 3879215 h 5010432"/>
                <a:gd name="connsiteX72" fmla="*/ 81185 w 7953915"/>
                <a:gd name="connsiteY72" fmla="*/ 3583940 h 5010432"/>
                <a:gd name="connsiteX73" fmla="*/ 39910 w 7953915"/>
                <a:gd name="connsiteY73" fmla="*/ 3362325 h 5010432"/>
                <a:gd name="connsiteX74" fmla="*/ 18955 w 7953915"/>
                <a:gd name="connsiteY74" fmla="*/ 3312160 h 5010432"/>
                <a:gd name="connsiteX75" fmla="*/ 4985 w 7953915"/>
                <a:gd name="connsiteY75" fmla="*/ 3350260 h 5010432"/>
                <a:gd name="connsiteX76" fmla="*/ 540 w 7953915"/>
                <a:gd name="connsiteY76" fmla="*/ 3393440 h 5010432"/>
                <a:gd name="connsiteX77" fmla="*/ 9430 w 7953915"/>
                <a:gd name="connsiteY77" fmla="*/ 3602355 h 5010432"/>
                <a:gd name="connsiteX78" fmla="*/ 48800 w 7953915"/>
                <a:gd name="connsiteY78" fmla="*/ 3824605 h 5010432"/>
                <a:gd name="connsiteX79" fmla="*/ 127540 w 7953915"/>
                <a:gd name="connsiteY79" fmla="*/ 4095115 h 5010432"/>
                <a:gd name="connsiteX80" fmla="*/ 191675 w 7953915"/>
                <a:gd name="connsiteY80" fmla="*/ 4257675 h 5010432"/>
                <a:gd name="connsiteX81" fmla="*/ 284385 w 7953915"/>
                <a:gd name="connsiteY81" fmla="*/ 4440555 h 5010432"/>
                <a:gd name="connsiteX82" fmla="*/ 236760 w 7953915"/>
                <a:gd name="connsiteY82" fmla="*/ 4350385 h 5010432"/>
                <a:gd name="connsiteX83" fmla="*/ 232950 w 7953915"/>
                <a:gd name="connsiteY83" fmla="*/ 4335145 h 5010432"/>
                <a:gd name="connsiteX84" fmla="*/ 319310 w 7953915"/>
                <a:gd name="connsiteY84" fmla="*/ 4471670 h 5010432"/>
                <a:gd name="connsiteX85" fmla="*/ 405035 w 7953915"/>
                <a:gd name="connsiteY85" fmla="*/ 4587240 h 5010432"/>
                <a:gd name="connsiteX86" fmla="*/ 516795 w 7953915"/>
                <a:gd name="connsiteY86" fmla="*/ 4707255 h 5010432"/>
                <a:gd name="connsiteX87" fmla="*/ 646970 w 7953915"/>
                <a:gd name="connsiteY87" fmla="*/ 4813935 h 5010432"/>
                <a:gd name="connsiteX88" fmla="*/ 779685 w 7953915"/>
                <a:gd name="connsiteY88" fmla="*/ 4896485 h 5010432"/>
                <a:gd name="connsiteX89" fmla="*/ 984790 w 7953915"/>
                <a:gd name="connsiteY89" fmla="*/ 4977130 h 5010432"/>
                <a:gd name="connsiteX90" fmla="*/ 1099725 w 7953915"/>
                <a:gd name="connsiteY90" fmla="*/ 5000625 h 5010432"/>
                <a:gd name="connsiteX91" fmla="*/ 1159415 w 7953915"/>
                <a:gd name="connsiteY91" fmla="*/ 5008245 h 5010432"/>
                <a:gd name="connsiteX92" fmla="*/ 1191800 w 7953915"/>
                <a:gd name="connsiteY92" fmla="*/ 5010150 h 5010432"/>
                <a:gd name="connsiteX93" fmla="*/ 1224185 w 7953915"/>
                <a:gd name="connsiteY93" fmla="*/ 5010150 h 5010432"/>
                <a:gd name="connsiteX94" fmla="*/ 1352455 w 7953915"/>
                <a:gd name="connsiteY94" fmla="*/ 4992370 h 5010432"/>
                <a:gd name="connsiteX95" fmla="*/ 1476280 w 7953915"/>
                <a:gd name="connsiteY95" fmla="*/ 4954905 h 5010432"/>
                <a:gd name="connsiteX96" fmla="*/ 1596295 w 7953915"/>
                <a:gd name="connsiteY96" fmla="*/ 4904105 h 5010432"/>
                <a:gd name="connsiteX97" fmla="*/ 1712500 w 7953915"/>
                <a:gd name="connsiteY97" fmla="*/ 4844415 h 5010432"/>
                <a:gd name="connsiteX98" fmla="*/ 1936655 w 7953915"/>
                <a:gd name="connsiteY98" fmla="*/ 4706620 h 5010432"/>
                <a:gd name="connsiteX99" fmla="*/ 2151285 w 7953915"/>
                <a:gd name="connsiteY99" fmla="*/ 4553585 h 5010432"/>
                <a:gd name="connsiteX100" fmla="*/ 2555780 w 7953915"/>
                <a:gd name="connsiteY100" fmla="*/ 4234180 h 5010432"/>
                <a:gd name="connsiteX101" fmla="*/ 2965355 w 7953915"/>
                <a:gd name="connsiteY101" fmla="*/ 3877945 h 5010432"/>
                <a:gd name="connsiteX102" fmla="*/ 3526060 w 7953915"/>
                <a:gd name="connsiteY102" fmla="*/ 3361055 h 5010432"/>
                <a:gd name="connsiteX103" fmla="*/ 4065175 w 7953915"/>
                <a:gd name="connsiteY103" fmla="*/ 2835275 h 5010432"/>
                <a:gd name="connsiteX104" fmla="*/ 5170710 w 7953915"/>
                <a:gd name="connsiteY104" fmla="*/ 1744345 h 5010432"/>
                <a:gd name="connsiteX105" fmla="*/ 5727606 w 7953915"/>
                <a:gd name="connsiteY105" fmla="*/ 1200150 h 5010432"/>
                <a:gd name="connsiteX106" fmla="*/ 6108606 w 7953915"/>
                <a:gd name="connsiteY106" fmla="*/ 866140 h 5010432"/>
                <a:gd name="connsiteX107" fmla="*/ 6577235 w 7953915"/>
                <a:gd name="connsiteY107" fmla="*/ 488950 h 5010432"/>
                <a:gd name="connsiteX108" fmla="*/ 6351175 w 7953915"/>
                <a:gd name="connsiteY108" fmla="*/ 661670 h 5010432"/>
                <a:gd name="connsiteX109" fmla="*/ 6118765 w 7953915"/>
                <a:gd name="connsiteY109" fmla="*/ 855980 h 5010432"/>
                <a:gd name="connsiteX110" fmla="*/ 6121306 w 7953915"/>
                <a:gd name="connsiteY110" fmla="*/ 845820 h 5010432"/>
                <a:gd name="connsiteX111" fmla="*/ 6270531 w 7953915"/>
                <a:gd name="connsiteY111" fmla="*/ 711835 h 5010432"/>
                <a:gd name="connsiteX112" fmla="*/ 6396260 w 7953915"/>
                <a:gd name="connsiteY112" fmla="*/ 619760 h 5010432"/>
                <a:gd name="connsiteX113" fmla="*/ 6621050 w 7953915"/>
                <a:gd name="connsiteY113" fmla="*/ 447675 h 5010432"/>
                <a:gd name="connsiteX114" fmla="*/ 6674390 w 7953915"/>
                <a:gd name="connsiteY114" fmla="*/ 419735 h 5010432"/>
                <a:gd name="connsiteX115" fmla="*/ 6828695 w 7953915"/>
                <a:gd name="connsiteY115" fmla="*/ 318770 h 5010432"/>
                <a:gd name="connsiteX116" fmla="*/ 6958870 w 7953915"/>
                <a:gd name="connsiteY116" fmla="*/ 251460 h 5010432"/>
                <a:gd name="connsiteX117" fmla="*/ 7049675 w 7953915"/>
                <a:gd name="connsiteY117" fmla="*/ 219710 h 5010432"/>
                <a:gd name="connsiteX118" fmla="*/ 7092856 w 7953915"/>
                <a:gd name="connsiteY118" fmla="*/ 205105 h 5010432"/>
                <a:gd name="connsiteX119" fmla="*/ 7114445 w 7953915"/>
                <a:gd name="connsiteY119" fmla="*/ 198120 h 5010432"/>
                <a:gd name="connsiteX120" fmla="*/ 7135400 w 7953915"/>
                <a:gd name="connsiteY120" fmla="*/ 191770 h 5010432"/>
                <a:gd name="connsiteX121" fmla="*/ 7243985 w 7953915"/>
                <a:gd name="connsiteY121" fmla="*/ 156210 h 5010432"/>
                <a:gd name="connsiteX122" fmla="*/ 7315740 w 7953915"/>
                <a:gd name="connsiteY122" fmla="*/ 132715 h 5010432"/>
                <a:gd name="connsiteX123" fmla="*/ 7280181 w 7953915"/>
                <a:gd name="connsiteY123" fmla="*/ 133350 h 5010432"/>
                <a:gd name="connsiteX124" fmla="*/ 7340506 w 7953915"/>
                <a:gd name="connsiteY124" fmla="*/ 116840 h 5010432"/>
                <a:gd name="connsiteX125" fmla="*/ 7372256 w 7953915"/>
                <a:gd name="connsiteY125" fmla="*/ 109220 h 5010432"/>
                <a:gd name="connsiteX126" fmla="*/ 7401465 w 7953915"/>
                <a:gd name="connsiteY126" fmla="*/ 102235 h 5010432"/>
                <a:gd name="connsiteX127" fmla="*/ 7372256 w 7953915"/>
                <a:gd name="connsiteY127" fmla="*/ 109220 h 5010432"/>
                <a:gd name="connsiteX128" fmla="*/ 7340506 w 7953915"/>
                <a:gd name="connsiteY128" fmla="*/ 116840 h 5010432"/>
                <a:gd name="connsiteX129" fmla="*/ 7280181 w 7953915"/>
                <a:gd name="connsiteY129" fmla="*/ 133350 h 5010432"/>
                <a:gd name="connsiteX130" fmla="*/ 7315740 w 7953915"/>
                <a:gd name="connsiteY130" fmla="*/ 132715 h 5010432"/>
                <a:gd name="connsiteX131" fmla="*/ 7450995 w 7953915"/>
                <a:gd name="connsiteY131" fmla="*/ 91440 h 5010432"/>
                <a:gd name="connsiteX132" fmla="*/ 7468775 w 7953915"/>
                <a:gd name="connsiteY132" fmla="*/ 86360 h 5010432"/>
                <a:gd name="connsiteX133" fmla="*/ 7486556 w 7953915"/>
                <a:gd name="connsiteY133" fmla="*/ 81915 h 5010432"/>
                <a:gd name="connsiteX134" fmla="*/ 7522115 w 7953915"/>
                <a:gd name="connsiteY134" fmla="*/ 73025 h 5010432"/>
                <a:gd name="connsiteX135" fmla="*/ 7558310 w 7953915"/>
                <a:gd name="connsiteY135" fmla="*/ 64135 h 5010432"/>
                <a:gd name="connsiteX136" fmla="*/ 7576725 w 7953915"/>
                <a:gd name="connsiteY136" fmla="*/ 59690 h 5010432"/>
                <a:gd name="connsiteX137" fmla="*/ 7595140 w 7953915"/>
                <a:gd name="connsiteY137" fmla="*/ 55880 h 5010432"/>
                <a:gd name="connsiteX138" fmla="*/ 7668800 w 7953915"/>
                <a:gd name="connsiteY138" fmla="*/ 40005 h 5010432"/>
                <a:gd name="connsiteX139" fmla="*/ 7705631 w 7953915"/>
                <a:gd name="connsiteY139" fmla="*/ 33020 h 5010432"/>
                <a:gd name="connsiteX140" fmla="*/ 7742460 w 7953915"/>
                <a:gd name="connsiteY140" fmla="*/ 26670 h 5010432"/>
                <a:gd name="connsiteX141" fmla="*/ 7779290 w 7953915"/>
                <a:gd name="connsiteY141" fmla="*/ 20320 h 5010432"/>
                <a:gd name="connsiteX142" fmla="*/ 7816120 w 7953915"/>
                <a:gd name="connsiteY142" fmla="*/ 15240 h 5010432"/>
                <a:gd name="connsiteX143" fmla="*/ 7852950 w 7953915"/>
                <a:gd name="connsiteY143" fmla="*/ 10795 h 5010432"/>
                <a:gd name="connsiteX144" fmla="*/ 7889781 w 7953915"/>
                <a:gd name="connsiteY144" fmla="*/ 6350 h 5010432"/>
                <a:gd name="connsiteX145" fmla="*/ 7887240 w 7953915"/>
                <a:gd name="connsiteY145" fmla="*/ 5715 h 5010432"/>
                <a:gd name="connsiteX146" fmla="*/ 7544975 w 7953915"/>
                <a:gd name="connsiteY146" fmla="*/ 52705 h 5010432"/>
                <a:gd name="connsiteX147" fmla="*/ 7579265 w 7953915"/>
                <a:gd name="connsiteY147" fmla="*/ 48260 h 5010432"/>
                <a:gd name="connsiteX148" fmla="*/ 7532910 w 7953915"/>
                <a:gd name="connsiteY148" fmla="*/ 60960 h 5010432"/>
                <a:gd name="connsiteX149" fmla="*/ 7487825 w 7953915"/>
                <a:gd name="connsiteY149" fmla="*/ 66675 h 5010432"/>
                <a:gd name="connsiteX150" fmla="*/ 7562120 w 7953915"/>
                <a:gd name="connsiteY150" fmla="*/ 48260 h 5010432"/>
                <a:gd name="connsiteX151" fmla="*/ 7599585 w 7953915"/>
                <a:gd name="connsiteY151" fmla="*/ 40005 h 5010432"/>
                <a:gd name="connsiteX152" fmla="*/ 7637050 w 7953915"/>
                <a:gd name="connsiteY152" fmla="*/ 32385 h 5010432"/>
                <a:gd name="connsiteX153" fmla="*/ 7673881 w 7953915"/>
                <a:gd name="connsiteY153" fmla="*/ 25400 h 5010432"/>
                <a:gd name="connsiteX154" fmla="*/ 7710710 w 7953915"/>
                <a:gd name="connsiteY154" fmla="*/ 20320 h 5010432"/>
                <a:gd name="connsiteX155" fmla="*/ 7783735 w 7953915"/>
                <a:gd name="connsiteY155" fmla="*/ 12700 h 5010432"/>
                <a:gd name="connsiteX156" fmla="*/ 7848506 w 7953915"/>
                <a:gd name="connsiteY156" fmla="*/ 2540 h 5010432"/>
                <a:gd name="connsiteX157" fmla="*/ 7877081 w 7953915"/>
                <a:gd name="connsiteY157" fmla="*/ 2540 h 5010432"/>
                <a:gd name="connsiteX158" fmla="*/ 7886606 w 7953915"/>
                <a:gd name="connsiteY158" fmla="*/ 5715 h 5010432"/>
                <a:gd name="connsiteX159" fmla="*/ 7953915 w 7953915"/>
                <a:gd name="connsiteY159" fmla="*/ 635 h 5010432"/>
                <a:gd name="connsiteX160" fmla="*/ 7902481 w 7953915"/>
                <a:gd name="connsiteY160" fmla="*/ 0 h 5010432"/>
                <a:gd name="connsiteX161" fmla="*/ 7870095 w 7953915"/>
                <a:gd name="connsiteY161" fmla="*/ 635 h 5010432"/>
                <a:gd name="connsiteX162" fmla="*/ 7836440 w 7953915"/>
                <a:gd name="connsiteY162" fmla="*/ 2540 h 5010432"/>
                <a:gd name="connsiteX163" fmla="*/ 7779290 w 7953915"/>
                <a:gd name="connsiteY163" fmla="*/ 6350 h 5010432"/>
                <a:gd name="connsiteX164" fmla="*/ 7758970 w 7953915"/>
                <a:gd name="connsiteY164" fmla="*/ 8255 h 5010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</a:cxnLst>
              <a:rect l="l" t="t" r="r" b="b"/>
              <a:pathLst>
                <a:path w="7953915" h="5010432">
                  <a:moveTo>
                    <a:pt x="7758970" y="8255"/>
                  </a:moveTo>
                  <a:cubicBezTo>
                    <a:pt x="7614825" y="28575"/>
                    <a:pt x="7477031" y="59690"/>
                    <a:pt x="7344315" y="97155"/>
                  </a:cubicBezTo>
                  <a:cubicBezTo>
                    <a:pt x="7311295" y="106680"/>
                    <a:pt x="7278275" y="116840"/>
                    <a:pt x="7245256" y="126365"/>
                  </a:cubicBezTo>
                  <a:cubicBezTo>
                    <a:pt x="7212870" y="136525"/>
                    <a:pt x="7180485" y="147320"/>
                    <a:pt x="7148100" y="158115"/>
                  </a:cubicBezTo>
                  <a:cubicBezTo>
                    <a:pt x="7132225" y="163830"/>
                    <a:pt x="7115715" y="168275"/>
                    <a:pt x="7099840" y="174625"/>
                  </a:cubicBezTo>
                  <a:cubicBezTo>
                    <a:pt x="7083965" y="180340"/>
                    <a:pt x="7068090" y="186055"/>
                    <a:pt x="7052215" y="191770"/>
                  </a:cubicBezTo>
                  <a:cubicBezTo>
                    <a:pt x="7036340" y="197485"/>
                    <a:pt x="7020465" y="203200"/>
                    <a:pt x="7004590" y="208915"/>
                  </a:cubicBezTo>
                  <a:lnTo>
                    <a:pt x="6981095" y="217170"/>
                  </a:lnTo>
                  <a:lnTo>
                    <a:pt x="6957600" y="226695"/>
                  </a:lnTo>
                  <a:cubicBezTo>
                    <a:pt x="6939185" y="236220"/>
                    <a:pt x="6927120" y="243840"/>
                    <a:pt x="6901720" y="254635"/>
                  </a:cubicBezTo>
                  <a:cubicBezTo>
                    <a:pt x="6892195" y="258445"/>
                    <a:pt x="6882035" y="262255"/>
                    <a:pt x="6872510" y="266700"/>
                  </a:cubicBezTo>
                  <a:cubicBezTo>
                    <a:pt x="6862985" y="271145"/>
                    <a:pt x="6853460" y="274955"/>
                    <a:pt x="6843935" y="280035"/>
                  </a:cubicBezTo>
                  <a:cubicBezTo>
                    <a:pt x="6809010" y="297815"/>
                    <a:pt x="6775356" y="316865"/>
                    <a:pt x="6741700" y="337185"/>
                  </a:cubicBezTo>
                  <a:cubicBezTo>
                    <a:pt x="6730270" y="344170"/>
                    <a:pt x="6718840" y="351790"/>
                    <a:pt x="6706775" y="359410"/>
                  </a:cubicBezTo>
                  <a:cubicBezTo>
                    <a:pt x="6706775" y="359410"/>
                    <a:pt x="6706140" y="360045"/>
                    <a:pt x="6706140" y="360045"/>
                  </a:cubicBezTo>
                  <a:cubicBezTo>
                    <a:pt x="6688360" y="372745"/>
                    <a:pt x="6694075" y="370205"/>
                    <a:pt x="6706775" y="364490"/>
                  </a:cubicBezTo>
                  <a:cubicBezTo>
                    <a:pt x="6720110" y="357505"/>
                    <a:pt x="6732810" y="351155"/>
                    <a:pt x="6743606" y="346075"/>
                  </a:cubicBezTo>
                  <a:cubicBezTo>
                    <a:pt x="6736620" y="349250"/>
                    <a:pt x="6718840" y="358775"/>
                    <a:pt x="6706775" y="364490"/>
                  </a:cubicBezTo>
                  <a:cubicBezTo>
                    <a:pt x="6690265" y="373380"/>
                    <a:pt x="6673120" y="383540"/>
                    <a:pt x="6652165" y="396240"/>
                  </a:cubicBezTo>
                  <a:cubicBezTo>
                    <a:pt x="6622956" y="416560"/>
                    <a:pt x="6591840" y="437515"/>
                    <a:pt x="6560090" y="459105"/>
                  </a:cubicBezTo>
                  <a:cubicBezTo>
                    <a:pt x="6577235" y="446405"/>
                    <a:pt x="6593745" y="434975"/>
                    <a:pt x="6608985" y="424180"/>
                  </a:cubicBezTo>
                  <a:cubicBezTo>
                    <a:pt x="6624225" y="414020"/>
                    <a:pt x="6638831" y="404495"/>
                    <a:pt x="6652165" y="396240"/>
                  </a:cubicBezTo>
                  <a:cubicBezTo>
                    <a:pt x="6670581" y="383540"/>
                    <a:pt x="6688995" y="371475"/>
                    <a:pt x="6706775" y="360045"/>
                  </a:cubicBezTo>
                  <a:cubicBezTo>
                    <a:pt x="6711856" y="356235"/>
                    <a:pt x="6716935" y="353060"/>
                    <a:pt x="6722650" y="349250"/>
                  </a:cubicBezTo>
                  <a:cubicBezTo>
                    <a:pt x="6684550" y="372110"/>
                    <a:pt x="6647085" y="396240"/>
                    <a:pt x="6610256" y="421005"/>
                  </a:cubicBezTo>
                  <a:cubicBezTo>
                    <a:pt x="6573425" y="445770"/>
                    <a:pt x="6537231" y="471170"/>
                    <a:pt x="6501035" y="496570"/>
                  </a:cubicBezTo>
                  <a:cubicBezTo>
                    <a:pt x="6484525" y="508635"/>
                    <a:pt x="6469285" y="520700"/>
                    <a:pt x="6456585" y="530225"/>
                  </a:cubicBezTo>
                  <a:cubicBezTo>
                    <a:pt x="6405785" y="569595"/>
                    <a:pt x="6356256" y="609600"/>
                    <a:pt x="6321965" y="630555"/>
                  </a:cubicBezTo>
                  <a:cubicBezTo>
                    <a:pt x="6309900" y="640080"/>
                    <a:pt x="6297200" y="650240"/>
                    <a:pt x="6284500" y="659765"/>
                  </a:cubicBezTo>
                  <a:cubicBezTo>
                    <a:pt x="6287040" y="657860"/>
                    <a:pt x="6289581" y="656590"/>
                    <a:pt x="6292120" y="654685"/>
                  </a:cubicBezTo>
                  <a:cubicBezTo>
                    <a:pt x="6286406" y="659130"/>
                    <a:pt x="6281325" y="662305"/>
                    <a:pt x="6277515" y="665480"/>
                  </a:cubicBezTo>
                  <a:cubicBezTo>
                    <a:pt x="6224810" y="706755"/>
                    <a:pt x="6172740" y="749300"/>
                    <a:pt x="6121306" y="792480"/>
                  </a:cubicBezTo>
                  <a:cubicBezTo>
                    <a:pt x="6089556" y="822325"/>
                    <a:pt x="6056535" y="852170"/>
                    <a:pt x="6022881" y="882650"/>
                  </a:cubicBezTo>
                  <a:cubicBezTo>
                    <a:pt x="6022881" y="882650"/>
                    <a:pt x="5998115" y="900430"/>
                    <a:pt x="5986050" y="908685"/>
                  </a:cubicBezTo>
                  <a:cubicBezTo>
                    <a:pt x="5973985" y="922655"/>
                    <a:pt x="5954935" y="940435"/>
                    <a:pt x="5932710" y="961390"/>
                  </a:cubicBezTo>
                  <a:cubicBezTo>
                    <a:pt x="5961920" y="939800"/>
                    <a:pt x="5988590" y="920115"/>
                    <a:pt x="6013356" y="901065"/>
                  </a:cubicBezTo>
                  <a:cubicBezTo>
                    <a:pt x="6050185" y="875030"/>
                    <a:pt x="6083840" y="828040"/>
                    <a:pt x="6130195" y="800735"/>
                  </a:cubicBezTo>
                  <a:cubicBezTo>
                    <a:pt x="6083840" y="828675"/>
                    <a:pt x="6050185" y="875030"/>
                    <a:pt x="6013356" y="901065"/>
                  </a:cubicBezTo>
                  <a:cubicBezTo>
                    <a:pt x="5988590" y="919480"/>
                    <a:pt x="5961920" y="939165"/>
                    <a:pt x="5932710" y="961390"/>
                  </a:cubicBezTo>
                  <a:cubicBezTo>
                    <a:pt x="5886356" y="1004570"/>
                    <a:pt x="5823490" y="1057910"/>
                    <a:pt x="5771420" y="1099185"/>
                  </a:cubicBezTo>
                  <a:cubicBezTo>
                    <a:pt x="5829840" y="1041400"/>
                    <a:pt x="5883815" y="997585"/>
                    <a:pt x="5932710" y="961390"/>
                  </a:cubicBezTo>
                  <a:cubicBezTo>
                    <a:pt x="5954935" y="940435"/>
                    <a:pt x="5973985" y="922020"/>
                    <a:pt x="5986050" y="908685"/>
                  </a:cubicBezTo>
                  <a:cubicBezTo>
                    <a:pt x="5998115" y="899795"/>
                    <a:pt x="6022881" y="882650"/>
                    <a:pt x="6022881" y="882650"/>
                  </a:cubicBezTo>
                  <a:cubicBezTo>
                    <a:pt x="6055900" y="852170"/>
                    <a:pt x="6088920" y="821690"/>
                    <a:pt x="6121306" y="792480"/>
                  </a:cubicBezTo>
                  <a:cubicBezTo>
                    <a:pt x="6020340" y="876300"/>
                    <a:pt x="5919375" y="963295"/>
                    <a:pt x="5817775" y="1053465"/>
                  </a:cubicBezTo>
                  <a:cubicBezTo>
                    <a:pt x="5654581" y="1198245"/>
                    <a:pt x="5497100" y="1343660"/>
                    <a:pt x="5342795" y="1489710"/>
                  </a:cubicBezTo>
                  <a:cubicBezTo>
                    <a:pt x="5188490" y="1635760"/>
                    <a:pt x="5036725" y="1781810"/>
                    <a:pt x="4884960" y="1929765"/>
                  </a:cubicBezTo>
                  <a:cubicBezTo>
                    <a:pt x="4581431" y="2225040"/>
                    <a:pt x="4277265" y="2526665"/>
                    <a:pt x="3952780" y="2841625"/>
                  </a:cubicBezTo>
                  <a:cubicBezTo>
                    <a:pt x="3600355" y="3183255"/>
                    <a:pt x="3258725" y="3507740"/>
                    <a:pt x="2912650" y="3813175"/>
                  </a:cubicBezTo>
                  <a:cubicBezTo>
                    <a:pt x="2739930" y="3965575"/>
                    <a:pt x="2569750" y="4112260"/>
                    <a:pt x="2397665" y="4252595"/>
                  </a:cubicBezTo>
                  <a:cubicBezTo>
                    <a:pt x="2224945" y="4392295"/>
                    <a:pt x="2050320" y="4526280"/>
                    <a:pt x="1866805" y="4645660"/>
                  </a:cubicBezTo>
                  <a:cubicBezTo>
                    <a:pt x="1774730" y="4704715"/>
                    <a:pt x="1680750" y="4760595"/>
                    <a:pt x="1582960" y="4808220"/>
                  </a:cubicBezTo>
                  <a:cubicBezTo>
                    <a:pt x="1534065" y="4831715"/>
                    <a:pt x="1483900" y="4853305"/>
                    <a:pt x="1433100" y="4871085"/>
                  </a:cubicBezTo>
                  <a:cubicBezTo>
                    <a:pt x="1407700" y="4879975"/>
                    <a:pt x="1382300" y="4887595"/>
                    <a:pt x="1356265" y="4894580"/>
                  </a:cubicBezTo>
                  <a:lnTo>
                    <a:pt x="1336580" y="4899025"/>
                  </a:lnTo>
                  <a:lnTo>
                    <a:pt x="1327055" y="4901565"/>
                  </a:lnTo>
                  <a:lnTo>
                    <a:pt x="1317530" y="4903470"/>
                  </a:lnTo>
                  <a:lnTo>
                    <a:pt x="1297845" y="4907280"/>
                  </a:lnTo>
                  <a:lnTo>
                    <a:pt x="1278160" y="4910455"/>
                  </a:lnTo>
                  <a:cubicBezTo>
                    <a:pt x="1252125" y="4914265"/>
                    <a:pt x="1226090" y="4916805"/>
                    <a:pt x="1200690" y="4916170"/>
                  </a:cubicBezTo>
                  <a:lnTo>
                    <a:pt x="1191165" y="4916170"/>
                  </a:lnTo>
                  <a:lnTo>
                    <a:pt x="1181640" y="4915535"/>
                  </a:lnTo>
                  <a:lnTo>
                    <a:pt x="1172115" y="4914900"/>
                  </a:lnTo>
                  <a:cubicBezTo>
                    <a:pt x="1168940" y="4914900"/>
                    <a:pt x="1165765" y="4914265"/>
                    <a:pt x="1162590" y="4914265"/>
                  </a:cubicBezTo>
                  <a:cubicBezTo>
                    <a:pt x="1149255" y="4912995"/>
                    <a:pt x="1135285" y="4911090"/>
                    <a:pt x="1121950" y="4909820"/>
                  </a:cubicBezTo>
                  <a:cubicBezTo>
                    <a:pt x="1067975" y="4902835"/>
                    <a:pt x="1014635" y="4891405"/>
                    <a:pt x="962565" y="4876165"/>
                  </a:cubicBezTo>
                  <a:cubicBezTo>
                    <a:pt x="857790" y="4845685"/>
                    <a:pt x="758730" y="4796790"/>
                    <a:pt x="669830" y="4730750"/>
                  </a:cubicBezTo>
                  <a:cubicBezTo>
                    <a:pt x="636175" y="4705350"/>
                    <a:pt x="599345" y="4675505"/>
                    <a:pt x="563150" y="4640580"/>
                  </a:cubicBezTo>
                  <a:cubicBezTo>
                    <a:pt x="526955" y="4605655"/>
                    <a:pt x="490125" y="4566285"/>
                    <a:pt x="455200" y="4521835"/>
                  </a:cubicBezTo>
                  <a:cubicBezTo>
                    <a:pt x="384715" y="4433570"/>
                    <a:pt x="321215" y="4328795"/>
                    <a:pt x="269145" y="4217035"/>
                  </a:cubicBezTo>
                  <a:cubicBezTo>
                    <a:pt x="243110" y="4161155"/>
                    <a:pt x="219615" y="4104640"/>
                    <a:pt x="199295" y="4047490"/>
                  </a:cubicBezTo>
                  <a:cubicBezTo>
                    <a:pt x="178975" y="3990975"/>
                    <a:pt x="161195" y="3934460"/>
                    <a:pt x="145955" y="3879215"/>
                  </a:cubicBezTo>
                  <a:cubicBezTo>
                    <a:pt x="115475" y="3769995"/>
                    <a:pt x="95155" y="3667760"/>
                    <a:pt x="81185" y="3583940"/>
                  </a:cubicBezTo>
                  <a:cubicBezTo>
                    <a:pt x="59595" y="3472815"/>
                    <a:pt x="48800" y="3402965"/>
                    <a:pt x="39910" y="3362325"/>
                  </a:cubicBezTo>
                  <a:cubicBezTo>
                    <a:pt x="31020" y="3321685"/>
                    <a:pt x="24670" y="3309620"/>
                    <a:pt x="18955" y="3312160"/>
                  </a:cubicBezTo>
                  <a:cubicBezTo>
                    <a:pt x="13240" y="3314065"/>
                    <a:pt x="8160" y="3331845"/>
                    <a:pt x="4985" y="3350260"/>
                  </a:cubicBezTo>
                  <a:cubicBezTo>
                    <a:pt x="1810" y="3368675"/>
                    <a:pt x="540" y="3387725"/>
                    <a:pt x="540" y="3393440"/>
                  </a:cubicBezTo>
                  <a:cubicBezTo>
                    <a:pt x="-1365" y="3464560"/>
                    <a:pt x="1810" y="3532505"/>
                    <a:pt x="9430" y="3602355"/>
                  </a:cubicBezTo>
                  <a:cubicBezTo>
                    <a:pt x="17685" y="3672205"/>
                    <a:pt x="29750" y="3743960"/>
                    <a:pt x="48800" y="3824605"/>
                  </a:cubicBezTo>
                  <a:cubicBezTo>
                    <a:pt x="67215" y="3904615"/>
                    <a:pt x="91980" y="3993515"/>
                    <a:pt x="127540" y="4095115"/>
                  </a:cubicBezTo>
                  <a:cubicBezTo>
                    <a:pt x="145320" y="4145915"/>
                    <a:pt x="166275" y="4199890"/>
                    <a:pt x="191675" y="4257675"/>
                  </a:cubicBezTo>
                  <a:cubicBezTo>
                    <a:pt x="217075" y="4315460"/>
                    <a:pt x="247555" y="4376420"/>
                    <a:pt x="284385" y="4440555"/>
                  </a:cubicBezTo>
                  <a:cubicBezTo>
                    <a:pt x="258985" y="4397375"/>
                    <a:pt x="244380" y="4367530"/>
                    <a:pt x="236760" y="4350385"/>
                  </a:cubicBezTo>
                  <a:cubicBezTo>
                    <a:pt x="229140" y="4333240"/>
                    <a:pt x="228505" y="4328795"/>
                    <a:pt x="232950" y="4335145"/>
                  </a:cubicBezTo>
                  <a:cubicBezTo>
                    <a:pt x="241840" y="4347210"/>
                    <a:pt x="271685" y="4400550"/>
                    <a:pt x="319310" y="4471670"/>
                  </a:cubicBezTo>
                  <a:cubicBezTo>
                    <a:pt x="343440" y="4507230"/>
                    <a:pt x="372015" y="4546600"/>
                    <a:pt x="405035" y="4587240"/>
                  </a:cubicBezTo>
                  <a:cubicBezTo>
                    <a:pt x="438055" y="4627880"/>
                    <a:pt x="476155" y="4668520"/>
                    <a:pt x="516795" y="4707255"/>
                  </a:cubicBezTo>
                  <a:cubicBezTo>
                    <a:pt x="557435" y="4745990"/>
                    <a:pt x="601885" y="4782185"/>
                    <a:pt x="646970" y="4813935"/>
                  </a:cubicBezTo>
                  <a:cubicBezTo>
                    <a:pt x="692055" y="4845685"/>
                    <a:pt x="737775" y="4872990"/>
                    <a:pt x="779685" y="4896485"/>
                  </a:cubicBezTo>
                  <a:cubicBezTo>
                    <a:pt x="841280" y="4929505"/>
                    <a:pt x="910495" y="4956810"/>
                    <a:pt x="984790" y="4977130"/>
                  </a:cubicBezTo>
                  <a:cubicBezTo>
                    <a:pt x="1022255" y="4987290"/>
                    <a:pt x="1060355" y="4994910"/>
                    <a:pt x="1099725" y="5000625"/>
                  </a:cubicBezTo>
                  <a:cubicBezTo>
                    <a:pt x="1119410" y="5003800"/>
                    <a:pt x="1139730" y="5005705"/>
                    <a:pt x="1159415" y="5008245"/>
                  </a:cubicBezTo>
                  <a:cubicBezTo>
                    <a:pt x="1170210" y="5008880"/>
                    <a:pt x="1181005" y="5009515"/>
                    <a:pt x="1191800" y="5010150"/>
                  </a:cubicBezTo>
                  <a:cubicBezTo>
                    <a:pt x="1202595" y="5010150"/>
                    <a:pt x="1213390" y="5010785"/>
                    <a:pt x="1224185" y="5010150"/>
                  </a:cubicBezTo>
                  <a:cubicBezTo>
                    <a:pt x="1267365" y="5008245"/>
                    <a:pt x="1310545" y="5001895"/>
                    <a:pt x="1352455" y="4992370"/>
                  </a:cubicBezTo>
                  <a:cubicBezTo>
                    <a:pt x="1394365" y="4982845"/>
                    <a:pt x="1435640" y="4969510"/>
                    <a:pt x="1476280" y="4954905"/>
                  </a:cubicBezTo>
                  <a:cubicBezTo>
                    <a:pt x="1516920" y="4939665"/>
                    <a:pt x="1556925" y="4922520"/>
                    <a:pt x="1596295" y="4904105"/>
                  </a:cubicBezTo>
                  <a:cubicBezTo>
                    <a:pt x="1635665" y="4885690"/>
                    <a:pt x="1674400" y="4865370"/>
                    <a:pt x="1712500" y="4844415"/>
                  </a:cubicBezTo>
                  <a:cubicBezTo>
                    <a:pt x="1788700" y="4801870"/>
                    <a:pt x="1863630" y="4755515"/>
                    <a:pt x="1936655" y="4706620"/>
                  </a:cubicBezTo>
                  <a:cubicBezTo>
                    <a:pt x="2009680" y="4657725"/>
                    <a:pt x="2081435" y="4606290"/>
                    <a:pt x="2151285" y="4553585"/>
                  </a:cubicBezTo>
                  <a:cubicBezTo>
                    <a:pt x="2291620" y="4448810"/>
                    <a:pt x="2426875" y="4339590"/>
                    <a:pt x="2555780" y="4234180"/>
                  </a:cubicBezTo>
                  <a:cubicBezTo>
                    <a:pt x="2684685" y="4128770"/>
                    <a:pt x="2817400" y="4010660"/>
                    <a:pt x="2965355" y="3877945"/>
                  </a:cubicBezTo>
                  <a:cubicBezTo>
                    <a:pt x="3159030" y="3707130"/>
                    <a:pt x="3343815" y="3534410"/>
                    <a:pt x="3526060" y="3361055"/>
                  </a:cubicBezTo>
                  <a:cubicBezTo>
                    <a:pt x="3708305" y="3187065"/>
                    <a:pt x="3886740" y="3012440"/>
                    <a:pt x="4065175" y="2835275"/>
                  </a:cubicBezTo>
                  <a:cubicBezTo>
                    <a:pt x="4422681" y="2481580"/>
                    <a:pt x="4781456" y="2119630"/>
                    <a:pt x="5170710" y="1744345"/>
                  </a:cubicBezTo>
                  <a:cubicBezTo>
                    <a:pt x="5376450" y="1544955"/>
                    <a:pt x="5552981" y="1365885"/>
                    <a:pt x="5727606" y="1200150"/>
                  </a:cubicBezTo>
                  <a:cubicBezTo>
                    <a:pt x="5856510" y="1080135"/>
                    <a:pt x="6000020" y="958850"/>
                    <a:pt x="6108606" y="866140"/>
                  </a:cubicBezTo>
                  <a:cubicBezTo>
                    <a:pt x="6279420" y="720725"/>
                    <a:pt x="6428645" y="598170"/>
                    <a:pt x="6577235" y="488950"/>
                  </a:cubicBezTo>
                  <a:cubicBezTo>
                    <a:pt x="6493415" y="548640"/>
                    <a:pt x="6422931" y="603885"/>
                    <a:pt x="6351175" y="661670"/>
                  </a:cubicBezTo>
                  <a:cubicBezTo>
                    <a:pt x="6279420" y="719455"/>
                    <a:pt x="6205760" y="780415"/>
                    <a:pt x="6118765" y="855980"/>
                  </a:cubicBezTo>
                  <a:cubicBezTo>
                    <a:pt x="6060345" y="906145"/>
                    <a:pt x="6078760" y="886460"/>
                    <a:pt x="6121306" y="845820"/>
                  </a:cubicBezTo>
                  <a:cubicBezTo>
                    <a:pt x="6163850" y="805180"/>
                    <a:pt x="6231160" y="744220"/>
                    <a:pt x="6270531" y="711835"/>
                  </a:cubicBezTo>
                  <a:cubicBezTo>
                    <a:pt x="6302915" y="682625"/>
                    <a:pt x="6363240" y="648335"/>
                    <a:pt x="6396260" y="619760"/>
                  </a:cubicBezTo>
                  <a:cubicBezTo>
                    <a:pt x="6471190" y="561975"/>
                    <a:pt x="6538500" y="507365"/>
                    <a:pt x="6621050" y="447675"/>
                  </a:cubicBezTo>
                  <a:cubicBezTo>
                    <a:pt x="6655975" y="421640"/>
                    <a:pt x="6656610" y="432435"/>
                    <a:pt x="6674390" y="419735"/>
                  </a:cubicBezTo>
                  <a:cubicBezTo>
                    <a:pt x="6731540" y="381635"/>
                    <a:pt x="6782340" y="347345"/>
                    <a:pt x="6828695" y="318770"/>
                  </a:cubicBezTo>
                  <a:cubicBezTo>
                    <a:pt x="6875050" y="290195"/>
                    <a:pt x="6918231" y="266700"/>
                    <a:pt x="6958870" y="251460"/>
                  </a:cubicBezTo>
                  <a:cubicBezTo>
                    <a:pt x="6989350" y="239395"/>
                    <a:pt x="7020465" y="229870"/>
                    <a:pt x="7049675" y="219710"/>
                  </a:cubicBezTo>
                  <a:cubicBezTo>
                    <a:pt x="7064281" y="214630"/>
                    <a:pt x="7078885" y="209550"/>
                    <a:pt x="7092856" y="205105"/>
                  </a:cubicBezTo>
                  <a:cubicBezTo>
                    <a:pt x="7099840" y="202565"/>
                    <a:pt x="7106825" y="200025"/>
                    <a:pt x="7114445" y="198120"/>
                  </a:cubicBezTo>
                  <a:cubicBezTo>
                    <a:pt x="7121431" y="195580"/>
                    <a:pt x="7128415" y="193675"/>
                    <a:pt x="7135400" y="191770"/>
                  </a:cubicBezTo>
                  <a:cubicBezTo>
                    <a:pt x="7170960" y="180340"/>
                    <a:pt x="7206520" y="168910"/>
                    <a:pt x="7243985" y="156210"/>
                  </a:cubicBezTo>
                  <a:cubicBezTo>
                    <a:pt x="7267481" y="148590"/>
                    <a:pt x="7291610" y="140335"/>
                    <a:pt x="7315740" y="132715"/>
                  </a:cubicBezTo>
                  <a:cubicBezTo>
                    <a:pt x="7295420" y="135890"/>
                    <a:pt x="7287800" y="134620"/>
                    <a:pt x="7280181" y="133350"/>
                  </a:cubicBezTo>
                  <a:cubicBezTo>
                    <a:pt x="7297960" y="128270"/>
                    <a:pt x="7318915" y="122555"/>
                    <a:pt x="7340506" y="116840"/>
                  </a:cubicBezTo>
                  <a:cubicBezTo>
                    <a:pt x="7351300" y="113665"/>
                    <a:pt x="7362095" y="111125"/>
                    <a:pt x="7372256" y="109220"/>
                  </a:cubicBezTo>
                  <a:cubicBezTo>
                    <a:pt x="7382415" y="106680"/>
                    <a:pt x="7392575" y="104140"/>
                    <a:pt x="7401465" y="102235"/>
                  </a:cubicBezTo>
                  <a:cubicBezTo>
                    <a:pt x="7392575" y="104140"/>
                    <a:pt x="7383050" y="106680"/>
                    <a:pt x="7372256" y="109220"/>
                  </a:cubicBezTo>
                  <a:cubicBezTo>
                    <a:pt x="7362095" y="111760"/>
                    <a:pt x="7351300" y="114300"/>
                    <a:pt x="7340506" y="116840"/>
                  </a:cubicBezTo>
                  <a:cubicBezTo>
                    <a:pt x="7318915" y="122555"/>
                    <a:pt x="7297960" y="128270"/>
                    <a:pt x="7280181" y="133350"/>
                  </a:cubicBezTo>
                  <a:cubicBezTo>
                    <a:pt x="7287800" y="134620"/>
                    <a:pt x="7295420" y="135890"/>
                    <a:pt x="7315740" y="132715"/>
                  </a:cubicBezTo>
                  <a:cubicBezTo>
                    <a:pt x="7358920" y="117475"/>
                    <a:pt x="7404640" y="105410"/>
                    <a:pt x="7450995" y="91440"/>
                  </a:cubicBezTo>
                  <a:cubicBezTo>
                    <a:pt x="7456710" y="89535"/>
                    <a:pt x="7462425" y="88265"/>
                    <a:pt x="7468775" y="86360"/>
                  </a:cubicBezTo>
                  <a:cubicBezTo>
                    <a:pt x="7474490" y="85090"/>
                    <a:pt x="7480840" y="83185"/>
                    <a:pt x="7486556" y="81915"/>
                  </a:cubicBezTo>
                  <a:cubicBezTo>
                    <a:pt x="7498620" y="78740"/>
                    <a:pt x="7510050" y="76200"/>
                    <a:pt x="7522115" y="73025"/>
                  </a:cubicBezTo>
                  <a:cubicBezTo>
                    <a:pt x="7534181" y="69850"/>
                    <a:pt x="7546245" y="66675"/>
                    <a:pt x="7558310" y="64135"/>
                  </a:cubicBezTo>
                  <a:lnTo>
                    <a:pt x="7576725" y="59690"/>
                  </a:lnTo>
                  <a:lnTo>
                    <a:pt x="7595140" y="55880"/>
                  </a:lnTo>
                  <a:cubicBezTo>
                    <a:pt x="7619270" y="50800"/>
                    <a:pt x="7644035" y="45720"/>
                    <a:pt x="7668800" y="40005"/>
                  </a:cubicBezTo>
                  <a:cubicBezTo>
                    <a:pt x="7680865" y="37465"/>
                    <a:pt x="7693565" y="35560"/>
                    <a:pt x="7705631" y="33020"/>
                  </a:cubicBezTo>
                  <a:cubicBezTo>
                    <a:pt x="7717695" y="31115"/>
                    <a:pt x="7730395" y="28575"/>
                    <a:pt x="7742460" y="26670"/>
                  </a:cubicBezTo>
                  <a:cubicBezTo>
                    <a:pt x="7754525" y="24765"/>
                    <a:pt x="7767225" y="22225"/>
                    <a:pt x="7779290" y="20320"/>
                  </a:cubicBezTo>
                  <a:cubicBezTo>
                    <a:pt x="7791356" y="18415"/>
                    <a:pt x="7804056" y="17145"/>
                    <a:pt x="7816120" y="15240"/>
                  </a:cubicBezTo>
                  <a:cubicBezTo>
                    <a:pt x="7828185" y="13970"/>
                    <a:pt x="7840885" y="12065"/>
                    <a:pt x="7852950" y="10795"/>
                  </a:cubicBezTo>
                  <a:cubicBezTo>
                    <a:pt x="7865015" y="9525"/>
                    <a:pt x="7877081" y="7620"/>
                    <a:pt x="7889781" y="6350"/>
                  </a:cubicBezTo>
                  <a:cubicBezTo>
                    <a:pt x="7889145" y="6350"/>
                    <a:pt x="7887875" y="5715"/>
                    <a:pt x="7887240" y="5715"/>
                  </a:cubicBezTo>
                  <a:cubicBezTo>
                    <a:pt x="7772940" y="15875"/>
                    <a:pt x="7662450" y="33020"/>
                    <a:pt x="7544975" y="52705"/>
                  </a:cubicBezTo>
                  <a:cubicBezTo>
                    <a:pt x="7570375" y="47625"/>
                    <a:pt x="7581806" y="46990"/>
                    <a:pt x="7579265" y="48260"/>
                  </a:cubicBezTo>
                  <a:cubicBezTo>
                    <a:pt x="7576725" y="49530"/>
                    <a:pt x="7561485" y="53975"/>
                    <a:pt x="7532910" y="60960"/>
                  </a:cubicBezTo>
                  <a:cubicBezTo>
                    <a:pt x="7517670" y="62865"/>
                    <a:pt x="7503065" y="64770"/>
                    <a:pt x="7487825" y="66675"/>
                  </a:cubicBezTo>
                  <a:cubicBezTo>
                    <a:pt x="7512590" y="60325"/>
                    <a:pt x="7537356" y="53975"/>
                    <a:pt x="7562120" y="48260"/>
                  </a:cubicBezTo>
                  <a:cubicBezTo>
                    <a:pt x="7574185" y="45085"/>
                    <a:pt x="7586885" y="42545"/>
                    <a:pt x="7599585" y="40005"/>
                  </a:cubicBezTo>
                  <a:cubicBezTo>
                    <a:pt x="7612285" y="37465"/>
                    <a:pt x="7624350" y="34925"/>
                    <a:pt x="7637050" y="32385"/>
                  </a:cubicBezTo>
                  <a:cubicBezTo>
                    <a:pt x="7649750" y="29845"/>
                    <a:pt x="7661815" y="27940"/>
                    <a:pt x="7673881" y="25400"/>
                  </a:cubicBezTo>
                  <a:cubicBezTo>
                    <a:pt x="7685945" y="23495"/>
                    <a:pt x="7698645" y="22225"/>
                    <a:pt x="7710710" y="20320"/>
                  </a:cubicBezTo>
                  <a:cubicBezTo>
                    <a:pt x="7735475" y="17145"/>
                    <a:pt x="7759606" y="14605"/>
                    <a:pt x="7783735" y="12700"/>
                  </a:cubicBezTo>
                  <a:cubicBezTo>
                    <a:pt x="7783735" y="12700"/>
                    <a:pt x="7826915" y="5715"/>
                    <a:pt x="7848506" y="2540"/>
                  </a:cubicBezTo>
                  <a:cubicBezTo>
                    <a:pt x="7864381" y="1270"/>
                    <a:pt x="7872635" y="1905"/>
                    <a:pt x="7877081" y="2540"/>
                  </a:cubicBezTo>
                  <a:cubicBezTo>
                    <a:pt x="7881525" y="3175"/>
                    <a:pt x="7883431" y="4445"/>
                    <a:pt x="7886606" y="5715"/>
                  </a:cubicBezTo>
                  <a:cubicBezTo>
                    <a:pt x="7908831" y="3810"/>
                    <a:pt x="7931690" y="2540"/>
                    <a:pt x="7953915" y="635"/>
                  </a:cubicBezTo>
                  <a:cubicBezTo>
                    <a:pt x="7941850" y="0"/>
                    <a:pt x="7923435" y="0"/>
                    <a:pt x="7902481" y="0"/>
                  </a:cubicBezTo>
                  <a:cubicBezTo>
                    <a:pt x="7892320" y="0"/>
                    <a:pt x="7880890" y="0"/>
                    <a:pt x="7870095" y="635"/>
                  </a:cubicBezTo>
                  <a:cubicBezTo>
                    <a:pt x="7858665" y="1270"/>
                    <a:pt x="7847870" y="1905"/>
                    <a:pt x="7836440" y="2540"/>
                  </a:cubicBezTo>
                  <a:cubicBezTo>
                    <a:pt x="7814850" y="3810"/>
                    <a:pt x="7794531" y="5080"/>
                    <a:pt x="7779290" y="6350"/>
                  </a:cubicBezTo>
                  <a:cubicBezTo>
                    <a:pt x="7767860" y="7620"/>
                    <a:pt x="7758970" y="8255"/>
                    <a:pt x="7758970" y="8255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CFA180F-0F08-7B4B-8650-26F3A7FF2617}"/>
                </a:ext>
              </a:extLst>
            </p:cNvPr>
            <p:cNvSpPr/>
            <p:nvPr/>
          </p:nvSpPr>
          <p:spPr>
            <a:xfrm>
              <a:off x="9573259" y="1462405"/>
              <a:ext cx="186055" cy="124459"/>
            </a:xfrm>
            <a:custGeom>
              <a:avLst/>
              <a:gdLst>
                <a:gd name="connsiteX0" fmla="*/ 139700 w 186055"/>
                <a:gd name="connsiteY0" fmla="*/ 30480 h 124459"/>
                <a:gd name="connsiteX1" fmla="*/ 186055 w 186055"/>
                <a:gd name="connsiteY1" fmla="*/ 0 h 124459"/>
                <a:gd name="connsiteX2" fmla="*/ 0 w 186055"/>
                <a:gd name="connsiteY2" fmla="*/ 124460 h 124459"/>
                <a:gd name="connsiteX3" fmla="*/ 139700 w 186055"/>
                <a:gd name="connsiteY3" fmla="*/ 30480 h 124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055" h="124459">
                  <a:moveTo>
                    <a:pt x="139700" y="30480"/>
                  </a:moveTo>
                  <a:cubicBezTo>
                    <a:pt x="153035" y="21590"/>
                    <a:pt x="168910" y="10795"/>
                    <a:pt x="186055" y="0"/>
                  </a:cubicBezTo>
                  <a:cubicBezTo>
                    <a:pt x="122555" y="39370"/>
                    <a:pt x="60960" y="81280"/>
                    <a:pt x="0" y="124460"/>
                  </a:cubicBezTo>
                  <a:cubicBezTo>
                    <a:pt x="34925" y="104775"/>
                    <a:pt x="86360" y="66675"/>
                    <a:pt x="139700" y="3048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25" name="Graphic 52">
            <a:extLst>
              <a:ext uri="{FF2B5EF4-FFF2-40B4-BE49-F238E27FC236}">
                <a16:creationId xmlns:a16="http://schemas.microsoft.com/office/drawing/2014/main" id="{4062F3F4-7D7F-4846-B260-95FD6A7D632B}"/>
              </a:ext>
            </a:extLst>
          </p:cNvPr>
          <p:cNvGrpSpPr/>
          <p:nvPr userDrawn="1"/>
        </p:nvGrpSpPr>
        <p:grpSpPr>
          <a:xfrm>
            <a:off x="-561405" y="2121448"/>
            <a:ext cx="3307721" cy="1036666"/>
            <a:chOff x="-689219" y="2281280"/>
            <a:chExt cx="13636869" cy="3400130"/>
          </a:xfrm>
          <a:solidFill>
            <a:srgbClr val="FFCF59"/>
          </a:solidFill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0A0762C3-563B-6848-8565-17BD75D20C98}"/>
                </a:ext>
              </a:extLst>
            </p:cNvPr>
            <p:cNvSpPr/>
            <p:nvPr/>
          </p:nvSpPr>
          <p:spPr>
            <a:xfrm>
              <a:off x="11215369" y="5115559"/>
              <a:ext cx="188595" cy="46355"/>
            </a:xfrm>
            <a:custGeom>
              <a:avLst/>
              <a:gdLst>
                <a:gd name="connsiteX0" fmla="*/ 188595 w 188595"/>
                <a:gd name="connsiteY0" fmla="*/ 0 h 46355"/>
                <a:gd name="connsiteX1" fmla="*/ 0 w 188595"/>
                <a:gd name="connsiteY1" fmla="*/ 46355 h 46355"/>
                <a:gd name="connsiteX2" fmla="*/ 95886 w 188595"/>
                <a:gd name="connsiteY2" fmla="*/ 26035 h 46355"/>
                <a:gd name="connsiteX3" fmla="*/ 188595 w 188595"/>
                <a:gd name="connsiteY3" fmla="*/ 0 h 4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595" h="46355">
                  <a:moveTo>
                    <a:pt x="188595" y="0"/>
                  </a:moveTo>
                  <a:cubicBezTo>
                    <a:pt x="125730" y="15240"/>
                    <a:pt x="62865" y="31115"/>
                    <a:pt x="0" y="46355"/>
                  </a:cubicBezTo>
                  <a:cubicBezTo>
                    <a:pt x="31750" y="39370"/>
                    <a:pt x="63500" y="32385"/>
                    <a:pt x="95886" y="26035"/>
                  </a:cubicBezTo>
                  <a:cubicBezTo>
                    <a:pt x="137161" y="17145"/>
                    <a:pt x="158115" y="9525"/>
                    <a:pt x="188595" y="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90D51F0-9279-F44A-AB99-2ACED1600E92}"/>
                </a:ext>
              </a:extLst>
            </p:cNvPr>
            <p:cNvSpPr/>
            <p:nvPr/>
          </p:nvSpPr>
          <p:spPr>
            <a:xfrm>
              <a:off x="10977880" y="5203825"/>
              <a:ext cx="62229" cy="15240"/>
            </a:xfrm>
            <a:custGeom>
              <a:avLst/>
              <a:gdLst>
                <a:gd name="connsiteX0" fmla="*/ 62230 w 62229"/>
                <a:gd name="connsiteY0" fmla="*/ 0 h 15240"/>
                <a:gd name="connsiteX1" fmla="*/ 28575 w 62229"/>
                <a:gd name="connsiteY1" fmla="*/ 7620 h 15240"/>
                <a:gd name="connsiteX2" fmla="*/ 0 w 62229"/>
                <a:gd name="connsiteY2" fmla="*/ 15240 h 15240"/>
                <a:gd name="connsiteX3" fmla="*/ 62230 w 62229"/>
                <a:gd name="connsiteY3" fmla="*/ 0 h 1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29" h="15240">
                  <a:moveTo>
                    <a:pt x="62230" y="0"/>
                  </a:moveTo>
                  <a:cubicBezTo>
                    <a:pt x="50800" y="2540"/>
                    <a:pt x="39370" y="5080"/>
                    <a:pt x="28575" y="7620"/>
                  </a:cubicBezTo>
                  <a:cubicBezTo>
                    <a:pt x="18414" y="10160"/>
                    <a:pt x="8889" y="12700"/>
                    <a:pt x="0" y="15240"/>
                  </a:cubicBezTo>
                  <a:cubicBezTo>
                    <a:pt x="20955" y="10160"/>
                    <a:pt x="41910" y="5080"/>
                    <a:pt x="62230" y="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DF6A34A-6C80-834D-B6D4-487FF447565F}"/>
                </a:ext>
              </a:extLst>
            </p:cNvPr>
            <p:cNvSpPr/>
            <p:nvPr/>
          </p:nvSpPr>
          <p:spPr>
            <a:xfrm>
              <a:off x="10710544" y="5243829"/>
              <a:ext cx="168275" cy="38100"/>
            </a:xfrm>
            <a:custGeom>
              <a:avLst/>
              <a:gdLst>
                <a:gd name="connsiteX0" fmla="*/ 0 w 168275"/>
                <a:gd name="connsiteY0" fmla="*/ 38100 h 38100"/>
                <a:gd name="connsiteX1" fmla="*/ 168275 w 168275"/>
                <a:gd name="connsiteY1" fmla="*/ 0 h 38100"/>
                <a:gd name="connsiteX2" fmla="*/ 0 w 168275"/>
                <a:gd name="connsiteY2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275" h="38100">
                  <a:moveTo>
                    <a:pt x="0" y="38100"/>
                  </a:moveTo>
                  <a:cubicBezTo>
                    <a:pt x="58420" y="25400"/>
                    <a:pt x="114300" y="12700"/>
                    <a:pt x="168275" y="0"/>
                  </a:cubicBezTo>
                  <a:cubicBezTo>
                    <a:pt x="120650" y="9525"/>
                    <a:pt x="65405" y="22225"/>
                    <a:pt x="0" y="3810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496BC01E-134A-9641-9F29-616C741BAD2A}"/>
                </a:ext>
              </a:extLst>
            </p:cNvPr>
            <p:cNvSpPr/>
            <p:nvPr/>
          </p:nvSpPr>
          <p:spPr>
            <a:xfrm>
              <a:off x="10878819" y="5219065"/>
              <a:ext cx="99060" cy="24764"/>
            </a:xfrm>
            <a:custGeom>
              <a:avLst/>
              <a:gdLst>
                <a:gd name="connsiteX0" fmla="*/ 95250 w 99060"/>
                <a:gd name="connsiteY0" fmla="*/ 5080 h 24764"/>
                <a:gd name="connsiteX1" fmla="*/ 97790 w 99060"/>
                <a:gd name="connsiteY1" fmla="*/ 635 h 24764"/>
                <a:gd name="connsiteX2" fmla="*/ 99061 w 99060"/>
                <a:gd name="connsiteY2" fmla="*/ 0 h 24764"/>
                <a:gd name="connsiteX3" fmla="*/ 0 w 99060"/>
                <a:gd name="connsiteY3" fmla="*/ 24765 h 24764"/>
                <a:gd name="connsiteX4" fmla="*/ 95250 w 99060"/>
                <a:gd name="connsiteY4" fmla="*/ 5080 h 2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060" h="24764">
                  <a:moveTo>
                    <a:pt x="95250" y="5080"/>
                  </a:moveTo>
                  <a:cubicBezTo>
                    <a:pt x="74930" y="8255"/>
                    <a:pt x="64136" y="9525"/>
                    <a:pt x="97790" y="635"/>
                  </a:cubicBezTo>
                  <a:cubicBezTo>
                    <a:pt x="98425" y="635"/>
                    <a:pt x="98425" y="635"/>
                    <a:pt x="99061" y="0"/>
                  </a:cubicBezTo>
                  <a:cubicBezTo>
                    <a:pt x="66040" y="8255"/>
                    <a:pt x="33655" y="15875"/>
                    <a:pt x="0" y="24765"/>
                  </a:cubicBezTo>
                  <a:cubicBezTo>
                    <a:pt x="35561" y="16510"/>
                    <a:pt x="67945" y="10160"/>
                    <a:pt x="95250" y="508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EA2A755-624C-454F-8E57-1ACA363A951F}"/>
                </a:ext>
              </a:extLst>
            </p:cNvPr>
            <p:cNvSpPr/>
            <p:nvPr/>
          </p:nvSpPr>
          <p:spPr>
            <a:xfrm>
              <a:off x="10974069" y="5212715"/>
              <a:ext cx="62230" cy="11429"/>
            </a:xfrm>
            <a:custGeom>
              <a:avLst/>
              <a:gdLst>
                <a:gd name="connsiteX0" fmla="*/ 0 w 62230"/>
                <a:gd name="connsiteY0" fmla="*/ 11430 h 11429"/>
                <a:gd name="connsiteX1" fmla="*/ 62230 w 62230"/>
                <a:gd name="connsiteY1" fmla="*/ 0 h 11429"/>
                <a:gd name="connsiteX2" fmla="*/ 0 w 62230"/>
                <a:gd name="connsiteY2" fmla="*/ 11430 h 1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230" h="11429">
                  <a:moveTo>
                    <a:pt x="0" y="11430"/>
                  </a:moveTo>
                  <a:cubicBezTo>
                    <a:pt x="19686" y="7620"/>
                    <a:pt x="51436" y="1905"/>
                    <a:pt x="62230" y="0"/>
                  </a:cubicBezTo>
                  <a:cubicBezTo>
                    <a:pt x="44450" y="3175"/>
                    <a:pt x="23495" y="6985"/>
                    <a:pt x="0" y="1143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1C35C9F-8611-DC4B-99B1-5104A75C2ECB}"/>
                </a:ext>
              </a:extLst>
            </p:cNvPr>
            <p:cNvSpPr/>
            <p:nvPr/>
          </p:nvSpPr>
          <p:spPr>
            <a:xfrm>
              <a:off x="9744673" y="5071745"/>
              <a:ext cx="1941232" cy="442526"/>
            </a:xfrm>
            <a:custGeom>
              <a:avLst/>
              <a:gdLst>
                <a:gd name="connsiteX0" fmla="*/ 1153832 w 1941232"/>
                <a:gd name="connsiteY0" fmla="*/ 203200 h 442526"/>
                <a:gd name="connsiteX1" fmla="*/ 1061122 w 1941232"/>
                <a:gd name="connsiteY1" fmla="*/ 217805 h 442526"/>
                <a:gd name="connsiteX2" fmla="*/ 949362 w 1941232"/>
                <a:gd name="connsiteY2" fmla="*/ 245110 h 442526"/>
                <a:gd name="connsiteX3" fmla="*/ 842046 w 1941232"/>
                <a:gd name="connsiteY3" fmla="*/ 270510 h 442526"/>
                <a:gd name="connsiteX4" fmla="*/ 736637 w 1941232"/>
                <a:gd name="connsiteY4" fmla="*/ 294640 h 442526"/>
                <a:gd name="connsiteX5" fmla="*/ 629321 w 1941232"/>
                <a:gd name="connsiteY5" fmla="*/ 317500 h 442526"/>
                <a:gd name="connsiteX6" fmla="*/ 391196 w 1941232"/>
                <a:gd name="connsiteY6" fmla="*/ 358775 h 442526"/>
                <a:gd name="connsiteX7" fmla="*/ 242607 w 1941232"/>
                <a:gd name="connsiteY7" fmla="*/ 389890 h 442526"/>
                <a:gd name="connsiteX8" fmla="*/ 160057 w 1941232"/>
                <a:gd name="connsiteY8" fmla="*/ 407670 h 442526"/>
                <a:gd name="connsiteX9" fmla="*/ 85127 w 1941232"/>
                <a:gd name="connsiteY9" fmla="*/ 422910 h 442526"/>
                <a:gd name="connsiteX10" fmla="*/ 73062 w 1941232"/>
                <a:gd name="connsiteY10" fmla="*/ 431165 h 442526"/>
                <a:gd name="connsiteX11" fmla="*/ 537246 w 1941232"/>
                <a:gd name="connsiteY11" fmla="*/ 341630 h 442526"/>
                <a:gd name="connsiteX12" fmla="*/ 748702 w 1941232"/>
                <a:gd name="connsiteY12" fmla="*/ 296545 h 442526"/>
                <a:gd name="connsiteX13" fmla="*/ 972221 w 1941232"/>
                <a:gd name="connsiteY13" fmla="*/ 246380 h 442526"/>
                <a:gd name="connsiteX14" fmla="*/ 1731682 w 1941232"/>
                <a:gd name="connsiteY14" fmla="*/ 53340 h 442526"/>
                <a:gd name="connsiteX15" fmla="*/ 1941232 w 1941232"/>
                <a:gd name="connsiteY15" fmla="*/ 0 h 442526"/>
                <a:gd name="connsiteX16" fmla="*/ 1804072 w 1941232"/>
                <a:gd name="connsiteY16" fmla="*/ 33655 h 442526"/>
                <a:gd name="connsiteX17" fmla="*/ 1657387 w 1941232"/>
                <a:gd name="connsiteY17" fmla="*/ 68580 h 442526"/>
                <a:gd name="connsiteX18" fmla="*/ 1433867 w 1941232"/>
                <a:gd name="connsiteY18" fmla="*/ 127635 h 442526"/>
                <a:gd name="connsiteX19" fmla="*/ 1302422 w 1941232"/>
                <a:gd name="connsiteY19" fmla="*/ 163830 h 442526"/>
                <a:gd name="connsiteX20" fmla="*/ 1153832 w 1941232"/>
                <a:gd name="connsiteY20" fmla="*/ 203200 h 44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41232" h="442526">
                  <a:moveTo>
                    <a:pt x="1153832" y="203200"/>
                  </a:moveTo>
                  <a:cubicBezTo>
                    <a:pt x="1120812" y="212090"/>
                    <a:pt x="1126527" y="201295"/>
                    <a:pt x="1061122" y="217805"/>
                  </a:cubicBezTo>
                  <a:cubicBezTo>
                    <a:pt x="1022387" y="227330"/>
                    <a:pt x="985557" y="236220"/>
                    <a:pt x="949362" y="245110"/>
                  </a:cubicBezTo>
                  <a:cubicBezTo>
                    <a:pt x="913167" y="254000"/>
                    <a:pt x="877607" y="262255"/>
                    <a:pt x="842046" y="270510"/>
                  </a:cubicBezTo>
                  <a:cubicBezTo>
                    <a:pt x="807121" y="278765"/>
                    <a:pt x="772196" y="287020"/>
                    <a:pt x="736637" y="294640"/>
                  </a:cubicBezTo>
                  <a:cubicBezTo>
                    <a:pt x="701077" y="302260"/>
                    <a:pt x="665517" y="309880"/>
                    <a:pt x="629321" y="317500"/>
                  </a:cubicBezTo>
                  <a:cubicBezTo>
                    <a:pt x="563282" y="333375"/>
                    <a:pt x="456602" y="343535"/>
                    <a:pt x="391196" y="358775"/>
                  </a:cubicBezTo>
                  <a:cubicBezTo>
                    <a:pt x="352462" y="367030"/>
                    <a:pt x="297852" y="378460"/>
                    <a:pt x="242607" y="389890"/>
                  </a:cubicBezTo>
                  <a:cubicBezTo>
                    <a:pt x="214667" y="395605"/>
                    <a:pt x="186727" y="401955"/>
                    <a:pt x="160057" y="407670"/>
                  </a:cubicBezTo>
                  <a:cubicBezTo>
                    <a:pt x="133387" y="413385"/>
                    <a:pt x="107987" y="418465"/>
                    <a:pt x="85127" y="422910"/>
                  </a:cubicBezTo>
                  <a:cubicBezTo>
                    <a:pt x="-4408" y="441960"/>
                    <a:pt x="-45048" y="451485"/>
                    <a:pt x="73062" y="431165"/>
                  </a:cubicBezTo>
                  <a:cubicBezTo>
                    <a:pt x="250227" y="400050"/>
                    <a:pt x="396277" y="370205"/>
                    <a:pt x="537246" y="341630"/>
                  </a:cubicBezTo>
                  <a:cubicBezTo>
                    <a:pt x="607732" y="326390"/>
                    <a:pt x="676946" y="311785"/>
                    <a:pt x="748702" y="296545"/>
                  </a:cubicBezTo>
                  <a:cubicBezTo>
                    <a:pt x="819821" y="280670"/>
                    <a:pt x="893482" y="264160"/>
                    <a:pt x="972221" y="246380"/>
                  </a:cubicBezTo>
                  <a:cubicBezTo>
                    <a:pt x="1227492" y="186055"/>
                    <a:pt x="1471967" y="122555"/>
                    <a:pt x="1731682" y="53340"/>
                  </a:cubicBezTo>
                  <a:cubicBezTo>
                    <a:pt x="1804707" y="34290"/>
                    <a:pt x="1872652" y="17780"/>
                    <a:pt x="1941232" y="0"/>
                  </a:cubicBezTo>
                  <a:cubicBezTo>
                    <a:pt x="1896147" y="10795"/>
                    <a:pt x="1851062" y="22225"/>
                    <a:pt x="1804072" y="33655"/>
                  </a:cubicBezTo>
                  <a:cubicBezTo>
                    <a:pt x="1757082" y="45085"/>
                    <a:pt x="1708822" y="57150"/>
                    <a:pt x="1657387" y="68580"/>
                  </a:cubicBezTo>
                  <a:cubicBezTo>
                    <a:pt x="1590077" y="83820"/>
                    <a:pt x="1517052" y="104775"/>
                    <a:pt x="1433867" y="127635"/>
                  </a:cubicBezTo>
                  <a:cubicBezTo>
                    <a:pt x="1392592" y="139065"/>
                    <a:pt x="1348777" y="151765"/>
                    <a:pt x="1302422" y="163830"/>
                  </a:cubicBezTo>
                  <a:cubicBezTo>
                    <a:pt x="1255432" y="177800"/>
                    <a:pt x="1205902" y="190500"/>
                    <a:pt x="1153832" y="20320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74EC55D-6DE8-2443-AD84-61046182DC8B}"/>
                </a:ext>
              </a:extLst>
            </p:cNvPr>
            <p:cNvSpPr/>
            <p:nvPr/>
          </p:nvSpPr>
          <p:spPr>
            <a:xfrm>
              <a:off x="12240259" y="4723765"/>
              <a:ext cx="604520" cy="174625"/>
            </a:xfrm>
            <a:custGeom>
              <a:avLst/>
              <a:gdLst>
                <a:gd name="connsiteX0" fmla="*/ 545465 w 604520"/>
                <a:gd name="connsiteY0" fmla="*/ 12065 h 174625"/>
                <a:gd name="connsiteX1" fmla="*/ 449580 w 604520"/>
                <a:gd name="connsiteY1" fmla="*/ 44450 h 174625"/>
                <a:gd name="connsiteX2" fmla="*/ 0 w 604520"/>
                <a:gd name="connsiteY2" fmla="*/ 174625 h 174625"/>
                <a:gd name="connsiteX3" fmla="*/ 69215 w 604520"/>
                <a:gd name="connsiteY3" fmla="*/ 159385 h 174625"/>
                <a:gd name="connsiteX4" fmla="*/ 87630 w 604520"/>
                <a:gd name="connsiteY4" fmla="*/ 148590 h 174625"/>
                <a:gd name="connsiteX5" fmla="*/ 604520 w 604520"/>
                <a:gd name="connsiteY5" fmla="*/ 0 h 174625"/>
                <a:gd name="connsiteX6" fmla="*/ 545465 w 604520"/>
                <a:gd name="connsiteY6" fmla="*/ 12065 h 17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4520" h="174625">
                  <a:moveTo>
                    <a:pt x="545465" y="12065"/>
                  </a:moveTo>
                  <a:cubicBezTo>
                    <a:pt x="513715" y="22860"/>
                    <a:pt x="449580" y="44450"/>
                    <a:pt x="449580" y="44450"/>
                  </a:cubicBezTo>
                  <a:cubicBezTo>
                    <a:pt x="303530" y="81915"/>
                    <a:pt x="151765" y="128905"/>
                    <a:pt x="0" y="174625"/>
                  </a:cubicBezTo>
                  <a:cubicBezTo>
                    <a:pt x="22860" y="169545"/>
                    <a:pt x="45720" y="164465"/>
                    <a:pt x="69215" y="159385"/>
                  </a:cubicBezTo>
                  <a:cubicBezTo>
                    <a:pt x="156210" y="133985"/>
                    <a:pt x="165735" y="128270"/>
                    <a:pt x="87630" y="148590"/>
                  </a:cubicBezTo>
                  <a:cubicBezTo>
                    <a:pt x="266700" y="102870"/>
                    <a:pt x="434340" y="53975"/>
                    <a:pt x="604520" y="0"/>
                  </a:cubicBezTo>
                  <a:cubicBezTo>
                    <a:pt x="592455" y="1905"/>
                    <a:pt x="593725" y="-1270"/>
                    <a:pt x="545465" y="12065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8A0DF261-15B9-D44E-9742-1DD41DF88571}"/>
                </a:ext>
              </a:extLst>
            </p:cNvPr>
            <p:cNvSpPr/>
            <p:nvPr/>
          </p:nvSpPr>
          <p:spPr>
            <a:xfrm>
              <a:off x="12844144" y="4691379"/>
              <a:ext cx="103505" cy="33654"/>
            </a:xfrm>
            <a:custGeom>
              <a:avLst/>
              <a:gdLst>
                <a:gd name="connsiteX0" fmla="*/ 99695 w 103505"/>
                <a:gd name="connsiteY0" fmla="*/ 1270 h 33654"/>
                <a:gd name="connsiteX1" fmla="*/ 0 w 103505"/>
                <a:gd name="connsiteY1" fmla="*/ 33655 h 33654"/>
                <a:gd name="connsiteX2" fmla="*/ 3811 w 103505"/>
                <a:gd name="connsiteY2" fmla="*/ 33020 h 33654"/>
                <a:gd name="connsiteX3" fmla="*/ 103505 w 103505"/>
                <a:gd name="connsiteY3" fmla="*/ 0 h 33654"/>
                <a:gd name="connsiteX4" fmla="*/ 99695 w 103505"/>
                <a:gd name="connsiteY4" fmla="*/ 1270 h 33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505" h="33654">
                  <a:moveTo>
                    <a:pt x="99695" y="1270"/>
                  </a:moveTo>
                  <a:cubicBezTo>
                    <a:pt x="66675" y="12065"/>
                    <a:pt x="33020" y="22860"/>
                    <a:pt x="0" y="33655"/>
                  </a:cubicBezTo>
                  <a:cubicBezTo>
                    <a:pt x="636" y="33655"/>
                    <a:pt x="2540" y="33655"/>
                    <a:pt x="3811" y="33020"/>
                  </a:cubicBezTo>
                  <a:cubicBezTo>
                    <a:pt x="37465" y="22225"/>
                    <a:pt x="70486" y="10795"/>
                    <a:pt x="103505" y="0"/>
                  </a:cubicBezTo>
                  <a:cubicBezTo>
                    <a:pt x="102236" y="635"/>
                    <a:pt x="100965" y="635"/>
                    <a:pt x="99695" y="127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6557808D-4070-A44B-85EC-DE4FCE5BA6DC}"/>
                </a:ext>
              </a:extLst>
            </p:cNvPr>
            <p:cNvSpPr/>
            <p:nvPr/>
          </p:nvSpPr>
          <p:spPr>
            <a:xfrm>
              <a:off x="-689219" y="2281280"/>
              <a:ext cx="11002254" cy="3400130"/>
            </a:xfrm>
            <a:custGeom>
              <a:avLst/>
              <a:gdLst>
                <a:gd name="connsiteX0" fmla="*/ 10698089 w 11002254"/>
                <a:gd name="connsiteY0" fmla="*/ 3153049 h 3400130"/>
                <a:gd name="connsiteX1" fmla="*/ 10369795 w 11002254"/>
                <a:gd name="connsiteY1" fmla="*/ 3211469 h 3400130"/>
                <a:gd name="connsiteX2" fmla="*/ 10208504 w 11002254"/>
                <a:gd name="connsiteY2" fmla="*/ 3236869 h 3400130"/>
                <a:gd name="connsiteX3" fmla="*/ 10128495 w 11002254"/>
                <a:gd name="connsiteY3" fmla="*/ 3248934 h 3400130"/>
                <a:gd name="connsiteX4" fmla="*/ 10049120 w 11002254"/>
                <a:gd name="connsiteY4" fmla="*/ 3260364 h 3400130"/>
                <a:gd name="connsiteX5" fmla="*/ 9969745 w 11002254"/>
                <a:gd name="connsiteY5" fmla="*/ 3271794 h 3400130"/>
                <a:gd name="connsiteX6" fmla="*/ 9891004 w 11002254"/>
                <a:gd name="connsiteY6" fmla="*/ 3281954 h 3400130"/>
                <a:gd name="connsiteX7" fmla="*/ 9734160 w 11002254"/>
                <a:gd name="connsiteY7" fmla="*/ 3301004 h 3400130"/>
                <a:gd name="connsiteX8" fmla="*/ 9577950 w 11002254"/>
                <a:gd name="connsiteY8" fmla="*/ 3318149 h 3400130"/>
                <a:gd name="connsiteX9" fmla="*/ 9423010 w 11002254"/>
                <a:gd name="connsiteY9" fmla="*/ 3332119 h 3400130"/>
                <a:gd name="connsiteX10" fmla="*/ 9326489 w 11002254"/>
                <a:gd name="connsiteY10" fmla="*/ 3342279 h 3400130"/>
                <a:gd name="connsiteX11" fmla="*/ 9229335 w 11002254"/>
                <a:gd name="connsiteY11" fmla="*/ 3346089 h 3400130"/>
                <a:gd name="connsiteX12" fmla="*/ 9139164 w 11002254"/>
                <a:gd name="connsiteY12" fmla="*/ 3350534 h 3400130"/>
                <a:gd name="connsiteX13" fmla="*/ 9048995 w 11002254"/>
                <a:gd name="connsiteY13" fmla="*/ 3354344 h 3400130"/>
                <a:gd name="connsiteX14" fmla="*/ 9017245 w 11002254"/>
                <a:gd name="connsiteY14" fmla="*/ 3356249 h 3400130"/>
                <a:gd name="connsiteX15" fmla="*/ 8985495 w 11002254"/>
                <a:gd name="connsiteY15" fmla="*/ 3357519 h 3400130"/>
                <a:gd name="connsiteX16" fmla="*/ 8983589 w 11002254"/>
                <a:gd name="connsiteY16" fmla="*/ 3357519 h 3400130"/>
                <a:gd name="connsiteX17" fmla="*/ 8981050 w 11002254"/>
                <a:gd name="connsiteY17" fmla="*/ 3361329 h 3400130"/>
                <a:gd name="connsiteX18" fmla="*/ 9014704 w 11002254"/>
                <a:gd name="connsiteY18" fmla="*/ 3361964 h 3400130"/>
                <a:gd name="connsiteX19" fmla="*/ 9044550 w 11002254"/>
                <a:gd name="connsiteY19" fmla="*/ 3362599 h 3400130"/>
                <a:gd name="connsiteX20" fmla="*/ 9015975 w 11002254"/>
                <a:gd name="connsiteY20" fmla="*/ 3362599 h 3400130"/>
                <a:gd name="connsiteX21" fmla="*/ 8981050 w 11002254"/>
                <a:gd name="connsiteY21" fmla="*/ 3361329 h 3400130"/>
                <a:gd name="connsiteX22" fmla="*/ 8883895 w 11002254"/>
                <a:gd name="connsiteY22" fmla="*/ 3360694 h 3400130"/>
                <a:gd name="connsiteX23" fmla="*/ 8841985 w 11002254"/>
                <a:gd name="connsiteY23" fmla="*/ 3361964 h 3400130"/>
                <a:gd name="connsiteX24" fmla="*/ 8799439 w 11002254"/>
                <a:gd name="connsiteY24" fmla="*/ 3361964 h 3400130"/>
                <a:gd name="connsiteX25" fmla="*/ 8711810 w 11002254"/>
                <a:gd name="connsiteY25" fmla="*/ 3361329 h 3400130"/>
                <a:gd name="connsiteX26" fmla="*/ 8804520 w 11002254"/>
                <a:gd name="connsiteY26" fmla="*/ 3360694 h 3400130"/>
                <a:gd name="connsiteX27" fmla="*/ 8883895 w 11002254"/>
                <a:gd name="connsiteY27" fmla="*/ 3360059 h 3400130"/>
                <a:gd name="connsiteX28" fmla="*/ 8985495 w 11002254"/>
                <a:gd name="connsiteY28" fmla="*/ 3356884 h 3400130"/>
                <a:gd name="connsiteX29" fmla="*/ 9014704 w 11002254"/>
                <a:gd name="connsiteY29" fmla="*/ 3355614 h 3400130"/>
                <a:gd name="connsiteX30" fmla="*/ 8911200 w 11002254"/>
                <a:gd name="connsiteY30" fmla="*/ 3357519 h 3400130"/>
                <a:gd name="connsiteX31" fmla="*/ 8808329 w 11002254"/>
                <a:gd name="connsiteY31" fmla="*/ 3358789 h 3400130"/>
                <a:gd name="connsiteX32" fmla="*/ 8602589 w 11002254"/>
                <a:gd name="connsiteY32" fmla="*/ 3355614 h 3400130"/>
                <a:gd name="connsiteX33" fmla="*/ 8516229 w 11002254"/>
                <a:gd name="connsiteY33" fmla="*/ 3353709 h 3400130"/>
                <a:gd name="connsiteX34" fmla="*/ 8256515 w 11002254"/>
                <a:gd name="connsiteY34" fmla="*/ 3336564 h 3400130"/>
                <a:gd name="connsiteX35" fmla="*/ 8182855 w 11002254"/>
                <a:gd name="connsiteY35" fmla="*/ 3329579 h 3400130"/>
                <a:gd name="connsiteX36" fmla="*/ 8196825 w 11002254"/>
                <a:gd name="connsiteY36" fmla="*/ 3331484 h 3400130"/>
                <a:gd name="connsiteX37" fmla="*/ 8169520 w 11002254"/>
                <a:gd name="connsiteY37" fmla="*/ 3327674 h 3400130"/>
                <a:gd name="connsiteX38" fmla="*/ 8015215 w 11002254"/>
                <a:gd name="connsiteY38" fmla="*/ 3309259 h 3400130"/>
                <a:gd name="connsiteX39" fmla="*/ 7860910 w 11002254"/>
                <a:gd name="connsiteY39" fmla="*/ 3285129 h 3400130"/>
                <a:gd name="connsiteX40" fmla="*/ 7657710 w 11002254"/>
                <a:gd name="connsiteY40" fmla="*/ 3248934 h 3400130"/>
                <a:gd name="connsiteX41" fmla="*/ 7632310 w 11002254"/>
                <a:gd name="connsiteY41" fmla="*/ 3241314 h 3400130"/>
                <a:gd name="connsiteX42" fmla="*/ 7591035 w 11002254"/>
                <a:gd name="connsiteY42" fmla="*/ 3227979 h 3400130"/>
                <a:gd name="connsiteX43" fmla="*/ 7478640 w 11002254"/>
                <a:gd name="connsiteY43" fmla="*/ 3200039 h 3400130"/>
                <a:gd name="connsiteX44" fmla="*/ 7625960 w 11002254"/>
                <a:gd name="connsiteY44" fmla="*/ 3249569 h 3400130"/>
                <a:gd name="connsiteX45" fmla="*/ 7860275 w 11002254"/>
                <a:gd name="connsiteY45" fmla="*/ 3297829 h 3400130"/>
                <a:gd name="connsiteX46" fmla="*/ 7625960 w 11002254"/>
                <a:gd name="connsiteY46" fmla="*/ 3249569 h 3400130"/>
                <a:gd name="connsiteX47" fmla="*/ 7478640 w 11002254"/>
                <a:gd name="connsiteY47" fmla="*/ 3200039 h 3400130"/>
                <a:gd name="connsiteX48" fmla="*/ 7325605 w 11002254"/>
                <a:gd name="connsiteY48" fmla="*/ 3145429 h 3400130"/>
                <a:gd name="connsiteX49" fmla="*/ 7177015 w 11002254"/>
                <a:gd name="connsiteY49" fmla="*/ 3072404 h 3400130"/>
                <a:gd name="connsiteX50" fmla="*/ 7337670 w 11002254"/>
                <a:gd name="connsiteY50" fmla="*/ 3144159 h 3400130"/>
                <a:gd name="connsiteX51" fmla="*/ 7478640 w 11002254"/>
                <a:gd name="connsiteY51" fmla="*/ 3199404 h 3400130"/>
                <a:gd name="connsiteX52" fmla="*/ 7591035 w 11002254"/>
                <a:gd name="connsiteY52" fmla="*/ 3227344 h 3400130"/>
                <a:gd name="connsiteX53" fmla="*/ 7632310 w 11002254"/>
                <a:gd name="connsiteY53" fmla="*/ 3240679 h 3400130"/>
                <a:gd name="connsiteX54" fmla="*/ 7657710 w 11002254"/>
                <a:gd name="connsiteY54" fmla="*/ 3248299 h 3400130"/>
                <a:gd name="connsiteX55" fmla="*/ 7860910 w 11002254"/>
                <a:gd name="connsiteY55" fmla="*/ 3284494 h 3400130"/>
                <a:gd name="connsiteX56" fmla="*/ 7561825 w 11002254"/>
                <a:gd name="connsiteY56" fmla="*/ 3217184 h 3400130"/>
                <a:gd name="connsiteX57" fmla="*/ 7269090 w 11002254"/>
                <a:gd name="connsiteY57" fmla="*/ 3113044 h 3400130"/>
                <a:gd name="connsiteX58" fmla="*/ 7049380 w 11002254"/>
                <a:gd name="connsiteY58" fmla="*/ 2993029 h 3400130"/>
                <a:gd name="connsiteX59" fmla="*/ 6859515 w 11002254"/>
                <a:gd name="connsiteY59" fmla="*/ 2834279 h 3400130"/>
                <a:gd name="connsiteX60" fmla="*/ 6715370 w 11002254"/>
                <a:gd name="connsiteY60" fmla="*/ 2636159 h 3400130"/>
                <a:gd name="connsiteX61" fmla="*/ 6625835 w 11002254"/>
                <a:gd name="connsiteY61" fmla="*/ 2409464 h 3400130"/>
                <a:gd name="connsiteX62" fmla="*/ 6582020 w 11002254"/>
                <a:gd name="connsiteY62" fmla="*/ 2169434 h 3400130"/>
                <a:gd name="connsiteX63" fmla="*/ 6557890 w 11002254"/>
                <a:gd name="connsiteY63" fmla="*/ 1924324 h 3400130"/>
                <a:gd name="connsiteX64" fmla="*/ 6535030 w 11002254"/>
                <a:gd name="connsiteY64" fmla="*/ 1801134 h 3400130"/>
                <a:gd name="connsiteX65" fmla="*/ 6511535 w 11002254"/>
                <a:gd name="connsiteY65" fmla="*/ 1740809 h 3400130"/>
                <a:gd name="connsiteX66" fmla="*/ 6493755 w 11002254"/>
                <a:gd name="connsiteY66" fmla="*/ 1712869 h 3400130"/>
                <a:gd name="connsiteX67" fmla="*/ 6470260 w 11002254"/>
                <a:gd name="connsiteY67" fmla="*/ 1688104 h 3400130"/>
                <a:gd name="connsiteX68" fmla="*/ 6411205 w 11002254"/>
                <a:gd name="connsiteY68" fmla="*/ 1655719 h 3400130"/>
                <a:gd name="connsiteX69" fmla="*/ 6345800 w 11002254"/>
                <a:gd name="connsiteY69" fmla="*/ 1646194 h 3400130"/>
                <a:gd name="connsiteX70" fmla="*/ 6220705 w 11002254"/>
                <a:gd name="connsiteY70" fmla="*/ 1655719 h 3400130"/>
                <a:gd name="connsiteX71" fmla="*/ 5976865 w 11002254"/>
                <a:gd name="connsiteY71" fmla="*/ 1702074 h 3400130"/>
                <a:gd name="connsiteX72" fmla="*/ 5735565 w 11002254"/>
                <a:gd name="connsiteY72" fmla="*/ 1761764 h 3400130"/>
                <a:gd name="connsiteX73" fmla="*/ 5253600 w 11002254"/>
                <a:gd name="connsiteY73" fmla="*/ 1896384 h 3400130"/>
                <a:gd name="connsiteX74" fmla="*/ 4266175 w 11002254"/>
                <a:gd name="connsiteY74" fmla="*/ 2182134 h 3400130"/>
                <a:gd name="connsiteX75" fmla="*/ 3720075 w 11002254"/>
                <a:gd name="connsiteY75" fmla="*/ 2324374 h 3400130"/>
                <a:gd name="connsiteX76" fmla="*/ 3448295 w 11002254"/>
                <a:gd name="connsiteY76" fmla="*/ 2382159 h 3400130"/>
                <a:gd name="connsiteX77" fmla="*/ 3177150 w 11002254"/>
                <a:gd name="connsiteY77" fmla="*/ 2420259 h 3400130"/>
                <a:gd name="connsiteX78" fmla="*/ 3043165 w 11002254"/>
                <a:gd name="connsiteY78" fmla="*/ 2422799 h 3400130"/>
                <a:gd name="connsiteX79" fmla="*/ 2979030 w 11002254"/>
                <a:gd name="connsiteY79" fmla="*/ 2414544 h 3400130"/>
                <a:gd name="connsiteX80" fmla="*/ 2924420 w 11002254"/>
                <a:gd name="connsiteY80" fmla="*/ 2393589 h 3400130"/>
                <a:gd name="connsiteX81" fmla="*/ 2897750 w 11002254"/>
                <a:gd name="connsiteY81" fmla="*/ 2356124 h 3400130"/>
                <a:gd name="connsiteX82" fmla="*/ 2901560 w 11002254"/>
                <a:gd name="connsiteY82" fmla="*/ 2301514 h 3400130"/>
                <a:gd name="connsiteX83" fmla="*/ 2924420 w 11002254"/>
                <a:gd name="connsiteY83" fmla="*/ 2243094 h 3400130"/>
                <a:gd name="connsiteX84" fmla="*/ 2956170 w 11002254"/>
                <a:gd name="connsiteY84" fmla="*/ 2185944 h 3400130"/>
                <a:gd name="connsiteX85" fmla="*/ 3032370 w 11002254"/>
                <a:gd name="connsiteY85" fmla="*/ 2077359 h 3400130"/>
                <a:gd name="connsiteX86" fmla="*/ 3116825 w 11002254"/>
                <a:gd name="connsiteY86" fmla="*/ 1973219 h 3400130"/>
                <a:gd name="connsiteX87" fmla="*/ 3296530 w 11002254"/>
                <a:gd name="connsiteY87" fmla="*/ 1773829 h 3400130"/>
                <a:gd name="connsiteX88" fmla="*/ 4022970 w 11002254"/>
                <a:gd name="connsiteY88" fmla="*/ 1010559 h 3400130"/>
                <a:gd name="connsiteX89" fmla="*/ 4193150 w 11002254"/>
                <a:gd name="connsiteY89" fmla="*/ 813074 h 3400130"/>
                <a:gd name="connsiteX90" fmla="*/ 4349360 w 11002254"/>
                <a:gd name="connsiteY90" fmla="*/ 603524 h 3400130"/>
                <a:gd name="connsiteX91" fmla="*/ 4417940 w 11002254"/>
                <a:gd name="connsiteY91" fmla="*/ 490494 h 3400130"/>
                <a:gd name="connsiteX92" fmla="*/ 4473185 w 11002254"/>
                <a:gd name="connsiteY92" fmla="*/ 367304 h 3400130"/>
                <a:gd name="connsiteX93" fmla="*/ 4496680 w 11002254"/>
                <a:gd name="connsiteY93" fmla="*/ 226969 h 3400130"/>
                <a:gd name="connsiteX94" fmla="*/ 4480170 w 11002254"/>
                <a:gd name="connsiteY94" fmla="*/ 152039 h 3400130"/>
                <a:gd name="connsiteX95" fmla="*/ 4436990 w 11002254"/>
                <a:gd name="connsiteY95" fmla="*/ 86634 h 3400130"/>
                <a:gd name="connsiteX96" fmla="*/ 4423020 w 11002254"/>
                <a:gd name="connsiteY96" fmla="*/ 73299 h 3400130"/>
                <a:gd name="connsiteX97" fmla="*/ 4408415 w 11002254"/>
                <a:gd name="connsiteY97" fmla="*/ 61234 h 3400130"/>
                <a:gd name="connsiteX98" fmla="*/ 4391905 w 11002254"/>
                <a:gd name="connsiteY98" fmla="*/ 50439 h 3400130"/>
                <a:gd name="connsiteX99" fmla="*/ 4375395 w 11002254"/>
                <a:gd name="connsiteY99" fmla="*/ 40914 h 3400130"/>
                <a:gd name="connsiteX100" fmla="*/ 4306815 w 11002254"/>
                <a:gd name="connsiteY100" fmla="*/ 16784 h 3400130"/>
                <a:gd name="connsiteX101" fmla="*/ 4238235 w 11002254"/>
                <a:gd name="connsiteY101" fmla="*/ 4719 h 3400130"/>
                <a:gd name="connsiteX102" fmla="*/ 4170925 w 11002254"/>
                <a:gd name="connsiteY102" fmla="*/ 274 h 3400130"/>
                <a:gd name="connsiteX103" fmla="*/ 3907400 w 11002254"/>
                <a:gd name="connsiteY103" fmla="*/ 18054 h 3400130"/>
                <a:gd name="connsiteX104" fmla="*/ 3394320 w 11002254"/>
                <a:gd name="connsiteY104" fmla="*/ 122194 h 3400130"/>
                <a:gd name="connsiteX105" fmla="*/ 2885685 w 11002254"/>
                <a:gd name="connsiteY105" fmla="*/ 263799 h 3400130"/>
                <a:gd name="connsiteX106" fmla="*/ 2373240 w 11002254"/>
                <a:gd name="connsiteY106" fmla="*/ 425724 h 3400130"/>
                <a:gd name="connsiteX107" fmla="*/ 1909690 w 11002254"/>
                <a:gd name="connsiteY107" fmla="*/ 587649 h 3400130"/>
                <a:gd name="connsiteX108" fmla="*/ 1369305 w 11002254"/>
                <a:gd name="connsiteY108" fmla="*/ 792119 h 3400130"/>
                <a:gd name="connsiteX109" fmla="*/ 393310 w 11002254"/>
                <a:gd name="connsiteY109" fmla="*/ 1192169 h 3400130"/>
                <a:gd name="connsiteX110" fmla="*/ 72000 w 11002254"/>
                <a:gd name="connsiteY110" fmla="*/ 1347744 h 3400130"/>
                <a:gd name="connsiteX111" fmla="*/ 14215 w 11002254"/>
                <a:gd name="connsiteY111" fmla="*/ 1384574 h 3400130"/>
                <a:gd name="connsiteX112" fmla="*/ 2785 w 11002254"/>
                <a:gd name="connsiteY112" fmla="*/ 1396004 h 3400130"/>
                <a:gd name="connsiteX113" fmla="*/ 1515 w 11002254"/>
                <a:gd name="connsiteY113" fmla="*/ 1402354 h 3400130"/>
                <a:gd name="connsiteX114" fmla="*/ 7230 w 11002254"/>
                <a:gd name="connsiteY114" fmla="*/ 1401719 h 3400130"/>
                <a:gd name="connsiteX115" fmla="*/ 12945 w 11002254"/>
                <a:gd name="connsiteY115" fmla="*/ 1401084 h 3400130"/>
                <a:gd name="connsiteX116" fmla="*/ 27550 w 11002254"/>
                <a:gd name="connsiteY116" fmla="*/ 1398544 h 3400130"/>
                <a:gd name="connsiteX117" fmla="*/ 66285 w 11002254"/>
                <a:gd name="connsiteY117" fmla="*/ 1388384 h 3400130"/>
                <a:gd name="connsiteX118" fmla="*/ 129785 w 11002254"/>
                <a:gd name="connsiteY118" fmla="*/ 1368064 h 3400130"/>
                <a:gd name="connsiteX119" fmla="*/ 432045 w 11002254"/>
                <a:gd name="connsiteY119" fmla="*/ 1255669 h 3400130"/>
                <a:gd name="connsiteX120" fmla="*/ 754625 w 11002254"/>
                <a:gd name="connsiteY120" fmla="*/ 1127399 h 3400130"/>
                <a:gd name="connsiteX121" fmla="*/ 1156580 w 11002254"/>
                <a:gd name="connsiteY121" fmla="*/ 968014 h 3400130"/>
                <a:gd name="connsiteX122" fmla="*/ 1699505 w 11002254"/>
                <a:gd name="connsiteY122" fmla="*/ 766719 h 3400130"/>
                <a:gd name="connsiteX123" fmla="*/ 1530595 w 11002254"/>
                <a:gd name="connsiteY123" fmla="*/ 823234 h 3400130"/>
                <a:gd name="connsiteX124" fmla="*/ 1759195 w 11002254"/>
                <a:gd name="connsiteY124" fmla="*/ 731159 h 3400130"/>
                <a:gd name="connsiteX125" fmla="*/ 2200520 w 11002254"/>
                <a:gd name="connsiteY125" fmla="*/ 571774 h 3400130"/>
                <a:gd name="connsiteX126" fmla="*/ 2666610 w 11002254"/>
                <a:gd name="connsiteY126" fmla="*/ 423184 h 3400130"/>
                <a:gd name="connsiteX127" fmla="*/ 3324470 w 11002254"/>
                <a:gd name="connsiteY127" fmla="*/ 240304 h 3400130"/>
                <a:gd name="connsiteX128" fmla="*/ 3688325 w 11002254"/>
                <a:gd name="connsiteY128" fmla="*/ 153944 h 3400130"/>
                <a:gd name="connsiteX129" fmla="*/ 3876920 w 11002254"/>
                <a:gd name="connsiteY129" fmla="*/ 119019 h 3400130"/>
                <a:gd name="connsiteX130" fmla="*/ 4068690 w 11002254"/>
                <a:gd name="connsiteY130" fmla="*/ 96794 h 3400130"/>
                <a:gd name="connsiteX131" fmla="*/ 4256015 w 11002254"/>
                <a:gd name="connsiteY131" fmla="*/ 101874 h 3400130"/>
                <a:gd name="connsiteX132" fmla="*/ 4336025 w 11002254"/>
                <a:gd name="connsiteY132" fmla="*/ 126004 h 3400130"/>
                <a:gd name="connsiteX133" fmla="*/ 4344280 w 11002254"/>
                <a:gd name="connsiteY133" fmla="*/ 130449 h 3400130"/>
                <a:gd name="connsiteX134" fmla="*/ 4351265 w 11002254"/>
                <a:gd name="connsiteY134" fmla="*/ 135529 h 3400130"/>
                <a:gd name="connsiteX135" fmla="*/ 4365870 w 11002254"/>
                <a:gd name="connsiteY135" fmla="*/ 146959 h 3400130"/>
                <a:gd name="connsiteX136" fmla="*/ 4388095 w 11002254"/>
                <a:gd name="connsiteY136" fmla="*/ 174264 h 3400130"/>
                <a:gd name="connsiteX137" fmla="*/ 4405240 w 11002254"/>
                <a:gd name="connsiteY137" fmla="*/ 244114 h 3400130"/>
                <a:gd name="connsiteX138" fmla="*/ 4390635 w 11002254"/>
                <a:gd name="connsiteY138" fmla="*/ 328569 h 3400130"/>
                <a:gd name="connsiteX139" fmla="*/ 4309355 w 11002254"/>
                <a:gd name="connsiteY139" fmla="*/ 500019 h 3400130"/>
                <a:gd name="connsiteX140" fmla="*/ 4198865 w 11002254"/>
                <a:gd name="connsiteY140" fmla="*/ 662579 h 3400130"/>
                <a:gd name="connsiteX141" fmla="*/ 4075675 w 11002254"/>
                <a:gd name="connsiteY141" fmla="*/ 816884 h 3400130"/>
                <a:gd name="connsiteX142" fmla="*/ 3814690 w 11002254"/>
                <a:gd name="connsiteY142" fmla="*/ 1106444 h 3400130"/>
                <a:gd name="connsiteX143" fmla="*/ 3537830 w 11002254"/>
                <a:gd name="connsiteY143" fmla="*/ 1395369 h 3400130"/>
                <a:gd name="connsiteX144" fmla="*/ 3234935 w 11002254"/>
                <a:gd name="connsiteY144" fmla="*/ 1714139 h 3400130"/>
                <a:gd name="connsiteX145" fmla="*/ 3034275 w 11002254"/>
                <a:gd name="connsiteY145" fmla="*/ 1938294 h 3400130"/>
                <a:gd name="connsiteX146" fmla="*/ 2940295 w 11002254"/>
                <a:gd name="connsiteY146" fmla="*/ 2057674 h 3400130"/>
                <a:gd name="connsiteX147" fmla="*/ 2856475 w 11002254"/>
                <a:gd name="connsiteY147" fmla="*/ 2189119 h 3400130"/>
                <a:gd name="connsiteX148" fmla="*/ 2823455 w 11002254"/>
                <a:gd name="connsiteY148" fmla="*/ 2265954 h 3400130"/>
                <a:gd name="connsiteX149" fmla="*/ 2812660 w 11002254"/>
                <a:gd name="connsiteY149" fmla="*/ 2311039 h 3400130"/>
                <a:gd name="connsiteX150" fmla="*/ 2812025 w 11002254"/>
                <a:gd name="connsiteY150" fmla="*/ 2363744 h 3400130"/>
                <a:gd name="connsiteX151" fmla="*/ 2832345 w 11002254"/>
                <a:gd name="connsiteY151" fmla="*/ 2420259 h 3400130"/>
                <a:gd name="connsiteX152" fmla="*/ 2873620 w 11002254"/>
                <a:gd name="connsiteY152" fmla="*/ 2463439 h 3400130"/>
                <a:gd name="connsiteX153" fmla="*/ 2918705 w 11002254"/>
                <a:gd name="connsiteY153" fmla="*/ 2486299 h 3400130"/>
                <a:gd name="connsiteX154" fmla="*/ 2961885 w 11002254"/>
                <a:gd name="connsiteY154" fmla="*/ 2498364 h 3400130"/>
                <a:gd name="connsiteX155" fmla="*/ 3043800 w 11002254"/>
                <a:gd name="connsiteY155" fmla="*/ 2508524 h 3400130"/>
                <a:gd name="connsiteX156" fmla="*/ 3121905 w 11002254"/>
                <a:gd name="connsiteY156" fmla="*/ 2508524 h 3400130"/>
                <a:gd name="connsiteX157" fmla="*/ 3273035 w 11002254"/>
                <a:gd name="connsiteY157" fmla="*/ 2495189 h 3400130"/>
                <a:gd name="connsiteX158" fmla="*/ 3565135 w 11002254"/>
                <a:gd name="connsiteY158" fmla="*/ 2443754 h 3400130"/>
                <a:gd name="connsiteX159" fmla="*/ 3850885 w 11002254"/>
                <a:gd name="connsiteY159" fmla="*/ 2376444 h 3400130"/>
                <a:gd name="connsiteX160" fmla="*/ 4415400 w 11002254"/>
                <a:gd name="connsiteY160" fmla="*/ 2221504 h 3400130"/>
                <a:gd name="connsiteX161" fmla="*/ 5549510 w 11002254"/>
                <a:gd name="connsiteY161" fmla="*/ 1886859 h 3400130"/>
                <a:gd name="connsiteX162" fmla="*/ 5839070 w 11002254"/>
                <a:gd name="connsiteY162" fmla="*/ 1808119 h 3400130"/>
                <a:gd name="connsiteX163" fmla="*/ 6133075 w 11002254"/>
                <a:gd name="connsiteY163" fmla="*/ 1741444 h 3400130"/>
                <a:gd name="connsiteX164" fmla="*/ 6280395 w 11002254"/>
                <a:gd name="connsiteY164" fmla="*/ 1719854 h 3400130"/>
                <a:gd name="connsiteX165" fmla="*/ 6316590 w 11002254"/>
                <a:gd name="connsiteY165" fmla="*/ 1717314 h 3400130"/>
                <a:gd name="connsiteX166" fmla="*/ 6350245 w 11002254"/>
                <a:gd name="connsiteY166" fmla="*/ 1716679 h 3400130"/>
                <a:gd name="connsiteX167" fmla="*/ 6379455 w 11002254"/>
                <a:gd name="connsiteY167" fmla="*/ 1720489 h 3400130"/>
                <a:gd name="connsiteX168" fmla="*/ 6404220 w 11002254"/>
                <a:gd name="connsiteY168" fmla="*/ 1728744 h 3400130"/>
                <a:gd name="connsiteX169" fmla="*/ 6441685 w 11002254"/>
                <a:gd name="connsiteY169" fmla="*/ 1761764 h 3400130"/>
                <a:gd name="connsiteX170" fmla="*/ 6467085 w 11002254"/>
                <a:gd name="connsiteY170" fmla="*/ 1817644 h 3400130"/>
                <a:gd name="connsiteX171" fmla="*/ 6491850 w 11002254"/>
                <a:gd name="connsiteY171" fmla="*/ 1961789 h 3400130"/>
                <a:gd name="connsiteX172" fmla="*/ 6507725 w 11002254"/>
                <a:gd name="connsiteY172" fmla="*/ 2124984 h 3400130"/>
                <a:gd name="connsiteX173" fmla="*/ 6529950 w 11002254"/>
                <a:gd name="connsiteY173" fmla="*/ 2286909 h 3400130"/>
                <a:gd name="connsiteX174" fmla="*/ 6622025 w 11002254"/>
                <a:gd name="connsiteY174" fmla="*/ 2592344 h 3400130"/>
                <a:gd name="connsiteX175" fmla="*/ 6791570 w 11002254"/>
                <a:gd name="connsiteY175" fmla="*/ 2848249 h 3400130"/>
                <a:gd name="connsiteX176" fmla="*/ 7017630 w 11002254"/>
                <a:gd name="connsiteY176" fmla="*/ 3037479 h 3400130"/>
                <a:gd name="connsiteX177" fmla="*/ 7397360 w 11002254"/>
                <a:gd name="connsiteY177" fmla="*/ 3221629 h 3400130"/>
                <a:gd name="connsiteX178" fmla="*/ 7764390 w 11002254"/>
                <a:gd name="connsiteY178" fmla="*/ 3321324 h 3400130"/>
                <a:gd name="connsiteX179" fmla="*/ 8257150 w 11002254"/>
                <a:gd name="connsiteY179" fmla="*/ 3385459 h 3400130"/>
                <a:gd name="connsiteX180" fmla="*/ 8706095 w 11002254"/>
                <a:gd name="connsiteY180" fmla="*/ 3400064 h 3400130"/>
                <a:gd name="connsiteX181" fmla="*/ 8259690 w 11002254"/>
                <a:gd name="connsiteY181" fmla="*/ 3383554 h 3400130"/>
                <a:gd name="connsiteX182" fmla="*/ 8036170 w 11002254"/>
                <a:gd name="connsiteY182" fmla="*/ 3361964 h 3400130"/>
                <a:gd name="connsiteX183" fmla="*/ 7787250 w 11002254"/>
                <a:gd name="connsiteY183" fmla="*/ 3323864 h 3400130"/>
                <a:gd name="connsiteX184" fmla="*/ 7726290 w 11002254"/>
                <a:gd name="connsiteY184" fmla="*/ 3311164 h 3400130"/>
                <a:gd name="connsiteX185" fmla="*/ 7715495 w 11002254"/>
                <a:gd name="connsiteY185" fmla="*/ 3307354 h 3400130"/>
                <a:gd name="connsiteX186" fmla="*/ 7801220 w 11002254"/>
                <a:gd name="connsiteY186" fmla="*/ 3320054 h 3400130"/>
                <a:gd name="connsiteX187" fmla="*/ 7961875 w 11002254"/>
                <a:gd name="connsiteY187" fmla="*/ 3341644 h 3400130"/>
                <a:gd name="connsiteX188" fmla="*/ 8113640 w 11002254"/>
                <a:gd name="connsiteY188" fmla="*/ 3357519 h 3400130"/>
                <a:gd name="connsiteX189" fmla="*/ 8356210 w 11002254"/>
                <a:gd name="connsiteY189" fmla="*/ 3384189 h 3400130"/>
                <a:gd name="connsiteX190" fmla="*/ 8799439 w 11002254"/>
                <a:gd name="connsiteY190" fmla="*/ 3390539 h 3400130"/>
                <a:gd name="connsiteX191" fmla="*/ 8859764 w 11002254"/>
                <a:gd name="connsiteY191" fmla="*/ 3392444 h 3400130"/>
                <a:gd name="connsiteX192" fmla="*/ 8894054 w 11002254"/>
                <a:gd name="connsiteY192" fmla="*/ 3394984 h 3400130"/>
                <a:gd name="connsiteX193" fmla="*/ 8973429 w 11002254"/>
                <a:gd name="connsiteY193" fmla="*/ 3392444 h 3400130"/>
                <a:gd name="connsiteX194" fmla="*/ 9011529 w 11002254"/>
                <a:gd name="connsiteY194" fmla="*/ 3391174 h 3400130"/>
                <a:gd name="connsiteX195" fmla="*/ 9048360 w 11002254"/>
                <a:gd name="connsiteY195" fmla="*/ 3388634 h 3400130"/>
                <a:gd name="connsiteX196" fmla="*/ 9184885 w 11002254"/>
                <a:gd name="connsiteY196" fmla="*/ 3377839 h 3400130"/>
                <a:gd name="connsiteX197" fmla="*/ 9247750 w 11002254"/>
                <a:gd name="connsiteY197" fmla="*/ 3372124 h 3400130"/>
                <a:gd name="connsiteX198" fmla="*/ 9306804 w 11002254"/>
                <a:gd name="connsiteY198" fmla="*/ 3366409 h 3400130"/>
                <a:gd name="connsiteX199" fmla="*/ 9362685 w 11002254"/>
                <a:gd name="connsiteY199" fmla="*/ 3361964 h 3400130"/>
                <a:gd name="connsiteX200" fmla="*/ 9389354 w 11002254"/>
                <a:gd name="connsiteY200" fmla="*/ 3360059 h 3400130"/>
                <a:gd name="connsiteX201" fmla="*/ 9415389 w 11002254"/>
                <a:gd name="connsiteY201" fmla="*/ 3358154 h 3400130"/>
                <a:gd name="connsiteX202" fmla="*/ 9565885 w 11002254"/>
                <a:gd name="connsiteY202" fmla="*/ 3346089 h 3400130"/>
                <a:gd name="connsiteX203" fmla="*/ 9706854 w 11002254"/>
                <a:gd name="connsiteY203" fmla="*/ 3332754 h 3400130"/>
                <a:gd name="connsiteX204" fmla="*/ 9794485 w 11002254"/>
                <a:gd name="connsiteY204" fmla="*/ 3323229 h 3400130"/>
                <a:gd name="connsiteX205" fmla="*/ 9884020 w 11002254"/>
                <a:gd name="connsiteY205" fmla="*/ 3311799 h 3400130"/>
                <a:gd name="connsiteX206" fmla="*/ 10000225 w 11002254"/>
                <a:gd name="connsiteY206" fmla="*/ 3294019 h 3400130"/>
                <a:gd name="connsiteX207" fmla="*/ 9946250 w 11002254"/>
                <a:gd name="connsiteY207" fmla="*/ 3291479 h 3400130"/>
                <a:gd name="connsiteX208" fmla="*/ 10042770 w 11002254"/>
                <a:gd name="connsiteY208" fmla="*/ 3279414 h 3400130"/>
                <a:gd name="connsiteX209" fmla="*/ 10139289 w 11002254"/>
                <a:gd name="connsiteY209" fmla="*/ 3266714 h 3400130"/>
                <a:gd name="connsiteX210" fmla="*/ 10042770 w 11002254"/>
                <a:gd name="connsiteY210" fmla="*/ 3279414 h 3400130"/>
                <a:gd name="connsiteX211" fmla="*/ 9946250 w 11002254"/>
                <a:gd name="connsiteY211" fmla="*/ 3291479 h 3400130"/>
                <a:gd name="connsiteX212" fmla="*/ 10000225 w 11002254"/>
                <a:gd name="connsiteY212" fmla="*/ 3294019 h 3400130"/>
                <a:gd name="connsiteX213" fmla="*/ 10903195 w 11002254"/>
                <a:gd name="connsiteY213" fmla="*/ 3126379 h 3400130"/>
                <a:gd name="connsiteX214" fmla="*/ 10898750 w 11002254"/>
                <a:gd name="connsiteY214" fmla="*/ 3126379 h 3400130"/>
                <a:gd name="connsiteX215" fmla="*/ 10369160 w 11002254"/>
                <a:gd name="connsiteY215" fmla="*/ 3217184 h 3400130"/>
                <a:gd name="connsiteX216" fmla="*/ 10422500 w 11002254"/>
                <a:gd name="connsiteY216" fmla="*/ 3211469 h 3400130"/>
                <a:gd name="connsiteX217" fmla="*/ 10348839 w 11002254"/>
                <a:gd name="connsiteY217" fmla="*/ 3226074 h 3400130"/>
                <a:gd name="connsiteX218" fmla="*/ 10278989 w 11002254"/>
                <a:gd name="connsiteY218" fmla="*/ 3232424 h 3400130"/>
                <a:gd name="connsiteX219" fmla="*/ 10396464 w 11002254"/>
                <a:gd name="connsiteY219" fmla="*/ 3211469 h 3400130"/>
                <a:gd name="connsiteX220" fmla="*/ 10512670 w 11002254"/>
                <a:gd name="connsiteY220" fmla="*/ 3190514 h 3400130"/>
                <a:gd name="connsiteX221" fmla="*/ 10740635 w 11002254"/>
                <a:gd name="connsiteY221" fmla="*/ 3153684 h 3400130"/>
                <a:gd name="connsiteX222" fmla="*/ 10778100 w 11002254"/>
                <a:gd name="connsiteY222" fmla="*/ 3145429 h 3400130"/>
                <a:gd name="connsiteX223" fmla="*/ 10840329 w 11002254"/>
                <a:gd name="connsiteY223" fmla="*/ 3131459 h 3400130"/>
                <a:gd name="connsiteX224" fmla="*/ 10899385 w 11002254"/>
                <a:gd name="connsiteY224" fmla="*/ 3126379 h 3400130"/>
                <a:gd name="connsiteX225" fmla="*/ 11002254 w 11002254"/>
                <a:gd name="connsiteY225" fmla="*/ 3105424 h 3400130"/>
                <a:gd name="connsiteX226" fmla="*/ 10822550 w 11002254"/>
                <a:gd name="connsiteY226" fmla="*/ 3133999 h 3400130"/>
                <a:gd name="connsiteX227" fmla="*/ 10734920 w 11002254"/>
                <a:gd name="connsiteY227" fmla="*/ 3147969 h 3400130"/>
                <a:gd name="connsiteX228" fmla="*/ 10698089 w 11002254"/>
                <a:gd name="connsiteY228" fmla="*/ 3153049 h 340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</a:cxnLst>
              <a:rect l="l" t="t" r="r" b="b"/>
              <a:pathLst>
                <a:path w="11002254" h="3400130">
                  <a:moveTo>
                    <a:pt x="10698089" y="3153049"/>
                  </a:moveTo>
                  <a:cubicBezTo>
                    <a:pt x="10587600" y="3174004"/>
                    <a:pt x="10477745" y="3192419"/>
                    <a:pt x="10369795" y="3211469"/>
                  </a:cubicBezTo>
                  <a:cubicBezTo>
                    <a:pt x="10315820" y="3220359"/>
                    <a:pt x="10261845" y="3228614"/>
                    <a:pt x="10208504" y="3236869"/>
                  </a:cubicBezTo>
                  <a:cubicBezTo>
                    <a:pt x="10181835" y="3241314"/>
                    <a:pt x="10155164" y="3245124"/>
                    <a:pt x="10128495" y="3248934"/>
                  </a:cubicBezTo>
                  <a:cubicBezTo>
                    <a:pt x="10101825" y="3252744"/>
                    <a:pt x="10075154" y="3256554"/>
                    <a:pt x="10049120" y="3260364"/>
                  </a:cubicBezTo>
                  <a:cubicBezTo>
                    <a:pt x="10022450" y="3264174"/>
                    <a:pt x="9996414" y="3267984"/>
                    <a:pt x="9969745" y="3271794"/>
                  </a:cubicBezTo>
                  <a:cubicBezTo>
                    <a:pt x="9943075" y="3274969"/>
                    <a:pt x="9917039" y="3278779"/>
                    <a:pt x="9891004" y="3281954"/>
                  </a:cubicBezTo>
                  <a:cubicBezTo>
                    <a:pt x="9838300" y="3288304"/>
                    <a:pt x="9786229" y="3295924"/>
                    <a:pt x="9734160" y="3301004"/>
                  </a:cubicBezTo>
                  <a:cubicBezTo>
                    <a:pt x="9682089" y="3306719"/>
                    <a:pt x="9630020" y="3312434"/>
                    <a:pt x="9577950" y="3318149"/>
                  </a:cubicBezTo>
                  <a:cubicBezTo>
                    <a:pt x="9525879" y="3322594"/>
                    <a:pt x="9474445" y="3327674"/>
                    <a:pt x="9423010" y="3332119"/>
                  </a:cubicBezTo>
                  <a:cubicBezTo>
                    <a:pt x="9391260" y="3337199"/>
                    <a:pt x="9369670" y="3340374"/>
                    <a:pt x="9326489" y="3342279"/>
                  </a:cubicBezTo>
                  <a:cubicBezTo>
                    <a:pt x="9294104" y="3342914"/>
                    <a:pt x="9261720" y="3344184"/>
                    <a:pt x="9229335" y="3346089"/>
                  </a:cubicBezTo>
                  <a:cubicBezTo>
                    <a:pt x="9199489" y="3348629"/>
                    <a:pt x="9169010" y="3349264"/>
                    <a:pt x="9139164" y="3350534"/>
                  </a:cubicBezTo>
                  <a:cubicBezTo>
                    <a:pt x="9109320" y="3351804"/>
                    <a:pt x="9078839" y="3353074"/>
                    <a:pt x="9048995" y="3354344"/>
                  </a:cubicBezTo>
                  <a:cubicBezTo>
                    <a:pt x="9038835" y="3354979"/>
                    <a:pt x="9028039" y="3355614"/>
                    <a:pt x="9017245" y="3356249"/>
                  </a:cubicBezTo>
                  <a:cubicBezTo>
                    <a:pt x="9006450" y="3356884"/>
                    <a:pt x="8995654" y="3356884"/>
                    <a:pt x="8985495" y="3357519"/>
                  </a:cubicBezTo>
                  <a:cubicBezTo>
                    <a:pt x="8985495" y="3357519"/>
                    <a:pt x="8984225" y="3357519"/>
                    <a:pt x="8983589" y="3357519"/>
                  </a:cubicBezTo>
                  <a:cubicBezTo>
                    <a:pt x="8949935" y="3359424"/>
                    <a:pt x="8960095" y="3360694"/>
                    <a:pt x="8981050" y="3361329"/>
                  </a:cubicBezTo>
                  <a:cubicBezTo>
                    <a:pt x="8992479" y="3361964"/>
                    <a:pt x="9003910" y="3361964"/>
                    <a:pt x="9014704" y="3361964"/>
                  </a:cubicBezTo>
                  <a:cubicBezTo>
                    <a:pt x="9025500" y="3361964"/>
                    <a:pt x="9035025" y="3361964"/>
                    <a:pt x="9044550" y="3362599"/>
                  </a:cubicBezTo>
                  <a:cubicBezTo>
                    <a:pt x="9038835" y="3362599"/>
                    <a:pt x="9028039" y="3362599"/>
                    <a:pt x="9015975" y="3362599"/>
                  </a:cubicBezTo>
                  <a:cubicBezTo>
                    <a:pt x="9003910" y="3361964"/>
                    <a:pt x="8991210" y="3361964"/>
                    <a:pt x="8981050" y="3361329"/>
                  </a:cubicBezTo>
                  <a:cubicBezTo>
                    <a:pt x="8952475" y="3360694"/>
                    <a:pt x="8920725" y="3360694"/>
                    <a:pt x="8883895" y="3360694"/>
                  </a:cubicBezTo>
                  <a:cubicBezTo>
                    <a:pt x="8869925" y="3361329"/>
                    <a:pt x="8855954" y="3361329"/>
                    <a:pt x="8841985" y="3361964"/>
                  </a:cubicBezTo>
                  <a:cubicBezTo>
                    <a:pt x="8828014" y="3361964"/>
                    <a:pt x="8813410" y="3361964"/>
                    <a:pt x="8799439" y="3361964"/>
                  </a:cubicBezTo>
                  <a:cubicBezTo>
                    <a:pt x="8770864" y="3361964"/>
                    <a:pt x="8741654" y="3361964"/>
                    <a:pt x="8711810" y="3361329"/>
                  </a:cubicBezTo>
                  <a:cubicBezTo>
                    <a:pt x="8744829" y="3361329"/>
                    <a:pt x="8775945" y="3361329"/>
                    <a:pt x="8804520" y="3360694"/>
                  </a:cubicBezTo>
                  <a:cubicBezTo>
                    <a:pt x="8833095" y="3360694"/>
                    <a:pt x="8859764" y="3360694"/>
                    <a:pt x="8883895" y="3360059"/>
                  </a:cubicBezTo>
                  <a:cubicBezTo>
                    <a:pt x="8918820" y="3358789"/>
                    <a:pt x="8952475" y="3358154"/>
                    <a:pt x="8985495" y="3356884"/>
                  </a:cubicBezTo>
                  <a:cubicBezTo>
                    <a:pt x="8995020" y="3356249"/>
                    <a:pt x="9004545" y="3356249"/>
                    <a:pt x="9014704" y="3355614"/>
                  </a:cubicBezTo>
                  <a:cubicBezTo>
                    <a:pt x="8980414" y="3356249"/>
                    <a:pt x="8945489" y="3356884"/>
                    <a:pt x="8911200" y="3357519"/>
                  </a:cubicBezTo>
                  <a:cubicBezTo>
                    <a:pt x="8876910" y="3358154"/>
                    <a:pt x="8842620" y="3358789"/>
                    <a:pt x="8808329" y="3358789"/>
                  </a:cubicBezTo>
                  <a:cubicBezTo>
                    <a:pt x="8739750" y="3358789"/>
                    <a:pt x="8671170" y="3357519"/>
                    <a:pt x="8602589" y="3355614"/>
                  </a:cubicBezTo>
                  <a:cubicBezTo>
                    <a:pt x="8570839" y="3354979"/>
                    <a:pt x="8540995" y="3354344"/>
                    <a:pt x="8516229" y="3353709"/>
                  </a:cubicBezTo>
                  <a:cubicBezTo>
                    <a:pt x="8416535" y="3351169"/>
                    <a:pt x="8317475" y="3346089"/>
                    <a:pt x="8256515" y="3336564"/>
                  </a:cubicBezTo>
                  <a:cubicBezTo>
                    <a:pt x="8232385" y="3334659"/>
                    <a:pt x="8207620" y="3332119"/>
                    <a:pt x="8182855" y="3329579"/>
                  </a:cubicBezTo>
                  <a:cubicBezTo>
                    <a:pt x="8187300" y="3330214"/>
                    <a:pt x="8192380" y="3330849"/>
                    <a:pt x="8196825" y="3331484"/>
                  </a:cubicBezTo>
                  <a:cubicBezTo>
                    <a:pt x="8186030" y="3330214"/>
                    <a:pt x="8176505" y="3328944"/>
                    <a:pt x="8169520" y="3327674"/>
                  </a:cubicBezTo>
                  <a:cubicBezTo>
                    <a:pt x="8118085" y="3322594"/>
                    <a:pt x="8066650" y="3316244"/>
                    <a:pt x="8015215" y="3309259"/>
                  </a:cubicBezTo>
                  <a:cubicBezTo>
                    <a:pt x="7963780" y="3302274"/>
                    <a:pt x="7912345" y="3294019"/>
                    <a:pt x="7860910" y="3285129"/>
                  </a:cubicBezTo>
                  <a:cubicBezTo>
                    <a:pt x="7794235" y="3275604"/>
                    <a:pt x="7725655" y="3263539"/>
                    <a:pt x="7657710" y="3248934"/>
                  </a:cubicBezTo>
                  <a:cubicBezTo>
                    <a:pt x="7657710" y="3248934"/>
                    <a:pt x="7646280" y="3245759"/>
                    <a:pt x="7632310" y="3241314"/>
                  </a:cubicBezTo>
                  <a:cubicBezTo>
                    <a:pt x="7618340" y="3236869"/>
                    <a:pt x="7601830" y="3231154"/>
                    <a:pt x="7591035" y="3227979"/>
                  </a:cubicBezTo>
                  <a:cubicBezTo>
                    <a:pt x="7563095" y="3222899"/>
                    <a:pt x="7523725" y="3214009"/>
                    <a:pt x="7478640" y="3200039"/>
                  </a:cubicBezTo>
                  <a:cubicBezTo>
                    <a:pt x="7531345" y="3219724"/>
                    <a:pt x="7580240" y="3235599"/>
                    <a:pt x="7625960" y="3249569"/>
                  </a:cubicBezTo>
                  <a:cubicBezTo>
                    <a:pt x="7693270" y="3271159"/>
                    <a:pt x="7780265" y="3275604"/>
                    <a:pt x="7860275" y="3297829"/>
                  </a:cubicBezTo>
                  <a:cubicBezTo>
                    <a:pt x="7780265" y="3275604"/>
                    <a:pt x="7693270" y="3271159"/>
                    <a:pt x="7625960" y="3249569"/>
                  </a:cubicBezTo>
                  <a:cubicBezTo>
                    <a:pt x="7580240" y="3236234"/>
                    <a:pt x="7531345" y="3219724"/>
                    <a:pt x="7478640" y="3200039"/>
                  </a:cubicBezTo>
                  <a:cubicBezTo>
                    <a:pt x="7431650" y="3186069"/>
                    <a:pt x="7378310" y="3167654"/>
                    <a:pt x="7325605" y="3145429"/>
                  </a:cubicBezTo>
                  <a:cubicBezTo>
                    <a:pt x="7272900" y="3123839"/>
                    <a:pt x="7221465" y="3098439"/>
                    <a:pt x="7177015" y="3072404"/>
                  </a:cubicBezTo>
                  <a:cubicBezTo>
                    <a:pt x="7234165" y="3099709"/>
                    <a:pt x="7287505" y="3123204"/>
                    <a:pt x="7337670" y="3144159"/>
                  </a:cubicBezTo>
                  <a:cubicBezTo>
                    <a:pt x="7387835" y="3165114"/>
                    <a:pt x="7434825" y="3183529"/>
                    <a:pt x="7478640" y="3199404"/>
                  </a:cubicBezTo>
                  <a:cubicBezTo>
                    <a:pt x="7523725" y="3212739"/>
                    <a:pt x="7563730" y="3222264"/>
                    <a:pt x="7591035" y="3227344"/>
                  </a:cubicBezTo>
                  <a:cubicBezTo>
                    <a:pt x="7601830" y="3231154"/>
                    <a:pt x="7618340" y="3236234"/>
                    <a:pt x="7632310" y="3240679"/>
                  </a:cubicBezTo>
                  <a:cubicBezTo>
                    <a:pt x="7646280" y="3245124"/>
                    <a:pt x="7657710" y="3248299"/>
                    <a:pt x="7657710" y="3248299"/>
                  </a:cubicBezTo>
                  <a:cubicBezTo>
                    <a:pt x="7725655" y="3262904"/>
                    <a:pt x="7794235" y="3274969"/>
                    <a:pt x="7860910" y="3284494"/>
                  </a:cubicBezTo>
                  <a:cubicBezTo>
                    <a:pt x="7760580" y="3266714"/>
                    <a:pt x="7660885" y="3245124"/>
                    <a:pt x="7561825" y="3217184"/>
                  </a:cubicBezTo>
                  <a:cubicBezTo>
                    <a:pt x="7462765" y="3189244"/>
                    <a:pt x="7364340" y="3155589"/>
                    <a:pt x="7269090" y="3113044"/>
                  </a:cubicBezTo>
                  <a:cubicBezTo>
                    <a:pt x="7192255" y="3078754"/>
                    <a:pt x="7118595" y="3039384"/>
                    <a:pt x="7049380" y="2993029"/>
                  </a:cubicBezTo>
                  <a:cubicBezTo>
                    <a:pt x="6980165" y="2946674"/>
                    <a:pt x="6916030" y="2893969"/>
                    <a:pt x="6859515" y="2834279"/>
                  </a:cubicBezTo>
                  <a:cubicBezTo>
                    <a:pt x="6803000" y="2774589"/>
                    <a:pt x="6754740" y="2707914"/>
                    <a:pt x="6715370" y="2636159"/>
                  </a:cubicBezTo>
                  <a:cubicBezTo>
                    <a:pt x="6676635" y="2564404"/>
                    <a:pt x="6646790" y="2488204"/>
                    <a:pt x="6625835" y="2409464"/>
                  </a:cubicBezTo>
                  <a:cubicBezTo>
                    <a:pt x="6604245" y="2330724"/>
                    <a:pt x="6591545" y="2250079"/>
                    <a:pt x="6582020" y="2169434"/>
                  </a:cubicBezTo>
                  <a:cubicBezTo>
                    <a:pt x="6572495" y="2088154"/>
                    <a:pt x="6567415" y="2006874"/>
                    <a:pt x="6557890" y="1924324"/>
                  </a:cubicBezTo>
                  <a:cubicBezTo>
                    <a:pt x="6552810" y="1883049"/>
                    <a:pt x="6547095" y="1841774"/>
                    <a:pt x="6535030" y="1801134"/>
                  </a:cubicBezTo>
                  <a:cubicBezTo>
                    <a:pt x="6529315" y="1780814"/>
                    <a:pt x="6521695" y="1760494"/>
                    <a:pt x="6511535" y="1740809"/>
                  </a:cubicBezTo>
                  <a:cubicBezTo>
                    <a:pt x="6506455" y="1731284"/>
                    <a:pt x="6500740" y="1721759"/>
                    <a:pt x="6493755" y="1712869"/>
                  </a:cubicBezTo>
                  <a:cubicBezTo>
                    <a:pt x="6486770" y="1703979"/>
                    <a:pt x="6479150" y="1695724"/>
                    <a:pt x="6470260" y="1688104"/>
                  </a:cubicBezTo>
                  <a:cubicBezTo>
                    <a:pt x="6453115" y="1672864"/>
                    <a:pt x="6432160" y="1662069"/>
                    <a:pt x="6411205" y="1655719"/>
                  </a:cubicBezTo>
                  <a:cubicBezTo>
                    <a:pt x="6389615" y="1648734"/>
                    <a:pt x="6367390" y="1646829"/>
                    <a:pt x="6345800" y="1646194"/>
                  </a:cubicBezTo>
                  <a:cubicBezTo>
                    <a:pt x="6303255" y="1645559"/>
                    <a:pt x="6261980" y="1650004"/>
                    <a:pt x="6220705" y="1655719"/>
                  </a:cubicBezTo>
                  <a:cubicBezTo>
                    <a:pt x="6138155" y="1667149"/>
                    <a:pt x="6057510" y="1683659"/>
                    <a:pt x="5976865" y="1702074"/>
                  </a:cubicBezTo>
                  <a:cubicBezTo>
                    <a:pt x="5896220" y="1720489"/>
                    <a:pt x="5816210" y="1740809"/>
                    <a:pt x="5735565" y="1761764"/>
                  </a:cubicBezTo>
                  <a:cubicBezTo>
                    <a:pt x="5574910" y="1803674"/>
                    <a:pt x="5414890" y="1849394"/>
                    <a:pt x="5253600" y="1896384"/>
                  </a:cubicBezTo>
                  <a:cubicBezTo>
                    <a:pt x="4931020" y="1989094"/>
                    <a:pt x="4603995" y="2087519"/>
                    <a:pt x="4266175" y="2182134"/>
                  </a:cubicBezTo>
                  <a:cubicBezTo>
                    <a:pt x="4083295" y="2232934"/>
                    <a:pt x="3901050" y="2281829"/>
                    <a:pt x="3720075" y="2324374"/>
                  </a:cubicBezTo>
                  <a:cubicBezTo>
                    <a:pt x="3629270" y="2345329"/>
                    <a:pt x="3539100" y="2365649"/>
                    <a:pt x="3448295" y="2382159"/>
                  </a:cubicBezTo>
                  <a:cubicBezTo>
                    <a:pt x="3357490" y="2398669"/>
                    <a:pt x="3267320" y="2413274"/>
                    <a:pt x="3177150" y="2420259"/>
                  </a:cubicBezTo>
                  <a:cubicBezTo>
                    <a:pt x="3132065" y="2423434"/>
                    <a:pt x="3086980" y="2425339"/>
                    <a:pt x="3043165" y="2422799"/>
                  </a:cubicBezTo>
                  <a:cubicBezTo>
                    <a:pt x="3021575" y="2421529"/>
                    <a:pt x="2999985" y="2418989"/>
                    <a:pt x="2979030" y="2414544"/>
                  </a:cubicBezTo>
                  <a:cubicBezTo>
                    <a:pt x="2958710" y="2410099"/>
                    <a:pt x="2939025" y="2403114"/>
                    <a:pt x="2924420" y="2393589"/>
                  </a:cubicBezTo>
                  <a:cubicBezTo>
                    <a:pt x="2909180" y="2383429"/>
                    <a:pt x="2900925" y="2371999"/>
                    <a:pt x="2897750" y="2356124"/>
                  </a:cubicBezTo>
                  <a:cubicBezTo>
                    <a:pt x="2894575" y="2340249"/>
                    <a:pt x="2896480" y="2321199"/>
                    <a:pt x="2901560" y="2301514"/>
                  </a:cubicBezTo>
                  <a:cubicBezTo>
                    <a:pt x="2906640" y="2281829"/>
                    <a:pt x="2914895" y="2262144"/>
                    <a:pt x="2924420" y="2243094"/>
                  </a:cubicBezTo>
                  <a:cubicBezTo>
                    <a:pt x="2933945" y="2224044"/>
                    <a:pt x="2944740" y="2204994"/>
                    <a:pt x="2956170" y="2185944"/>
                  </a:cubicBezTo>
                  <a:cubicBezTo>
                    <a:pt x="2979030" y="2148479"/>
                    <a:pt x="3005065" y="2112284"/>
                    <a:pt x="3032370" y="2077359"/>
                  </a:cubicBezTo>
                  <a:cubicBezTo>
                    <a:pt x="3059675" y="2041799"/>
                    <a:pt x="3087615" y="2007509"/>
                    <a:pt x="3116825" y="1973219"/>
                  </a:cubicBezTo>
                  <a:cubicBezTo>
                    <a:pt x="3174610" y="1905274"/>
                    <a:pt x="3234935" y="1839234"/>
                    <a:pt x="3296530" y="1773829"/>
                  </a:cubicBezTo>
                  <a:cubicBezTo>
                    <a:pt x="3541005" y="1514114"/>
                    <a:pt x="3791195" y="1269004"/>
                    <a:pt x="4022970" y="1010559"/>
                  </a:cubicBezTo>
                  <a:cubicBezTo>
                    <a:pt x="4080755" y="945789"/>
                    <a:pt x="4137905" y="880384"/>
                    <a:pt x="4193150" y="813074"/>
                  </a:cubicBezTo>
                  <a:cubicBezTo>
                    <a:pt x="4247760" y="745764"/>
                    <a:pt x="4301100" y="676549"/>
                    <a:pt x="4349360" y="603524"/>
                  </a:cubicBezTo>
                  <a:cubicBezTo>
                    <a:pt x="4373490" y="567329"/>
                    <a:pt x="4396985" y="529864"/>
                    <a:pt x="4417940" y="490494"/>
                  </a:cubicBezTo>
                  <a:cubicBezTo>
                    <a:pt x="4438895" y="451759"/>
                    <a:pt x="4458580" y="411119"/>
                    <a:pt x="4473185" y="367304"/>
                  </a:cubicBezTo>
                  <a:cubicBezTo>
                    <a:pt x="4487790" y="324124"/>
                    <a:pt x="4498585" y="277134"/>
                    <a:pt x="4496680" y="226969"/>
                  </a:cubicBezTo>
                  <a:cubicBezTo>
                    <a:pt x="4495410" y="202204"/>
                    <a:pt x="4490330" y="176169"/>
                    <a:pt x="4480170" y="152039"/>
                  </a:cubicBezTo>
                  <a:cubicBezTo>
                    <a:pt x="4470645" y="127274"/>
                    <a:pt x="4454770" y="105049"/>
                    <a:pt x="4436990" y="86634"/>
                  </a:cubicBezTo>
                  <a:cubicBezTo>
                    <a:pt x="4432545" y="81554"/>
                    <a:pt x="4427465" y="77744"/>
                    <a:pt x="4423020" y="73299"/>
                  </a:cubicBezTo>
                  <a:cubicBezTo>
                    <a:pt x="4417940" y="68854"/>
                    <a:pt x="4413495" y="65044"/>
                    <a:pt x="4408415" y="61234"/>
                  </a:cubicBezTo>
                  <a:cubicBezTo>
                    <a:pt x="4402700" y="57424"/>
                    <a:pt x="4397620" y="53614"/>
                    <a:pt x="4391905" y="50439"/>
                  </a:cubicBezTo>
                  <a:cubicBezTo>
                    <a:pt x="4386190" y="47264"/>
                    <a:pt x="4380475" y="44089"/>
                    <a:pt x="4375395" y="40914"/>
                  </a:cubicBezTo>
                  <a:cubicBezTo>
                    <a:pt x="4352535" y="29484"/>
                    <a:pt x="4329675" y="21864"/>
                    <a:pt x="4306815" y="16784"/>
                  </a:cubicBezTo>
                  <a:cubicBezTo>
                    <a:pt x="4283955" y="11069"/>
                    <a:pt x="4261095" y="7894"/>
                    <a:pt x="4238235" y="4719"/>
                  </a:cubicBezTo>
                  <a:cubicBezTo>
                    <a:pt x="4215375" y="2179"/>
                    <a:pt x="4193150" y="909"/>
                    <a:pt x="4170925" y="274"/>
                  </a:cubicBezTo>
                  <a:cubicBezTo>
                    <a:pt x="4081390" y="-1631"/>
                    <a:pt x="3994395" y="6624"/>
                    <a:pt x="3907400" y="18054"/>
                  </a:cubicBezTo>
                  <a:cubicBezTo>
                    <a:pt x="3734045" y="42184"/>
                    <a:pt x="3564500" y="79649"/>
                    <a:pt x="3394320" y="122194"/>
                  </a:cubicBezTo>
                  <a:cubicBezTo>
                    <a:pt x="3224775" y="164739"/>
                    <a:pt x="3055865" y="212999"/>
                    <a:pt x="2885685" y="263799"/>
                  </a:cubicBezTo>
                  <a:cubicBezTo>
                    <a:pt x="2716140" y="315234"/>
                    <a:pt x="2545325" y="369209"/>
                    <a:pt x="2373240" y="425724"/>
                  </a:cubicBezTo>
                  <a:cubicBezTo>
                    <a:pt x="2241160" y="469539"/>
                    <a:pt x="2081775" y="524784"/>
                    <a:pt x="1909690" y="587649"/>
                  </a:cubicBezTo>
                  <a:cubicBezTo>
                    <a:pt x="1737605" y="650514"/>
                    <a:pt x="1552820" y="720364"/>
                    <a:pt x="1369305" y="792119"/>
                  </a:cubicBezTo>
                  <a:cubicBezTo>
                    <a:pt x="1001640" y="936264"/>
                    <a:pt x="639690" y="1086759"/>
                    <a:pt x="393310" y="1192169"/>
                  </a:cubicBezTo>
                  <a:cubicBezTo>
                    <a:pt x="229480" y="1265829"/>
                    <a:pt x="129785" y="1315359"/>
                    <a:pt x="72000" y="1347744"/>
                  </a:cubicBezTo>
                  <a:cubicBezTo>
                    <a:pt x="43425" y="1364254"/>
                    <a:pt x="25010" y="1375684"/>
                    <a:pt x="14215" y="1384574"/>
                  </a:cubicBezTo>
                  <a:cubicBezTo>
                    <a:pt x="9135" y="1389019"/>
                    <a:pt x="5325" y="1392194"/>
                    <a:pt x="2785" y="1396004"/>
                  </a:cubicBezTo>
                  <a:cubicBezTo>
                    <a:pt x="-1660" y="1400449"/>
                    <a:pt x="245" y="1401719"/>
                    <a:pt x="1515" y="1402354"/>
                  </a:cubicBezTo>
                  <a:cubicBezTo>
                    <a:pt x="2785" y="1402354"/>
                    <a:pt x="4690" y="1401719"/>
                    <a:pt x="7230" y="1401719"/>
                  </a:cubicBezTo>
                  <a:cubicBezTo>
                    <a:pt x="8500" y="1401719"/>
                    <a:pt x="11040" y="1401084"/>
                    <a:pt x="12945" y="1401084"/>
                  </a:cubicBezTo>
                  <a:cubicBezTo>
                    <a:pt x="16755" y="1400449"/>
                    <a:pt x="21835" y="1399814"/>
                    <a:pt x="27550" y="1398544"/>
                  </a:cubicBezTo>
                  <a:cubicBezTo>
                    <a:pt x="38345" y="1396004"/>
                    <a:pt x="52315" y="1392829"/>
                    <a:pt x="66285" y="1388384"/>
                  </a:cubicBezTo>
                  <a:cubicBezTo>
                    <a:pt x="93590" y="1380129"/>
                    <a:pt x="122165" y="1371239"/>
                    <a:pt x="129785" y="1368064"/>
                  </a:cubicBezTo>
                  <a:cubicBezTo>
                    <a:pt x="233925" y="1331234"/>
                    <a:pt x="331080" y="1295039"/>
                    <a:pt x="432045" y="1255669"/>
                  </a:cubicBezTo>
                  <a:cubicBezTo>
                    <a:pt x="533010" y="1216299"/>
                    <a:pt x="637150" y="1174389"/>
                    <a:pt x="754625" y="1127399"/>
                  </a:cubicBezTo>
                  <a:cubicBezTo>
                    <a:pt x="872100" y="1080409"/>
                    <a:pt x="1002910" y="1027704"/>
                    <a:pt x="1156580" y="968014"/>
                  </a:cubicBezTo>
                  <a:cubicBezTo>
                    <a:pt x="1310885" y="908324"/>
                    <a:pt x="1488050" y="841649"/>
                    <a:pt x="1699505" y="766719"/>
                  </a:cubicBezTo>
                  <a:cubicBezTo>
                    <a:pt x="1555995" y="818154"/>
                    <a:pt x="1510275" y="833394"/>
                    <a:pt x="1530595" y="823234"/>
                  </a:cubicBezTo>
                  <a:cubicBezTo>
                    <a:pt x="1550915" y="813074"/>
                    <a:pt x="1637275" y="778149"/>
                    <a:pt x="1759195" y="731159"/>
                  </a:cubicBezTo>
                  <a:cubicBezTo>
                    <a:pt x="1881115" y="684804"/>
                    <a:pt x="2038595" y="627019"/>
                    <a:pt x="2200520" y="571774"/>
                  </a:cubicBezTo>
                  <a:cubicBezTo>
                    <a:pt x="2362445" y="515894"/>
                    <a:pt x="2528180" y="463189"/>
                    <a:pt x="2666610" y="423184"/>
                  </a:cubicBezTo>
                  <a:cubicBezTo>
                    <a:pt x="2867270" y="366034"/>
                    <a:pt x="3088250" y="301899"/>
                    <a:pt x="3324470" y="240304"/>
                  </a:cubicBezTo>
                  <a:cubicBezTo>
                    <a:pt x="3442580" y="209824"/>
                    <a:pt x="3563865" y="179979"/>
                    <a:pt x="3688325" y="153944"/>
                  </a:cubicBezTo>
                  <a:cubicBezTo>
                    <a:pt x="3750555" y="141244"/>
                    <a:pt x="3813420" y="129179"/>
                    <a:pt x="3876920" y="119019"/>
                  </a:cubicBezTo>
                  <a:cubicBezTo>
                    <a:pt x="3940420" y="109494"/>
                    <a:pt x="4004555" y="101239"/>
                    <a:pt x="4068690" y="96794"/>
                  </a:cubicBezTo>
                  <a:cubicBezTo>
                    <a:pt x="4132190" y="92984"/>
                    <a:pt x="4196960" y="92349"/>
                    <a:pt x="4256015" y="101874"/>
                  </a:cubicBezTo>
                  <a:cubicBezTo>
                    <a:pt x="4285860" y="106319"/>
                    <a:pt x="4313800" y="114574"/>
                    <a:pt x="4336025" y="126004"/>
                  </a:cubicBezTo>
                  <a:lnTo>
                    <a:pt x="4344280" y="130449"/>
                  </a:lnTo>
                  <a:lnTo>
                    <a:pt x="4351265" y="135529"/>
                  </a:lnTo>
                  <a:cubicBezTo>
                    <a:pt x="4356345" y="138704"/>
                    <a:pt x="4361425" y="143149"/>
                    <a:pt x="4365870" y="146959"/>
                  </a:cubicBezTo>
                  <a:cubicBezTo>
                    <a:pt x="4374760" y="155214"/>
                    <a:pt x="4382380" y="164104"/>
                    <a:pt x="4388095" y="174264"/>
                  </a:cubicBezTo>
                  <a:cubicBezTo>
                    <a:pt x="4400160" y="193949"/>
                    <a:pt x="4405240" y="217444"/>
                    <a:pt x="4405240" y="244114"/>
                  </a:cubicBezTo>
                  <a:cubicBezTo>
                    <a:pt x="4405240" y="270784"/>
                    <a:pt x="4399525" y="299994"/>
                    <a:pt x="4390635" y="328569"/>
                  </a:cubicBezTo>
                  <a:cubicBezTo>
                    <a:pt x="4372855" y="386354"/>
                    <a:pt x="4343010" y="444139"/>
                    <a:pt x="4309355" y="500019"/>
                  </a:cubicBezTo>
                  <a:cubicBezTo>
                    <a:pt x="4275700" y="555899"/>
                    <a:pt x="4238235" y="609874"/>
                    <a:pt x="4198865" y="662579"/>
                  </a:cubicBezTo>
                  <a:cubicBezTo>
                    <a:pt x="4159495" y="715284"/>
                    <a:pt x="4117585" y="766719"/>
                    <a:pt x="4075675" y="816884"/>
                  </a:cubicBezTo>
                  <a:cubicBezTo>
                    <a:pt x="3990585" y="917214"/>
                    <a:pt x="3902955" y="1013734"/>
                    <a:pt x="3814690" y="1106444"/>
                  </a:cubicBezTo>
                  <a:cubicBezTo>
                    <a:pt x="3726425" y="1199154"/>
                    <a:pt x="3634350" y="1295039"/>
                    <a:pt x="3537830" y="1395369"/>
                  </a:cubicBezTo>
                  <a:cubicBezTo>
                    <a:pt x="3441310" y="1495699"/>
                    <a:pt x="3340345" y="1600474"/>
                    <a:pt x="3234935" y="1714139"/>
                  </a:cubicBezTo>
                  <a:cubicBezTo>
                    <a:pt x="3166355" y="1787164"/>
                    <a:pt x="3099045" y="1861459"/>
                    <a:pt x="3034275" y="1938294"/>
                  </a:cubicBezTo>
                  <a:cubicBezTo>
                    <a:pt x="3001890" y="1977029"/>
                    <a:pt x="2970775" y="2016399"/>
                    <a:pt x="2940295" y="2057674"/>
                  </a:cubicBezTo>
                  <a:cubicBezTo>
                    <a:pt x="2910450" y="2098949"/>
                    <a:pt x="2881240" y="2141494"/>
                    <a:pt x="2856475" y="2189119"/>
                  </a:cubicBezTo>
                  <a:cubicBezTo>
                    <a:pt x="2843775" y="2212614"/>
                    <a:pt x="2832345" y="2238014"/>
                    <a:pt x="2823455" y="2265954"/>
                  </a:cubicBezTo>
                  <a:cubicBezTo>
                    <a:pt x="2819010" y="2279924"/>
                    <a:pt x="2815200" y="2294529"/>
                    <a:pt x="2812660" y="2311039"/>
                  </a:cubicBezTo>
                  <a:cubicBezTo>
                    <a:pt x="2810120" y="2326914"/>
                    <a:pt x="2809485" y="2344694"/>
                    <a:pt x="2812025" y="2363744"/>
                  </a:cubicBezTo>
                  <a:cubicBezTo>
                    <a:pt x="2814565" y="2382794"/>
                    <a:pt x="2820915" y="2402479"/>
                    <a:pt x="2832345" y="2420259"/>
                  </a:cubicBezTo>
                  <a:cubicBezTo>
                    <a:pt x="2843775" y="2438674"/>
                    <a:pt x="2859015" y="2452644"/>
                    <a:pt x="2873620" y="2463439"/>
                  </a:cubicBezTo>
                  <a:cubicBezTo>
                    <a:pt x="2888860" y="2474234"/>
                    <a:pt x="2904100" y="2481219"/>
                    <a:pt x="2918705" y="2486299"/>
                  </a:cubicBezTo>
                  <a:cubicBezTo>
                    <a:pt x="2933310" y="2492014"/>
                    <a:pt x="2947915" y="2495824"/>
                    <a:pt x="2961885" y="2498364"/>
                  </a:cubicBezTo>
                  <a:cubicBezTo>
                    <a:pt x="2990460" y="2504079"/>
                    <a:pt x="3017130" y="2506619"/>
                    <a:pt x="3043800" y="2508524"/>
                  </a:cubicBezTo>
                  <a:cubicBezTo>
                    <a:pt x="3070470" y="2509794"/>
                    <a:pt x="3096505" y="2509794"/>
                    <a:pt x="3121905" y="2508524"/>
                  </a:cubicBezTo>
                  <a:cubicBezTo>
                    <a:pt x="3173340" y="2506619"/>
                    <a:pt x="3223505" y="2501539"/>
                    <a:pt x="3273035" y="2495189"/>
                  </a:cubicBezTo>
                  <a:cubicBezTo>
                    <a:pt x="3372095" y="2482489"/>
                    <a:pt x="3468615" y="2464074"/>
                    <a:pt x="3565135" y="2443754"/>
                  </a:cubicBezTo>
                  <a:cubicBezTo>
                    <a:pt x="3661020" y="2423434"/>
                    <a:pt x="3756270" y="2400574"/>
                    <a:pt x="3850885" y="2376444"/>
                  </a:cubicBezTo>
                  <a:cubicBezTo>
                    <a:pt x="4040115" y="2328184"/>
                    <a:pt x="4228075" y="2275479"/>
                    <a:pt x="4415400" y="2221504"/>
                  </a:cubicBezTo>
                  <a:cubicBezTo>
                    <a:pt x="4790685" y="2112919"/>
                    <a:pt x="5165335" y="1996079"/>
                    <a:pt x="5549510" y="1886859"/>
                  </a:cubicBezTo>
                  <a:cubicBezTo>
                    <a:pt x="5645395" y="1859554"/>
                    <a:pt x="5741915" y="1833519"/>
                    <a:pt x="5839070" y="1808119"/>
                  </a:cubicBezTo>
                  <a:cubicBezTo>
                    <a:pt x="5936225" y="1783354"/>
                    <a:pt x="6034015" y="1759859"/>
                    <a:pt x="6133075" y="1741444"/>
                  </a:cubicBezTo>
                  <a:cubicBezTo>
                    <a:pt x="6181970" y="1732554"/>
                    <a:pt x="6231500" y="1724299"/>
                    <a:pt x="6280395" y="1719854"/>
                  </a:cubicBezTo>
                  <a:cubicBezTo>
                    <a:pt x="6292460" y="1718584"/>
                    <a:pt x="6304525" y="1717949"/>
                    <a:pt x="6316590" y="1717314"/>
                  </a:cubicBezTo>
                  <a:cubicBezTo>
                    <a:pt x="6328655" y="1716679"/>
                    <a:pt x="6340720" y="1716679"/>
                    <a:pt x="6350245" y="1716679"/>
                  </a:cubicBezTo>
                  <a:cubicBezTo>
                    <a:pt x="6360405" y="1717314"/>
                    <a:pt x="6370565" y="1718584"/>
                    <a:pt x="6379455" y="1720489"/>
                  </a:cubicBezTo>
                  <a:cubicBezTo>
                    <a:pt x="6388345" y="1722394"/>
                    <a:pt x="6397235" y="1725569"/>
                    <a:pt x="6404220" y="1728744"/>
                  </a:cubicBezTo>
                  <a:cubicBezTo>
                    <a:pt x="6419460" y="1735729"/>
                    <a:pt x="6430890" y="1746524"/>
                    <a:pt x="6441685" y="1761764"/>
                  </a:cubicBezTo>
                  <a:cubicBezTo>
                    <a:pt x="6451845" y="1777004"/>
                    <a:pt x="6460735" y="1796054"/>
                    <a:pt x="6467085" y="1817644"/>
                  </a:cubicBezTo>
                  <a:cubicBezTo>
                    <a:pt x="6480420" y="1860824"/>
                    <a:pt x="6486770" y="1910989"/>
                    <a:pt x="6491850" y="1961789"/>
                  </a:cubicBezTo>
                  <a:cubicBezTo>
                    <a:pt x="6496930" y="2017034"/>
                    <a:pt x="6502645" y="2071644"/>
                    <a:pt x="6507725" y="2124984"/>
                  </a:cubicBezTo>
                  <a:cubicBezTo>
                    <a:pt x="6513440" y="2179594"/>
                    <a:pt x="6520425" y="2233569"/>
                    <a:pt x="6529950" y="2286909"/>
                  </a:cubicBezTo>
                  <a:cubicBezTo>
                    <a:pt x="6549000" y="2393589"/>
                    <a:pt x="6578210" y="2497094"/>
                    <a:pt x="6622025" y="2592344"/>
                  </a:cubicBezTo>
                  <a:cubicBezTo>
                    <a:pt x="6665840" y="2687594"/>
                    <a:pt x="6723625" y="2773954"/>
                    <a:pt x="6791570" y="2848249"/>
                  </a:cubicBezTo>
                  <a:cubicBezTo>
                    <a:pt x="6859515" y="2922544"/>
                    <a:pt x="6936350" y="2984774"/>
                    <a:pt x="7017630" y="3037479"/>
                  </a:cubicBezTo>
                  <a:cubicBezTo>
                    <a:pt x="7135740" y="3114949"/>
                    <a:pt x="7267820" y="3175909"/>
                    <a:pt x="7397360" y="3221629"/>
                  </a:cubicBezTo>
                  <a:cubicBezTo>
                    <a:pt x="7526900" y="3267984"/>
                    <a:pt x="7653900" y="3299734"/>
                    <a:pt x="7764390" y="3321324"/>
                  </a:cubicBezTo>
                  <a:cubicBezTo>
                    <a:pt x="7938380" y="3355614"/>
                    <a:pt x="8101575" y="3374029"/>
                    <a:pt x="8257150" y="3385459"/>
                  </a:cubicBezTo>
                  <a:cubicBezTo>
                    <a:pt x="8412725" y="3396889"/>
                    <a:pt x="8561314" y="3400699"/>
                    <a:pt x="8706095" y="3400064"/>
                  </a:cubicBezTo>
                  <a:cubicBezTo>
                    <a:pt x="8544170" y="3398794"/>
                    <a:pt x="8403835" y="3393714"/>
                    <a:pt x="8259690" y="3383554"/>
                  </a:cubicBezTo>
                  <a:cubicBezTo>
                    <a:pt x="8187300" y="3378474"/>
                    <a:pt x="8113640" y="3371489"/>
                    <a:pt x="8036170" y="3361964"/>
                  </a:cubicBezTo>
                  <a:cubicBezTo>
                    <a:pt x="7958700" y="3352439"/>
                    <a:pt x="7876150" y="3341009"/>
                    <a:pt x="7787250" y="3323864"/>
                  </a:cubicBezTo>
                  <a:cubicBezTo>
                    <a:pt x="7757405" y="3318149"/>
                    <a:pt x="7737720" y="3313704"/>
                    <a:pt x="7726290" y="3311164"/>
                  </a:cubicBezTo>
                  <a:cubicBezTo>
                    <a:pt x="7714860" y="3308624"/>
                    <a:pt x="7711685" y="3307354"/>
                    <a:pt x="7715495" y="3307354"/>
                  </a:cubicBezTo>
                  <a:cubicBezTo>
                    <a:pt x="7722480" y="3307354"/>
                    <a:pt x="7755500" y="3313069"/>
                    <a:pt x="7801220" y="3320054"/>
                  </a:cubicBezTo>
                  <a:cubicBezTo>
                    <a:pt x="7846940" y="3327039"/>
                    <a:pt x="7904725" y="3334659"/>
                    <a:pt x="7961875" y="3341644"/>
                  </a:cubicBezTo>
                  <a:cubicBezTo>
                    <a:pt x="8018390" y="3347994"/>
                    <a:pt x="8073635" y="3353709"/>
                    <a:pt x="8113640" y="3357519"/>
                  </a:cubicBezTo>
                  <a:cubicBezTo>
                    <a:pt x="8181585" y="3363234"/>
                    <a:pt x="8287630" y="3382284"/>
                    <a:pt x="8356210" y="3384189"/>
                  </a:cubicBezTo>
                  <a:cubicBezTo>
                    <a:pt x="8504164" y="3393079"/>
                    <a:pt x="8640689" y="3393079"/>
                    <a:pt x="8799439" y="3390539"/>
                  </a:cubicBezTo>
                  <a:cubicBezTo>
                    <a:pt x="8833729" y="3389904"/>
                    <a:pt x="8848335" y="3391174"/>
                    <a:pt x="8859764" y="3392444"/>
                  </a:cubicBezTo>
                  <a:cubicBezTo>
                    <a:pt x="8870560" y="3394349"/>
                    <a:pt x="8876910" y="3396254"/>
                    <a:pt x="8894054" y="3394984"/>
                  </a:cubicBezTo>
                  <a:cubicBezTo>
                    <a:pt x="8921360" y="3394349"/>
                    <a:pt x="8947395" y="3393079"/>
                    <a:pt x="8973429" y="3392444"/>
                  </a:cubicBezTo>
                  <a:cubicBezTo>
                    <a:pt x="8986129" y="3391809"/>
                    <a:pt x="8998829" y="3391174"/>
                    <a:pt x="9011529" y="3391174"/>
                  </a:cubicBezTo>
                  <a:cubicBezTo>
                    <a:pt x="9024229" y="3390539"/>
                    <a:pt x="9036295" y="3389269"/>
                    <a:pt x="9048360" y="3388634"/>
                  </a:cubicBezTo>
                  <a:cubicBezTo>
                    <a:pt x="9096620" y="3384824"/>
                    <a:pt x="9141704" y="3381014"/>
                    <a:pt x="9184885" y="3377839"/>
                  </a:cubicBezTo>
                  <a:cubicBezTo>
                    <a:pt x="9206475" y="3376569"/>
                    <a:pt x="9227429" y="3374029"/>
                    <a:pt x="9247750" y="3372124"/>
                  </a:cubicBezTo>
                  <a:cubicBezTo>
                    <a:pt x="9268070" y="3370219"/>
                    <a:pt x="9287754" y="3368314"/>
                    <a:pt x="9306804" y="3366409"/>
                  </a:cubicBezTo>
                  <a:cubicBezTo>
                    <a:pt x="9325854" y="3364504"/>
                    <a:pt x="9344904" y="3363234"/>
                    <a:pt x="9362685" y="3361964"/>
                  </a:cubicBezTo>
                  <a:cubicBezTo>
                    <a:pt x="9371575" y="3361329"/>
                    <a:pt x="9380464" y="3360694"/>
                    <a:pt x="9389354" y="3360059"/>
                  </a:cubicBezTo>
                  <a:cubicBezTo>
                    <a:pt x="9398245" y="3359424"/>
                    <a:pt x="9407135" y="3358789"/>
                    <a:pt x="9415389" y="3358154"/>
                  </a:cubicBezTo>
                  <a:cubicBezTo>
                    <a:pt x="9467460" y="3354344"/>
                    <a:pt x="9517625" y="3349899"/>
                    <a:pt x="9565885" y="3346089"/>
                  </a:cubicBezTo>
                  <a:cubicBezTo>
                    <a:pt x="9614145" y="3342279"/>
                    <a:pt x="9660500" y="3337199"/>
                    <a:pt x="9706854" y="3332754"/>
                  </a:cubicBezTo>
                  <a:cubicBezTo>
                    <a:pt x="9736064" y="3329579"/>
                    <a:pt x="9764639" y="3327039"/>
                    <a:pt x="9794485" y="3323229"/>
                  </a:cubicBezTo>
                  <a:cubicBezTo>
                    <a:pt x="9823695" y="3319419"/>
                    <a:pt x="9853539" y="3315609"/>
                    <a:pt x="9884020" y="3311799"/>
                  </a:cubicBezTo>
                  <a:cubicBezTo>
                    <a:pt x="9922120" y="3306084"/>
                    <a:pt x="9961489" y="3300369"/>
                    <a:pt x="10000225" y="3294019"/>
                  </a:cubicBezTo>
                  <a:cubicBezTo>
                    <a:pt x="9968475" y="3295924"/>
                    <a:pt x="9957045" y="3293384"/>
                    <a:pt x="9946250" y="3291479"/>
                  </a:cubicBezTo>
                  <a:cubicBezTo>
                    <a:pt x="9974825" y="3288304"/>
                    <a:pt x="10008479" y="3283859"/>
                    <a:pt x="10042770" y="3279414"/>
                  </a:cubicBezTo>
                  <a:cubicBezTo>
                    <a:pt x="10077060" y="3274969"/>
                    <a:pt x="10111350" y="3270524"/>
                    <a:pt x="10139289" y="3266714"/>
                  </a:cubicBezTo>
                  <a:cubicBezTo>
                    <a:pt x="10110714" y="3270524"/>
                    <a:pt x="10077060" y="3274969"/>
                    <a:pt x="10042770" y="3279414"/>
                  </a:cubicBezTo>
                  <a:cubicBezTo>
                    <a:pt x="10008479" y="3283859"/>
                    <a:pt x="9974189" y="3288304"/>
                    <a:pt x="9946250" y="3291479"/>
                  </a:cubicBezTo>
                  <a:cubicBezTo>
                    <a:pt x="9957045" y="3293384"/>
                    <a:pt x="9969110" y="3295924"/>
                    <a:pt x="10000225" y="3294019"/>
                  </a:cubicBezTo>
                  <a:cubicBezTo>
                    <a:pt x="10281529" y="3249569"/>
                    <a:pt x="10604745" y="3189244"/>
                    <a:pt x="10903195" y="3126379"/>
                  </a:cubicBezTo>
                  <a:cubicBezTo>
                    <a:pt x="10901925" y="3126379"/>
                    <a:pt x="10900020" y="3126379"/>
                    <a:pt x="10898750" y="3126379"/>
                  </a:cubicBezTo>
                  <a:cubicBezTo>
                    <a:pt x="10724125" y="3162574"/>
                    <a:pt x="10552675" y="3191784"/>
                    <a:pt x="10369160" y="3217184"/>
                  </a:cubicBezTo>
                  <a:cubicBezTo>
                    <a:pt x="10408529" y="3211469"/>
                    <a:pt x="10426310" y="3209564"/>
                    <a:pt x="10422500" y="3211469"/>
                  </a:cubicBezTo>
                  <a:cubicBezTo>
                    <a:pt x="10418689" y="3212739"/>
                    <a:pt x="10393925" y="3218454"/>
                    <a:pt x="10348839" y="3226074"/>
                  </a:cubicBezTo>
                  <a:cubicBezTo>
                    <a:pt x="10325345" y="3227979"/>
                    <a:pt x="10301850" y="3230519"/>
                    <a:pt x="10278989" y="3232424"/>
                  </a:cubicBezTo>
                  <a:cubicBezTo>
                    <a:pt x="10318360" y="3225439"/>
                    <a:pt x="10357095" y="3218454"/>
                    <a:pt x="10396464" y="3211469"/>
                  </a:cubicBezTo>
                  <a:cubicBezTo>
                    <a:pt x="10435200" y="3204484"/>
                    <a:pt x="10473935" y="3196864"/>
                    <a:pt x="10512670" y="3190514"/>
                  </a:cubicBezTo>
                  <a:cubicBezTo>
                    <a:pt x="10590139" y="3177179"/>
                    <a:pt x="10665704" y="3163844"/>
                    <a:pt x="10740635" y="3153684"/>
                  </a:cubicBezTo>
                  <a:cubicBezTo>
                    <a:pt x="10740635" y="3153684"/>
                    <a:pt x="10757145" y="3149874"/>
                    <a:pt x="10778100" y="3145429"/>
                  </a:cubicBezTo>
                  <a:cubicBezTo>
                    <a:pt x="10799054" y="3140984"/>
                    <a:pt x="10823820" y="3135269"/>
                    <a:pt x="10840329" y="3131459"/>
                  </a:cubicBezTo>
                  <a:cubicBezTo>
                    <a:pt x="10889860" y="3123204"/>
                    <a:pt x="10888589" y="3126379"/>
                    <a:pt x="10899385" y="3126379"/>
                  </a:cubicBezTo>
                  <a:cubicBezTo>
                    <a:pt x="10933675" y="3119394"/>
                    <a:pt x="10967964" y="3112409"/>
                    <a:pt x="11002254" y="3105424"/>
                  </a:cubicBezTo>
                  <a:cubicBezTo>
                    <a:pt x="10965425" y="3110504"/>
                    <a:pt x="10889225" y="3122569"/>
                    <a:pt x="10822550" y="3133999"/>
                  </a:cubicBezTo>
                  <a:cubicBezTo>
                    <a:pt x="10788895" y="3139714"/>
                    <a:pt x="10757779" y="3144794"/>
                    <a:pt x="10734920" y="3147969"/>
                  </a:cubicBezTo>
                  <a:cubicBezTo>
                    <a:pt x="10712695" y="3150509"/>
                    <a:pt x="10698089" y="3153049"/>
                    <a:pt x="10698089" y="3153049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9167626F-BD96-B64D-A157-30A838BCEB28}"/>
                </a:ext>
              </a:extLst>
            </p:cNvPr>
            <p:cNvSpPr/>
            <p:nvPr/>
          </p:nvSpPr>
          <p:spPr>
            <a:xfrm>
              <a:off x="7929244" y="5638165"/>
              <a:ext cx="346075" cy="5075"/>
            </a:xfrm>
            <a:custGeom>
              <a:avLst/>
              <a:gdLst>
                <a:gd name="connsiteX0" fmla="*/ 260350 w 346075"/>
                <a:gd name="connsiteY0" fmla="*/ 3175 h 5075"/>
                <a:gd name="connsiteX1" fmla="*/ 346075 w 346075"/>
                <a:gd name="connsiteY1" fmla="*/ 635 h 5075"/>
                <a:gd name="connsiteX2" fmla="*/ 259715 w 346075"/>
                <a:gd name="connsiteY2" fmla="*/ 1905 h 5075"/>
                <a:gd name="connsiteX3" fmla="*/ 216536 w 346075"/>
                <a:gd name="connsiteY3" fmla="*/ 2540 h 5075"/>
                <a:gd name="connsiteX4" fmla="*/ 173355 w 346075"/>
                <a:gd name="connsiteY4" fmla="*/ 2540 h 5075"/>
                <a:gd name="connsiteX5" fmla="*/ 0 w 346075"/>
                <a:gd name="connsiteY5" fmla="*/ 0 h 5075"/>
                <a:gd name="connsiteX6" fmla="*/ 260350 w 346075"/>
                <a:gd name="connsiteY6" fmla="*/ 3175 h 5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6075" h="5075">
                  <a:moveTo>
                    <a:pt x="260350" y="3175"/>
                  </a:moveTo>
                  <a:cubicBezTo>
                    <a:pt x="284480" y="2540"/>
                    <a:pt x="314325" y="1905"/>
                    <a:pt x="346075" y="635"/>
                  </a:cubicBezTo>
                  <a:lnTo>
                    <a:pt x="259715" y="1905"/>
                  </a:lnTo>
                  <a:lnTo>
                    <a:pt x="216536" y="2540"/>
                  </a:lnTo>
                  <a:lnTo>
                    <a:pt x="173355" y="2540"/>
                  </a:lnTo>
                  <a:cubicBezTo>
                    <a:pt x="115570" y="2540"/>
                    <a:pt x="57786" y="1270"/>
                    <a:pt x="0" y="0"/>
                  </a:cubicBezTo>
                  <a:cubicBezTo>
                    <a:pt x="60961" y="5715"/>
                    <a:pt x="160655" y="6350"/>
                    <a:pt x="260350" y="3175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FF5D57-0D39-B34C-9C69-4F3B106A8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134" y="1591301"/>
            <a:ext cx="3083047" cy="1566812"/>
          </a:xfrm>
        </p:spPr>
        <p:txBody>
          <a:bodyPr anchor="t"/>
          <a:lstStyle/>
          <a:p>
            <a:r>
              <a:rPr lang="en-GB" dirty="0"/>
              <a:t>Click to edit Master title</a:t>
            </a:r>
          </a:p>
        </p:txBody>
      </p:sp>
      <p:sp>
        <p:nvSpPr>
          <p:cNvPr id="47" name="Text Placeholder 44">
            <a:extLst>
              <a:ext uri="{FF2B5EF4-FFF2-40B4-BE49-F238E27FC236}">
                <a16:creationId xmlns:a16="http://schemas.microsoft.com/office/drawing/2014/main" id="{39C021EC-D766-424B-9F33-6836405025D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926800" y="2428419"/>
            <a:ext cx="1319639" cy="833552"/>
          </a:xfrm>
          <a:prstGeom prst="roundRect">
            <a:avLst>
              <a:gd name="adj" fmla="val 12792"/>
            </a:avLst>
          </a:prstGeom>
          <a:solidFill>
            <a:schemeClr val="bg1"/>
          </a:solidFill>
          <a:ln w="3175">
            <a:solidFill>
              <a:schemeClr val="accent3"/>
            </a:solidFill>
          </a:ln>
          <a:effectLst>
            <a:outerShdw blurRad="152400" dist="38100" dir="5400000" algn="ctr" rotWithShape="0">
              <a:srgbClr val="000000">
                <a:alpha val="11000"/>
              </a:srgbClr>
            </a:outerShdw>
          </a:effectLst>
        </p:spPr>
        <p:txBody>
          <a:bodyPr lIns="36000" tIns="46800" rIns="36000" bIns="251999"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052" cap="all" spc="44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</a:t>
            </a:r>
            <a:endParaRPr lang="fr-FR" dirty="0"/>
          </a:p>
        </p:txBody>
      </p:sp>
      <p:sp>
        <p:nvSpPr>
          <p:cNvPr id="48" name="Text Placeholder 44">
            <a:extLst>
              <a:ext uri="{FF2B5EF4-FFF2-40B4-BE49-F238E27FC236}">
                <a16:creationId xmlns:a16="http://schemas.microsoft.com/office/drawing/2014/main" id="{1CF61FDD-15A9-3941-8584-6B8193E4505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05152" y="2428419"/>
            <a:ext cx="1319639" cy="833552"/>
          </a:xfrm>
          <a:prstGeom prst="roundRect">
            <a:avLst>
              <a:gd name="adj" fmla="val 8545"/>
            </a:avLst>
          </a:prstGeom>
          <a:solidFill>
            <a:schemeClr val="bg1"/>
          </a:solidFill>
          <a:ln w="3175">
            <a:solidFill>
              <a:schemeClr val="accent3"/>
            </a:solidFill>
          </a:ln>
          <a:effectLst>
            <a:outerShdw blurRad="152400" dist="38100" dir="5400000" algn="ctr" rotWithShape="0">
              <a:srgbClr val="000000">
                <a:alpha val="11000"/>
              </a:srgbClr>
            </a:outerShdw>
          </a:effectLst>
        </p:spPr>
        <p:txBody>
          <a:bodyPr lIns="36000" tIns="46800" rIns="36000" bIns="251999"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052" cap="all" spc="44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</a:t>
            </a:r>
            <a:endParaRPr lang="fr-FR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D20652CA-9DD4-814A-AD7C-44644B0F774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16427" y="3273875"/>
            <a:ext cx="4482985" cy="5652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3"/>
            </a:solidFill>
          </a:ln>
          <a:effectLst>
            <a:outerShdw blurRad="152400" dist="38100" dir="5400000" algn="ctr" rotWithShape="0">
              <a:srgbClr val="000000">
                <a:alpha val="11000"/>
              </a:srgbClr>
            </a:outerShdw>
          </a:effectLst>
        </p:spPr>
        <p:txBody>
          <a:bodyPr lIns="36000" tIns="251999" rIns="3600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052" cap="all" spc="44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Click to edit Master text</a:t>
            </a:r>
            <a:endParaRPr lang="fr-FR" dirty="0"/>
          </a:p>
        </p:txBody>
      </p:sp>
      <p:sp>
        <p:nvSpPr>
          <p:cNvPr id="46" name="Text Placeholder 44">
            <a:extLst>
              <a:ext uri="{FF2B5EF4-FFF2-40B4-BE49-F238E27FC236}">
                <a16:creationId xmlns:a16="http://schemas.microsoft.com/office/drawing/2014/main" id="{9C971665-197E-414C-821F-6BEC7EB2584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57017" y="3273875"/>
            <a:ext cx="1262813" cy="1698447"/>
          </a:xfrm>
          <a:prstGeom prst="roundRect">
            <a:avLst>
              <a:gd name="adj" fmla="val 6474"/>
            </a:avLst>
          </a:prstGeom>
          <a:solidFill>
            <a:schemeClr val="bg1"/>
          </a:solidFill>
          <a:ln w="3175">
            <a:solidFill>
              <a:schemeClr val="accent3"/>
            </a:solidFill>
          </a:ln>
          <a:effectLst>
            <a:outerShdw blurRad="152400" dist="38100" dir="5400000" algn="ctr" rotWithShape="0">
              <a:srgbClr val="000000">
                <a:alpha val="11000"/>
              </a:srgbClr>
            </a:outerShdw>
          </a:effectLst>
        </p:spPr>
        <p:txBody>
          <a:bodyPr lIns="36000" tIns="251999" rIns="3600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052" cap="all" spc="44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 Master text</a:t>
            </a:r>
            <a:endParaRPr lang="fr-FR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5EA0BC82-792C-F248-A92D-6CE33FDE93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3188" y="3087364"/>
            <a:ext cx="656663" cy="373023"/>
          </a:xfrm>
          <a:solidFill>
            <a:schemeClr val="bg1"/>
          </a:solidFill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3" spc="263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1900</a:t>
            </a:r>
            <a:endParaRPr lang="fr-FR" dirty="0"/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92CFCA57-7ADC-FA49-8E95-C1EDBFB051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23411" y="3087364"/>
            <a:ext cx="656663" cy="373023"/>
          </a:xfrm>
          <a:solidFill>
            <a:schemeClr val="bg1"/>
          </a:solidFill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3" spc="263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1900</a:t>
            </a:r>
            <a:endParaRPr lang="fr-FR" dirty="0"/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C3734A74-7AB1-5540-B95C-E084EFA00E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33634" y="3087364"/>
            <a:ext cx="656663" cy="373023"/>
          </a:xfrm>
          <a:solidFill>
            <a:schemeClr val="bg1"/>
          </a:solidFill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3" spc="263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1900</a:t>
            </a:r>
            <a:endParaRPr lang="fr-FR" dirty="0"/>
          </a:p>
        </p:txBody>
      </p:sp>
      <p:sp>
        <p:nvSpPr>
          <p:cNvPr id="40" name="Text Placeholder 36">
            <a:extLst>
              <a:ext uri="{FF2B5EF4-FFF2-40B4-BE49-F238E27FC236}">
                <a16:creationId xmlns:a16="http://schemas.microsoft.com/office/drawing/2014/main" id="{84D54DBA-CD08-E947-9BA8-84A000F283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43856" y="3087364"/>
            <a:ext cx="656663" cy="373023"/>
          </a:xfrm>
          <a:solidFill>
            <a:schemeClr val="bg1"/>
          </a:solidFill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3" spc="263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1900</a:t>
            </a:r>
            <a:endParaRPr lang="fr-FR" dirty="0"/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F67989F9-1A5A-034D-8EA5-2BAF1A48B0B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54079" y="3087364"/>
            <a:ext cx="656663" cy="373023"/>
          </a:xfrm>
          <a:solidFill>
            <a:schemeClr val="bg1"/>
          </a:solidFill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3" spc="263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1900</a:t>
            </a:r>
            <a:endParaRPr lang="fr-FR" dirty="0"/>
          </a:p>
        </p:txBody>
      </p:sp>
      <p:sp>
        <p:nvSpPr>
          <p:cNvPr id="42" name="Text Placeholder 36">
            <a:extLst>
              <a:ext uri="{FF2B5EF4-FFF2-40B4-BE49-F238E27FC236}">
                <a16:creationId xmlns:a16="http://schemas.microsoft.com/office/drawing/2014/main" id="{AAC08EAA-AAF1-6E44-899C-983B9BC6B6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64302" y="3087364"/>
            <a:ext cx="656663" cy="373023"/>
          </a:xfrm>
          <a:solidFill>
            <a:schemeClr val="bg1"/>
          </a:solidFill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3" spc="263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1900</a:t>
            </a:r>
            <a:endParaRPr lang="fr-FR" dirty="0"/>
          </a:p>
        </p:txBody>
      </p:sp>
      <p:sp>
        <p:nvSpPr>
          <p:cNvPr id="43" name="Text Placeholder 36">
            <a:extLst>
              <a:ext uri="{FF2B5EF4-FFF2-40B4-BE49-F238E27FC236}">
                <a16:creationId xmlns:a16="http://schemas.microsoft.com/office/drawing/2014/main" id="{6B46D50F-C129-3A41-8C13-638F2AEE42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74524" y="3087364"/>
            <a:ext cx="656663" cy="373023"/>
          </a:xfrm>
          <a:solidFill>
            <a:schemeClr val="bg1"/>
          </a:solidFill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3" spc="263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1900</a:t>
            </a:r>
            <a:endParaRPr lang="fr-FR" dirty="0"/>
          </a:p>
        </p:txBody>
      </p:sp>
      <p:sp>
        <p:nvSpPr>
          <p:cNvPr id="49" name="Date Placeholder 48">
            <a:extLst>
              <a:ext uri="{FF2B5EF4-FFF2-40B4-BE49-F238E27FC236}">
                <a16:creationId xmlns:a16="http://schemas.microsoft.com/office/drawing/2014/main" id="{7B743939-FC0A-2844-9AF3-02F68CA93A45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pPr defTabSz="801929">
              <a:defRPr/>
            </a:pPr>
            <a:endParaRPr lang="en-GB">
              <a:solidFill>
                <a:srgbClr val="1E345E"/>
              </a:solidFill>
            </a:endParaRPr>
          </a:p>
        </p:txBody>
      </p:sp>
      <p:sp>
        <p:nvSpPr>
          <p:cNvPr id="50" name="Footer Placeholder 49">
            <a:extLst>
              <a:ext uri="{FF2B5EF4-FFF2-40B4-BE49-F238E27FC236}">
                <a16:creationId xmlns:a16="http://schemas.microsoft.com/office/drawing/2014/main" id="{697D3551-A6AD-2747-AD48-0A6C4846A66F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 defTabSz="801929">
              <a:defRPr/>
            </a:pPr>
            <a:endParaRPr lang="en-GB">
              <a:solidFill>
                <a:srgbClr val="1E345E"/>
              </a:solidFill>
            </a:endParaRPr>
          </a:p>
        </p:txBody>
      </p:sp>
      <p:sp>
        <p:nvSpPr>
          <p:cNvPr id="51" name="Slide Number Placeholder 50">
            <a:extLst>
              <a:ext uri="{FF2B5EF4-FFF2-40B4-BE49-F238E27FC236}">
                <a16:creationId xmlns:a16="http://schemas.microsoft.com/office/drawing/2014/main" id="{0AE4C3AA-2CB5-7045-960F-D9936A93947E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defTabSz="801929">
              <a:defRPr/>
            </a:pPr>
            <a:fld id="{72502466-665A-3D45-9E9D-4950A8844361}" type="slidenum">
              <a:rPr lang="en-GB" smtClean="0"/>
              <a:pPr defTabSz="801929">
                <a:defRPr/>
              </a:pPr>
              <a:t>‹N°›</a:t>
            </a:fld>
            <a:endParaRPr lang="en-GB" dirty="0"/>
          </a:p>
        </p:txBody>
      </p:sp>
      <p:sp>
        <p:nvSpPr>
          <p:cNvPr id="52" name="Rectángulo 312">
            <a:extLst>
              <a:ext uri="{FF2B5EF4-FFF2-40B4-BE49-F238E27FC236}">
                <a16:creationId xmlns:a16="http://schemas.microsoft.com/office/drawing/2014/main" id="{0DC0DEAB-DA08-4891-BC54-43B23FC2074F}"/>
              </a:ext>
            </a:extLst>
          </p:cNvPr>
          <p:cNvSpPr/>
          <p:nvPr userDrawn="1"/>
        </p:nvSpPr>
        <p:spPr>
          <a:xfrm>
            <a:off x="9426435" y="1209801"/>
            <a:ext cx="1204767" cy="5515763"/>
          </a:xfrm>
          <a:prstGeom prst="rect">
            <a:avLst/>
          </a:prstGeom>
          <a:solidFill>
            <a:srgbClr val="F2F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0731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36">
            <a:extLst>
              <a:ext uri="{FF2B5EF4-FFF2-40B4-BE49-F238E27FC236}">
                <a16:creationId xmlns:a16="http://schemas.microsoft.com/office/drawing/2014/main" id="{A0DD572F-0414-A740-A24C-56FE58630706}"/>
              </a:ext>
            </a:extLst>
          </p:cNvPr>
          <p:cNvSpPr/>
          <p:nvPr userDrawn="1"/>
        </p:nvSpPr>
        <p:spPr>
          <a:xfrm>
            <a:off x="1" y="4242931"/>
            <a:ext cx="10700946" cy="3316744"/>
          </a:xfrm>
          <a:prstGeom prst="rect">
            <a:avLst/>
          </a:prstGeom>
          <a:solidFill>
            <a:srgbClr val="F2F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Graphic 17">
            <a:extLst>
              <a:ext uri="{FF2B5EF4-FFF2-40B4-BE49-F238E27FC236}">
                <a16:creationId xmlns:a16="http://schemas.microsoft.com/office/drawing/2014/main" id="{86D59596-F909-9F42-BA8E-1A3A3BDC85DB}"/>
              </a:ext>
            </a:extLst>
          </p:cNvPr>
          <p:cNvSpPr/>
          <p:nvPr userDrawn="1"/>
        </p:nvSpPr>
        <p:spPr>
          <a:xfrm rot="8231668" flipH="1">
            <a:off x="1211898" y="-320482"/>
            <a:ext cx="8277978" cy="11118934"/>
          </a:xfrm>
          <a:custGeom>
            <a:avLst/>
            <a:gdLst>
              <a:gd name="connsiteX0" fmla="*/ 1688117 w 5867389"/>
              <a:gd name="connsiteY0" fmla="*/ 6090891 h 6859115"/>
              <a:gd name="connsiteX1" fmla="*/ 2063984 w 5867389"/>
              <a:gd name="connsiteY1" fmla="*/ 6257579 h 6859115"/>
              <a:gd name="connsiteX2" fmla="*/ 2471340 w 5867389"/>
              <a:gd name="connsiteY2" fmla="*/ 6385127 h 6859115"/>
              <a:gd name="connsiteX3" fmla="*/ 3345481 w 5867389"/>
              <a:gd name="connsiteY3" fmla="*/ 6377421 h 6859115"/>
              <a:gd name="connsiteX4" fmla="*/ 3764255 w 5867389"/>
              <a:gd name="connsiteY4" fmla="*/ 6230216 h 6859115"/>
              <a:gd name="connsiteX5" fmla="*/ 4147129 w 5867389"/>
              <a:gd name="connsiteY5" fmla="*/ 6013739 h 6859115"/>
              <a:gd name="connsiteX6" fmla="*/ 4786494 w 5867389"/>
              <a:gd name="connsiteY6" fmla="*/ 5464666 h 6859115"/>
              <a:gd name="connsiteX7" fmla="*/ 5377155 w 5867389"/>
              <a:gd name="connsiteY7" fmla="*/ 4674784 h 6859115"/>
              <a:gd name="connsiteX8" fmla="*/ 5594803 w 5867389"/>
              <a:gd name="connsiteY8" fmla="*/ 4222086 h 6859115"/>
              <a:gd name="connsiteX9" fmla="*/ 5617382 w 5867389"/>
              <a:gd name="connsiteY9" fmla="*/ 4163204 h 6859115"/>
              <a:gd name="connsiteX10" fmla="*/ 5639181 w 5867389"/>
              <a:gd name="connsiteY10" fmla="*/ 4103976 h 6859115"/>
              <a:gd name="connsiteX11" fmla="*/ 5679406 w 5867389"/>
              <a:gd name="connsiteY11" fmla="*/ 3984221 h 6859115"/>
              <a:gd name="connsiteX12" fmla="*/ 5714873 w 5867389"/>
              <a:gd name="connsiteY12" fmla="*/ 3862994 h 6859115"/>
              <a:gd name="connsiteX13" fmla="*/ 5719285 w 5867389"/>
              <a:gd name="connsiteY13" fmla="*/ 3847840 h 6859115"/>
              <a:gd name="connsiteX14" fmla="*/ 5723092 w 5867389"/>
              <a:gd name="connsiteY14" fmla="*/ 3832514 h 6859115"/>
              <a:gd name="connsiteX15" fmla="*/ 5730791 w 5867389"/>
              <a:gd name="connsiteY15" fmla="*/ 3801860 h 6859115"/>
              <a:gd name="connsiteX16" fmla="*/ 5746016 w 5867389"/>
              <a:gd name="connsiteY16" fmla="*/ 3740554 h 6859115"/>
              <a:gd name="connsiteX17" fmla="*/ 5846449 w 5867389"/>
              <a:gd name="connsiteY17" fmla="*/ 2739563 h 6859115"/>
              <a:gd name="connsiteX18" fmla="*/ 5844892 w 5867389"/>
              <a:gd name="connsiteY18" fmla="*/ 2676958 h 6859115"/>
              <a:gd name="connsiteX19" fmla="*/ 5841172 w 5867389"/>
              <a:gd name="connsiteY19" fmla="*/ 2614613 h 6859115"/>
              <a:gd name="connsiteX20" fmla="*/ 5837279 w 5867389"/>
              <a:gd name="connsiteY20" fmla="*/ 2552354 h 6859115"/>
              <a:gd name="connsiteX21" fmla="*/ 5835290 w 5867389"/>
              <a:gd name="connsiteY21" fmla="*/ 2521181 h 6859115"/>
              <a:gd name="connsiteX22" fmla="*/ 5832262 w 5867389"/>
              <a:gd name="connsiteY22" fmla="*/ 2490182 h 6859115"/>
              <a:gd name="connsiteX23" fmla="*/ 5819892 w 5867389"/>
              <a:gd name="connsiteY23" fmla="*/ 2366530 h 6859115"/>
              <a:gd name="connsiteX24" fmla="*/ 5803456 w 5867389"/>
              <a:gd name="connsiteY24" fmla="*/ 2243657 h 6859115"/>
              <a:gd name="connsiteX25" fmla="*/ 5705704 w 5867389"/>
              <a:gd name="connsiteY25" fmla="*/ 1763251 h 6859115"/>
              <a:gd name="connsiteX26" fmla="*/ 5708040 w 5867389"/>
              <a:gd name="connsiteY26" fmla="*/ 1762645 h 6859115"/>
              <a:gd name="connsiteX27" fmla="*/ 5670150 w 5867389"/>
              <a:gd name="connsiteY27" fmla="*/ 1625138 h 6859115"/>
              <a:gd name="connsiteX28" fmla="*/ 5638576 w 5867389"/>
              <a:gd name="connsiteY28" fmla="*/ 1522701 h 6859115"/>
              <a:gd name="connsiteX29" fmla="*/ 5598783 w 5867389"/>
              <a:gd name="connsiteY29" fmla="*/ 1400781 h 6859115"/>
              <a:gd name="connsiteX30" fmla="*/ 5584077 w 5867389"/>
              <a:gd name="connsiteY30" fmla="*/ 1355754 h 6859115"/>
              <a:gd name="connsiteX31" fmla="*/ 5582952 w 5867389"/>
              <a:gd name="connsiteY31" fmla="*/ 1349000 h 6859115"/>
              <a:gd name="connsiteX32" fmla="*/ 5587710 w 5867389"/>
              <a:gd name="connsiteY32" fmla="*/ 1361902 h 6859115"/>
              <a:gd name="connsiteX33" fmla="*/ 5599562 w 5867389"/>
              <a:gd name="connsiteY33" fmla="*/ 1395066 h 6859115"/>
              <a:gd name="connsiteX34" fmla="*/ 5615652 w 5867389"/>
              <a:gd name="connsiteY34" fmla="*/ 1440267 h 6859115"/>
              <a:gd name="connsiteX35" fmla="*/ 5624302 w 5867389"/>
              <a:gd name="connsiteY35" fmla="*/ 1464772 h 6859115"/>
              <a:gd name="connsiteX36" fmla="*/ 5632088 w 5867389"/>
              <a:gd name="connsiteY36" fmla="*/ 1489364 h 6859115"/>
              <a:gd name="connsiteX37" fmla="*/ 5652849 w 5867389"/>
              <a:gd name="connsiteY37" fmla="*/ 1553701 h 6859115"/>
              <a:gd name="connsiteX38" fmla="*/ 5671880 w 5867389"/>
              <a:gd name="connsiteY38" fmla="*/ 1614314 h 6859115"/>
              <a:gd name="connsiteX39" fmla="*/ 5689787 w 5867389"/>
              <a:gd name="connsiteY39" fmla="*/ 1678478 h 6859115"/>
              <a:gd name="connsiteX40" fmla="*/ 5725168 w 5867389"/>
              <a:gd name="connsiteY40" fmla="*/ 1811135 h 6859115"/>
              <a:gd name="connsiteX41" fmla="*/ 5741172 w 5867389"/>
              <a:gd name="connsiteY41" fmla="*/ 1876771 h 6859115"/>
              <a:gd name="connsiteX42" fmla="*/ 5755704 w 5867389"/>
              <a:gd name="connsiteY42" fmla="*/ 1939810 h 6859115"/>
              <a:gd name="connsiteX43" fmla="*/ 5778888 w 5867389"/>
              <a:gd name="connsiteY43" fmla="*/ 2051512 h 6859115"/>
              <a:gd name="connsiteX44" fmla="*/ 5787539 w 5867389"/>
              <a:gd name="connsiteY44" fmla="*/ 2097405 h 6859115"/>
              <a:gd name="connsiteX45" fmla="*/ 5793940 w 5867389"/>
              <a:gd name="connsiteY45" fmla="*/ 2134293 h 6859115"/>
              <a:gd name="connsiteX46" fmla="*/ 5801033 w 5867389"/>
              <a:gd name="connsiteY46" fmla="*/ 2174644 h 6859115"/>
              <a:gd name="connsiteX47" fmla="*/ 5785030 w 5867389"/>
              <a:gd name="connsiteY47" fmla="*/ 2077835 h 6859115"/>
              <a:gd name="connsiteX48" fmla="*/ 5759078 w 5867389"/>
              <a:gd name="connsiteY48" fmla="*/ 1948555 h 6859115"/>
              <a:gd name="connsiteX49" fmla="*/ 5738403 w 5867389"/>
              <a:gd name="connsiteY49" fmla="*/ 1858328 h 6859115"/>
              <a:gd name="connsiteX50" fmla="*/ 5714701 w 5867389"/>
              <a:gd name="connsiteY50" fmla="*/ 1760999 h 6859115"/>
              <a:gd name="connsiteX51" fmla="*/ 5687884 w 5867389"/>
              <a:gd name="connsiteY51" fmla="*/ 1664537 h 6859115"/>
              <a:gd name="connsiteX52" fmla="*/ 5675081 w 5867389"/>
              <a:gd name="connsiteY52" fmla="*/ 1618644 h 6859115"/>
              <a:gd name="connsiteX53" fmla="*/ 5661759 w 5867389"/>
              <a:gd name="connsiteY53" fmla="*/ 1575781 h 6859115"/>
              <a:gd name="connsiteX54" fmla="*/ 5622140 w 5867389"/>
              <a:gd name="connsiteY54" fmla="*/ 1450138 h 6859115"/>
              <a:gd name="connsiteX55" fmla="*/ 5623783 w 5867389"/>
              <a:gd name="connsiteY55" fmla="*/ 1449445 h 6859115"/>
              <a:gd name="connsiteX56" fmla="*/ 5634251 w 5867389"/>
              <a:gd name="connsiteY56" fmla="*/ 1478107 h 6859115"/>
              <a:gd name="connsiteX57" fmla="*/ 5625600 w 5867389"/>
              <a:gd name="connsiteY57" fmla="*/ 1448926 h 6859115"/>
              <a:gd name="connsiteX58" fmla="*/ 5592901 w 5867389"/>
              <a:gd name="connsiteY58" fmla="*/ 1356360 h 6859115"/>
              <a:gd name="connsiteX59" fmla="*/ 5573177 w 5867389"/>
              <a:gd name="connsiteY59" fmla="*/ 1301808 h 6859115"/>
              <a:gd name="connsiteX60" fmla="*/ 5551118 w 5867389"/>
              <a:gd name="connsiteY60" fmla="*/ 1245437 h 6859115"/>
              <a:gd name="connsiteX61" fmla="*/ 5529059 w 5867389"/>
              <a:gd name="connsiteY61" fmla="*/ 1189153 h 6859115"/>
              <a:gd name="connsiteX62" fmla="*/ 5518246 w 5867389"/>
              <a:gd name="connsiteY62" fmla="*/ 1161704 h 6859115"/>
              <a:gd name="connsiteX63" fmla="*/ 5507000 w 5867389"/>
              <a:gd name="connsiteY63" fmla="*/ 1135726 h 6859115"/>
              <a:gd name="connsiteX64" fmla="*/ 5468246 w 5867389"/>
              <a:gd name="connsiteY64" fmla="*/ 1045585 h 6859115"/>
              <a:gd name="connsiteX65" fmla="*/ 5470409 w 5867389"/>
              <a:gd name="connsiteY65" fmla="*/ 1044633 h 6859115"/>
              <a:gd name="connsiteX66" fmla="*/ 5218157 w 5867389"/>
              <a:gd name="connsiteY66" fmla="*/ 550458 h 6859115"/>
              <a:gd name="connsiteX67" fmla="*/ 4864349 w 5867389"/>
              <a:gd name="connsiteY67" fmla="*/ 22254 h 6859115"/>
              <a:gd name="connsiteX68" fmla="*/ 4862013 w 5867389"/>
              <a:gd name="connsiteY68" fmla="*/ 18704 h 6859115"/>
              <a:gd name="connsiteX69" fmla="*/ 4856563 w 5867389"/>
              <a:gd name="connsiteY69" fmla="*/ 11170 h 6859115"/>
              <a:gd name="connsiteX70" fmla="*/ 4851114 w 5867389"/>
              <a:gd name="connsiteY70" fmla="*/ 3550 h 6859115"/>
              <a:gd name="connsiteX71" fmla="*/ 4848778 w 5867389"/>
              <a:gd name="connsiteY71" fmla="*/ 0 h 6859115"/>
              <a:gd name="connsiteX72" fmla="*/ 4852497 w 5867389"/>
              <a:gd name="connsiteY72" fmla="*/ 4503 h 6859115"/>
              <a:gd name="connsiteX73" fmla="*/ 4865473 w 5867389"/>
              <a:gd name="connsiteY73" fmla="*/ 21128 h 6859115"/>
              <a:gd name="connsiteX74" fmla="*/ 4930180 w 5867389"/>
              <a:gd name="connsiteY74" fmla="*/ 107719 h 6859115"/>
              <a:gd name="connsiteX75" fmla="*/ 5309767 w 5867389"/>
              <a:gd name="connsiteY75" fmla="*/ 709872 h 6859115"/>
              <a:gd name="connsiteX76" fmla="*/ 5599994 w 5867389"/>
              <a:gd name="connsiteY76" fmla="*/ 1362248 h 6859115"/>
              <a:gd name="connsiteX77" fmla="*/ 5790307 w 5867389"/>
              <a:gd name="connsiteY77" fmla="*/ 2052638 h 6859115"/>
              <a:gd name="connsiteX78" fmla="*/ 5866172 w 5867389"/>
              <a:gd name="connsiteY78" fmla="*/ 2766320 h 6859115"/>
              <a:gd name="connsiteX79" fmla="*/ 5866172 w 5867389"/>
              <a:gd name="connsiteY79" fmla="*/ 2946169 h 6859115"/>
              <a:gd name="connsiteX80" fmla="*/ 5862799 w 5867389"/>
              <a:gd name="connsiteY80" fmla="*/ 3036051 h 6859115"/>
              <a:gd name="connsiteX81" fmla="*/ 5858214 w 5867389"/>
              <a:gd name="connsiteY81" fmla="*/ 3125759 h 6859115"/>
              <a:gd name="connsiteX82" fmla="*/ 5850428 w 5867389"/>
              <a:gd name="connsiteY82" fmla="*/ 3215467 h 6859115"/>
              <a:gd name="connsiteX83" fmla="*/ 5841778 w 5867389"/>
              <a:gd name="connsiteY83" fmla="*/ 3305002 h 6859115"/>
              <a:gd name="connsiteX84" fmla="*/ 5830099 w 5867389"/>
              <a:gd name="connsiteY84" fmla="*/ 3394191 h 6859115"/>
              <a:gd name="connsiteX85" fmla="*/ 5827245 w 5867389"/>
              <a:gd name="connsiteY85" fmla="*/ 3416531 h 6859115"/>
              <a:gd name="connsiteX86" fmla="*/ 5823698 w 5867389"/>
              <a:gd name="connsiteY86" fmla="*/ 3438698 h 6859115"/>
              <a:gd name="connsiteX87" fmla="*/ 5816345 w 5867389"/>
              <a:gd name="connsiteY87" fmla="*/ 3483206 h 6859115"/>
              <a:gd name="connsiteX88" fmla="*/ 5801379 w 5867389"/>
              <a:gd name="connsiteY88" fmla="*/ 3571962 h 6859115"/>
              <a:gd name="connsiteX89" fmla="*/ 5783127 w 5867389"/>
              <a:gd name="connsiteY89" fmla="*/ 3660198 h 6859115"/>
              <a:gd name="connsiteX90" fmla="*/ 5773957 w 5867389"/>
              <a:gd name="connsiteY90" fmla="*/ 3704359 h 6859115"/>
              <a:gd name="connsiteX91" fmla="*/ 5763317 w 5867389"/>
              <a:gd name="connsiteY91" fmla="*/ 3747655 h 6859115"/>
              <a:gd name="connsiteX92" fmla="*/ 5741604 w 5867389"/>
              <a:gd name="connsiteY92" fmla="*/ 3835804 h 6859115"/>
              <a:gd name="connsiteX93" fmla="*/ 5729580 w 5867389"/>
              <a:gd name="connsiteY93" fmla="*/ 3879100 h 6859115"/>
              <a:gd name="connsiteX94" fmla="*/ 5716950 w 5867389"/>
              <a:gd name="connsiteY94" fmla="*/ 3922395 h 6859115"/>
              <a:gd name="connsiteX95" fmla="*/ 5704320 w 5867389"/>
              <a:gd name="connsiteY95" fmla="*/ 3965691 h 6859115"/>
              <a:gd name="connsiteX96" fmla="*/ 5690998 w 5867389"/>
              <a:gd name="connsiteY96" fmla="*/ 4008986 h 6859115"/>
              <a:gd name="connsiteX97" fmla="*/ 5662105 w 5867389"/>
              <a:gd name="connsiteY97" fmla="*/ 4094365 h 6859115"/>
              <a:gd name="connsiteX98" fmla="*/ 5647486 w 5867389"/>
              <a:gd name="connsiteY98" fmla="*/ 4137054 h 6859115"/>
              <a:gd name="connsiteX99" fmla="*/ 5631309 w 5867389"/>
              <a:gd name="connsiteY99" fmla="*/ 4179137 h 6859115"/>
              <a:gd name="connsiteX100" fmla="*/ 5308729 w 5867389"/>
              <a:gd name="connsiteY100" fmla="*/ 4822941 h 6859115"/>
              <a:gd name="connsiteX101" fmla="*/ 4872653 w 5867389"/>
              <a:gd name="connsiteY101" fmla="*/ 5396866 h 6859115"/>
              <a:gd name="connsiteX102" fmla="*/ 4347477 w 5867389"/>
              <a:gd name="connsiteY102" fmla="*/ 5890434 h 6859115"/>
              <a:gd name="connsiteX103" fmla="*/ 4050935 w 5867389"/>
              <a:gd name="connsiteY103" fmla="*/ 6095827 h 6859115"/>
              <a:gd name="connsiteX104" fmla="*/ 3731988 w 5867389"/>
              <a:gd name="connsiteY104" fmla="*/ 6264160 h 6859115"/>
              <a:gd name="connsiteX105" fmla="*/ 3391934 w 5867389"/>
              <a:gd name="connsiteY105" fmla="*/ 6384002 h 6859115"/>
              <a:gd name="connsiteX106" fmla="*/ 3348076 w 5867389"/>
              <a:gd name="connsiteY106" fmla="*/ 6394999 h 6859115"/>
              <a:gd name="connsiteX107" fmla="*/ 3304131 w 5867389"/>
              <a:gd name="connsiteY107" fmla="*/ 6405303 h 6859115"/>
              <a:gd name="connsiteX108" fmla="*/ 3215635 w 5867389"/>
              <a:gd name="connsiteY108" fmla="*/ 6422621 h 6859115"/>
              <a:gd name="connsiteX109" fmla="*/ 3126275 w 5867389"/>
              <a:gd name="connsiteY109" fmla="*/ 6435436 h 6859115"/>
              <a:gd name="connsiteX110" fmla="*/ 3081465 w 5867389"/>
              <a:gd name="connsiteY110" fmla="*/ 6440286 h 6859115"/>
              <a:gd name="connsiteX111" fmla="*/ 3036482 w 5867389"/>
              <a:gd name="connsiteY111" fmla="*/ 6444182 h 6859115"/>
              <a:gd name="connsiteX112" fmla="*/ 2323674 w 5867389"/>
              <a:gd name="connsiteY112" fmla="*/ 6365471 h 6859115"/>
              <a:gd name="connsiteX113" fmla="*/ 1659051 w 5867389"/>
              <a:gd name="connsiteY113" fmla="*/ 6096000 h 6859115"/>
              <a:gd name="connsiteX114" fmla="*/ 1334740 w 5867389"/>
              <a:gd name="connsiteY114" fmla="*/ 5946198 h 6859115"/>
              <a:gd name="connsiteX115" fmla="*/ 1168736 w 5867389"/>
              <a:gd name="connsiteY115" fmla="*/ 5882467 h 6859115"/>
              <a:gd name="connsiteX116" fmla="*/ 1083960 w 5867389"/>
              <a:gd name="connsiteY116" fmla="*/ 5856490 h 6859115"/>
              <a:gd name="connsiteX117" fmla="*/ 997454 w 5867389"/>
              <a:gd name="connsiteY117" fmla="*/ 5836487 h 6859115"/>
              <a:gd name="connsiteX118" fmla="*/ 910170 w 5867389"/>
              <a:gd name="connsiteY118" fmla="*/ 5824018 h 6859115"/>
              <a:gd name="connsiteX119" fmla="*/ 866225 w 5867389"/>
              <a:gd name="connsiteY119" fmla="*/ 5820988 h 6859115"/>
              <a:gd name="connsiteX120" fmla="*/ 822194 w 5867389"/>
              <a:gd name="connsiteY120" fmla="*/ 5820988 h 6859115"/>
              <a:gd name="connsiteX121" fmla="*/ 649182 w 5867389"/>
              <a:gd name="connsiteY121" fmla="*/ 5848091 h 6859115"/>
              <a:gd name="connsiteX122" fmla="*/ 567175 w 5867389"/>
              <a:gd name="connsiteY122" fmla="*/ 5879263 h 6859115"/>
              <a:gd name="connsiteX123" fmla="*/ 490012 w 5867389"/>
              <a:gd name="connsiteY123" fmla="*/ 5921087 h 6859115"/>
              <a:gd name="connsiteX124" fmla="*/ 418385 w 5867389"/>
              <a:gd name="connsiteY124" fmla="*/ 5971915 h 6859115"/>
              <a:gd name="connsiteX125" fmla="*/ 353419 w 5867389"/>
              <a:gd name="connsiteY125" fmla="*/ 6031057 h 6859115"/>
              <a:gd name="connsiteX126" fmla="*/ 294941 w 5867389"/>
              <a:gd name="connsiteY126" fmla="*/ 6096779 h 6859115"/>
              <a:gd name="connsiteX127" fmla="*/ 243038 w 5867389"/>
              <a:gd name="connsiteY127" fmla="*/ 6168044 h 6859115"/>
              <a:gd name="connsiteX128" fmla="*/ 157137 w 5867389"/>
              <a:gd name="connsiteY128" fmla="*/ 6321916 h 6859115"/>
              <a:gd name="connsiteX129" fmla="*/ 42777 w 5867389"/>
              <a:gd name="connsiteY129" fmla="*/ 6655638 h 6859115"/>
              <a:gd name="connsiteX130" fmla="*/ 2984 w 5867389"/>
              <a:gd name="connsiteY130" fmla="*/ 6845185 h 6859115"/>
              <a:gd name="connsiteX131" fmla="*/ 5406 w 5867389"/>
              <a:gd name="connsiteY131" fmla="*/ 6826741 h 6859115"/>
              <a:gd name="connsiteX132" fmla="*/ 37067 w 5867389"/>
              <a:gd name="connsiteY132" fmla="*/ 6669752 h 6859115"/>
              <a:gd name="connsiteX133" fmla="*/ 101860 w 5867389"/>
              <a:gd name="connsiteY133" fmla="*/ 6448425 h 6859115"/>
              <a:gd name="connsiteX134" fmla="*/ 67863 w 5867389"/>
              <a:gd name="connsiteY134" fmla="*/ 6550603 h 6859115"/>
              <a:gd name="connsiteX135" fmla="*/ 39317 w 5867389"/>
              <a:gd name="connsiteY135" fmla="*/ 6654512 h 6859115"/>
              <a:gd name="connsiteX136" fmla="*/ 39317 w 5867389"/>
              <a:gd name="connsiteY136" fmla="*/ 6652000 h 6859115"/>
              <a:gd name="connsiteX137" fmla="*/ 40874 w 5867389"/>
              <a:gd name="connsiteY137" fmla="*/ 6644554 h 6859115"/>
              <a:gd name="connsiteX138" fmla="*/ 48054 w 5867389"/>
              <a:gd name="connsiteY138" fmla="*/ 6615026 h 6859115"/>
              <a:gd name="connsiteX139" fmla="*/ 81531 w 5867389"/>
              <a:gd name="connsiteY139" fmla="*/ 6498301 h 6859115"/>
              <a:gd name="connsiteX140" fmla="*/ 156013 w 5867389"/>
              <a:gd name="connsiteY140" fmla="*/ 6310226 h 6859115"/>
              <a:gd name="connsiteX141" fmla="*/ 306965 w 5867389"/>
              <a:gd name="connsiteY141" fmla="*/ 6071582 h 6859115"/>
              <a:gd name="connsiteX142" fmla="*/ 138712 w 5867389"/>
              <a:gd name="connsiteY142" fmla="*/ 6346941 h 6859115"/>
              <a:gd name="connsiteX143" fmla="*/ 136982 w 5867389"/>
              <a:gd name="connsiteY143" fmla="*/ 6346075 h 6859115"/>
              <a:gd name="connsiteX144" fmla="*/ 204456 w 5867389"/>
              <a:gd name="connsiteY144" fmla="*/ 6213677 h 6859115"/>
              <a:gd name="connsiteX145" fmla="*/ 230408 w 5867389"/>
              <a:gd name="connsiteY145" fmla="*/ 6171940 h 6859115"/>
              <a:gd name="connsiteX146" fmla="*/ 239923 w 5867389"/>
              <a:gd name="connsiteY146" fmla="*/ 6156441 h 6859115"/>
              <a:gd name="connsiteX147" fmla="*/ 238626 w 5867389"/>
              <a:gd name="connsiteY147" fmla="*/ 6155488 h 6859115"/>
              <a:gd name="connsiteX148" fmla="*/ 187414 w 5867389"/>
              <a:gd name="connsiteY148" fmla="*/ 6239222 h 6859115"/>
              <a:gd name="connsiteX149" fmla="*/ 134905 w 5867389"/>
              <a:gd name="connsiteY149" fmla="*/ 6345382 h 6859115"/>
              <a:gd name="connsiteX150" fmla="*/ 60856 w 5867389"/>
              <a:gd name="connsiteY150" fmla="*/ 6548438 h 6859115"/>
              <a:gd name="connsiteX151" fmla="*/ 109127 w 5867389"/>
              <a:gd name="connsiteY151" fmla="*/ 6407641 h 6859115"/>
              <a:gd name="connsiteX152" fmla="*/ 127639 w 5867389"/>
              <a:gd name="connsiteY152" fmla="*/ 6362267 h 6859115"/>
              <a:gd name="connsiteX153" fmla="*/ 134905 w 5867389"/>
              <a:gd name="connsiteY153" fmla="*/ 6344949 h 6859115"/>
              <a:gd name="connsiteX154" fmla="*/ 133435 w 5867389"/>
              <a:gd name="connsiteY154" fmla="*/ 6344343 h 6859115"/>
              <a:gd name="connsiteX155" fmla="*/ 216567 w 5867389"/>
              <a:gd name="connsiteY155" fmla="*/ 6185535 h 6859115"/>
              <a:gd name="connsiteX156" fmla="*/ 243297 w 5867389"/>
              <a:gd name="connsiteY156" fmla="*/ 6144578 h 6859115"/>
              <a:gd name="connsiteX157" fmla="*/ 272796 w 5867389"/>
              <a:gd name="connsiteY157" fmla="*/ 6104313 h 6859115"/>
              <a:gd name="connsiteX158" fmla="*/ 338886 w 5867389"/>
              <a:gd name="connsiteY158" fmla="*/ 6027593 h 6859115"/>
              <a:gd name="connsiteX159" fmla="*/ 413800 w 5867389"/>
              <a:gd name="connsiteY159" fmla="*/ 5959273 h 6859115"/>
              <a:gd name="connsiteX160" fmla="*/ 494856 w 5867389"/>
              <a:gd name="connsiteY160" fmla="*/ 5902902 h 6859115"/>
              <a:gd name="connsiteX161" fmla="*/ 578421 w 5867389"/>
              <a:gd name="connsiteY161" fmla="*/ 5860300 h 6859115"/>
              <a:gd name="connsiteX162" fmla="*/ 619511 w 5867389"/>
              <a:gd name="connsiteY162" fmla="*/ 5844021 h 6859115"/>
              <a:gd name="connsiteX163" fmla="*/ 659649 w 5867389"/>
              <a:gd name="connsiteY163" fmla="*/ 5831551 h 6859115"/>
              <a:gd name="connsiteX164" fmla="*/ 659649 w 5867389"/>
              <a:gd name="connsiteY164" fmla="*/ 5830426 h 6859115"/>
              <a:gd name="connsiteX165" fmla="*/ 619424 w 5867389"/>
              <a:gd name="connsiteY165" fmla="*/ 5842809 h 6859115"/>
              <a:gd name="connsiteX166" fmla="*/ 578247 w 5867389"/>
              <a:gd name="connsiteY166" fmla="*/ 5859001 h 6859115"/>
              <a:gd name="connsiteX167" fmla="*/ 494510 w 5867389"/>
              <a:gd name="connsiteY167" fmla="*/ 5901604 h 6859115"/>
              <a:gd name="connsiteX168" fmla="*/ 337675 w 5867389"/>
              <a:gd name="connsiteY168" fmla="*/ 6026554 h 6859115"/>
              <a:gd name="connsiteX169" fmla="*/ 271585 w 5867389"/>
              <a:gd name="connsiteY169" fmla="*/ 6103534 h 6859115"/>
              <a:gd name="connsiteX170" fmla="*/ 242086 w 5867389"/>
              <a:gd name="connsiteY170" fmla="*/ 6143798 h 6859115"/>
              <a:gd name="connsiteX171" fmla="*/ 215356 w 5867389"/>
              <a:gd name="connsiteY171" fmla="*/ 6184843 h 6859115"/>
              <a:gd name="connsiteX172" fmla="*/ 131705 w 5867389"/>
              <a:gd name="connsiteY172" fmla="*/ 6343910 h 6859115"/>
              <a:gd name="connsiteX173" fmla="*/ 158175 w 5867389"/>
              <a:gd name="connsiteY173" fmla="*/ 6286847 h 6859115"/>
              <a:gd name="connsiteX174" fmla="*/ 172535 w 5867389"/>
              <a:gd name="connsiteY174" fmla="*/ 6258012 h 6859115"/>
              <a:gd name="connsiteX175" fmla="*/ 178158 w 5867389"/>
              <a:gd name="connsiteY175" fmla="*/ 6245543 h 6859115"/>
              <a:gd name="connsiteX176" fmla="*/ 318038 w 5867389"/>
              <a:gd name="connsiteY176" fmla="*/ 6045344 h 6859115"/>
              <a:gd name="connsiteX177" fmla="*/ 406880 w 5867389"/>
              <a:gd name="connsiteY177" fmla="*/ 5961005 h 6859115"/>
              <a:gd name="connsiteX178" fmla="*/ 508178 w 5867389"/>
              <a:gd name="connsiteY178" fmla="*/ 5891732 h 6859115"/>
              <a:gd name="connsiteX179" fmla="*/ 738629 w 5867389"/>
              <a:gd name="connsiteY179" fmla="*/ 5811636 h 6859115"/>
              <a:gd name="connsiteX180" fmla="*/ 982662 w 5867389"/>
              <a:gd name="connsiteY180" fmla="*/ 5817004 h 6859115"/>
              <a:gd name="connsiteX181" fmla="*/ 658611 w 5867389"/>
              <a:gd name="connsiteY181" fmla="*/ 5828175 h 6859115"/>
              <a:gd name="connsiteX182" fmla="*/ 872973 w 5867389"/>
              <a:gd name="connsiteY182" fmla="*/ 5803929 h 6859115"/>
              <a:gd name="connsiteX183" fmla="*/ 1154116 w 5867389"/>
              <a:gd name="connsiteY183" fmla="*/ 5859174 h 6859115"/>
              <a:gd name="connsiteX184" fmla="*/ 1438634 w 5867389"/>
              <a:gd name="connsiteY184" fmla="*/ 5973128 h 6859115"/>
              <a:gd name="connsiteX185" fmla="*/ 1688117 w 5867389"/>
              <a:gd name="connsiteY185" fmla="*/ 6090891 h 685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5867389" h="6859115">
                <a:moveTo>
                  <a:pt x="1688117" y="6090891"/>
                </a:moveTo>
                <a:cubicBezTo>
                  <a:pt x="1809225" y="6148301"/>
                  <a:pt x="1933706" y="6206144"/>
                  <a:pt x="2063984" y="6257579"/>
                </a:cubicBezTo>
                <a:cubicBezTo>
                  <a:pt x="2196182" y="6310815"/>
                  <a:pt x="2332403" y="6353461"/>
                  <a:pt x="2471340" y="6385127"/>
                </a:cubicBezTo>
                <a:cubicBezTo>
                  <a:pt x="2759343" y="6450737"/>
                  <a:pt x="3058679" y="6448096"/>
                  <a:pt x="3345481" y="6377421"/>
                </a:cubicBezTo>
                <a:cubicBezTo>
                  <a:pt x="3489530" y="6342126"/>
                  <a:pt x="3629791" y="6292821"/>
                  <a:pt x="3764255" y="6230216"/>
                </a:cubicBezTo>
                <a:cubicBezTo>
                  <a:pt x="3897327" y="6168165"/>
                  <a:pt x="4025338" y="6095784"/>
                  <a:pt x="4147129" y="6013739"/>
                </a:cubicBezTo>
                <a:cubicBezTo>
                  <a:pt x="4388740" y="5851727"/>
                  <a:pt x="4601804" y="5661141"/>
                  <a:pt x="4786494" y="5464666"/>
                </a:cubicBezTo>
                <a:cubicBezTo>
                  <a:pt x="5012464" y="5224471"/>
                  <a:pt x="5210614" y="4959503"/>
                  <a:pt x="5377155" y="4674784"/>
                </a:cubicBezTo>
                <a:cubicBezTo>
                  <a:pt x="5460279" y="4529207"/>
                  <a:pt x="5533004" y="4377933"/>
                  <a:pt x="5594803" y="4222086"/>
                </a:cubicBezTo>
                <a:lnTo>
                  <a:pt x="5617382" y="4163204"/>
                </a:lnTo>
                <a:cubicBezTo>
                  <a:pt x="5624994" y="4143548"/>
                  <a:pt x="5632780" y="4123979"/>
                  <a:pt x="5639181" y="4103976"/>
                </a:cubicBezTo>
                <a:lnTo>
                  <a:pt x="5679406" y="3984221"/>
                </a:lnTo>
                <a:lnTo>
                  <a:pt x="5714873" y="3862994"/>
                </a:lnTo>
                <a:lnTo>
                  <a:pt x="5719285" y="3847840"/>
                </a:lnTo>
                <a:lnTo>
                  <a:pt x="5723092" y="3832514"/>
                </a:lnTo>
                <a:lnTo>
                  <a:pt x="5730791" y="3801860"/>
                </a:lnTo>
                <a:lnTo>
                  <a:pt x="5746016" y="3740554"/>
                </a:lnTo>
                <a:cubicBezTo>
                  <a:pt x="5823214" y="3412747"/>
                  <a:pt x="5856985" y="3076194"/>
                  <a:pt x="5846449" y="2739563"/>
                </a:cubicBezTo>
                <a:lnTo>
                  <a:pt x="5844892" y="2676958"/>
                </a:lnTo>
                <a:cubicBezTo>
                  <a:pt x="5843681" y="2656176"/>
                  <a:pt x="5842383" y="2635394"/>
                  <a:pt x="5841172" y="2614613"/>
                </a:cubicBezTo>
                <a:lnTo>
                  <a:pt x="5837279" y="2552354"/>
                </a:lnTo>
                <a:lnTo>
                  <a:pt x="5835290" y="2521181"/>
                </a:lnTo>
                <a:lnTo>
                  <a:pt x="5832262" y="2490182"/>
                </a:lnTo>
                <a:cubicBezTo>
                  <a:pt x="5828110" y="2448878"/>
                  <a:pt x="5824390" y="2407660"/>
                  <a:pt x="5819892" y="2366530"/>
                </a:cubicBezTo>
                <a:cubicBezTo>
                  <a:pt x="5815393" y="2325399"/>
                  <a:pt x="5808905" y="2284528"/>
                  <a:pt x="5803456" y="2243657"/>
                </a:cubicBezTo>
                <a:cubicBezTo>
                  <a:pt x="5779139" y="2081949"/>
                  <a:pt x="5746509" y="1921600"/>
                  <a:pt x="5705704" y="1763251"/>
                </a:cubicBezTo>
                <a:cubicBezTo>
                  <a:pt x="5706656" y="1763251"/>
                  <a:pt x="5733299" y="1867679"/>
                  <a:pt x="5708040" y="1762645"/>
                </a:cubicBezTo>
                <a:lnTo>
                  <a:pt x="5670150" y="1625138"/>
                </a:lnTo>
                <a:cubicBezTo>
                  <a:pt x="5658472" y="1585480"/>
                  <a:pt x="5647486" y="1551796"/>
                  <a:pt x="5638576" y="1522701"/>
                </a:cubicBezTo>
                <a:cubicBezTo>
                  <a:pt x="5621275" y="1464426"/>
                  <a:pt x="5607347" y="1426412"/>
                  <a:pt x="5598783" y="1400781"/>
                </a:cubicBezTo>
                <a:cubicBezTo>
                  <a:pt x="5590219" y="1375150"/>
                  <a:pt x="5585980" y="1362335"/>
                  <a:pt x="5584077" y="1355754"/>
                </a:cubicBezTo>
                <a:cubicBezTo>
                  <a:pt x="5582174" y="1349173"/>
                  <a:pt x="5582606" y="1349173"/>
                  <a:pt x="5582952" y="1349000"/>
                </a:cubicBezTo>
                <a:cubicBezTo>
                  <a:pt x="5583299" y="1348827"/>
                  <a:pt x="5584769" y="1353762"/>
                  <a:pt x="5587710" y="1361902"/>
                </a:cubicBezTo>
                <a:cubicBezTo>
                  <a:pt x="5590651" y="1370041"/>
                  <a:pt x="5594803" y="1381558"/>
                  <a:pt x="5599562" y="1395066"/>
                </a:cubicBezTo>
                <a:cubicBezTo>
                  <a:pt x="5604319" y="1408574"/>
                  <a:pt x="5609856" y="1424161"/>
                  <a:pt x="5615652" y="1440267"/>
                </a:cubicBezTo>
                <a:cubicBezTo>
                  <a:pt x="5618420" y="1448320"/>
                  <a:pt x="5621361" y="1456546"/>
                  <a:pt x="5624302" y="1464772"/>
                </a:cubicBezTo>
                <a:cubicBezTo>
                  <a:pt x="5627243" y="1472998"/>
                  <a:pt x="5629579" y="1481311"/>
                  <a:pt x="5632088" y="1489364"/>
                </a:cubicBezTo>
                <a:cubicBezTo>
                  <a:pt x="5652417" y="1553787"/>
                  <a:pt x="5668766" y="1605396"/>
                  <a:pt x="5652849" y="1553701"/>
                </a:cubicBezTo>
                <a:cubicBezTo>
                  <a:pt x="5659017" y="1573097"/>
                  <a:pt x="5665367" y="1593299"/>
                  <a:pt x="5671880" y="1614314"/>
                </a:cubicBezTo>
                <a:cubicBezTo>
                  <a:pt x="5677676" y="1635269"/>
                  <a:pt x="5683732" y="1656657"/>
                  <a:pt x="5689787" y="1678478"/>
                </a:cubicBezTo>
                <a:cubicBezTo>
                  <a:pt x="5701812" y="1721774"/>
                  <a:pt x="5715133" y="1766628"/>
                  <a:pt x="5725168" y="1811135"/>
                </a:cubicBezTo>
                <a:cubicBezTo>
                  <a:pt x="5730618" y="1833303"/>
                  <a:pt x="5735895" y="1855297"/>
                  <a:pt x="5741172" y="1876771"/>
                </a:cubicBezTo>
                <a:cubicBezTo>
                  <a:pt x="5746448" y="1898246"/>
                  <a:pt x="5751725" y="1919288"/>
                  <a:pt x="5755704" y="1939810"/>
                </a:cubicBezTo>
                <a:lnTo>
                  <a:pt x="5778888" y="2051512"/>
                </a:lnTo>
                <a:cubicBezTo>
                  <a:pt x="5782608" y="2068051"/>
                  <a:pt x="5784943" y="2083464"/>
                  <a:pt x="5787539" y="2097405"/>
                </a:cubicBezTo>
                <a:cubicBezTo>
                  <a:pt x="5790134" y="2111346"/>
                  <a:pt x="5792124" y="2123382"/>
                  <a:pt x="5793940" y="2134293"/>
                </a:cubicBezTo>
                <a:cubicBezTo>
                  <a:pt x="5797660" y="2155508"/>
                  <a:pt x="5800169" y="2169622"/>
                  <a:pt x="5801033" y="2174644"/>
                </a:cubicBezTo>
                <a:cubicBezTo>
                  <a:pt x="5802850" y="2184602"/>
                  <a:pt x="5798525" y="2157932"/>
                  <a:pt x="5785030" y="2077835"/>
                </a:cubicBezTo>
                <a:cubicBezTo>
                  <a:pt x="5780445" y="2051165"/>
                  <a:pt x="5770497" y="2004839"/>
                  <a:pt x="5759078" y="1948555"/>
                </a:cubicBezTo>
                <a:cubicBezTo>
                  <a:pt x="5753715" y="1920327"/>
                  <a:pt x="5746016" y="1889933"/>
                  <a:pt x="5738403" y="1858328"/>
                </a:cubicBezTo>
                <a:cubicBezTo>
                  <a:pt x="5730791" y="1826722"/>
                  <a:pt x="5722659" y="1793904"/>
                  <a:pt x="5714701" y="1760999"/>
                </a:cubicBezTo>
                <a:cubicBezTo>
                  <a:pt x="5706742" y="1728095"/>
                  <a:pt x="5696534" y="1695883"/>
                  <a:pt x="5687884" y="1664537"/>
                </a:cubicBezTo>
                <a:cubicBezTo>
                  <a:pt x="5683498" y="1648838"/>
                  <a:pt x="5679233" y="1633538"/>
                  <a:pt x="5675081" y="1618644"/>
                </a:cubicBezTo>
                <a:cubicBezTo>
                  <a:pt x="5670756" y="1603750"/>
                  <a:pt x="5665998" y="1589549"/>
                  <a:pt x="5661759" y="1575781"/>
                </a:cubicBezTo>
                <a:cubicBezTo>
                  <a:pt x="5644458" y="1521056"/>
                  <a:pt x="5630963" y="1475682"/>
                  <a:pt x="5622140" y="1450138"/>
                </a:cubicBezTo>
                <a:cubicBezTo>
                  <a:pt x="5604838" y="1398790"/>
                  <a:pt x="5614267" y="1424161"/>
                  <a:pt x="5623783" y="1449445"/>
                </a:cubicBezTo>
                <a:cubicBezTo>
                  <a:pt x="5628801" y="1462088"/>
                  <a:pt x="5632953" y="1474903"/>
                  <a:pt x="5634251" y="1478107"/>
                </a:cubicBezTo>
                <a:cubicBezTo>
                  <a:pt x="5635548" y="1481311"/>
                  <a:pt x="5634251" y="1474557"/>
                  <a:pt x="5625600" y="1448926"/>
                </a:cubicBezTo>
                <a:cubicBezTo>
                  <a:pt x="5616949" y="1423295"/>
                  <a:pt x="5605271" y="1391516"/>
                  <a:pt x="5592901" y="1356360"/>
                </a:cubicBezTo>
                <a:cubicBezTo>
                  <a:pt x="5586499" y="1339042"/>
                  <a:pt x="5580530" y="1320338"/>
                  <a:pt x="5573177" y="1301808"/>
                </a:cubicBezTo>
                <a:lnTo>
                  <a:pt x="5551118" y="1245437"/>
                </a:lnTo>
                <a:cubicBezTo>
                  <a:pt x="5543765" y="1226560"/>
                  <a:pt x="5536326" y="1207684"/>
                  <a:pt x="5529059" y="1189153"/>
                </a:cubicBezTo>
                <a:lnTo>
                  <a:pt x="5518246" y="1161704"/>
                </a:lnTo>
                <a:lnTo>
                  <a:pt x="5507000" y="1135726"/>
                </a:lnTo>
                <a:cubicBezTo>
                  <a:pt x="5492294" y="1101090"/>
                  <a:pt x="5478886" y="1070437"/>
                  <a:pt x="5468246" y="1045585"/>
                </a:cubicBezTo>
                <a:cubicBezTo>
                  <a:pt x="5426204" y="945919"/>
                  <a:pt x="5513229" y="1144126"/>
                  <a:pt x="5470409" y="1044633"/>
                </a:cubicBezTo>
                <a:cubicBezTo>
                  <a:pt x="5395529" y="875365"/>
                  <a:pt x="5311315" y="710383"/>
                  <a:pt x="5218157" y="550458"/>
                </a:cubicBezTo>
                <a:cubicBezTo>
                  <a:pt x="5111254" y="367232"/>
                  <a:pt x="4993087" y="190825"/>
                  <a:pt x="4864349" y="22254"/>
                </a:cubicBezTo>
                <a:cubicBezTo>
                  <a:pt x="4863657" y="21017"/>
                  <a:pt x="4862878" y="19830"/>
                  <a:pt x="4862013" y="18704"/>
                </a:cubicBezTo>
                <a:lnTo>
                  <a:pt x="4856563" y="11170"/>
                </a:lnTo>
                <a:lnTo>
                  <a:pt x="4851114" y="3550"/>
                </a:lnTo>
                <a:cubicBezTo>
                  <a:pt x="4850231" y="2440"/>
                  <a:pt x="4849444" y="1252"/>
                  <a:pt x="4848778" y="0"/>
                </a:cubicBezTo>
                <a:cubicBezTo>
                  <a:pt x="4848778" y="0"/>
                  <a:pt x="4849902" y="1212"/>
                  <a:pt x="4852497" y="4503"/>
                </a:cubicBezTo>
                <a:lnTo>
                  <a:pt x="4865473" y="21128"/>
                </a:lnTo>
                <a:cubicBezTo>
                  <a:pt x="4877584" y="37494"/>
                  <a:pt x="4897827" y="64424"/>
                  <a:pt x="4930180" y="107719"/>
                </a:cubicBezTo>
                <a:cubicBezTo>
                  <a:pt x="5070475" y="299405"/>
                  <a:pt x="5197310" y="500605"/>
                  <a:pt x="5309767" y="709872"/>
                </a:cubicBezTo>
                <a:cubicBezTo>
                  <a:pt x="5422562" y="919812"/>
                  <a:pt x="5519578" y="1137874"/>
                  <a:pt x="5599994" y="1362248"/>
                </a:cubicBezTo>
                <a:cubicBezTo>
                  <a:pt x="5681033" y="1587151"/>
                  <a:pt x="5744658" y="1817959"/>
                  <a:pt x="5790307" y="2052638"/>
                </a:cubicBezTo>
                <a:cubicBezTo>
                  <a:pt x="5835471" y="2287992"/>
                  <a:pt x="5860852" y="2526723"/>
                  <a:pt x="5866172" y="2766320"/>
                </a:cubicBezTo>
                <a:cubicBezTo>
                  <a:pt x="5868681" y="2826241"/>
                  <a:pt x="5866605" y="2886162"/>
                  <a:pt x="5866172" y="2946169"/>
                </a:cubicBezTo>
                <a:cubicBezTo>
                  <a:pt x="5866172" y="2976130"/>
                  <a:pt x="5864096" y="3006090"/>
                  <a:pt x="5862799" y="3036051"/>
                </a:cubicBezTo>
                <a:lnTo>
                  <a:pt x="5858214" y="3125759"/>
                </a:lnTo>
                <a:lnTo>
                  <a:pt x="5850428" y="3215467"/>
                </a:lnTo>
                <a:cubicBezTo>
                  <a:pt x="5847747" y="3245341"/>
                  <a:pt x="5845584" y="3275301"/>
                  <a:pt x="5841778" y="3305002"/>
                </a:cubicBezTo>
                <a:lnTo>
                  <a:pt x="5830099" y="3394191"/>
                </a:lnTo>
                <a:lnTo>
                  <a:pt x="5827245" y="3416531"/>
                </a:lnTo>
                <a:cubicBezTo>
                  <a:pt x="5826293" y="3423978"/>
                  <a:pt x="5824909" y="3431338"/>
                  <a:pt x="5823698" y="3438698"/>
                </a:cubicBezTo>
                <a:lnTo>
                  <a:pt x="5816345" y="3483206"/>
                </a:lnTo>
                <a:cubicBezTo>
                  <a:pt x="5811328" y="3512734"/>
                  <a:pt x="5806829" y="3542434"/>
                  <a:pt x="5801379" y="3571962"/>
                </a:cubicBezTo>
                <a:lnTo>
                  <a:pt x="5783127" y="3660198"/>
                </a:lnTo>
                <a:lnTo>
                  <a:pt x="5773957" y="3704359"/>
                </a:lnTo>
                <a:cubicBezTo>
                  <a:pt x="5770756" y="3718993"/>
                  <a:pt x="5766864" y="3733540"/>
                  <a:pt x="5763317" y="3747655"/>
                </a:cubicBezTo>
                <a:lnTo>
                  <a:pt x="5741604" y="3835804"/>
                </a:lnTo>
                <a:cubicBezTo>
                  <a:pt x="5738144" y="3850438"/>
                  <a:pt x="5733818" y="3864812"/>
                  <a:pt x="5729580" y="3879100"/>
                </a:cubicBezTo>
                <a:lnTo>
                  <a:pt x="5716950" y="3922395"/>
                </a:lnTo>
                <a:lnTo>
                  <a:pt x="5704320" y="3965691"/>
                </a:lnTo>
                <a:cubicBezTo>
                  <a:pt x="5700081" y="3980151"/>
                  <a:pt x="5695669" y="3994612"/>
                  <a:pt x="5690998" y="4008986"/>
                </a:cubicBezTo>
                <a:lnTo>
                  <a:pt x="5662105" y="4094365"/>
                </a:lnTo>
                <a:cubicBezTo>
                  <a:pt x="5657261" y="4108652"/>
                  <a:pt x="5652762" y="4122940"/>
                  <a:pt x="5647486" y="4137054"/>
                </a:cubicBezTo>
                <a:lnTo>
                  <a:pt x="5631309" y="4179137"/>
                </a:lnTo>
                <a:cubicBezTo>
                  <a:pt x="5546508" y="4404412"/>
                  <a:pt x="5438392" y="4620188"/>
                  <a:pt x="5308729" y="4822941"/>
                </a:cubicBezTo>
                <a:cubicBezTo>
                  <a:pt x="5178962" y="5025633"/>
                  <a:pt x="5033131" y="5217553"/>
                  <a:pt x="4872653" y="5396866"/>
                </a:cubicBezTo>
                <a:cubicBezTo>
                  <a:pt x="4712384" y="5576481"/>
                  <a:pt x="4536648" y="5741636"/>
                  <a:pt x="4347477" y="5890434"/>
                </a:cubicBezTo>
                <a:cubicBezTo>
                  <a:pt x="4252476" y="5964295"/>
                  <a:pt x="4153479" y="6032867"/>
                  <a:pt x="4050935" y="6095827"/>
                </a:cubicBezTo>
                <a:cubicBezTo>
                  <a:pt x="3948607" y="6159203"/>
                  <a:pt x="3842041" y="6215452"/>
                  <a:pt x="3731988" y="6264160"/>
                </a:cubicBezTo>
                <a:cubicBezTo>
                  <a:pt x="3621884" y="6312790"/>
                  <a:pt x="3508189" y="6352855"/>
                  <a:pt x="3391934" y="6384002"/>
                </a:cubicBezTo>
                <a:lnTo>
                  <a:pt x="3348076" y="6394999"/>
                </a:lnTo>
                <a:cubicBezTo>
                  <a:pt x="3333456" y="6398549"/>
                  <a:pt x="3319010" y="6402792"/>
                  <a:pt x="3304131" y="6405303"/>
                </a:cubicBezTo>
                <a:lnTo>
                  <a:pt x="3215635" y="6422621"/>
                </a:lnTo>
                <a:lnTo>
                  <a:pt x="3126275" y="6435436"/>
                </a:lnTo>
                <a:cubicBezTo>
                  <a:pt x="3111482" y="6437948"/>
                  <a:pt x="3096431" y="6438987"/>
                  <a:pt x="3081465" y="6440286"/>
                </a:cubicBezTo>
                <a:lnTo>
                  <a:pt x="3036482" y="6444182"/>
                </a:lnTo>
                <a:cubicBezTo>
                  <a:pt x="2796342" y="6464445"/>
                  <a:pt x="2553866" y="6432406"/>
                  <a:pt x="2323674" y="6365471"/>
                </a:cubicBezTo>
                <a:cubicBezTo>
                  <a:pt x="2093483" y="6298536"/>
                  <a:pt x="1873844" y="6198957"/>
                  <a:pt x="1659051" y="6096000"/>
                </a:cubicBezTo>
                <a:cubicBezTo>
                  <a:pt x="1551264" y="6044738"/>
                  <a:pt x="1444084" y="5992611"/>
                  <a:pt x="1334740" y="5946198"/>
                </a:cubicBezTo>
                <a:cubicBezTo>
                  <a:pt x="1280069" y="5923078"/>
                  <a:pt x="1224878" y="5901171"/>
                  <a:pt x="1168736" y="5882467"/>
                </a:cubicBezTo>
                <a:cubicBezTo>
                  <a:pt x="1140708" y="5872769"/>
                  <a:pt x="1112334" y="5864456"/>
                  <a:pt x="1083960" y="5856490"/>
                </a:cubicBezTo>
                <a:cubicBezTo>
                  <a:pt x="1055586" y="5848523"/>
                  <a:pt x="1026693" y="5841856"/>
                  <a:pt x="997454" y="5836487"/>
                </a:cubicBezTo>
                <a:cubicBezTo>
                  <a:pt x="968587" y="5830868"/>
                  <a:pt x="939452" y="5826702"/>
                  <a:pt x="910170" y="5824018"/>
                </a:cubicBezTo>
                <a:cubicBezTo>
                  <a:pt x="895551" y="5822373"/>
                  <a:pt x="880845" y="5821853"/>
                  <a:pt x="866225" y="5820988"/>
                </a:cubicBezTo>
                <a:cubicBezTo>
                  <a:pt x="851606" y="5820121"/>
                  <a:pt x="836813" y="5820121"/>
                  <a:pt x="822194" y="5820988"/>
                </a:cubicBezTo>
                <a:cubicBezTo>
                  <a:pt x="763562" y="5822122"/>
                  <a:pt x="705356" y="5831240"/>
                  <a:pt x="649182" y="5848091"/>
                </a:cubicBezTo>
                <a:cubicBezTo>
                  <a:pt x="621205" y="5856706"/>
                  <a:pt x="593812" y="5867114"/>
                  <a:pt x="567175" y="5879263"/>
                </a:cubicBezTo>
                <a:cubicBezTo>
                  <a:pt x="540622" y="5891611"/>
                  <a:pt x="514852" y="5905578"/>
                  <a:pt x="490012" y="5921087"/>
                </a:cubicBezTo>
                <a:cubicBezTo>
                  <a:pt x="465151" y="5936595"/>
                  <a:pt x="441234" y="5953567"/>
                  <a:pt x="418385" y="5971915"/>
                </a:cubicBezTo>
                <a:cubicBezTo>
                  <a:pt x="395673" y="5990437"/>
                  <a:pt x="373986" y="6010180"/>
                  <a:pt x="353419" y="6031057"/>
                </a:cubicBezTo>
                <a:cubicBezTo>
                  <a:pt x="332658" y="6051752"/>
                  <a:pt x="313626" y="6074353"/>
                  <a:pt x="294941" y="6096779"/>
                </a:cubicBezTo>
                <a:cubicBezTo>
                  <a:pt x="276256" y="6119207"/>
                  <a:pt x="259214" y="6143365"/>
                  <a:pt x="243038" y="6168044"/>
                </a:cubicBezTo>
                <a:cubicBezTo>
                  <a:pt x="210604" y="6217115"/>
                  <a:pt x="181890" y="6268550"/>
                  <a:pt x="157137" y="6321916"/>
                </a:cubicBezTo>
                <a:cubicBezTo>
                  <a:pt x="108219" y="6429150"/>
                  <a:pt x="69916" y="6540921"/>
                  <a:pt x="42777" y="6655638"/>
                </a:cubicBezTo>
                <a:cubicBezTo>
                  <a:pt x="17258" y="6760326"/>
                  <a:pt x="8174" y="6820160"/>
                  <a:pt x="2984" y="6845185"/>
                </a:cubicBezTo>
                <a:cubicBezTo>
                  <a:pt x="-2206" y="6870210"/>
                  <a:pt x="-130" y="6859992"/>
                  <a:pt x="5406" y="6826741"/>
                </a:cubicBezTo>
                <a:cubicBezTo>
                  <a:pt x="10943" y="6793490"/>
                  <a:pt x="21237" y="6737033"/>
                  <a:pt x="37067" y="6669752"/>
                </a:cubicBezTo>
                <a:cubicBezTo>
                  <a:pt x="54414" y="6594799"/>
                  <a:pt x="76048" y="6520902"/>
                  <a:pt x="101860" y="6448425"/>
                </a:cubicBezTo>
                <a:cubicBezTo>
                  <a:pt x="83781" y="6499081"/>
                  <a:pt x="75908" y="6524885"/>
                  <a:pt x="67863" y="6550603"/>
                </a:cubicBezTo>
                <a:cubicBezTo>
                  <a:pt x="59818" y="6576320"/>
                  <a:pt x="52206" y="6602557"/>
                  <a:pt x="39317" y="6654512"/>
                </a:cubicBezTo>
                <a:cubicBezTo>
                  <a:pt x="39240" y="6653680"/>
                  <a:pt x="39240" y="6652832"/>
                  <a:pt x="39317" y="6652000"/>
                </a:cubicBezTo>
                <a:cubicBezTo>
                  <a:pt x="39317" y="6650269"/>
                  <a:pt x="40268" y="6647844"/>
                  <a:pt x="40874" y="6644554"/>
                </a:cubicBezTo>
                <a:cubicBezTo>
                  <a:pt x="42517" y="6637886"/>
                  <a:pt x="44853" y="6628101"/>
                  <a:pt x="48054" y="6615026"/>
                </a:cubicBezTo>
                <a:cubicBezTo>
                  <a:pt x="54715" y="6589049"/>
                  <a:pt x="65355" y="6549736"/>
                  <a:pt x="81531" y="6498301"/>
                </a:cubicBezTo>
                <a:cubicBezTo>
                  <a:pt x="102322" y="6434086"/>
                  <a:pt x="127200" y="6371264"/>
                  <a:pt x="156013" y="6310226"/>
                </a:cubicBezTo>
                <a:cubicBezTo>
                  <a:pt x="195806" y="6224475"/>
                  <a:pt x="246547" y="6144258"/>
                  <a:pt x="306965" y="6071582"/>
                </a:cubicBezTo>
                <a:cubicBezTo>
                  <a:pt x="237957" y="6154804"/>
                  <a:pt x="181290" y="6247543"/>
                  <a:pt x="138712" y="6346941"/>
                </a:cubicBezTo>
                <a:cubicBezTo>
                  <a:pt x="96324" y="6446260"/>
                  <a:pt x="137328" y="6346335"/>
                  <a:pt x="136982" y="6346075"/>
                </a:cubicBezTo>
                <a:cubicBezTo>
                  <a:pt x="156912" y="6300684"/>
                  <a:pt x="179442" y="6256479"/>
                  <a:pt x="204456" y="6213677"/>
                </a:cubicBezTo>
                <a:cubicBezTo>
                  <a:pt x="214923" y="6196359"/>
                  <a:pt x="223660" y="6181812"/>
                  <a:pt x="230408" y="6171940"/>
                </a:cubicBezTo>
                <a:cubicBezTo>
                  <a:pt x="237155" y="6162069"/>
                  <a:pt x="239923" y="6156441"/>
                  <a:pt x="239923" y="6156441"/>
                </a:cubicBezTo>
                <a:lnTo>
                  <a:pt x="238626" y="6155488"/>
                </a:lnTo>
                <a:cubicBezTo>
                  <a:pt x="223401" y="6177915"/>
                  <a:pt x="205667" y="6206750"/>
                  <a:pt x="187414" y="6239222"/>
                </a:cubicBezTo>
                <a:cubicBezTo>
                  <a:pt x="169162" y="6271693"/>
                  <a:pt x="151342" y="6308494"/>
                  <a:pt x="134905" y="6345382"/>
                </a:cubicBezTo>
                <a:cubicBezTo>
                  <a:pt x="106006" y="6411451"/>
                  <a:pt x="81275" y="6479269"/>
                  <a:pt x="60856" y="6548438"/>
                </a:cubicBezTo>
                <a:cubicBezTo>
                  <a:pt x="76341" y="6496483"/>
                  <a:pt x="94248" y="6445481"/>
                  <a:pt x="109127" y="6407641"/>
                </a:cubicBezTo>
                <a:cubicBezTo>
                  <a:pt x="116653" y="6388851"/>
                  <a:pt x="122881" y="6373005"/>
                  <a:pt x="127639" y="6362267"/>
                </a:cubicBezTo>
                <a:cubicBezTo>
                  <a:pt x="132397" y="6351530"/>
                  <a:pt x="134905" y="6344949"/>
                  <a:pt x="134905" y="6344949"/>
                </a:cubicBezTo>
                <a:lnTo>
                  <a:pt x="133435" y="6344343"/>
                </a:lnTo>
                <a:cubicBezTo>
                  <a:pt x="157248" y="6289453"/>
                  <a:pt x="185032" y="6236373"/>
                  <a:pt x="216567" y="6185535"/>
                </a:cubicBezTo>
                <a:cubicBezTo>
                  <a:pt x="225217" y="6171681"/>
                  <a:pt x="233868" y="6158345"/>
                  <a:pt x="243297" y="6144578"/>
                </a:cubicBezTo>
                <a:cubicBezTo>
                  <a:pt x="252726" y="6130810"/>
                  <a:pt x="262328" y="6117475"/>
                  <a:pt x="272796" y="6104313"/>
                </a:cubicBezTo>
                <a:cubicBezTo>
                  <a:pt x="293308" y="6077470"/>
                  <a:pt x="315376" y="6051848"/>
                  <a:pt x="338886" y="6027593"/>
                </a:cubicBezTo>
                <a:cubicBezTo>
                  <a:pt x="362362" y="6003227"/>
                  <a:pt x="387385" y="5980410"/>
                  <a:pt x="413800" y="5959273"/>
                </a:cubicBezTo>
                <a:cubicBezTo>
                  <a:pt x="439593" y="5938777"/>
                  <a:pt x="466666" y="5919944"/>
                  <a:pt x="494856" y="5902902"/>
                </a:cubicBezTo>
                <a:cubicBezTo>
                  <a:pt x="521753" y="5886892"/>
                  <a:pt x="549668" y="5872665"/>
                  <a:pt x="578421" y="5860300"/>
                </a:cubicBezTo>
                <a:cubicBezTo>
                  <a:pt x="592088" y="5853979"/>
                  <a:pt x="606189" y="5849389"/>
                  <a:pt x="619511" y="5844021"/>
                </a:cubicBezTo>
                <a:cubicBezTo>
                  <a:pt x="632833" y="5838652"/>
                  <a:pt x="646414" y="5834842"/>
                  <a:pt x="659649" y="5831551"/>
                </a:cubicBezTo>
                <a:lnTo>
                  <a:pt x="659649" y="5830426"/>
                </a:lnTo>
                <a:cubicBezTo>
                  <a:pt x="646414" y="5833630"/>
                  <a:pt x="633179" y="5838565"/>
                  <a:pt x="619424" y="5842809"/>
                </a:cubicBezTo>
                <a:cubicBezTo>
                  <a:pt x="605670" y="5847052"/>
                  <a:pt x="591915" y="5852680"/>
                  <a:pt x="578247" y="5859001"/>
                </a:cubicBezTo>
                <a:cubicBezTo>
                  <a:pt x="549430" y="5871349"/>
                  <a:pt x="521457" y="5885576"/>
                  <a:pt x="494510" y="5901604"/>
                </a:cubicBezTo>
                <a:cubicBezTo>
                  <a:pt x="436909" y="5936084"/>
                  <a:pt x="384166" y="5978107"/>
                  <a:pt x="337675" y="6026554"/>
                </a:cubicBezTo>
                <a:cubicBezTo>
                  <a:pt x="314163" y="6050904"/>
                  <a:pt x="292094" y="6076604"/>
                  <a:pt x="271585" y="6103534"/>
                </a:cubicBezTo>
                <a:cubicBezTo>
                  <a:pt x="261117" y="6116695"/>
                  <a:pt x="251775" y="6130463"/>
                  <a:pt x="242086" y="6143798"/>
                </a:cubicBezTo>
                <a:cubicBezTo>
                  <a:pt x="232397" y="6157134"/>
                  <a:pt x="223660" y="6170988"/>
                  <a:pt x="215356" y="6184843"/>
                </a:cubicBezTo>
                <a:cubicBezTo>
                  <a:pt x="183692" y="6235784"/>
                  <a:pt x="155736" y="6288942"/>
                  <a:pt x="131705" y="6343910"/>
                </a:cubicBezTo>
                <a:cubicBezTo>
                  <a:pt x="142691" y="6319059"/>
                  <a:pt x="151255" y="6300615"/>
                  <a:pt x="158175" y="6286847"/>
                </a:cubicBezTo>
                <a:cubicBezTo>
                  <a:pt x="165096" y="6273078"/>
                  <a:pt x="169421" y="6263986"/>
                  <a:pt x="172535" y="6258012"/>
                </a:cubicBezTo>
                <a:cubicBezTo>
                  <a:pt x="178764" y="6245889"/>
                  <a:pt x="178504" y="6245716"/>
                  <a:pt x="178158" y="6245543"/>
                </a:cubicBezTo>
                <a:cubicBezTo>
                  <a:pt x="216584" y="6173430"/>
                  <a:pt x="263549" y="6106209"/>
                  <a:pt x="318038" y="6045344"/>
                </a:cubicBezTo>
                <a:cubicBezTo>
                  <a:pt x="345526" y="6015072"/>
                  <a:pt x="375222" y="5986879"/>
                  <a:pt x="406880" y="5961005"/>
                </a:cubicBezTo>
                <a:cubicBezTo>
                  <a:pt x="438687" y="5935166"/>
                  <a:pt x="472568" y="5911995"/>
                  <a:pt x="508178" y="5891732"/>
                </a:cubicBezTo>
                <a:cubicBezTo>
                  <a:pt x="579299" y="5850809"/>
                  <a:pt x="657476" y="5823637"/>
                  <a:pt x="738629" y="5811636"/>
                </a:cubicBezTo>
                <a:cubicBezTo>
                  <a:pt x="819751" y="5800596"/>
                  <a:pt x="902099" y="5802405"/>
                  <a:pt x="982662" y="5817004"/>
                </a:cubicBezTo>
                <a:cubicBezTo>
                  <a:pt x="875827" y="5798301"/>
                  <a:pt x="763889" y="5798214"/>
                  <a:pt x="658611" y="5828175"/>
                </a:cubicBezTo>
                <a:cubicBezTo>
                  <a:pt x="728274" y="5808484"/>
                  <a:pt x="800677" y="5800301"/>
                  <a:pt x="872973" y="5803929"/>
                </a:cubicBezTo>
                <a:cubicBezTo>
                  <a:pt x="959478" y="5807479"/>
                  <a:pt x="1057403" y="5827741"/>
                  <a:pt x="1154116" y="5859174"/>
                </a:cubicBezTo>
                <a:cubicBezTo>
                  <a:pt x="1251037" y="5891741"/>
                  <a:pt x="1346029" y="5929780"/>
                  <a:pt x="1438634" y="5973128"/>
                </a:cubicBezTo>
                <a:cubicBezTo>
                  <a:pt x="1529638" y="6014865"/>
                  <a:pt x="1614760" y="6056255"/>
                  <a:pt x="1688117" y="6090891"/>
                </a:cubicBezTo>
                <a:close/>
              </a:path>
            </a:pathLst>
          </a:custGeom>
          <a:solidFill>
            <a:srgbClr val="FFCF59"/>
          </a:solidFill>
          <a:ln w="864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071F5D-BCE3-0A4C-8405-0F39A6EE6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134" y="1750035"/>
            <a:ext cx="4950225" cy="781762"/>
          </a:xfrm>
          <a:solidFill>
            <a:schemeClr val="bg1"/>
          </a:solidFill>
        </p:spPr>
        <p:txBody>
          <a:bodyPr lIns="90000" tIns="36000" bIns="36000" anchor="t">
            <a:normAutofit/>
          </a:bodyPr>
          <a:lstStyle>
            <a:lvl1pPr>
              <a:defRPr sz="3508"/>
            </a:lvl1pPr>
          </a:lstStyle>
          <a:p>
            <a:r>
              <a:rPr lang="en-GB" dirty="0"/>
              <a:t>Click to edit Master title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58EC21E-2629-AD48-ACA7-5BAF753CA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01929">
              <a:defRPr/>
            </a:pPr>
            <a:endParaRPr lang="en-GB">
              <a:solidFill>
                <a:srgbClr val="1E345E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2F99DDA-287C-114A-93C1-F1319A78F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01929">
              <a:defRPr/>
            </a:pPr>
            <a:endParaRPr lang="en-GB">
              <a:solidFill>
                <a:srgbClr val="1E345E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19C605C-B109-DB45-8173-B81CB10E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1929">
              <a:defRPr/>
            </a:pPr>
            <a:fld id="{72502466-665A-3D45-9E9D-4950A8844361}" type="slidenum">
              <a:rPr lang="en-GB" smtClean="0"/>
              <a:pPr defTabSz="801929">
                <a:defRPr/>
              </a:pPr>
              <a:t>‹N°›</a:t>
            </a:fld>
            <a:endParaRPr lang="en-GB" dirty="0"/>
          </a:p>
        </p:txBody>
      </p:sp>
      <p:sp>
        <p:nvSpPr>
          <p:cNvPr id="13" name="Marcador de número de diapositiva 5">
            <a:extLst>
              <a:ext uri="{FF2B5EF4-FFF2-40B4-BE49-F238E27FC236}">
                <a16:creationId xmlns:a16="http://schemas.microsoft.com/office/drawing/2014/main" id="{323224FB-2EE2-9D4B-9C8F-147374622FDF}"/>
              </a:ext>
            </a:extLst>
          </p:cNvPr>
          <p:cNvSpPr txBox="1">
            <a:spLocks/>
          </p:cNvSpPr>
          <p:nvPr userDrawn="1"/>
        </p:nvSpPr>
        <p:spPr>
          <a:xfrm>
            <a:off x="9342539" y="7006699"/>
            <a:ext cx="307105" cy="402483"/>
          </a:xfrm>
          <a:prstGeom prst="rect">
            <a:avLst/>
          </a:prstGeom>
        </p:spPr>
        <p:txBody>
          <a:bodyPr vert="horz" lIns="80189" tIns="40094" rIns="80189" bIns="40094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rgbClr val="313C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2" b="0" i="0" u="none" strike="noStrike" kern="1200" cap="none" spc="0" normalizeH="0" baseline="0" noProof="0" dirty="0">
                <a:ln>
                  <a:noFill/>
                </a:ln>
                <a:solidFill>
                  <a:srgbClr val="313C4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—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57F9790-E85E-4C4F-B1D1-BE6E92852516}"/>
              </a:ext>
            </a:extLst>
          </p:cNvPr>
          <p:cNvSpPr/>
          <p:nvPr userDrawn="1"/>
        </p:nvSpPr>
        <p:spPr>
          <a:xfrm>
            <a:off x="6988451" y="2722195"/>
            <a:ext cx="1452234" cy="36451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1FC8E4-FC57-D24D-B796-C166A908FEAB}"/>
              </a:ext>
            </a:extLst>
          </p:cNvPr>
          <p:cNvSpPr/>
          <p:nvPr userDrawn="1"/>
        </p:nvSpPr>
        <p:spPr>
          <a:xfrm>
            <a:off x="3832210" y="2671797"/>
            <a:ext cx="1452234" cy="36955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B6AB8E-E708-654D-B08C-E4A5ACFAD35D}"/>
              </a:ext>
            </a:extLst>
          </p:cNvPr>
          <p:cNvSpPr/>
          <p:nvPr userDrawn="1"/>
        </p:nvSpPr>
        <p:spPr>
          <a:xfrm>
            <a:off x="5409738" y="2968042"/>
            <a:ext cx="1452234" cy="37424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9912849-4DE2-A543-8A93-F7E0743271DA}"/>
              </a:ext>
            </a:extLst>
          </p:cNvPr>
          <p:cNvSpPr/>
          <p:nvPr userDrawn="1"/>
        </p:nvSpPr>
        <p:spPr>
          <a:xfrm>
            <a:off x="8565980" y="2919276"/>
            <a:ext cx="1452234" cy="37911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CB3E0B9-2CC6-9E43-920C-E611FC582E9A}"/>
              </a:ext>
            </a:extLst>
          </p:cNvPr>
          <p:cNvSpPr/>
          <p:nvPr userDrawn="1"/>
        </p:nvSpPr>
        <p:spPr>
          <a:xfrm>
            <a:off x="2262560" y="2968044"/>
            <a:ext cx="1452234" cy="37424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966317-E6A0-9942-8F24-8F77FDDAE452}"/>
              </a:ext>
            </a:extLst>
          </p:cNvPr>
          <p:cNvSpPr/>
          <p:nvPr userDrawn="1"/>
        </p:nvSpPr>
        <p:spPr>
          <a:xfrm rot="5400000">
            <a:off x="2963479" y="2218358"/>
            <a:ext cx="50397" cy="1452234"/>
          </a:xfrm>
          <a:prstGeom prst="rect">
            <a:avLst/>
          </a:prstGeom>
          <a:solidFill>
            <a:srgbClr val="6B8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A18682-665E-4F4B-9DCA-D73946A3C3BF}"/>
              </a:ext>
            </a:extLst>
          </p:cNvPr>
          <p:cNvSpPr/>
          <p:nvPr userDrawn="1"/>
        </p:nvSpPr>
        <p:spPr>
          <a:xfrm rot="5400000">
            <a:off x="4539334" y="1970879"/>
            <a:ext cx="50397" cy="1452234"/>
          </a:xfrm>
          <a:prstGeom prst="rect">
            <a:avLst/>
          </a:prstGeom>
          <a:solidFill>
            <a:srgbClr val="6B8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73F983-FF99-964E-93F6-E4B07890CB33}"/>
              </a:ext>
            </a:extLst>
          </p:cNvPr>
          <p:cNvSpPr/>
          <p:nvPr userDrawn="1"/>
        </p:nvSpPr>
        <p:spPr>
          <a:xfrm rot="5400000">
            <a:off x="7691044" y="1970880"/>
            <a:ext cx="50397" cy="1452234"/>
          </a:xfrm>
          <a:prstGeom prst="rect">
            <a:avLst/>
          </a:prstGeom>
          <a:solidFill>
            <a:srgbClr val="6B8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4787A8-F759-5C43-B105-6A6E9CA296AD}"/>
              </a:ext>
            </a:extLst>
          </p:cNvPr>
          <p:cNvSpPr/>
          <p:nvPr userDrawn="1"/>
        </p:nvSpPr>
        <p:spPr>
          <a:xfrm rot="5400000">
            <a:off x="9266898" y="2218360"/>
            <a:ext cx="50397" cy="1452234"/>
          </a:xfrm>
          <a:prstGeom prst="rect">
            <a:avLst/>
          </a:prstGeom>
          <a:solidFill>
            <a:srgbClr val="6B8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E7BF3F-8866-1244-AEDD-636411D1AFE2}"/>
              </a:ext>
            </a:extLst>
          </p:cNvPr>
          <p:cNvSpPr/>
          <p:nvPr userDrawn="1"/>
        </p:nvSpPr>
        <p:spPr>
          <a:xfrm rot="5400000">
            <a:off x="6115189" y="2218359"/>
            <a:ext cx="50397" cy="1452234"/>
          </a:xfrm>
          <a:prstGeom prst="rect">
            <a:avLst/>
          </a:prstGeom>
          <a:solidFill>
            <a:srgbClr val="6B8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4" name="Text Placeholder 36">
            <a:extLst>
              <a:ext uri="{FF2B5EF4-FFF2-40B4-BE49-F238E27FC236}">
                <a16:creationId xmlns:a16="http://schemas.microsoft.com/office/drawing/2014/main" id="{6AF34DF2-3A06-0F45-81EF-99EC4EA7C7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41492" y="3061902"/>
            <a:ext cx="1480648" cy="861128"/>
          </a:xfrm>
          <a:noFill/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929" b="1" spc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0000</a:t>
            </a:r>
            <a:endParaRPr lang="fr-FR" dirty="0"/>
          </a:p>
        </p:txBody>
      </p:sp>
      <p:sp>
        <p:nvSpPr>
          <p:cNvPr id="25" name="Text Placeholder 36">
            <a:extLst>
              <a:ext uri="{FF2B5EF4-FFF2-40B4-BE49-F238E27FC236}">
                <a16:creationId xmlns:a16="http://schemas.microsoft.com/office/drawing/2014/main" id="{AA1CF8CC-6306-B64B-B6D2-7CE205DCC6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1859" y="3061902"/>
            <a:ext cx="1480648" cy="861128"/>
          </a:xfrm>
          <a:noFill/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929" b="1" spc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0000</a:t>
            </a:r>
            <a:endParaRPr lang="fr-FR" dirty="0"/>
          </a:p>
        </p:txBody>
      </p:sp>
      <p:sp>
        <p:nvSpPr>
          <p:cNvPr id="26" name="Text Placeholder 36">
            <a:extLst>
              <a:ext uri="{FF2B5EF4-FFF2-40B4-BE49-F238E27FC236}">
                <a16:creationId xmlns:a16="http://schemas.microsoft.com/office/drawing/2014/main" id="{9F7F5533-9A3D-7845-AB53-548A6DD33E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37566" y="3061902"/>
            <a:ext cx="1480648" cy="861128"/>
          </a:xfrm>
          <a:noFill/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929" b="1" spc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0000</a:t>
            </a:r>
            <a:endParaRPr lang="fr-FR" dirty="0"/>
          </a:p>
        </p:txBody>
      </p:sp>
      <p:sp>
        <p:nvSpPr>
          <p:cNvPr id="27" name="Text Placeholder 36">
            <a:extLst>
              <a:ext uri="{FF2B5EF4-FFF2-40B4-BE49-F238E27FC236}">
                <a16:creationId xmlns:a16="http://schemas.microsoft.com/office/drawing/2014/main" id="{AF84C2E2-7BB4-D84B-94D9-F02E7D87AE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41492" y="3891436"/>
            <a:ext cx="1480648" cy="861128"/>
          </a:xfrm>
          <a:noFill/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052" b="0" spc="0">
                <a:solidFill>
                  <a:srgbClr val="313C4A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Text</a:t>
            </a:r>
            <a:endParaRPr lang="fr-FR" dirty="0"/>
          </a:p>
        </p:txBody>
      </p:sp>
      <p:sp>
        <p:nvSpPr>
          <p:cNvPr id="28" name="Text Placeholder 36">
            <a:extLst>
              <a:ext uri="{FF2B5EF4-FFF2-40B4-BE49-F238E27FC236}">
                <a16:creationId xmlns:a16="http://schemas.microsoft.com/office/drawing/2014/main" id="{23C638B2-5DD7-9A4E-AF30-B4DAE85180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1859" y="3891436"/>
            <a:ext cx="1480648" cy="861128"/>
          </a:xfrm>
          <a:noFill/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052" b="0" spc="0">
                <a:solidFill>
                  <a:srgbClr val="313C4A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Text</a:t>
            </a:r>
            <a:endParaRPr lang="fr-FR" dirty="0"/>
          </a:p>
        </p:txBody>
      </p:sp>
      <p:sp>
        <p:nvSpPr>
          <p:cNvPr id="29" name="Text Placeholder 36">
            <a:extLst>
              <a:ext uri="{FF2B5EF4-FFF2-40B4-BE49-F238E27FC236}">
                <a16:creationId xmlns:a16="http://schemas.microsoft.com/office/drawing/2014/main" id="{9705CBA5-1DB3-4B46-83B4-B5BA1D5E5A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37566" y="3891436"/>
            <a:ext cx="1480648" cy="861128"/>
          </a:xfrm>
          <a:noFill/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052" b="0" spc="0">
                <a:solidFill>
                  <a:srgbClr val="313C4A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Text</a:t>
            </a:r>
            <a:endParaRPr lang="fr-FR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5826EE3-C039-1849-A946-4125FB39405B}"/>
              </a:ext>
            </a:extLst>
          </p:cNvPr>
          <p:cNvGrpSpPr/>
          <p:nvPr userDrawn="1"/>
        </p:nvGrpSpPr>
        <p:grpSpPr>
          <a:xfrm rot="7655887">
            <a:off x="3230790" y="1388698"/>
            <a:ext cx="467359" cy="295104"/>
            <a:chOff x="778647" y="2313656"/>
            <a:chExt cx="423980" cy="336510"/>
          </a:xfrm>
        </p:grpSpPr>
        <p:sp>
          <p:nvSpPr>
            <p:cNvPr id="31" name="Elipse 79">
              <a:extLst>
                <a:ext uri="{FF2B5EF4-FFF2-40B4-BE49-F238E27FC236}">
                  <a16:creationId xmlns:a16="http://schemas.microsoft.com/office/drawing/2014/main" id="{9BC4B4B1-76EB-C448-820E-B1BD35654ACF}"/>
                </a:ext>
              </a:extLst>
            </p:cNvPr>
            <p:cNvSpPr/>
            <p:nvPr/>
          </p:nvSpPr>
          <p:spPr>
            <a:xfrm>
              <a:off x="961184" y="2408723"/>
              <a:ext cx="241443" cy="241443"/>
            </a:xfrm>
            <a:prstGeom prst="ellipse">
              <a:avLst/>
            </a:prstGeom>
            <a:solidFill>
              <a:srgbClr val="FFC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7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Elipse 80">
              <a:extLst>
                <a:ext uri="{FF2B5EF4-FFF2-40B4-BE49-F238E27FC236}">
                  <a16:creationId xmlns:a16="http://schemas.microsoft.com/office/drawing/2014/main" id="{4FADA95F-3D27-6940-897A-0AB604E14CD4}"/>
                </a:ext>
              </a:extLst>
            </p:cNvPr>
            <p:cNvSpPr/>
            <p:nvPr/>
          </p:nvSpPr>
          <p:spPr>
            <a:xfrm>
              <a:off x="778647" y="2313656"/>
              <a:ext cx="72650" cy="72650"/>
            </a:xfrm>
            <a:prstGeom prst="ellipse">
              <a:avLst/>
            </a:prstGeom>
            <a:solidFill>
              <a:srgbClr val="FFC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7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3" name="Text Placeholder 36">
            <a:extLst>
              <a:ext uri="{FF2B5EF4-FFF2-40B4-BE49-F238E27FC236}">
                <a16:creationId xmlns:a16="http://schemas.microsoft.com/office/drawing/2014/main" id="{E9F3B08D-B0DB-4E4F-B0E0-F7DCA6D394E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16653" y="4690118"/>
            <a:ext cx="1480648" cy="861128"/>
          </a:xfrm>
          <a:noFill/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929" b="1" spc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0000</a:t>
            </a:r>
            <a:endParaRPr lang="fr-FR" dirty="0"/>
          </a:p>
        </p:txBody>
      </p:sp>
      <p:sp>
        <p:nvSpPr>
          <p:cNvPr id="34" name="Text Placeholder 36">
            <a:extLst>
              <a:ext uri="{FF2B5EF4-FFF2-40B4-BE49-F238E27FC236}">
                <a16:creationId xmlns:a16="http://schemas.microsoft.com/office/drawing/2014/main" id="{2864EDD9-C353-E441-8FB9-C02F4D498AC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77020" y="4690118"/>
            <a:ext cx="1480648" cy="861128"/>
          </a:xfrm>
          <a:noFill/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929" b="1" spc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0000</a:t>
            </a:r>
            <a:endParaRPr lang="fr-FR" dirty="0"/>
          </a:p>
        </p:txBody>
      </p:sp>
      <p:sp>
        <p:nvSpPr>
          <p:cNvPr id="35" name="Text Placeholder 36">
            <a:extLst>
              <a:ext uri="{FF2B5EF4-FFF2-40B4-BE49-F238E27FC236}">
                <a16:creationId xmlns:a16="http://schemas.microsoft.com/office/drawing/2014/main" id="{0E74BDFF-AFCA-9647-A718-B5D36E04F55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16653" y="5512015"/>
            <a:ext cx="1480648" cy="861128"/>
          </a:xfrm>
          <a:noFill/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052" b="0" spc="0">
                <a:solidFill>
                  <a:srgbClr val="313C4A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Text</a:t>
            </a:r>
            <a:endParaRPr lang="fr-FR" dirty="0"/>
          </a:p>
        </p:txBody>
      </p:sp>
      <p:sp>
        <p:nvSpPr>
          <p:cNvPr id="36" name="Text Placeholder 36">
            <a:extLst>
              <a:ext uri="{FF2B5EF4-FFF2-40B4-BE49-F238E27FC236}">
                <a16:creationId xmlns:a16="http://schemas.microsoft.com/office/drawing/2014/main" id="{BB6FFBA6-5C28-E54E-ACA8-6F619E5C4EF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77020" y="5512015"/>
            <a:ext cx="1480648" cy="861128"/>
          </a:xfrm>
          <a:noFill/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052" b="0" spc="0">
                <a:solidFill>
                  <a:srgbClr val="313C4A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20362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BD8352-A36C-9145-9032-1F20B3F3B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01929">
              <a:defRPr/>
            </a:pPr>
            <a:endParaRPr lang="en-GB">
              <a:solidFill>
                <a:srgbClr val="1E345E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B30668-CFEF-B045-974D-8316AE65B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01929">
              <a:defRPr/>
            </a:pPr>
            <a:endParaRPr lang="en-GB">
              <a:solidFill>
                <a:srgbClr val="1E345E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E85D58-5E61-1642-BE54-28DFB0A9B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1929">
              <a:defRPr/>
            </a:pPr>
            <a:fld id="{72502466-665A-3D45-9E9D-4950A8844361}" type="slidenum">
              <a:rPr lang="en-GB" smtClean="0"/>
              <a:pPr defTabSz="801929">
                <a:defRPr/>
              </a:pPr>
              <a:t>‹N°›</a:t>
            </a:fld>
            <a:endParaRPr lang="en-GB" dirty="0"/>
          </a:p>
        </p:txBody>
      </p:sp>
      <p:sp>
        <p:nvSpPr>
          <p:cNvPr id="10" name="Graphic 17">
            <a:extLst>
              <a:ext uri="{FF2B5EF4-FFF2-40B4-BE49-F238E27FC236}">
                <a16:creationId xmlns:a16="http://schemas.microsoft.com/office/drawing/2014/main" id="{1A961C54-CC7B-204B-913F-94C892A61FBE}"/>
              </a:ext>
            </a:extLst>
          </p:cNvPr>
          <p:cNvSpPr/>
          <p:nvPr userDrawn="1"/>
        </p:nvSpPr>
        <p:spPr>
          <a:xfrm rot="8231668" flipH="1">
            <a:off x="1461389" y="1270600"/>
            <a:ext cx="8279000" cy="9675578"/>
          </a:xfrm>
          <a:custGeom>
            <a:avLst/>
            <a:gdLst>
              <a:gd name="connsiteX0" fmla="*/ 1688117 w 5867389"/>
              <a:gd name="connsiteY0" fmla="*/ 6090891 h 6859115"/>
              <a:gd name="connsiteX1" fmla="*/ 2063984 w 5867389"/>
              <a:gd name="connsiteY1" fmla="*/ 6257579 h 6859115"/>
              <a:gd name="connsiteX2" fmla="*/ 2471340 w 5867389"/>
              <a:gd name="connsiteY2" fmla="*/ 6385127 h 6859115"/>
              <a:gd name="connsiteX3" fmla="*/ 3345481 w 5867389"/>
              <a:gd name="connsiteY3" fmla="*/ 6377421 h 6859115"/>
              <a:gd name="connsiteX4" fmla="*/ 3764255 w 5867389"/>
              <a:gd name="connsiteY4" fmla="*/ 6230216 h 6859115"/>
              <a:gd name="connsiteX5" fmla="*/ 4147129 w 5867389"/>
              <a:gd name="connsiteY5" fmla="*/ 6013739 h 6859115"/>
              <a:gd name="connsiteX6" fmla="*/ 4786494 w 5867389"/>
              <a:gd name="connsiteY6" fmla="*/ 5464666 h 6859115"/>
              <a:gd name="connsiteX7" fmla="*/ 5377155 w 5867389"/>
              <a:gd name="connsiteY7" fmla="*/ 4674784 h 6859115"/>
              <a:gd name="connsiteX8" fmla="*/ 5594803 w 5867389"/>
              <a:gd name="connsiteY8" fmla="*/ 4222086 h 6859115"/>
              <a:gd name="connsiteX9" fmla="*/ 5617382 w 5867389"/>
              <a:gd name="connsiteY9" fmla="*/ 4163204 h 6859115"/>
              <a:gd name="connsiteX10" fmla="*/ 5639181 w 5867389"/>
              <a:gd name="connsiteY10" fmla="*/ 4103976 h 6859115"/>
              <a:gd name="connsiteX11" fmla="*/ 5679406 w 5867389"/>
              <a:gd name="connsiteY11" fmla="*/ 3984221 h 6859115"/>
              <a:gd name="connsiteX12" fmla="*/ 5714873 w 5867389"/>
              <a:gd name="connsiteY12" fmla="*/ 3862994 h 6859115"/>
              <a:gd name="connsiteX13" fmla="*/ 5719285 w 5867389"/>
              <a:gd name="connsiteY13" fmla="*/ 3847840 h 6859115"/>
              <a:gd name="connsiteX14" fmla="*/ 5723092 w 5867389"/>
              <a:gd name="connsiteY14" fmla="*/ 3832514 h 6859115"/>
              <a:gd name="connsiteX15" fmla="*/ 5730791 w 5867389"/>
              <a:gd name="connsiteY15" fmla="*/ 3801860 h 6859115"/>
              <a:gd name="connsiteX16" fmla="*/ 5746016 w 5867389"/>
              <a:gd name="connsiteY16" fmla="*/ 3740554 h 6859115"/>
              <a:gd name="connsiteX17" fmla="*/ 5846449 w 5867389"/>
              <a:gd name="connsiteY17" fmla="*/ 2739563 h 6859115"/>
              <a:gd name="connsiteX18" fmla="*/ 5844892 w 5867389"/>
              <a:gd name="connsiteY18" fmla="*/ 2676958 h 6859115"/>
              <a:gd name="connsiteX19" fmla="*/ 5841172 w 5867389"/>
              <a:gd name="connsiteY19" fmla="*/ 2614613 h 6859115"/>
              <a:gd name="connsiteX20" fmla="*/ 5837279 w 5867389"/>
              <a:gd name="connsiteY20" fmla="*/ 2552354 h 6859115"/>
              <a:gd name="connsiteX21" fmla="*/ 5835290 w 5867389"/>
              <a:gd name="connsiteY21" fmla="*/ 2521181 h 6859115"/>
              <a:gd name="connsiteX22" fmla="*/ 5832262 w 5867389"/>
              <a:gd name="connsiteY22" fmla="*/ 2490182 h 6859115"/>
              <a:gd name="connsiteX23" fmla="*/ 5819892 w 5867389"/>
              <a:gd name="connsiteY23" fmla="*/ 2366530 h 6859115"/>
              <a:gd name="connsiteX24" fmla="*/ 5803456 w 5867389"/>
              <a:gd name="connsiteY24" fmla="*/ 2243657 h 6859115"/>
              <a:gd name="connsiteX25" fmla="*/ 5705704 w 5867389"/>
              <a:gd name="connsiteY25" fmla="*/ 1763251 h 6859115"/>
              <a:gd name="connsiteX26" fmla="*/ 5708040 w 5867389"/>
              <a:gd name="connsiteY26" fmla="*/ 1762645 h 6859115"/>
              <a:gd name="connsiteX27" fmla="*/ 5670150 w 5867389"/>
              <a:gd name="connsiteY27" fmla="*/ 1625138 h 6859115"/>
              <a:gd name="connsiteX28" fmla="*/ 5638576 w 5867389"/>
              <a:gd name="connsiteY28" fmla="*/ 1522701 h 6859115"/>
              <a:gd name="connsiteX29" fmla="*/ 5598783 w 5867389"/>
              <a:gd name="connsiteY29" fmla="*/ 1400781 h 6859115"/>
              <a:gd name="connsiteX30" fmla="*/ 5584077 w 5867389"/>
              <a:gd name="connsiteY30" fmla="*/ 1355754 h 6859115"/>
              <a:gd name="connsiteX31" fmla="*/ 5582952 w 5867389"/>
              <a:gd name="connsiteY31" fmla="*/ 1349000 h 6859115"/>
              <a:gd name="connsiteX32" fmla="*/ 5587710 w 5867389"/>
              <a:gd name="connsiteY32" fmla="*/ 1361902 h 6859115"/>
              <a:gd name="connsiteX33" fmla="*/ 5599562 w 5867389"/>
              <a:gd name="connsiteY33" fmla="*/ 1395066 h 6859115"/>
              <a:gd name="connsiteX34" fmla="*/ 5615652 w 5867389"/>
              <a:gd name="connsiteY34" fmla="*/ 1440267 h 6859115"/>
              <a:gd name="connsiteX35" fmla="*/ 5624302 w 5867389"/>
              <a:gd name="connsiteY35" fmla="*/ 1464772 h 6859115"/>
              <a:gd name="connsiteX36" fmla="*/ 5632088 w 5867389"/>
              <a:gd name="connsiteY36" fmla="*/ 1489364 h 6859115"/>
              <a:gd name="connsiteX37" fmla="*/ 5652849 w 5867389"/>
              <a:gd name="connsiteY37" fmla="*/ 1553701 h 6859115"/>
              <a:gd name="connsiteX38" fmla="*/ 5671880 w 5867389"/>
              <a:gd name="connsiteY38" fmla="*/ 1614314 h 6859115"/>
              <a:gd name="connsiteX39" fmla="*/ 5689787 w 5867389"/>
              <a:gd name="connsiteY39" fmla="*/ 1678478 h 6859115"/>
              <a:gd name="connsiteX40" fmla="*/ 5725168 w 5867389"/>
              <a:gd name="connsiteY40" fmla="*/ 1811135 h 6859115"/>
              <a:gd name="connsiteX41" fmla="*/ 5741172 w 5867389"/>
              <a:gd name="connsiteY41" fmla="*/ 1876771 h 6859115"/>
              <a:gd name="connsiteX42" fmla="*/ 5755704 w 5867389"/>
              <a:gd name="connsiteY42" fmla="*/ 1939810 h 6859115"/>
              <a:gd name="connsiteX43" fmla="*/ 5778888 w 5867389"/>
              <a:gd name="connsiteY43" fmla="*/ 2051512 h 6859115"/>
              <a:gd name="connsiteX44" fmla="*/ 5787539 w 5867389"/>
              <a:gd name="connsiteY44" fmla="*/ 2097405 h 6859115"/>
              <a:gd name="connsiteX45" fmla="*/ 5793940 w 5867389"/>
              <a:gd name="connsiteY45" fmla="*/ 2134293 h 6859115"/>
              <a:gd name="connsiteX46" fmla="*/ 5801033 w 5867389"/>
              <a:gd name="connsiteY46" fmla="*/ 2174644 h 6859115"/>
              <a:gd name="connsiteX47" fmla="*/ 5785030 w 5867389"/>
              <a:gd name="connsiteY47" fmla="*/ 2077835 h 6859115"/>
              <a:gd name="connsiteX48" fmla="*/ 5759078 w 5867389"/>
              <a:gd name="connsiteY48" fmla="*/ 1948555 h 6859115"/>
              <a:gd name="connsiteX49" fmla="*/ 5738403 w 5867389"/>
              <a:gd name="connsiteY49" fmla="*/ 1858328 h 6859115"/>
              <a:gd name="connsiteX50" fmla="*/ 5714701 w 5867389"/>
              <a:gd name="connsiteY50" fmla="*/ 1760999 h 6859115"/>
              <a:gd name="connsiteX51" fmla="*/ 5687884 w 5867389"/>
              <a:gd name="connsiteY51" fmla="*/ 1664537 h 6859115"/>
              <a:gd name="connsiteX52" fmla="*/ 5675081 w 5867389"/>
              <a:gd name="connsiteY52" fmla="*/ 1618644 h 6859115"/>
              <a:gd name="connsiteX53" fmla="*/ 5661759 w 5867389"/>
              <a:gd name="connsiteY53" fmla="*/ 1575781 h 6859115"/>
              <a:gd name="connsiteX54" fmla="*/ 5622140 w 5867389"/>
              <a:gd name="connsiteY54" fmla="*/ 1450138 h 6859115"/>
              <a:gd name="connsiteX55" fmla="*/ 5623783 w 5867389"/>
              <a:gd name="connsiteY55" fmla="*/ 1449445 h 6859115"/>
              <a:gd name="connsiteX56" fmla="*/ 5634251 w 5867389"/>
              <a:gd name="connsiteY56" fmla="*/ 1478107 h 6859115"/>
              <a:gd name="connsiteX57" fmla="*/ 5625600 w 5867389"/>
              <a:gd name="connsiteY57" fmla="*/ 1448926 h 6859115"/>
              <a:gd name="connsiteX58" fmla="*/ 5592901 w 5867389"/>
              <a:gd name="connsiteY58" fmla="*/ 1356360 h 6859115"/>
              <a:gd name="connsiteX59" fmla="*/ 5573177 w 5867389"/>
              <a:gd name="connsiteY59" fmla="*/ 1301808 h 6859115"/>
              <a:gd name="connsiteX60" fmla="*/ 5551118 w 5867389"/>
              <a:gd name="connsiteY60" fmla="*/ 1245437 h 6859115"/>
              <a:gd name="connsiteX61" fmla="*/ 5529059 w 5867389"/>
              <a:gd name="connsiteY61" fmla="*/ 1189153 h 6859115"/>
              <a:gd name="connsiteX62" fmla="*/ 5518246 w 5867389"/>
              <a:gd name="connsiteY62" fmla="*/ 1161704 h 6859115"/>
              <a:gd name="connsiteX63" fmla="*/ 5507000 w 5867389"/>
              <a:gd name="connsiteY63" fmla="*/ 1135726 h 6859115"/>
              <a:gd name="connsiteX64" fmla="*/ 5468246 w 5867389"/>
              <a:gd name="connsiteY64" fmla="*/ 1045585 h 6859115"/>
              <a:gd name="connsiteX65" fmla="*/ 5470409 w 5867389"/>
              <a:gd name="connsiteY65" fmla="*/ 1044633 h 6859115"/>
              <a:gd name="connsiteX66" fmla="*/ 5218157 w 5867389"/>
              <a:gd name="connsiteY66" fmla="*/ 550458 h 6859115"/>
              <a:gd name="connsiteX67" fmla="*/ 4864349 w 5867389"/>
              <a:gd name="connsiteY67" fmla="*/ 22254 h 6859115"/>
              <a:gd name="connsiteX68" fmla="*/ 4862013 w 5867389"/>
              <a:gd name="connsiteY68" fmla="*/ 18704 h 6859115"/>
              <a:gd name="connsiteX69" fmla="*/ 4856563 w 5867389"/>
              <a:gd name="connsiteY69" fmla="*/ 11170 h 6859115"/>
              <a:gd name="connsiteX70" fmla="*/ 4851114 w 5867389"/>
              <a:gd name="connsiteY70" fmla="*/ 3550 h 6859115"/>
              <a:gd name="connsiteX71" fmla="*/ 4848778 w 5867389"/>
              <a:gd name="connsiteY71" fmla="*/ 0 h 6859115"/>
              <a:gd name="connsiteX72" fmla="*/ 4852497 w 5867389"/>
              <a:gd name="connsiteY72" fmla="*/ 4503 h 6859115"/>
              <a:gd name="connsiteX73" fmla="*/ 4865473 w 5867389"/>
              <a:gd name="connsiteY73" fmla="*/ 21128 h 6859115"/>
              <a:gd name="connsiteX74" fmla="*/ 4930180 w 5867389"/>
              <a:gd name="connsiteY74" fmla="*/ 107719 h 6859115"/>
              <a:gd name="connsiteX75" fmla="*/ 5309767 w 5867389"/>
              <a:gd name="connsiteY75" fmla="*/ 709872 h 6859115"/>
              <a:gd name="connsiteX76" fmla="*/ 5599994 w 5867389"/>
              <a:gd name="connsiteY76" fmla="*/ 1362248 h 6859115"/>
              <a:gd name="connsiteX77" fmla="*/ 5790307 w 5867389"/>
              <a:gd name="connsiteY77" fmla="*/ 2052638 h 6859115"/>
              <a:gd name="connsiteX78" fmla="*/ 5866172 w 5867389"/>
              <a:gd name="connsiteY78" fmla="*/ 2766320 h 6859115"/>
              <a:gd name="connsiteX79" fmla="*/ 5866172 w 5867389"/>
              <a:gd name="connsiteY79" fmla="*/ 2946169 h 6859115"/>
              <a:gd name="connsiteX80" fmla="*/ 5862799 w 5867389"/>
              <a:gd name="connsiteY80" fmla="*/ 3036051 h 6859115"/>
              <a:gd name="connsiteX81" fmla="*/ 5858214 w 5867389"/>
              <a:gd name="connsiteY81" fmla="*/ 3125759 h 6859115"/>
              <a:gd name="connsiteX82" fmla="*/ 5850428 w 5867389"/>
              <a:gd name="connsiteY82" fmla="*/ 3215467 h 6859115"/>
              <a:gd name="connsiteX83" fmla="*/ 5841778 w 5867389"/>
              <a:gd name="connsiteY83" fmla="*/ 3305002 h 6859115"/>
              <a:gd name="connsiteX84" fmla="*/ 5830099 w 5867389"/>
              <a:gd name="connsiteY84" fmla="*/ 3394191 h 6859115"/>
              <a:gd name="connsiteX85" fmla="*/ 5827245 w 5867389"/>
              <a:gd name="connsiteY85" fmla="*/ 3416531 h 6859115"/>
              <a:gd name="connsiteX86" fmla="*/ 5823698 w 5867389"/>
              <a:gd name="connsiteY86" fmla="*/ 3438698 h 6859115"/>
              <a:gd name="connsiteX87" fmla="*/ 5816345 w 5867389"/>
              <a:gd name="connsiteY87" fmla="*/ 3483206 h 6859115"/>
              <a:gd name="connsiteX88" fmla="*/ 5801379 w 5867389"/>
              <a:gd name="connsiteY88" fmla="*/ 3571962 h 6859115"/>
              <a:gd name="connsiteX89" fmla="*/ 5783127 w 5867389"/>
              <a:gd name="connsiteY89" fmla="*/ 3660198 h 6859115"/>
              <a:gd name="connsiteX90" fmla="*/ 5773957 w 5867389"/>
              <a:gd name="connsiteY90" fmla="*/ 3704359 h 6859115"/>
              <a:gd name="connsiteX91" fmla="*/ 5763317 w 5867389"/>
              <a:gd name="connsiteY91" fmla="*/ 3747655 h 6859115"/>
              <a:gd name="connsiteX92" fmla="*/ 5741604 w 5867389"/>
              <a:gd name="connsiteY92" fmla="*/ 3835804 h 6859115"/>
              <a:gd name="connsiteX93" fmla="*/ 5729580 w 5867389"/>
              <a:gd name="connsiteY93" fmla="*/ 3879100 h 6859115"/>
              <a:gd name="connsiteX94" fmla="*/ 5716950 w 5867389"/>
              <a:gd name="connsiteY94" fmla="*/ 3922395 h 6859115"/>
              <a:gd name="connsiteX95" fmla="*/ 5704320 w 5867389"/>
              <a:gd name="connsiteY95" fmla="*/ 3965691 h 6859115"/>
              <a:gd name="connsiteX96" fmla="*/ 5690998 w 5867389"/>
              <a:gd name="connsiteY96" fmla="*/ 4008986 h 6859115"/>
              <a:gd name="connsiteX97" fmla="*/ 5662105 w 5867389"/>
              <a:gd name="connsiteY97" fmla="*/ 4094365 h 6859115"/>
              <a:gd name="connsiteX98" fmla="*/ 5647486 w 5867389"/>
              <a:gd name="connsiteY98" fmla="*/ 4137054 h 6859115"/>
              <a:gd name="connsiteX99" fmla="*/ 5631309 w 5867389"/>
              <a:gd name="connsiteY99" fmla="*/ 4179137 h 6859115"/>
              <a:gd name="connsiteX100" fmla="*/ 5308729 w 5867389"/>
              <a:gd name="connsiteY100" fmla="*/ 4822941 h 6859115"/>
              <a:gd name="connsiteX101" fmla="*/ 4872653 w 5867389"/>
              <a:gd name="connsiteY101" fmla="*/ 5396866 h 6859115"/>
              <a:gd name="connsiteX102" fmla="*/ 4347477 w 5867389"/>
              <a:gd name="connsiteY102" fmla="*/ 5890434 h 6859115"/>
              <a:gd name="connsiteX103" fmla="*/ 4050935 w 5867389"/>
              <a:gd name="connsiteY103" fmla="*/ 6095827 h 6859115"/>
              <a:gd name="connsiteX104" fmla="*/ 3731988 w 5867389"/>
              <a:gd name="connsiteY104" fmla="*/ 6264160 h 6859115"/>
              <a:gd name="connsiteX105" fmla="*/ 3391934 w 5867389"/>
              <a:gd name="connsiteY105" fmla="*/ 6384002 h 6859115"/>
              <a:gd name="connsiteX106" fmla="*/ 3348076 w 5867389"/>
              <a:gd name="connsiteY106" fmla="*/ 6394999 h 6859115"/>
              <a:gd name="connsiteX107" fmla="*/ 3304131 w 5867389"/>
              <a:gd name="connsiteY107" fmla="*/ 6405303 h 6859115"/>
              <a:gd name="connsiteX108" fmla="*/ 3215635 w 5867389"/>
              <a:gd name="connsiteY108" fmla="*/ 6422621 h 6859115"/>
              <a:gd name="connsiteX109" fmla="*/ 3126275 w 5867389"/>
              <a:gd name="connsiteY109" fmla="*/ 6435436 h 6859115"/>
              <a:gd name="connsiteX110" fmla="*/ 3081465 w 5867389"/>
              <a:gd name="connsiteY110" fmla="*/ 6440286 h 6859115"/>
              <a:gd name="connsiteX111" fmla="*/ 3036482 w 5867389"/>
              <a:gd name="connsiteY111" fmla="*/ 6444182 h 6859115"/>
              <a:gd name="connsiteX112" fmla="*/ 2323674 w 5867389"/>
              <a:gd name="connsiteY112" fmla="*/ 6365471 h 6859115"/>
              <a:gd name="connsiteX113" fmla="*/ 1659051 w 5867389"/>
              <a:gd name="connsiteY113" fmla="*/ 6096000 h 6859115"/>
              <a:gd name="connsiteX114" fmla="*/ 1334740 w 5867389"/>
              <a:gd name="connsiteY114" fmla="*/ 5946198 h 6859115"/>
              <a:gd name="connsiteX115" fmla="*/ 1168736 w 5867389"/>
              <a:gd name="connsiteY115" fmla="*/ 5882467 h 6859115"/>
              <a:gd name="connsiteX116" fmla="*/ 1083960 w 5867389"/>
              <a:gd name="connsiteY116" fmla="*/ 5856490 h 6859115"/>
              <a:gd name="connsiteX117" fmla="*/ 997454 w 5867389"/>
              <a:gd name="connsiteY117" fmla="*/ 5836487 h 6859115"/>
              <a:gd name="connsiteX118" fmla="*/ 910170 w 5867389"/>
              <a:gd name="connsiteY118" fmla="*/ 5824018 h 6859115"/>
              <a:gd name="connsiteX119" fmla="*/ 866225 w 5867389"/>
              <a:gd name="connsiteY119" fmla="*/ 5820988 h 6859115"/>
              <a:gd name="connsiteX120" fmla="*/ 822194 w 5867389"/>
              <a:gd name="connsiteY120" fmla="*/ 5820988 h 6859115"/>
              <a:gd name="connsiteX121" fmla="*/ 649182 w 5867389"/>
              <a:gd name="connsiteY121" fmla="*/ 5848091 h 6859115"/>
              <a:gd name="connsiteX122" fmla="*/ 567175 w 5867389"/>
              <a:gd name="connsiteY122" fmla="*/ 5879263 h 6859115"/>
              <a:gd name="connsiteX123" fmla="*/ 490012 w 5867389"/>
              <a:gd name="connsiteY123" fmla="*/ 5921087 h 6859115"/>
              <a:gd name="connsiteX124" fmla="*/ 418385 w 5867389"/>
              <a:gd name="connsiteY124" fmla="*/ 5971915 h 6859115"/>
              <a:gd name="connsiteX125" fmla="*/ 353419 w 5867389"/>
              <a:gd name="connsiteY125" fmla="*/ 6031057 h 6859115"/>
              <a:gd name="connsiteX126" fmla="*/ 294941 w 5867389"/>
              <a:gd name="connsiteY126" fmla="*/ 6096779 h 6859115"/>
              <a:gd name="connsiteX127" fmla="*/ 243038 w 5867389"/>
              <a:gd name="connsiteY127" fmla="*/ 6168044 h 6859115"/>
              <a:gd name="connsiteX128" fmla="*/ 157137 w 5867389"/>
              <a:gd name="connsiteY128" fmla="*/ 6321916 h 6859115"/>
              <a:gd name="connsiteX129" fmla="*/ 42777 w 5867389"/>
              <a:gd name="connsiteY129" fmla="*/ 6655638 h 6859115"/>
              <a:gd name="connsiteX130" fmla="*/ 2984 w 5867389"/>
              <a:gd name="connsiteY130" fmla="*/ 6845185 h 6859115"/>
              <a:gd name="connsiteX131" fmla="*/ 5406 w 5867389"/>
              <a:gd name="connsiteY131" fmla="*/ 6826741 h 6859115"/>
              <a:gd name="connsiteX132" fmla="*/ 37067 w 5867389"/>
              <a:gd name="connsiteY132" fmla="*/ 6669752 h 6859115"/>
              <a:gd name="connsiteX133" fmla="*/ 101860 w 5867389"/>
              <a:gd name="connsiteY133" fmla="*/ 6448425 h 6859115"/>
              <a:gd name="connsiteX134" fmla="*/ 67863 w 5867389"/>
              <a:gd name="connsiteY134" fmla="*/ 6550603 h 6859115"/>
              <a:gd name="connsiteX135" fmla="*/ 39317 w 5867389"/>
              <a:gd name="connsiteY135" fmla="*/ 6654512 h 6859115"/>
              <a:gd name="connsiteX136" fmla="*/ 39317 w 5867389"/>
              <a:gd name="connsiteY136" fmla="*/ 6652000 h 6859115"/>
              <a:gd name="connsiteX137" fmla="*/ 40874 w 5867389"/>
              <a:gd name="connsiteY137" fmla="*/ 6644554 h 6859115"/>
              <a:gd name="connsiteX138" fmla="*/ 48054 w 5867389"/>
              <a:gd name="connsiteY138" fmla="*/ 6615026 h 6859115"/>
              <a:gd name="connsiteX139" fmla="*/ 81531 w 5867389"/>
              <a:gd name="connsiteY139" fmla="*/ 6498301 h 6859115"/>
              <a:gd name="connsiteX140" fmla="*/ 156013 w 5867389"/>
              <a:gd name="connsiteY140" fmla="*/ 6310226 h 6859115"/>
              <a:gd name="connsiteX141" fmla="*/ 306965 w 5867389"/>
              <a:gd name="connsiteY141" fmla="*/ 6071582 h 6859115"/>
              <a:gd name="connsiteX142" fmla="*/ 138712 w 5867389"/>
              <a:gd name="connsiteY142" fmla="*/ 6346941 h 6859115"/>
              <a:gd name="connsiteX143" fmla="*/ 136982 w 5867389"/>
              <a:gd name="connsiteY143" fmla="*/ 6346075 h 6859115"/>
              <a:gd name="connsiteX144" fmla="*/ 204456 w 5867389"/>
              <a:gd name="connsiteY144" fmla="*/ 6213677 h 6859115"/>
              <a:gd name="connsiteX145" fmla="*/ 230408 w 5867389"/>
              <a:gd name="connsiteY145" fmla="*/ 6171940 h 6859115"/>
              <a:gd name="connsiteX146" fmla="*/ 239923 w 5867389"/>
              <a:gd name="connsiteY146" fmla="*/ 6156441 h 6859115"/>
              <a:gd name="connsiteX147" fmla="*/ 238626 w 5867389"/>
              <a:gd name="connsiteY147" fmla="*/ 6155488 h 6859115"/>
              <a:gd name="connsiteX148" fmla="*/ 187414 w 5867389"/>
              <a:gd name="connsiteY148" fmla="*/ 6239222 h 6859115"/>
              <a:gd name="connsiteX149" fmla="*/ 134905 w 5867389"/>
              <a:gd name="connsiteY149" fmla="*/ 6345382 h 6859115"/>
              <a:gd name="connsiteX150" fmla="*/ 60856 w 5867389"/>
              <a:gd name="connsiteY150" fmla="*/ 6548438 h 6859115"/>
              <a:gd name="connsiteX151" fmla="*/ 109127 w 5867389"/>
              <a:gd name="connsiteY151" fmla="*/ 6407641 h 6859115"/>
              <a:gd name="connsiteX152" fmla="*/ 127639 w 5867389"/>
              <a:gd name="connsiteY152" fmla="*/ 6362267 h 6859115"/>
              <a:gd name="connsiteX153" fmla="*/ 134905 w 5867389"/>
              <a:gd name="connsiteY153" fmla="*/ 6344949 h 6859115"/>
              <a:gd name="connsiteX154" fmla="*/ 133435 w 5867389"/>
              <a:gd name="connsiteY154" fmla="*/ 6344343 h 6859115"/>
              <a:gd name="connsiteX155" fmla="*/ 216567 w 5867389"/>
              <a:gd name="connsiteY155" fmla="*/ 6185535 h 6859115"/>
              <a:gd name="connsiteX156" fmla="*/ 243297 w 5867389"/>
              <a:gd name="connsiteY156" fmla="*/ 6144578 h 6859115"/>
              <a:gd name="connsiteX157" fmla="*/ 272796 w 5867389"/>
              <a:gd name="connsiteY157" fmla="*/ 6104313 h 6859115"/>
              <a:gd name="connsiteX158" fmla="*/ 338886 w 5867389"/>
              <a:gd name="connsiteY158" fmla="*/ 6027593 h 6859115"/>
              <a:gd name="connsiteX159" fmla="*/ 413800 w 5867389"/>
              <a:gd name="connsiteY159" fmla="*/ 5959273 h 6859115"/>
              <a:gd name="connsiteX160" fmla="*/ 494856 w 5867389"/>
              <a:gd name="connsiteY160" fmla="*/ 5902902 h 6859115"/>
              <a:gd name="connsiteX161" fmla="*/ 578421 w 5867389"/>
              <a:gd name="connsiteY161" fmla="*/ 5860300 h 6859115"/>
              <a:gd name="connsiteX162" fmla="*/ 619511 w 5867389"/>
              <a:gd name="connsiteY162" fmla="*/ 5844021 h 6859115"/>
              <a:gd name="connsiteX163" fmla="*/ 659649 w 5867389"/>
              <a:gd name="connsiteY163" fmla="*/ 5831551 h 6859115"/>
              <a:gd name="connsiteX164" fmla="*/ 659649 w 5867389"/>
              <a:gd name="connsiteY164" fmla="*/ 5830426 h 6859115"/>
              <a:gd name="connsiteX165" fmla="*/ 619424 w 5867389"/>
              <a:gd name="connsiteY165" fmla="*/ 5842809 h 6859115"/>
              <a:gd name="connsiteX166" fmla="*/ 578247 w 5867389"/>
              <a:gd name="connsiteY166" fmla="*/ 5859001 h 6859115"/>
              <a:gd name="connsiteX167" fmla="*/ 494510 w 5867389"/>
              <a:gd name="connsiteY167" fmla="*/ 5901604 h 6859115"/>
              <a:gd name="connsiteX168" fmla="*/ 337675 w 5867389"/>
              <a:gd name="connsiteY168" fmla="*/ 6026554 h 6859115"/>
              <a:gd name="connsiteX169" fmla="*/ 271585 w 5867389"/>
              <a:gd name="connsiteY169" fmla="*/ 6103534 h 6859115"/>
              <a:gd name="connsiteX170" fmla="*/ 242086 w 5867389"/>
              <a:gd name="connsiteY170" fmla="*/ 6143798 h 6859115"/>
              <a:gd name="connsiteX171" fmla="*/ 215356 w 5867389"/>
              <a:gd name="connsiteY171" fmla="*/ 6184843 h 6859115"/>
              <a:gd name="connsiteX172" fmla="*/ 131705 w 5867389"/>
              <a:gd name="connsiteY172" fmla="*/ 6343910 h 6859115"/>
              <a:gd name="connsiteX173" fmla="*/ 158175 w 5867389"/>
              <a:gd name="connsiteY173" fmla="*/ 6286847 h 6859115"/>
              <a:gd name="connsiteX174" fmla="*/ 172535 w 5867389"/>
              <a:gd name="connsiteY174" fmla="*/ 6258012 h 6859115"/>
              <a:gd name="connsiteX175" fmla="*/ 178158 w 5867389"/>
              <a:gd name="connsiteY175" fmla="*/ 6245543 h 6859115"/>
              <a:gd name="connsiteX176" fmla="*/ 318038 w 5867389"/>
              <a:gd name="connsiteY176" fmla="*/ 6045344 h 6859115"/>
              <a:gd name="connsiteX177" fmla="*/ 406880 w 5867389"/>
              <a:gd name="connsiteY177" fmla="*/ 5961005 h 6859115"/>
              <a:gd name="connsiteX178" fmla="*/ 508178 w 5867389"/>
              <a:gd name="connsiteY178" fmla="*/ 5891732 h 6859115"/>
              <a:gd name="connsiteX179" fmla="*/ 738629 w 5867389"/>
              <a:gd name="connsiteY179" fmla="*/ 5811636 h 6859115"/>
              <a:gd name="connsiteX180" fmla="*/ 982662 w 5867389"/>
              <a:gd name="connsiteY180" fmla="*/ 5817004 h 6859115"/>
              <a:gd name="connsiteX181" fmla="*/ 658611 w 5867389"/>
              <a:gd name="connsiteY181" fmla="*/ 5828175 h 6859115"/>
              <a:gd name="connsiteX182" fmla="*/ 872973 w 5867389"/>
              <a:gd name="connsiteY182" fmla="*/ 5803929 h 6859115"/>
              <a:gd name="connsiteX183" fmla="*/ 1154116 w 5867389"/>
              <a:gd name="connsiteY183" fmla="*/ 5859174 h 6859115"/>
              <a:gd name="connsiteX184" fmla="*/ 1438634 w 5867389"/>
              <a:gd name="connsiteY184" fmla="*/ 5973128 h 6859115"/>
              <a:gd name="connsiteX185" fmla="*/ 1688117 w 5867389"/>
              <a:gd name="connsiteY185" fmla="*/ 6090891 h 685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5867389" h="6859115">
                <a:moveTo>
                  <a:pt x="1688117" y="6090891"/>
                </a:moveTo>
                <a:cubicBezTo>
                  <a:pt x="1809225" y="6148301"/>
                  <a:pt x="1933706" y="6206144"/>
                  <a:pt x="2063984" y="6257579"/>
                </a:cubicBezTo>
                <a:cubicBezTo>
                  <a:pt x="2196182" y="6310815"/>
                  <a:pt x="2332403" y="6353461"/>
                  <a:pt x="2471340" y="6385127"/>
                </a:cubicBezTo>
                <a:cubicBezTo>
                  <a:pt x="2759343" y="6450737"/>
                  <a:pt x="3058679" y="6448096"/>
                  <a:pt x="3345481" y="6377421"/>
                </a:cubicBezTo>
                <a:cubicBezTo>
                  <a:pt x="3489530" y="6342126"/>
                  <a:pt x="3629791" y="6292821"/>
                  <a:pt x="3764255" y="6230216"/>
                </a:cubicBezTo>
                <a:cubicBezTo>
                  <a:pt x="3897327" y="6168165"/>
                  <a:pt x="4025338" y="6095784"/>
                  <a:pt x="4147129" y="6013739"/>
                </a:cubicBezTo>
                <a:cubicBezTo>
                  <a:pt x="4388740" y="5851727"/>
                  <a:pt x="4601804" y="5661141"/>
                  <a:pt x="4786494" y="5464666"/>
                </a:cubicBezTo>
                <a:cubicBezTo>
                  <a:pt x="5012464" y="5224471"/>
                  <a:pt x="5210614" y="4959503"/>
                  <a:pt x="5377155" y="4674784"/>
                </a:cubicBezTo>
                <a:cubicBezTo>
                  <a:pt x="5460279" y="4529207"/>
                  <a:pt x="5533004" y="4377933"/>
                  <a:pt x="5594803" y="4222086"/>
                </a:cubicBezTo>
                <a:lnTo>
                  <a:pt x="5617382" y="4163204"/>
                </a:lnTo>
                <a:cubicBezTo>
                  <a:pt x="5624994" y="4143548"/>
                  <a:pt x="5632780" y="4123979"/>
                  <a:pt x="5639181" y="4103976"/>
                </a:cubicBezTo>
                <a:lnTo>
                  <a:pt x="5679406" y="3984221"/>
                </a:lnTo>
                <a:lnTo>
                  <a:pt x="5714873" y="3862994"/>
                </a:lnTo>
                <a:lnTo>
                  <a:pt x="5719285" y="3847840"/>
                </a:lnTo>
                <a:lnTo>
                  <a:pt x="5723092" y="3832514"/>
                </a:lnTo>
                <a:lnTo>
                  <a:pt x="5730791" y="3801860"/>
                </a:lnTo>
                <a:lnTo>
                  <a:pt x="5746016" y="3740554"/>
                </a:lnTo>
                <a:cubicBezTo>
                  <a:pt x="5823214" y="3412747"/>
                  <a:pt x="5856985" y="3076194"/>
                  <a:pt x="5846449" y="2739563"/>
                </a:cubicBezTo>
                <a:lnTo>
                  <a:pt x="5844892" y="2676958"/>
                </a:lnTo>
                <a:cubicBezTo>
                  <a:pt x="5843681" y="2656176"/>
                  <a:pt x="5842383" y="2635394"/>
                  <a:pt x="5841172" y="2614613"/>
                </a:cubicBezTo>
                <a:lnTo>
                  <a:pt x="5837279" y="2552354"/>
                </a:lnTo>
                <a:lnTo>
                  <a:pt x="5835290" y="2521181"/>
                </a:lnTo>
                <a:lnTo>
                  <a:pt x="5832262" y="2490182"/>
                </a:lnTo>
                <a:cubicBezTo>
                  <a:pt x="5828110" y="2448878"/>
                  <a:pt x="5824390" y="2407660"/>
                  <a:pt x="5819892" y="2366530"/>
                </a:cubicBezTo>
                <a:cubicBezTo>
                  <a:pt x="5815393" y="2325399"/>
                  <a:pt x="5808905" y="2284528"/>
                  <a:pt x="5803456" y="2243657"/>
                </a:cubicBezTo>
                <a:cubicBezTo>
                  <a:pt x="5779139" y="2081949"/>
                  <a:pt x="5746509" y="1921600"/>
                  <a:pt x="5705704" y="1763251"/>
                </a:cubicBezTo>
                <a:cubicBezTo>
                  <a:pt x="5706656" y="1763251"/>
                  <a:pt x="5733299" y="1867679"/>
                  <a:pt x="5708040" y="1762645"/>
                </a:cubicBezTo>
                <a:lnTo>
                  <a:pt x="5670150" y="1625138"/>
                </a:lnTo>
                <a:cubicBezTo>
                  <a:pt x="5658472" y="1585480"/>
                  <a:pt x="5647486" y="1551796"/>
                  <a:pt x="5638576" y="1522701"/>
                </a:cubicBezTo>
                <a:cubicBezTo>
                  <a:pt x="5621275" y="1464426"/>
                  <a:pt x="5607347" y="1426412"/>
                  <a:pt x="5598783" y="1400781"/>
                </a:cubicBezTo>
                <a:cubicBezTo>
                  <a:pt x="5590219" y="1375150"/>
                  <a:pt x="5585980" y="1362335"/>
                  <a:pt x="5584077" y="1355754"/>
                </a:cubicBezTo>
                <a:cubicBezTo>
                  <a:pt x="5582174" y="1349173"/>
                  <a:pt x="5582606" y="1349173"/>
                  <a:pt x="5582952" y="1349000"/>
                </a:cubicBezTo>
                <a:cubicBezTo>
                  <a:pt x="5583299" y="1348827"/>
                  <a:pt x="5584769" y="1353762"/>
                  <a:pt x="5587710" y="1361902"/>
                </a:cubicBezTo>
                <a:cubicBezTo>
                  <a:pt x="5590651" y="1370041"/>
                  <a:pt x="5594803" y="1381558"/>
                  <a:pt x="5599562" y="1395066"/>
                </a:cubicBezTo>
                <a:cubicBezTo>
                  <a:pt x="5604319" y="1408574"/>
                  <a:pt x="5609856" y="1424161"/>
                  <a:pt x="5615652" y="1440267"/>
                </a:cubicBezTo>
                <a:cubicBezTo>
                  <a:pt x="5618420" y="1448320"/>
                  <a:pt x="5621361" y="1456546"/>
                  <a:pt x="5624302" y="1464772"/>
                </a:cubicBezTo>
                <a:cubicBezTo>
                  <a:pt x="5627243" y="1472998"/>
                  <a:pt x="5629579" y="1481311"/>
                  <a:pt x="5632088" y="1489364"/>
                </a:cubicBezTo>
                <a:cubicBezTo>
                  <a:pt x="5652417" y="1553787"/>
                  <a:pt x="5668766" y="1605396"/>
                  <a:pt x="5652849" y="1553701"/>
                </a:cubicBezTo>
                <a:cubicBezTo>
                  <a:pt x="5659017" y="1573097"/>
                  <a:pt x="5665367" y="1593299"/>
                  <a:pt x="5671880" y="1614314"/>
                </a:cubicBezTo>
                <a:cubicBezTo>
                  <a:pt x="5677676" y="1635269"/>
                  <a:pt x="5683732" y="1656657"/>
                  <a:pt x="5689787" y="1678478"/>
                </a:cubicBezTo>
                <a:cubicBezTo>
                  <a:pt x="5701812" y="1721774"/>
                  <a:pt x="5715133" y="1766628"/>
                  <a:pt x="5725168" y="1811135"/>
                </a:cubicBezTo>
                <a:cubicBezTo>
                  <a:pt x="5730618" y="1833303"/>
                  <a:pt x="5735895" y="1855297"/>
                  <a:pt x="5741172" y="1876771"/>
                </a:cubicBezTo>
                <a:cubicBezTo>
                  <a:pt x="5746448" y="1898246"/>
                  <a:pt x="5751725" y="1919288"/>
                  <a:pt x="5755704" y="1939810"/>
                </a:cubicBezTo>
                <a:lnTo>
                  <a:pt x="5778888" y="2051512"/>
                </a:lnTo>
                <a:cubicBezTo>
                  <a:pt x="5782608" y="2068051"/>
                  <a:pt x="5784943" y="2083464"/>
                  <a:pt x="5787539" y="2097405"/>
                </a:cubicBezTo>
                <a:cubicBezTo>
                  <a:pt x="5790134" y="2111346"/>
                  <a:pt x="5792124" y="2123382"/>
                  <a:pt x="5793940" y="2134293"/>
                </a:cubicBezTo>
                <a:cubicBezTo>
                  <a:pt x="5797660" y="2155508"/>
                  <a:pt x="5800169" y="2169622"/>
                  <a:pt x="5801033" y="2174644"/>
                </a:cubicBezTo>
                <a:cubicBezTo>
                  <a:pt x="5802850" y="2184602"/>
                  <a:pt x="5798525" y="2157932"/>
                  <a:pt x="5785030" y="2077835"/>
                </a:cubicBezTo>
                <a:cubicBezTo>
                  <a:pt x="5780445" y="2051165"/>
                  <a:pt x="5770497" y="2004839"/>
                  <a:pt x="5759078" y="1948555"/>
                </a:cubicBezTo>
                <a:cubicBezTo>
                  <a:pt x="5753715" y="1920327"/>
                  <a:pt x="5746016" y="1889933"/>
                  <a:pt x="5738403" y="1858328"/>
                </a:cubicBezTo>
                <a:cubicBezTo>
                  <a:pt x="5730791" y="1826722"/>
                  <a:pt x="5722659" y="1793904"/>
                  <a:pt x="5714701" y="1760999"/>
                </a:cubicBezTo>
                <a:cubicBezTo>
                  <a:pt x="5706742" y="1728095"/>
                  <a:pt x="5696534" y="1695883"/>
                  <a:pt x="5687884" y="1664537"/>
                </a:cubicBezTo>
                <a:cubicBezTo>
                  <a:pt x="5683498" y="1648838"/>
                  <a:pt x="5679233" y="1633538"/>
                  <a:pt x="5675081" y="1618644"/>
                </a:cubicBezTo>
                <a:cubicBezTo>
                  <a:pt x="5670756" y="1603750"/>
                  <a:pt x="5665998" y="1589549"/>
                  <a:pt x="5661759" y="1575781"/>
                </a:cubicBezTo>
                <a:cubicBezTo>
                  <a:pt x="5644458" y="1521056"/>
                  <a:pt x="5630963" y="1475682"/>
                  <a:pt x="5622140" y="1450138"/>
                </a:cubicBezTo>
                <a:cubicBezTo>
                  <a:pt x="5604838" y="1398790"/>
                  <a:pt x="5614267" y="1424161"/>
                  <a:pt x="5623783" y="1449445"/>
                </a:cubicBezTo>
                <a:cubicBezTo>
                  <a:pt x="5628801" y="1462088"/>
                  <a:pt x="5632953" y="1474903"/>
                  <a:pt x="5634251" y="1478107"/>
                </a:cubicBezTo>
                <a:cubicBezTo>
                  <a:pt x="5635548" y="1481311"/>
                  <a:pt x="5634251" y="1474557"/>
                  <a:pt x="5625600" y="1448926"/>
                </a:cubicBezTo>
                <a:cubicBezTo>
                  <a:pt x="5616949" y="1423295"/>
                  <a:pt x="5605271" y="1391516"/>
                  <a:pt x="5592901" y="1356360"/>
                </a:cubicBezTo>
                <a:cubicBezTo>
                  <a:pt x="5586499" y="1339042"/>
                  <a:pt x="5580530" y="1320338"/>
                  <a:pt x="5573177" y="1301808"/>
                </a:cubicBezTo>
                <a:lnTo>
                  <a:pt x="5551118" y="1245437"/>
                </a:lnTo>
                <a:cubicBezTo>
                  <a:pt x="5543765" y="1226560"/>
                  <a:pt x="5536326" y="1207684"/>
                  <a:pt x="5529059" y="1189153"/>
                </a:cubicBezTo>
                <a:lnTo>
                  <a:pt x="5518246" y="1161704"/>
                </a:lnTo>
                <a:lnTo>
                  <a:pt x="5507000" y="1135726"/>
                </a:lnTo>
                <a:cubicBezTo>
                  <a:pt x="5492294" y="1101090"/>
                  <a:pt x="5478886" y="1070437"/>
                  <a:pt x="5468246" y="1045585"/>
                </a:cubicBezTo>
                <a:cubicBezTo>
                  <a:pt x="5426204" y="945919"/>
                  <a:pt x="5513229" y="1144126"/>
                  <a:pt x="5470409" y="1044633"/>
                </a:cubicBezTo>
                <a:cubicBezTo>
                  <a:pt x="5395529" y="875365"/>
                  <a:pt x="5311315" y="710383"/>
                  <a:pt x="5218157" y="550458"/>
                </a:cubicBezTo>
                <a:cubicBezTo>
                  <a:pt x="5111254" y="367232"/>
                  <a:pt x="4993087" y="190825"/>
                  <a:pt x="4864349" y="22254"/>
                </a:cubicBezTo>
                <a:cubicBezTo>
                  <a:pt x="4863657" y="21017"/>
                  <a:pt x="4862878" y="19830"/>
                  <a:pt x="4862013" y="18704"/>
                </a:cubicBezTo>
                <a:lnTo>
                  <a:pt x="4856563" y="11170"/>
                </a:lnTo>
                <a:lnTo>
                  <a:pt x="4851114" y="3550"/>
                </a:lnTo>
                <a:cubicBezTo>
                  <a:pt x="4850231" y="2440"/>
                  <a:pt x="4849444" y="1252"/>
                  <a:pt x="4848778" y="0"/>
                </a:cubicBezTo>
                <a:cubicBezTo>
                  <a:pt x="4848778" y="0"/>
                  <a:pt x="4849902" y="1212"/>
                  <a:pt x="4852497" y="4503"/>
                </a:cubicBezTo>
                <a:lnTo>
                  <a:pt x="4865473" y="21128"/>
                </a:lnTo>
                <a:cubicBezTo>
                  <a:pt x="4877584" y="37494"/>
                  <a:pt x="4897827" y="64424"/>
                  <a:pt x="4930180" y="107719"/>
                </a:cubicBezTo>
                <a:cubicBezTo>
                  <a:pt x="5070475" y="299405"/>
                  <a:pt x="5197310" y="500605"/>
                  <a:pt x="5309767" y="709872"/>
                </a:cubicBezTo>
                <a:cubicBezTo>
                  <a:pt x="5422562" y="919812"/>
                  <a:pt x="5519578" y="1137874"/>
                  <a:pt x="5599994" y="1362248"/>
                </a:cubicBezTo>
                <a:cubicBezTo>
                  <a:pt x="5681033" y="1587151"/>
                  <a:pt x="5744658" y="1817959"/>
                  <a:pt x="5790307" y="2052638"/>
                </a:cubicBezTo>
                <a:cubicBezTo>
                  <a:pt x="5835471" y="2287992"/>
                  <a:pt x="5860852" y="2526723"/>
                  <a:pt x="5866172" y="2766320"/>
                </a:cubicBezTo>
                <a:cubicBezTo>
                  <a:pt x="5868681" y="2826241"/>
                  <a:pt x="5866605" y="2886162"/>
                  <a:pt x="5866172" y="2946169"/>
                </a:cubicBezTo>
                <a:cubicBezTo>
                  <a:pt x="5866172" y="2976130"/>
                  <a:pt x="5864096" y="3006090"/>
                  <a:pt x="5862799" y="3036051"/>
                </a:cubicBezTo>
                <a:lnTo>
                  <a:pt x="5858214" y="3125759"/>
                </a:lnTo>
                <a:lnTo>
                  <a:pt x="5850428" y="3215467"/>
                </a:lnTo>
                <a:cubicBezTo>
                  <a:pt x="5847747" y="3245341"/>
                  <a:pt x="5845584" y="3275301"/>
                  <a:pt x="5841778" y="3305002"/>
                </a:cubicBezTo>
                <a:lnTo>
                  <a:pt x="5830099" y="3394191"/>
                </a:lnTo>
                <a:lnTo>
                  <a:pt x="5827245" y="3416531"/>
                </a:lnTo>
                <a:cubicBezTo>
                  <a:pt x="5826293" y="3423978"/>
                  <a:pt x="5824909" y="3431338"/>
                  <a:pt x="5823698" y="3438698"/>
                </a:cubicBezTo>
                <a:lnTo>
                  <a:pt x="5816345" y="3483206"/>
                </a:lnTo>
                <a:cubicBezTo>
                  <a:pt x="5811328" y="3512734"/>
                  <a:pt x="5806829" y="3542434"/>
                  <a:pt x="5801379" y="3571962"/>
                </a:cubicBezTo>
                <a:lnTo>
                  <a:pt x="5783127" y="3660198"/>
                </a:lnTo>
                <a:lnTo>
                  <a:pt x="5773957" y="3704359"/>
                </a:lnTo>
                <a:cubicBezTo>
                  <a:pt x="5770756" y="3718993"/>
                  <a:pt x="5766864" y="3733540"/>
                  <a:pt x="5763317" y="3747655"/>
                </a:cubicBezTo>
                <a:lnTo>
                  <a:pt x="5741604" y="3835804"/>
                </a:lnTo>
                <a:cubicBezTo>
                  <a:pt x="5738144" y="3850438"/>
                  <a:pt x="5733818" y="3864812"/>
                  <a:pt x="5729580" y="3879100"/>
                </a:cubicBezTo>
                <a:lnTo>
                  <a:pt x="5716950" y="3922395"/>
                </a:lnTo>
                <a:lnTo>
                  <a:pt x="5704320" y="3965691"/>
                </a:lnTo>
                <a:cubicBezTo>
                  <a:pt x="5700081" y="3980151"/>
                  <a:pt x="5695669" y="3994612"/>
                  <a:pt x="5690998" y="4008986"/>
                </a:cubicBezTo>
                <a:lnTo>
                  <a:pt x="5662105" y="4094365"/>
                </a:lnTo>
                <a:cubicBezTo>
                  <a:pt x="5657261" y="4108652"/>
                  <a:pt x="5652762" y="4122940"/>
                  <a:pt x="5647486" y="4137054"/>
                </a:cubicBezTo>
                <a:lnTo>
                  <a:pt x="5631309" y="4179137"/>
                </a:lnTo>
                <a:cubicBezTo>
                  <a:pt x="5546508" y="4404412"/>
                  <a:pt x="5438392" y="4620188"/>
                  <a:pt x="5308729" y="4822941"/>
                </a:cubicBezTo>
                <a:cubicBezTo>
                  <a:pt x="5178962" y="5025633"/>
                  <a:pt x="5033131" y="5217553"/>
                  <a:pt x="4872653" y="5396866"/>
                </a:cubicBezTo>
                <a:cubicBezTo>
                  <a:pt x="4712384" y="5576481"/>
                  <a:pt x="4536648" y="5741636"/>
                  <a:pt x="4347477" y="5890434"/>
                </a:cubicBezTo>
                <a:cubicBezTo>
                  <a:pt x="4252476" y="5964295"/>
                  <a:pt x="4153479" y="6032867"/>
                  <a:pt x="4050935" y="6095827"/>
                </a:cubicBezTo>
                <a:cubicBezTo>
                  <a:pt x="3948607" y="6159203"/>
                  <a:pt x="3842041" y="6215452"/>
                  <a:pt x="3731988" y="6264160"/>
                </a:cubicBezTo>
                <a:cubicBezTo>
                  <a:pt x="3621884" y="6312790"/>
                  <a:pt x="3508189" y="6352855"/>
                  <a:pt x="3391934" y="6384002"/>
                </a:cubicBezTo>
                <a:lnTo>
                  <a:pt x="3348076" y="6394999"/>
                </a:lnTo>
                <a:cubicBezTo>
                  <a:pt x="3333456" y="6398549"/>
                  <a:pt x="3319010" y="6402792"/>
                  <a:pt x="3304131" y="6405303"/>
                </a:cubicBezTo>
                <a:lnTo>
                  <a:pt x="3215635" y="6422621"/>
                </a:lnTo>
                <a:lnTo>
                  <a:pt x="3126275" y="6435436"/>
                </a:lnTo>
                <a:cubicBezTo>
                  <a:pt x="3111482" y="6437948"/>
                  <a:pt x="3096431" y="6438987"/>
                  <a:pt x="3081465" y="6440286"/>
                </a:cubicBezTo>
                <a:lnTo>
                  <a:pt x="3036482" y="6444182"/>
                </a:lnTo>
                <a:cubicBezTo>
                  <a:pt x="2796342" y="6464445"/>
                  <a:pt x="2553866" y="6432406"/>
                  <a:pt x="2323674" y="6365471"/>
                </a:cubicBezTo>
                <a:cubicBezTo>
                  <a:pt x="2093483" y="6298536"/>
                  <a:pt x="1873844" y="6198957"/>
                  <a:pt x="1659051" y="6096000"/>
                </a:cubicBezTo>
                <a:cubicBezTo>
                  <a:pt x="1551264" y="6044738"/>
                  <a:pt x="1444084" y="5992611"/>
                  <a:pt x="1334740" y="5946198"/>
                </a:cubicBezTo>
                <a:cubicBezTo>
                  <a:pt x="1280069" y="5923078"/>
                  <a:pt x="1224878" y="5901171"/>
                  <a:pt x="1168736" y="5882467"/>
                </a:cubicBezTo>
                <a:cubicBezTo>
                  <a:pt x="1140708" y="5872769"/>
                  <a:pt x="1112334" y="5864456"/>
                  <a:pt x="1083960" y="5856490"/>
                </a:cubicBezTo>
                <a:cubicBezTo>
                  <a:pt x="1055586" y="5848523"/>
                  <a:pt x="1026693" y="5841856"/>
                  <a:pt x="997454" y="5836487"/>
                </a:cubicBezTo>
                <a:cubicBezTo>
                  <a:pt x="968587" y="5830868"/>
                  <a:pt x="939452" y="5826702"/>
                  <a:pt x="910170" y="5824018"/>
                </a:cubicBezTo>
                <a:cubicBezTo>
                  <a:pt x="895551" y="5822373"/>
                  <a:pt x="880845" y="5821853"/>
                  <a:pt x="866225" y="5820988"/>
                </a:cubicBezTo>
                <a:cubicBezTo>
                  <a:pt x="851606" y="5820121"/>
                  <a:pt x="836813" y="5820121"/>
                  <a:pt x="822194" y="5820988"/>
                </a:cubicBezTo>
                <a:cubicBezTo>
                  <a:pt x="763562" y="5822122"/>
                  <a:pt x="705356" y="5831240"/>
                  <a:pt x="649182" y="5848091"/>
                </a:cubicBezTo>
                <a:cubicBezTo>
                  <a:pt x="621205" y="5856706"/>
                  <a:pt x="593812" y="5867114"/>
                  <a:pt x="567175" y="5879263"/>
                </a:cubicBezTo>
                <a:cubicBezTo>
                  <a:pt x="540622" y="5891611"/>
                  <a:pt x="514852" y="5905578"/>
                  <a:pt x="490012" y="5921087"/>
                </a:cubicBezTo>
                <a:cubicBezTo>
                  <a:pt x="465151" y="5936595"/>
                  <a:pt x="441234" y="5953567"/>
                  <a:pt x="418385" y="5971915"/>
                </a:cubicBezTo>
                <a:cubicBezTo>
                  <a:pt x="395673" y="5990437"/>
                  <a:pt x="373986" y="6010180"/>
                  <a:pt x="353419" y="6031057"/>
                </a:cubicBezTo>
                <a:cubicBezTo>
                  <a:pt x="332658" y="6051752"/>
                  <a:pt x="313626" y="6074353"/>
                  <a:pt x="294941" y="6096779"/>
                </a:cubicBezTo>
                <a:cubicBezTo>
                  <a:pt x="276256" y="6119207"/>
                  <a:pt x="259214" y="6143365"/>
                  <a:pt x="243038" y="6168044"/>
                </a:cubicBezTo>
                <a:cubicBezTo>
                  <a:pt x="210604" y="6217115"/>
                  <a:pt x="181890" y="6268550"/>
                  <a:pt x="157137" y="6321916"/>
                </a:cubicBezTo>
                <a:cubicBezTo>
                  <a:pt x="108219" y="6429150"/>
                  <a:pt x="69916" y="6540921"/>
                  <a:pt x="42777" y="6655638"/>
                </a:cubicBezTo>
                <a:cubicBezTo>
                  <a:pt x="17258" y="6760326"/>
                  <a:pt x="8174" y="6820160"/>
                  <a:pt x="2984" y="6845185"/>
                </a:cubicBezTo>
                <a:cubicBezTo>
                  <a:pt x="-2206" y="6870210"/>
                  <a:pt x="-130" y="6859992"/>
                  <a:pt x="5406" y="6826741"/>
                </a:cubicBezTo>
                <a:cubicBezTo>
                  <a:pt x="10943" y="6793490"/>
                  <a:pt x="21237" y="6737033"/>
                  <a:pt x="37067" y="6669752"/>
                </a:cubicBezTo>
                <a:cubicBezTo>
                  <a:pt x="54414" y="6594799"/>
                  <a:pt x="76048" y="6520902"/>
                  <a:pt x="101860" y="6448425"/>
                </a:cubicBezTo>
                <a:cubicBezTo>
                  <a:pt x="83781" y="6499081"/>
                  <a:pt x="75908" y="6524885"/>
                  <a:pt x="67863" y="6550603"/>
                </a:cubicBezTo>
                <a:cubicBezTo>
                  <a:pt x="59818" y="6576320"/>
                  <a:pt x="52206" y="6602557"/>
                  <a:pt x="39317" y="6654512"/>
                </a:cubicBezTo>
                <a:cubicBezTo>
                  <a:pt x="39240" y="6653680"/>
                  <a:pt x="39240" y="6652832"/>
                  <a:pt x="39317" y="6652000"/>
                </a:cubicBezTo>
                <a:cubicBezTo>
                  <a:pt x="39317" y="6650269"/>
                  <a:pt x="40268" y="6647844"/>
                  <a:pt x="40874" y="6644554"/>
                </a:cubicBezTo>
                <a:cubicBezTo>
                  <a:pt x="42517" y="6637886"/>
                  <a:pt x="44853" y="6628101"/>
                  <a:pt x="48054" y="6615026"/>
                </a:cubicBezTo>
                <a:cubicBezTo>
                  <a:pt x="54715" y="6589049"/>
                  <a:pt x="65355" y="6549736"/>
                  <a:pt x="81531" y="6498301"/>
                </a:cubicBezTo>
                <a:cubicBezTo>
                  <a:pt x="102322" y="6434086"/>
                  <a:pt x="127200" y="6371264"/>
                  <a:pt x="156013" y="6310226"/>
                </a:cubicBezTo>
                <a:cubicBezTo>
                  <a:pt x="195806" y="6224475"/>
                  <a:pt x="246547" y="6144258"/>
                  <a:pt x="306965" y="6071582"/>
                </a:cubicBezTo>
                <a:cubicBezTo>
                  <a:pt x="237957" y="6154804"/>
                  <a:pt x="181290" y="6247543"/>
                  <a:pt x="138712" y="6346941"/>
                </a:cubicBezTo>
                <a:cubicBezTo>
                  <a:pt x="96324" y="6446260"/>
                  <a:pt x="137328" y="6346335"/>
                  <a:pt x="136982" y="6346075"/>
                </a:cubicBezTo>
                <a:cubicBezTo>
                  <a:pt x="156912" y="6300684"/>
                  <a:pt x="179442" y="6256479"/>
                  <a:pt x="204456" y="6213677"/>
                </a:cubicBezTo>
                <a:cubicBezTo>
                  <a:pt x="214923" y="6196359"/>
                  <a:pt x="223660" y="6181812"/>
                  <a:pt x="230408" y="6171940"/>
                </a:cubicBezTo>
                <a:cubicBezTo>
                  <a:pt x="237155" y="6162069"/>
                  <a:pt x="239923" y="6156441"/>
                  <a:pt x="239923" y="6156441"/>
                </a:cubicBezTo>
                <a:lnTo>
                  <a:pt x="238626" y="6155488"/>
                </a:lnTo>
                <a:cubicBezTo>
                  <a:pt x="223401" y="6177915"/>
                  <a:pt x="205667" y="6206750"/>
                  <a:pt x="187414" y="6239222"/>
                </a:cubicBezTo>
                <a:cubicBezTo>
                  <a:pt x="169162" y="6271693"/>
                  <a:pt x="151342" y="6308494"/>
                  <a:pt x="134905" y="6345382"/>
                </a:cubicBezTo>
                <a:cubicBezTo>
                  <a:pt x="106006" y="6411451"/>
                  <a:pt x="81275" y="6479269"/>
                  <a:pt x="60856" y="6548438"/>
                </a:cubicBezTo>
                <a:cubicBezTo>
                  <a:pt x="76341" y="6496483"/>
                  <a:pt x="94248" y="6445481"/>
                  <a:pt x="109127" y="6407641"/>
                </a:cubicBezTo>
                <a:cubicBezTo>
                  <a:pt x="116653" y="6388851"/>
                  <a:pt x="122881" y="6373005"/>
                  <a:pt x="127639" y="6362267"/>
                </a:cubicBezTo>
                <a:cubicBezTo>
                  <a:pt x="132397" y="6351530"/>
                  <a:pt x="134905" y="6344949"/>
                  <a:pt x="134905" y="6344949"/>
                </a:cubicBezTo>
                <a:lnTo>
                  <a:pt x="133435" y="6344343"/>
                </a:lnTo>
                <a:cubicBezTo>
                  <a:pt x="157248" y="6289453"/>
                  <a:pt x="185032" y="6236373"/>
                  <a:pt x="216567" y="6185535"/>
                </a:cubicBezTo>
                <a:cubicBezTo>
                  <a:pt x="225217" y="6171681"/>
                  <a:pt x="233868" y="6158345"/>
                  <a:pt x="243297" y="6144578"/>
                </a:cubicBezTo>
                <a:cubicBezTo>
                  <a:pt x="252726" y="6130810"/>
                  <a:pt x="262328" y="6117475"/>
                  <a:pt x="272796" y="6104313"/>
                </a:cubicBezTo>
                <a:cubicBezTo>
                  <a:pt x="293308" y="6077470"/>
                  <a:pt x="315376" y="6051848"/>
                  <a:pt x="338886" y="6027593"/>
                </a:cubicBezTo>
                <a:cubicBezTo>
                  <a:pt x="362362" y="6003227"/>
                  <a:pt x="387385" y="5980410"/>
                  <a:pt x="413800" y="5959273"/>
                </a:cubicBezTo>
                <a:cubicBezTo>
                  <a:pt x="439593" y="5938777"/>
                  <a:pt x="466666" y="5919944"/>
                  <a:pt x="494856" y="5902902"/>
                </a:cubicBezTo>
                <a:cubicBezTo>
                  <a:pt x="521753" y="5886892"/>
                  <a:pt x="549668" y="5872665"/>
                  <a:pt x="578421" y="5860300"/>
                </a:cubicBezTo>
                <a:cubicBezTo>
                  <a:pt x="592088" y="5853979"/>
                  <a:pt x="606189" y="5849389"/>
                  <a:pt x="619511" y="5844021"/>
                </a:cubicBezTo>
                <a:cubicBezTo>
                  <a:pt x="632833" y="5838652"/>
                  <a:pt x="646414" y="5834842"/>
                  <a:pt x="659649" y="5831551"/>
                </a:cubicBezTo>
                <a:lnTo>
                  <a:pt x="659649" y="5830426"/>
                </a:lnTo>
                <a:cubicBezTo>
                  <a:pt x="646414" y="5833630"/>
                  <a:pt x="633179" y="5838565"/>
                  <a:pt x="619424" y="5842809"/>
                </a:cubicBezTo>
                <a:cubicBezTo>
                  <a:pt x="605670" y="5847052"/>
                  <a:pt x="591915" y="5852680"/>
                  <a:pt x="578247" y="5859001"/>
                </a:cubicBezTo>
                <a:cubicBezTo>
                  <a:pt x="549430" y="5871349"/>
                  <a:pt x="521457" y="5885576"/>
                  <a:pt x="494510" y="5901604"/>
                </a:cubicBezTo>
                <a:cubicBezTo>
                  <a:pt x="436909" y="5936084"/>
                  <a:pt x="384166" y="5978107"/>
                  <a:pt x="337675" y="6026554"/>
                </a:cubicBezTo>
                <a:cubicBezTo>
                  <a:pt x="314163" y="6050904"/>
                  <a:pt x="292094" y="6076604"/>
                  <a:pt x="271585" y="6103534"/>
                </a:cubicBezTo>
                <a:cubicBezTo>
                  <a:pt x="261117" y="6116695"/>
                  <a:pt x="251775" y="6130463"/>
                  <a:pt x="242086" y="6143798"/>
                </a:cubicBezTo>
                <a:cubicBezTo>
                  <a:pt x="232397" y="6157134"/>
                  <a:pt x="223660" y="6170988"/>
                  <a:pt x="215356" y="6184843"/>
                </a:cubicBezTo>
                <a:cubicBezTo>
                  <a:pt x="183692" y="6235784"/>
                  <a:pt x="155736" y="6288942"/>
                  <a:pt x="131705" y="6343910"/>
                </a:cubicBezTo>
                <a:cubicBezTo>
                  <a:pt x="142691" y="6319059"/>
                  <a:pt x="151255" y="6300615"/>
                  <a:pt x="158175" y="6286847"/>
                </a:cubicBezTo>
                <a:cubicBezTo>
                  <a:pt x="165096" y="6273078"/>
                  <a:pt x="169421" y="6263986"/>
                  <a:pt x="172535" y="6258012"/>
                </a:cubicBezTo>
                <a:cubicBezTo>
                  <a:pt x="178764" y="6245889"/>
                  <a:pt x="178504" y="6245716"/>
                  <a:pt x="178158" y="6245543"/>
                </a:cubicBezTo>
                <a:cubicBezTo>
                  <a:pt x="216584" y="6173430"/>
                  <a:pt x="263549" y="6106209"/>
                  <a:pt x="318038" y="6045344"/>
                </a:cubicBezTo>
                <a:cubicBezTo>
                  <a:pt x="345526" y="6015072"/>
                  <a:pt x="375222" y="5986879"/>
                  <a:pt x="406880" y="5961005"/>
                </a:cubicBezTo>
                <a:cubicBezTo>
                  <a:pt x="438687" y="5935166"/>
                  <a:pt x="472568" y="5911995"/>
                  <a:pt x="508178" y="5891732"/>
                </a:cubicBezTo>
                <a:cubicBezTo>
                  <a:pt x="579299" y="5850809"/>
                  <a:pt x="657476" y="5823637"/>
                  <a:pt x="738629" y="5811636"/>
                </a:cubicBezTo>
                <a:cubicBezTo>
                  <a:pt x="819751" y="5800596"/>
                  <a:pt x="902099" y="5802405"/>
                  <a:pt x="982662" y="5817004"/>
                </a:cubicBezTo>
                <a:cubicBezTo>
                  <a:pt x="875827" y="5798301"/>
                  <a:pt x="763889" y="5798214"/>
                  <a:pt x="658611" y="5828175"/>
                </a:cubicBezTo>
                <a:cubicBezTo>
                  <a:pt x="728274" y="5808484"/>
                  <a:pt x="800677" y="5800301"/>
                  <a:pt x="872973" y="5803929"/>
                </a:cubicBezTo>
                <a:cubicBezTo>
                  <a:pt x="959478" y="5807479"/>
                  <a:pt x="1057403" y="5827741"/>
                  <a:pt x="1154116" y="5859174"/>
                </a:cubicBezTo>
                <a:cubicBezTo>
                  <a:pt x="1251037" y="5891741"/>
                  <a:pt x="1346029" y="5929780"/>
                  <a:pt x="1438634" y="5973128"/>
                </a:cubicBezTo>
                <a:cubicBezTo>
                  <a:pt x="1529638" y="6014865"/>
                  <a:pt x="1614760" y="6056255"/>
                  <a:pt x="1688117" y="6090891"/>
                </a:cubicBezTo>
                <a:close/>
              </a:path>
            </a:pathLst>
          </a:custGeom>
          <a:solidFill>
            <a:srgbClr val="FFCF59"/>
          </a:solidFill>
          <a:ln w="864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79" b="0" i="0" u="none" strike="noStrike" kern="1200" cap="none" spc="0" normalizeH="0" baseline="0" noProof="0">
              <a:ln>
                <a:noFill/>
              </a:ln>
              <a:solidFill>
                <a:srgbClr val="1E345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0D9B776-DBA8-D44E-8F1D-865E7A67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339" y="1373043"/>
            <a:ext cx="3163345" cy="2809580"/>
          </a:xfrm>
        </p:spPr>
        <p:txBody>
          <a:bodyPr>
            <a:normAutofit/>
          </a:bodyPr>
          <a:lstStyle>
            <a:lvl1pPr algn="ctr">
              <a:defRPr sz="3508">
                <a:highlight>
                  <a:srgbClr val="FFFFFF"/>
                </a:highlight>
              </a:defRPr>
            </a:lvl1pPr>
          </a:lstStyle>
          <a:p>
            <a:r>
              <a:rPr lang="en-GB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73282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AB4E934B-DF65-C643-B29B-9CF5E905F286}"/>
              </a:ext>
            </a:extLst>
          </p:cNvPr>
          <p:cNvSpPr/>
          <p:nvPr userDrawn="1"/>
        </p:nvSpPr>
        <p:spPr>
          <a:xfrm>
            <a:off x="3575685" y="3687817"/>
            <a:ext cx="7125169" cy="4598774"/>
          </a:xfrm>
          <a:custGeom>
            <a:avLst/>
            <a:gdLst>
              <a:gd name="connsiteX0" fmla="*/ 6171301 w 8124914"/>
              <a:gd name="connsiteY0" fmla="*/ 808 h 4171924"/>
              <a:gd name="connsiteX1" fmla="*/ 6634979 w 8124914"/>
              <a:gd name="connsiteY1" fmla="*/ 15382 h 4171924"/>
              <a:gd name="connsiteX2" fmla="*/ 7090314 w 8124914"/>
              <a:gd name="connsiteY2" fmla="*/ 86474 h 4171924"/>
              <a:gd name="connsiteX3" fmla="*/ 7201617 w 8124914"/>
              <a:gd name="connsiteY3" fmla="*/ 114022 h 4171924"/>
              <a:gd name="connsiteX4" fmla="*/ 7257003 w 8124914"/>
              <a:gd name="connsiteY4" fmla="*/ 128063 h 4171924"/>
              <a:gd name="connsiteX5" fmla="*/ 7311679 w 8124914"/>
              <a:gd name="connsiteY5" fmla="*/ 144769 h 4171924"/>
              <a:gd name="connsiteX6" fmla="*/ 7420675 w 8124914"/>
              <a:gd name="connsiteY6" fmla="*/ 178893 h 4171924"/>
              <a:gd name="connsiteX7" fmla="*/ 7527186 w 8124914"/>
              <a:gd name="connsiteY7" fmla="*/ 218349 h 4171924"/>
              <a:gd name="connsiteX8" fmla="*/ 7525410 w 8124914"/>
              <a:gd name="connsiteY8" fmla="*/ 222793 h 4171924"/>
              <a:gd name="connsiteX9" fmla="*/ 7560914 w 8124914"/>
              <a:gd name="connsiteY9" fmla="*/ 235767 h 4171924"/>
              <a:gd name="connsiteX10" fmla="*/ 7594110 w 8124914"/>
              <a:gd name="connsiteY10" fmla="*/ 249985 h 4171924"/>
              <a:gd name="connsiteX11" fmla="*/ 7657129 w 8124914"/>
              <a:gd name="connsiteY11" fmla="*/ 277711 h 4171924"/>
              <a:gd name="connsiteX12" fmla="*/ 7715888 w 8124914"/>
              <a:gd name="connsiteY12" fmla="*/ 302949 h 4171924"/>
              <a:gd name="connsiteX13" fmla="*/ 7769143 w 8124914"/>
              <a:gd name="connsiteY13" fmla="*/ 330319 h 4171924"/>
              <a:gd name="connsiteX14" fmla="*/ 7865180 w 8124914"/>
              <a:gd name="connsiteY14" fmla="*/ 379372 h 4171924"/>
              <a:gd name="connsiteX15" fmla="*/ 7945064 w 8124914"/>
              <a:gd name="connsiteY15" fmla="*/ 427359 h 4171924"/>
              <a:gd name="connsiteX16" fmla="*/ 8012343 w 8124914"/>
              <a:gd name="connsiteY16" fmla="*/ 467349 h 4171924"/>
              <a:gd name="connsiteX17" fmla="*/ 8065598 w 8124914"/>
              <a:gd name="connsiteY17" fmla="*/ 504139 h 4171924"/>
              <a:gd name="connsiteX18" fmla="*/ 8124914 w 8124914"/>
              <a:gd name="connsiteY18" fmla="*/ 543992 h 4171924"/>
              <a:gd name="connsiteX19" fmla="*/ 8124914 w 8124914"/>
              <a:gd name="connsiteY19" fmla="*/ 550028 h 4171924"/>
              <a:gd name="connsiteX20" fmla="*/ 8075983 w 8124914"/>
              <a:gd name="connsiteY20" fmla="*/ 517291 h 4171924"/>
              <a:gd name="connsiteX21" fmla="*/ 7995479 w 8124914"/>
              <a:gd name="connsiteY21" fmla="*/ 464505 h 4171924"/>
              <a:gd name="connsiteX22" fmla="*/ 7867666 w 8124914"/>
              <a:gd name="connsiteY22" fmla="*/ 391813 h 4171924"/>
              <a:gd name="connsiteX23" fmla="*/ 7851334 w 8124914"/>
              <a:gd name="connsiteY23" fmla="*/ 383282 h 4171924"/>
              <a:gd name="connsiteX24" fmla="*/ 7886838 w 8124914"/>
              <a:gd name="connsiteY24" fmla="*/ 403544 h 4171924"/>
              <a:gd name="connsiteX25" fmla="*/ 7848401 w 8124914"/>
              <a:gd name="connsiteY25" fmla="*/ 384333 h 4171924"/>
              <a:gd name="connsiteX26" fmla="*/ 7846897 w 8124914"/>
              <a:gd name="connsiteY26" fmla="*/ 383460 h 4171924"/>
              <a:gd name="connsiteX27" fmla="*/ 7772693 w 8124914"/>
              <a:gd name="connsiteY27" fmla="*/ 345782 h 4171924"/>
              <a:gd name="connsiteX28" fmla="*/ 7733640 w 8124914"/>
              <a:gd name="connsiteY28" fmla="*/ 326054 h 4171924"/>
              <a:gd name="connsiteX29" fmla="*/ 7697523 w 8124914"/>
              <a:gd name="connsiteY29" fmla="*/ 308926 h 4171924"/>
              <a:gd name="connsiteX30" fmla="*/ 7664741 w 8124914"/>
              <a:gd name="connsiteY30" fmla="*/ 292542 h 4171924"/>
              <a:gd name="connsiteX31" fmla="*/ 7614150 w 8124914"/>
              <a:gd name="connsiteY31" fmla="*/ 272457 h 4171924"/>
              <a:gd name="connsiteX32" fmla="*/ 7608666 w 8124914"/>
              <a:gd name="connsiteY32" fmla="*/ 270069 h 4171924"/>
              <a:gd name="connsiteX33" fmla="*/ 7565707 w 8124914"/>
              <a:gd name="connsiteY33" fmla="*/ 252296 h 4171924"/>
              <a:gd name="connsiteX34" fmla="*/ 7521683 w 8124914"/>
              <a:gd name="connsiteY34" fmla="*/ 235589 h 4171924"/>
              <a:gd name="connsiteX35" fmla="*/ 7516285 w 8124914"/>
              <a:gd name="connsiteY35" fmla="*/ 233604 h 4171924"/>
              <a:gd name="connsiteX36" fmla="*/ 7433989 w 8124914"/>
              <a:gd name="connsiteY36" fmla="*/ 200932 h 4171924"/>
              <a:gd name="connsiteX37" fmla="*/ 7373810 w 8124914"/>
              <a:gd name="connsiteY37" fmla="*/ 181026 h 4171924"/>
              <a:gd name="connsiteX38" fmla="*/ 7314342 w 8124914"/>
              <a:gd name="connsiteY38" fmla="*/ 163253 h 4171924"/>
              <a:gd name="connsiteX39" fmla="*/ 7255938 w 8124914"/>
              <a:gd name="connsiteY39" fmla="*/ 145480 h 4171924"/>
              <a:gd name="connsiteX40" fmla="*/ 7198422 w 8124914"/>
              <a:gd name="connsiteY40" fmla="*/ 131084 h 4171924"/>
              <a:gd name="connsiteX41" fmla="*/ 7089603 w 8124914"/>
              <a:gd name="connsiteY41" fmla="*/ 104069 h 4171924"/>
              <a:gd name="connsiteX42" fmla="*/ 6990193 w 8124914"/>
              <a:gd name="connsiteY42" fmla="*/ 82564 h 4171924"/>
              <a:gd name="connsiteX43" fmla="*/ 6945636 w 8124914"/>
              <a:gd name="connsiteY43" fmla="*/ 73678 h 4171924"/>
              <a:gd name="connsiteX44" fmla="*/ 6904807 w 8124914"/>
              <a:gd name="connsiteY44" fmla="*/ 67279 h 4171924"/>
              <a:gd name="connsiteX45" fmla="*/ 6835930 w 8124914"/>
              <a:gd name="connsiteY45" fmla="*/ 56793 h 4171924"/>
              <a:gd name="connsiteX46" fmla="*/ 6786935 w 8124914"/>
              <a:gd name="connsiteY46" fmla="*/ 49506 h 4171924"/>
              <a:gd name="connsiteX47" fmla="*/ 6761372 w 8124914"/>
              <a:gd name="connsiteY47" fmla="*/ 46840 h 4171924"/>
              <a:gd name="connsiteX48" fmla="*/ 6788709 w 8124914"/>
              <a:gd name="connsiteY48" fmla="*/ 50395 h 4171924"/>
              <a:gd name="connsiteX49" fmla="*/ 6941553 w 8124914"/>
              <a:gd name="connsiteY49" fmla="*/ 74566 h 4171924"/>
              <a:gd name="connsiteX50" fmla="*/ 7040786 w 8124914"/>
              <a:gd name="connsiteY50" fmla="*/ 94827 h 4171924"/>
              <a:gd name="connsiteX51" fmla="*/ 7106823 w 8124914"/>
              <a:gd name="connsiteY51" fmla="*/ 108690 h 4171924"/>
              <a:gd name="connsiteX52" fmla="*/ 7180670 w 8124914"/>
              <a:gd name="connsiteY52" fmla="*/ 127530 h 4171924"/>
              <a:gd name="connsiteX53" fmla="*/ 7261263 w 8124914"/>
              <a:gd name="connsiteY53" fmla="*/ 148324 h 4171924"/>
              <a:gd name="connsiteX54" fmla="*/ 7345939 w 8124914"/>
              <a:gd name="connsiteY54" fmla="*/ 174628 h 4171924"/>
              <a:gd name="connsiteX55" fmla="*/ 7433545 w 8124914"/>
              <a:gd name="connsiteY55" fmla="*/ 203176 h 4171924"/>
              <a:gd name="connsiteX56" fmla="*/ 7516285 w 8124914"/>
              <a:gd name="connsiteY56" fmla="*/ 233604 h 4171924"/>
              <a:gd name="connsiteX57" fmla="*/ 7614150 w 8124914"/>
              <a:gd name="connsiteY57" fmla="*/ 272457 h 4171924"/>
              <a:gd name="connsiteX58" fmla="*/ 7693165 w 8124914"/>
              <a:gd name="connsiteY58" fmla="*/ 306859 h 4171924"/>
              <a:gd name="connsiteX59" fmla="*/ 7697523 w 8124914"/>
              <a:gd name="connsiteY59" fmla="*/ 308926 h 4171924"/>
              <a:gd name="connsiteX60" fmla="*/ 7848401 w 8124914"/>
              <a:gd name="connsiteY60" fmla="*/ 384333 h 4171924"/>
              <a:gd name="connsiteX61" fmla="*/ 7971181 w 8124914"/>
              <a:gd name="connsiteY61" fmla="*/ 455641 h 4171924"/>
              <a:gd name="connsiteX62" fmla="*/ 8056190 w 8124914"/>
              <a:gd name="connsiteY62" fmla="*/ 510359 h 4171924"/>
              <a:gd name="connsiteX63" fmla="*/ 8052284 w 8124914"/>
              <a:gd name="connsiteY63" fmla="*/ 516402 h 4171924"/>
              <a:gd name="connsiteX64" fmla="*/ 8124914 w 8124914"/>
              <a:gd name="connsiteY64" fmla="*/ 568031 h 4171924"/>
              <a:gd name="connsiteX65" fmla="*/ 8124914 w 8124914"/>
              <a:gd name="connsiteY65" fmla="*/ 580956 h 4171924"/>
              <a:gd name="connsiteX66" fmla="*/ 8046928 w 8124914"/>
              <a:gd name="connsiteY66" fmla="*/ 526596 h 4171924"/>
              <a:gd name="connsiteX67" fmla="*/ 7611507 w 8124914"/>
              <a:gd name="connsiteY67" fmla="*/ 293529 h 4171924"/>
              <a:gd name="connsiteX68" fmla="*/ 6980252 w 8124914"/>
              <a:gd name="connsiteY68" fmla="*/ 103181 h 4171924"/>
              <a:gd name="connsiteX69" fmla="*/ 6322370 w 8124914"/>
              <a:gd name="connsiteY69" fmla="*/ 39020 h 4171924"/>
              <a:gd name="connsiteX70" fmla="*/ 5660759 w 8124914"/>
              <a:gd name="connsiteY70" fmla="*/ 80076 h 4171924"/>
              <a:gd name="connsiteX71" fmla="*/ 5332883 w 8124914"/>
              <a:gd name="connsiteY71" fmla="*/ 133395 h 4171924"/>
              <a:gd name="connsiteX72" fmla="*/ 5008379 w 8124914"/>
              <a:gd name="connsiteY72" fmla="*/ 204487 h 4171924"/>
              <a:gd name="connsiteX73" fmla="*/ 4687781 w 8124914"/>
              <a:gd name="connsiteY73" fmla="*/ 293351 h 4171924"/>
              <a:gd name="connsiteX74" fmla="*/ 4371977 w 8124914"/>
              <a:gd name="connsiteY74" fmla="*/ 397679 h 4171924"/>
              <a:gd name="connsiteX75" fmla="*/ 4062029 w 8124914"/>
              <a:gd name="connsiteY75" fmla="*/ 516224 h 4171924"/>
              <a:gd name="connsiteX76" fmla="*/ 3908653 w 8124914"/>
              <a:gd name="connsiteY76" fmla="*/ 580918 h 4171924"/>
              <a:gd name="connsiteX77" fmla="*/ 3758118 w 8124914"/>
              <a:gd name="connsiteY77" fmla="*/ 652010 h 4171924"/>
              <a:gd name="connsiteX78" fmla="*/ 3609713 w 8124914"/>
              <a:gd name="connsiteY78" fmla="*/ 727189 h 4171924"/>
              <a:gd name="connsiteX79" fmla="*/ 3536220 w 8124914"/>
              <a:gd name="connsiteY79" fmla="*/ 765934 h 4171924"/>
              <a:gd name="connsiteX80" fmla="*/ 3499296 w 8124914"/>
              <a:gd name="connsiteY80" fmla="*/ 785307 h 4171924"/>
              <a:gd name="connsiteX81" fmla="*/ 3463793 w 8124914"/>
              <a:gd name="connsiteY81" fmla="*/ 806101 h 4171924"/>
              <a:gd name="connsiteX82" fmla="*/ 3320181 w 8124914"/>
              <a:gd name="connsiteY82" fmla="*/ 890167 h 4171924"/>
              <a:gd name="connsiteX83" fmla="*/ 3249173 w 8124914"/>
              <a:gd name="connsiteY83" fmla="*/ 934422 h 4171924"/>
              <a:gd name="connsiteX84" fmla="*/ 3179231 w 8124914"/>
              <a:gd name="connsiteY84" fmla="*/ 979565 h 4171924"/>
              <a:gd name="connsiteX85" fmla="*/ 3109466 w 8124914"/>
              <a:gd name="connsiteY85" fmla="*/ 1024709 h 4171924"/>
              <a:gd name="connsiteX86" fmla="*/ 3041300 w 8124914"/>
              <a:gd name="connsiteY86" fmla="*/ 1072696 h 4171924"/>
              <a:gd name="connsiteX87" fmla="*/ 2905853 w 8124914"/>
              <a:gd name="connsiteY87" fmla="*/ 1169380 h 4171924"/>
              <a:gd name="connsiteX88" fmla="*/ 2773957 w 8124914"/>
              <a:gd name="connsiteY88" fmla="*/ 1271220 h 4171924"/>
              <a:gd name="connsiteX89" fmla="*/ 2741116 w 8124914"/>
              <a:gd name="connsiteY89" fmla="*/ 1296635 h 4171924"/>
              <a:gd name="connsiteX90" fmla="*/ 2708986 w 8124914"/>
              <a:gd name="connsiteY90" fmla="*/ 1323294 h 4171924"/>
              <a:gd name="connsiteX91" fmla="*/ 2645079 w 8124914"/>
              <a:gd name="connsiteY91" fmla="*/ 1376613 h 4171924"/>
              <a:gd name="connsiteX92" fmla="*/ 2394246 w 8124914"/>
              <a:gd name="connsiteY92" fmla="*/ 1596109 h 4171924"/>
              <a:gd name="connsiteX93" fmla="*/ 2154419 w 8124914"/>
              <a:gd name="connsiteY93" fmla="*/ 1827158 h 4171924"/>
              <a:gd name="connsiteX94" fmla="*/ 1921871 w 8124914"/>
              <a:gd name="connsiteY94" fmla="*/ 2066737 h 4171924"/>
              <a:gd name="connsiteX95" fmla="*/ 1808435 w 8124914"/>
              <a:gd name="connsiteY95" fmla="*/ 2189371 h 4171924"/>
              <a:gd name="connsiteX96" fmla="*/ 1696067 w 8124914"/>
              <a:gd name="connsiteY96" fmla="*/ 2313781 h 4171924"/>
              <a:gd name="connsiteX97" fmla="*/ 1255112 w 8124914"/>
              <a:gd name="connsiteY97" fmla="*/ 2816223 h 4171924"/>
              <a:gd name="connsiteX98" fmla="*/ 373733 w 8124914"/>
              <a:gd name="connsiteY98" fmla="*/ 3823416 h 4171924"/>
              <a:gd name="connsiteX99" fmla="*/ 48661 w 8124914"/>
              <a:gd name="connsiteY99" fmla="*/ 4171924 h 4171924"/>
              <a:gd name="connsiteX100" fmla="*/ 0 w 8124914"/>
              <a:gd name="connsiteY100" fmla="*/ 4171924 h 4171924"/>
              <a:gd name="connsiteX101" fmla="*/ 50295 w 8124914"/>
              <a:gd name="connsiteY101" fmla="*/ 4118625 h 4171924"/>
              <a:gd name="connsiteX102" fmla="*/ 324383 w 8124914"/>
              <a:gd name="connsiteY102" fmla="*/ 3822705 h 4171924"/>
              <a:gd name="connsiteX103" fmla="*/ 589063 w 8124914"/>
              <a:gd name="connsiteY103" fmla="*/ 3526430 h 4171924"/>
              <a:gd name="connsiteX104" fmla="*/ 1095167 w 8124914"/>
              <a:gd name="connsiteY104" fmla="*/ 2943833 h 4171924"/>
              <a:gd name="connsiteX105" fmla="*/ 1696067 w 8124914"/>
              <a:gd name="connsiteY105" fmla="*/ 2255841 h 4171924"/>
              <a:gd name="connsiteX106" fmla="*/ 2343476 w 8124914"/>
              <a:gd name="connsiteY106" fmla="*/ 1590422 h 4171924"/>
              <a:gd name="connsiteX107" fmla="*/ 3073963 w 8124914"/>
              <a:gd name="connsiteY107" fmla="*/ 1001248 h 4171924"/>
              <a:gd name="connsiteX108" fmla="*/ 3898357 w 8124914"/>
              <a:gd name="connsiteY108" fmla="*/ 542706 h 4171924"/>
              <a:gd name="connsiteX109" fmla="*/ 4785948 w 8124914"/>
              <a:gd name="connsiteY109" fmla="*/ 222793 h 4171924"/>
              <a:gd name="connsiteX110" fmla="*/ 5706026 w 8124914"/>
              <a:gd name="connsiteY110" fmla="*/ 36354 h 4171924"/>
              <a:gd name="connsiteX111" fmla="*/ 6171301 w 8124914"/>
              <a:gd name="connsiteY111" fmla="*/ 808 h 4171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8124914" h="4171924">
                <a:moveTo>
                  <a:pt x="6171301" y="808"/>
                </a:moveTo>
                <a:cubicBezTo>
                  <a:pt x="6326008" y="-2083"/>
                  <a:pt x="6480769" y="2781"/>
                  <a:pt x="6634979" y="15382"/>
                </a:cubicBezTo>
                <a:cubicBezTo>
                  <a:pt x="6788017" y="30082"/>
                  <a:pt x="6940061" y="53821"/>
                  <a:pt x="7090314" y="86474"/>
                </a:cubicBezTo>
                <a:cubicBezTo>
                  <a:pt x="7127592" y="94650"/>
                  <a:pt x="7164516" y="104247"/>
                  <a:pt x="7201617" y="114022"/>
                </a:cubicBezTo>
                <a:lnTo>
                  <a:pt x="7257003" y="128063"/>
                </a:lnTo>
                <a:lnTo>
                  <a:pt x="7311679" y="144769"/>
                </a:lnTo>
                <a:cubicBezTo>
                  <a:pt x="7347182" y="156322"/>
                  <a:pt x="7384638" y="166808"/>
                  <a:pt x="7420675" y="178893"/>
                </a:cubicBezTo>
                <a:lnTo>
                  <a:pt x="7527186" y="218349"/>
                </a:lnTo>
                <a:cubicBezTo>
                  <a:pt x="7527186" y="219771"/>
                  <a:pt x="7336176" y="152234"/>
                  <a:pt x="7525410" y="222793"/>
                </a:cubicBezTo>
                <a:lnTo>
                  <a:pt x="7560914" y="235767"/>
                </a:lnTo>
                <a:cubicBezTo>
                  <a:pt x="7572275" y="240210"/>
                  <a:pt x="7583281" y="245364"/>
                  <a:pt x="7594110" y="249985"/>
                </a:cubicBezTo>
                <a:lnTo>
                  <a:pt x="7657129" y="277711"/>
                </a:lnTo>
                <a:lnTo>
                  <a:pt x="7715888" y="302949"/>
                </a:lnTo>
                <a:lnTo>
                  <a:pt x="7769143" y="330319"/>
                </a:lnTo>
                <a:lnTo>
                  <a:pt x="7865180" y="379372"/>
                </a:lnTo>
                <a:lnTo>
                  <a:pt x="7945064" y="427359"/>
                </a:lnTo>
                <a:lnTo>
                  <a:pt x="8012343" y="467349"/>
                </a:lnTo>
                <a:lnTo>
                  <a:pt x="8065598" y="504139"/>
                </a:lnTo>
                <a:lnTo>
                  <a:pt x="8124914" y="543992"/>
                </a:lnTo>
                <a:lnTo>
                  <a:pt x="8124914" y="550028"/>
                </a:lnTo>
                <a:lnTo>
                  <a:pt x="8075983" y="517291"/>
                </a:lnTo>
                <a:cubicBezTo>
                  <a:pt x="8049533" y="499563"/>
                  <a:pt x="8022018" y="481301"/>
                  <a:pt x="7995479" y="464505"/>
                </a:cubicBezTo>
                <a:lnTo>
                  <a:pt x="7867666" y="391813"/>
                </a:lnTo>
                <a:cubicBezTo>
                  <a:pt x="7862482" y="388485"/>
                  <a:pt x="7857014" y="385629"/>
                  <a:pt x="7851334" y="383282"/>
                </a:cubicBezTo>
                <a:cubicBezTo>
                  <a:pt x="7853819" y="384349"/>
                  <a:pt x="7864825" y="390392"/>
                  <a:pt x="7886838" y="403544"/>
                </a:cubicBezTo>
                <a:lnTo>
                  <a:pt x="7848401" y="384333"/>
                </a:lnTo>
                <a:lnTo>
                  <a:pt x="7846897" y="383460"/>
                </a:lnTo>
                <a:lnTo>
                  <a:pt x="7772693" y="345782"/>
                </a:lnTo>
                <a:lnTo>
                  <a:pt x="7733640" y="326054"/>
                </a:lnTo>
                <a:lnTo>
                  <a:pt x="7697523" y="308926"/>
                </a:lnTo>
                <a:lnTo>
                  <a:pt x="7664741" y="292542"/>
                </a:lnTo>
                <a:lnTo>
                  <a:pt x="7614150" y="272457"/>
                </a:lnTo>
                <a:lnTo>
                  <a:pt x="7608666" y="270069"/>
                </a:lnTo>
                <a:lnTo>
                  <a:pt x="7565707" y="252296"/>
                </a:lnTo>
                <a:cubicBezTo>
                  <a:pt x="7551150" y="246253"/>
                  <a:pt x="7536240" y="241277"/>
                  <a:pt x="7521683" y="235589"/>
                </a:cubicBezTo>
                <a:lnTo>
                  <a:pt x="7516285" y="233604"/>
                </a:lnTo>
                <a:lnTo>
                  <a:pt x="7433989" y="200932"/>
                </a:lnTo>
                <a:cubicBezTo>
                  <a:pt x="7414107" y="193290"/>
                  <a:pt x="7393870" y="187069"/>
                  <a:pt x="7373810" y="181026"/>
                </a:cubicBezTo>
                <a:lnTo>
                  <a:pt x="7314342" y="163253"/>
                </a:lnTo>
                <a:lnTo>
                  <a:pt x="7255938" y="145480"/>
                </a:lnTo>
                <a:lnTo>
                  <a:pt x="7198422" y="131084"/>
                </a:lnTo>
                <a:cubicBezTo>
                  <a:pt x="7160610" y="121665"/>
                  <a:pt x="7124397" y="111889"/>
                  <a:pt x="7089603" y="104069"/>
                </a:cubicBezTo>
                <a:lnTo>
                  <a:pt x="6990193" y="82564"/>
                </a:lnTo>
                <a:lnTo>
                  <a:pt x="6945636" y="73678"/>
                </a:lnTo>
                <a:lnTo>
                  <a:pt x="6904807" y="67279"/>
                </a:lnTo>
                <a:lnTo>
                  <a:pt x="6835930" y="56793"/>
                </a:lnTo>
                <a:lnTo>
                  <a:pt x="6786935" y="49506"/>
                </a:lnTo>
                <a:lnTo>
                  <a:pt x="6761372" y="46840"/>
                </a:lnTo>
                <a:cubicBezTo>
                  <a:pt x="6751963" y="46840"/>
                  <a:pt x="6759774" y="46840"/>
                  <a:pt x="6788709" y="50395"/>
                </a:cubicBezTo>
                <a:lnTo>
                  <a:pt x="6941553" y="74566"/>
                </a:lnTo>
                <a:lnTo>
                  <a:pt x="7040786" y="94827"/>
                </a:lnTo>
                <a:cubicBezTo>
                  <a:pt x="7061201" y="99271"/>
                  <a:pt x="7083390" y="103181"/>
                  <a:pt x="7106823" y="108690"/>
                </a:cubicBezTo>
                <a:lnTo>
                  <a:pt x="7180670" y="127530"/>
                </a:lnTo>
                <a:cubicBezTo>
                  <a:pt x="7206588" y="134283"/>
                  <a:pt x="7233925" y="140682"/>
                  <a:pt x="7261263" y="148324"/>
                </a:cubicBezTo>
                <a:lnTo>
                  <a:pt x="7345939" y="174628"/>
                </a:lnTo>
                <a:cubicBezTo>
                  <a:pt x="7375053" y="182804"/>
                  <a:pt x="7404255" y="192668"/>
                  <a:pt x="7433545" y="203176"/>
                </a:cubicBezTo>
                <a:lnTo>
                  <a:pt x="7516285" y="233604"/>
                </a:lnTo>
                <a:lnTo>
                  <a:pt x="7614150" y="272457"/>
                </a:lnTo>
                <a:lnTo>
                  <a:pt x="7693165" y="306859"/>
                </a:lnTo>
                <a:lnTo>
                  <a:pt x="7697523" y="308926"/>
                </a:lnTo>
                <a:lnTo>
                  <a:pt x="7848401" y="384333"/>
                </a:lnTo>
                <a:lnTo>
                  <a:pt x="7971181" y="455641"/>
                </a:lnTo>
                <a:cubicBezTo>
                  <a:pt x="8006839" y="476946"/>
                  <a:pt x="8035952" y="495341"/>
                  <a:pt x="8056190" y="510359"/>
                </a:cubicBezTo>
                <a:cubicBezTo>
                  <a:pt x="8221815" y="624284"/>
                  <a:pt x="7887015" y="403721"/>
                  <a:pt x="8052284" y="516402"/>
                </a:cubicBezTo>
                <a:lnTo>
                  <a:pt x="8124914" y="568031"/>
                </a:lnTo>
                <a:lnTo>
                  <a:pt x="8124914" y="580956"/>
                </a:lnTo>
                <a:lnTo>
                  <a:pt x="8046928" y="526596"/>
                </a:lnTo>
                <a:cubicBezTo>
                  <a:pt x="7908982" y="436335"/>
                  <a:pt x="7763285" y="358329"/>
                  <a:pt x="7611507" y="293529"/>
                </a:cubicBezTo>
                <a:cubicBezTo>
                  <a:pt x="7408515" y="207606"/>
                  <a:pt x="7196878" y="143789"/>
                  <a:pt x="6980252" y="103181"/>
                </a:cubicBezTo>
                <a:cubicBezTo>
                  <a:pt x="6763254" y="62517"/>
                  <a:pt x="6543114" y="41047"/>
                  <a:pt x="6322370" y="39020"/>
                </a:cubicBezTo>
                <a:cubicBezTo>
                  <a:pt x="6101146" y="37494"/>
                  <a:pt x="5880101" y="51211"/>
                  <a:pt x="5660759" y="80076"/>
                </a:cubicBezTo>
                <a:cubicBezTo>
                  <a:pt x="5550875" y="93761"/>
                  <a:pt x="5441701" y="112423"/>
                  <a:pt x="5332883" y="133395"/>
                </a:cubicBezTo>
                <a:cubicBezTo>
                  <a:pt x="5224064" y="154367"/>
                  <a:pt x="5115778" y="177649"/>
                  <a:pt x="5008379" y="204487"/>
                </a:cubicBezTo>
                <a:cubicBezTo>
                  <a:pt x="4900981" y="231324"/>
                  <a:pt x="4793937" y="260471"/>
                  <a:pt x="4687781" y="293351"/>
                </a:cubicBezTo>
                <a:cubicBezTo>
                  <a:pt x="4581626" y="326231"/>
                  <a:pt x="4476358" y="360178"/>
                  <a:pt x="4371977" y="397679"/>
                </a:cubicBezTo>
                <a:cubicBezTo>
                  <a:pt x="4267596" y="435180"/>
                  <a:pt x="4163925" y="473569"/>
                  <a:pt x="4062029" y="516224"/>
                </a:cubicBezTo>
                <a:cubicBezTo>
                  <a:pt x="4010904" y="537907"/>
                  <a:pt x="3959069" y="557991"/>
                  <a:pt x="3908653" y="580918"/>
                </a:cubicBezTo>
                <a:lnTo>
                  <a:pt x="3758118" y="652010"/>
                </a:lnTo>
                <a:cubicBezTo>
                  <a:pt x="3707525" y="674581"/>
                  <a:pt x="3658885" y="701596"/>
                  <a:pt x="3609713" y="727189"/>
                </a:cubicBezTo>
                <a:lnTo>
                  <a:pt x="3536220" y="765934"/>
                </a:lnTo>
                <a:lnTo>
                  <a:pt x="3499296" y="785307"/>
                </a:lnTo>
                <a:cubicBezTo>
                  <a:pt x="3487225" y="792061"/>
                  <a:pt x="3475332" y="799170"/>
                  <a:pt x="3463793" y="806101"/>
                </a:cubicBezTo>
                <a:lnTo>
                  <a:pt x="3320181" y="890167"/>
                </a:lnTo>
                <a:cubicBezTo>
                  <a:pt x="3296038" y="903852"/>
                  <a:pt x="3272961" y="919315"/>
                  <a:pt x="3249173" y="934422"/>
                </a:cubicBezTo>
                <a:lnTo>
                  <a:pt x="3179231" y="979565"/>
                </a:lnTo>
                <a:lnTo>
                  <a:pt x="3109466" y="1024709"/>
                </a:lnTo>
                <a:cubicBezTo>
                  <a:pt x="3086389" y="1040171"/>
                  <a:pt x="3064022" y="1056700"/>
                  <a:pt x="3041300" y="1072696"/>
                </a:cubicBezTo>
                <a:cubicBezTo>
                  <a:pt x="2996210" y="1105042"/>
                  <a:pt x="2950411" y="1136323"/>
                  <a:pt x="2905853" y="1169380"/>
                </a:cubicBezTo>
                <a:lnTo>
                  <a:pt x="2773957" y="1271220"/>
                </a:lnTo>
                <a:lnTo>
                  <a:pt x="2741116" y="1296635"/>
                </a:lnTo>
                <a:lnTo>
                  <a:pt x="2708986" y="1323294"/>
                </a:lnTo>
                <a:lnTo>
                  <a:pt x="2645079" y="1376613"/>
                </a:lnTo>
                <a:cubicBezTo>
                  <a:pt x="2558628" y="1446461"/>
                  <a:pt x="2477324" y="1522351"/>
                  <a:pt x="2394246" y="1596109"/>
                </a:cubicBezTo>
                <a:cubicBezTo>
                  <a:pt x="2313830" y="1672888"/>
                  <a:pt x="2232171" y="1748246"/>
                  <a:pt x="2154419" y="1827158"/>
                </a:cubicBezTo>
                <a:cubicBezTo>
                  <a:pt x="2076666" y="1906070"/>
                  <a:pt x="1998913" y="1987114"/>
                  <a:pt x="1921871" y="2066737"/>
                </a:cubicBezTo>
                <a:cubicBezTo>
                  <a:pt x="1883703" y="2107259"/>
                  <a:pt x="1846248" y="2148493"/>
                  <a:pt x="1808435" y="2189371"/>
                </a:cubicBezTo>
                <a:cubicBezTo>
                  <a:pt x="1770625" y="2230248"/>
                  <a:pt x="1733169" y="2271304"/>
                  <a:pt x="1696067" y="2313781"/>
                </a:cubicBezTo>
                <a:cubicBezTo>
                  <a:pt x="1546774" y="2478892"/>
                  <a:pt x="1401208" y="2647913"/>
                  <a:pt x="1255112" y="2816223"/>
                </a:cubicBezTo>
                <a:cubicBezTo>
                  <a:pt x="963804" y="3153909"/>
                  <a:pt x="673385" y="3492662"/>
                  <a:pt x="373733" y="3823416"/>
                </a:cubicBezTo>
                <a:lnTo>
                  <a:pt x="48661" y="4171924"/>
                </a:lnTo>
                <a:lnTo>
                  <a:pt x="0" y="4171924"/>
                </a:lnTo>
                <a:lnTo>
                  <a:pt x="50295" y="4118625"/>
                </a:lnTo>
                <a:cubicBezTo>
                  <a:pt x="143848" y="4020874"/>
                  <a:pt x="233671" y="3920635"/>
                  <a:pt x="324383" y="3822705"/>
                </a:cubicBezTo>
                <a:cubicBezTo>
                  <a:pt x="415096" y="3724776"/>
                  <a:pt x="501902" y="3625248"/>
                  <a:pt x="589063" y="3526430"/>
                </a:cubicBezTo>
                <a:cubicBezTo>
                  <a:pt x="763208" y="3329861"/>
                  <a:pt x="931141" y="3134181"/>
                  <a:pt x="1095167" y="2943833"/>
                </a:cubicBezTo>
                <a:cubicBezTo>
                  <a:pt x="1291680" y="2715272"/>
                  <a:pt x="1490146" y="2483869"/>
                  <a:pt x="1696067" y="2255841"/>
                </a:cubicBezTo>
                <a:cubicBezTo>
                  <a:pt x="1901988" y="2027814"/>
                  <a:pt x="2115542" y="1802986"/>
                  <a:pt x="2343476" y="1590422"/>
                </a:cubicBezTo>
                <a:cubicBezTo>
                  <a:pt x="2571604" y="1375671"/>
                  <a:pt x="2815816" y="1178706"/>
                  <a:pt x="3073963" y="1001248"/>
                </a:cubicBezTo>
                <a:cubicBezTo>
                  <a:pt x="3334329" y="823734"/>
                  <a:pt x="3610263" y="670257"/>
                  <a:pt x="3898357" y="542706"/>
                </a:cubicBezTo>
                <a:cubicBezTo>
                  <a:pt x="4186612" y="415999"/>
                  <a:pt x="4483174" y="309112"/>
                  <a:pt x="4785948" y="222793"/>
                </a:cubicBezTo>
                <a:cubicBezTo>
                  <a:pt x="5087286" y="136586"/>
                  <a:pt x="5394926" y="74247"/>
                  <a:pt x="5706026" y="36354"/>
                </a:cubicBezTo>
                <a:cubicBezTo>
                  <a:pt x="5861053" y="17633"/>
                  <a:pt x="6016151" y="5785"/>
                  <a:pt x="6171301" y="808"/>
                </a:cubicBezTo>
                <a:close/>
              </a:path>
            </a:pathLst>
          </a:custGeom>
          <a:solidFill>
            <a:srgbClr val="F2F6F9"/>
          </a:solidFill>
          <a:ln w="1774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ángulo 311">
            <a:extLst>
              <a:ext uri="{FF2B5EF4-FFF2-40B4-BE49-F238E27FC236}">
                <a16:creationId xmlns:a16="http://schemas.microsoft.com/office/drawing/2014/main" id="{658653B2-2340-4D47-8177-18F33EF70C60}"/>
              </a:ext>
            </a:extLst>
          </p:cNvPr>
          <p:cNvSpPr/>
          <p:nvPr userDrawn="1"/>
        </p:nvSpPr>
        <p:spPr>
          <a:xfrm>
            <a:off x="2983301" y="0"/>
            <a:ext cx="5712678" cy="7568199"/>
          </a:xfrm>
          <a:prstGeom prst="rect">
            <a:avLst/>
          </a:prstGeom>
          <a:solidFill>
            <a:srgbClr val="F2F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3DE44A8-3D86-5C44-B29B-A3670FABCC29}"/>
              </a:ext>
            </a:extLst>
          </p:cNvPr>
          <p:cNvGrpSpPr/>
          <p:nvPr userDrawn="1"/>
        </p:nvGrpSpPr>
        <p:grpSpPr>
          <a:xfrm>
            <a:off x="55576" y="2136521"/>
            <a:ext cx="371811" cy="370940"/>
            <a:chOff x="778647" y="2313656"/>
            <a:chExt cx="423980" cy="336510"/>
          </a:xfrm>
        </p:grpSpPr>
        <p:sp>
          <p:nvSpPr>
            <p:cNvPr id="10" name="Elipse 79">
              <a:extLst>
                <a:ext uri="{FF2B5EF4-FFF2-40B4-BE49-F238E27FC236}">
                  <a16:creationId xmlns:a16="http://schemas.microsoft.com/office/drawing/2014/main" id="{3BDE752B-6C76-6548-833C-5B2EBD83F4FB}"/>
                </a:ext>
              </a:extLst>
            </p:cNvPr>
            <p:cNvSpPr/>
            <p:nvPr/>
          </p:nvSpPr>
          <p:spPr>
            <a:xfrm>
              <a:off x="961184" y="2408723"/>
              <a:ext cx="241443" cy="241443"/>
            </a:xfrm>
            <a:prstGeom prst="ellipse">
              <a:avLst/>
            </a:prstGeom>
            <a:solidFill>
              <a:srgbClr val="FFC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7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Elipse 80">
              <a:extLst>
                <a:ext uri="{FF2B5EF4-FFF2-40B4-BE49-F238E27FC236}">
                  <a16:creationId xmlns:a16="http://schemas.microsoft.com/office/drawing/2014/main" id="{3E074087-7C2D-704A-A6BD-5456A6DDB135}"/>
                </a:ext>
              </a:extLst>
            </p:cNvPr>
            <p:cNvSpPr/>
            <p:nvPr/>
          </p:nvSpPr>
          <p:spPr>
            <a:xfrm>
              <a:off x="778647" y="2313656"/>
              <a:ext cx="72650" cy="72650"/>
            </a:xfrm>
            <a:prstGeom prst="ellipse">
              <a:avLst/>
            </a:prstGeom>
            <a:solidFill>
              <a:srgbClr val="FFC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7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Freeform 11">
            <a:extLst>
              <a:ext uri="{FF2B5EF4-FFF2-40B4-BE49-F238E27FC236}">
                <a16:creationId xmlns:a16="http://schemas.microsoft.com/office/drawing/2014/main" id="{87B5FA3D-967F-1445-AC2C-08E9FAA1993A}"/>
              </a:ext>
            </a:extLst>
          </p:cNvPr>
          <p:cNvSpPr/>
          <p:nvPr userDrawn="1"/>
        </p:nvSpPr>
        <p:spPr>
          <a:xfrm flipV="1">
            <a:off x="1" y="4421195"/>
            <a:ext cx="6766142" cy="3138480"/>
          </a:xfrm>
          <a:custGeom>
            <a:avLst/>
            <a:gdLst>
              <a:gd name="connsiteX0" fmla="*/ 32208 w 7715511"/>
              <a:gd name="connsiteY0" fmla="*/ 2533039 h 2847172"/>
              <a:gd name="connsiteX1" fmla="*/ 0 w 7715511"/>
              <a:gd name="connsiteY1" fmla="*/ 2504293 h 2847172"/>
              <a:gd name="connsiteX2" fmla="*/ 0 w 7715511"/>
              <a:gd name="connsiteY2" fmla="*/ 2507014 h 2847172"/>
              <a:gd name="connsiteX3" fmla="*/ 942565 w 7715511"/>
              <a:gd name="connsiteY3" fmla="*/ 2846963 h 2847172"/>
              <a:gd name="connsiteX4" fmla="*/ 1034907 w 7715511"/>
              <a:gd name="connsiteY4" fmla="*/ 2844867 h 2847172"/>
              <a:gd name="connsiteX5" fmla="*/ 1393632 w 7715511"/>
              <a:gd name="connsiteY5" fmla="*/ 2807434 h 2847172"/>
              <a:gd name="connsiteX6" fmla="*/ 2048936 w 7715511"/>
              <a:gd name="connsiteY6" fmla="*/ 2650271 h 2847172"/>
              <a:gd name="connsiteX7" fmla="*/ 2650226 w 7715511"/>
              <a:gd name="connsiteY7" fmla="*/ 2448532 h 2847172"/>
              <a:gd name="connsiteX8" fmla="*/ 3796476 w 7715511"/>
              <a:gd name="connsiteY8" fmla="*/ 2007239 h 2847172"/>
              <a:gd name="connsiteX9" fmla="*/ 4878646 w 7715511"/>
              <a:gd name="connsiteY9" fmla="*/ 1526988 h 2847172"/>
              <a:gd name="connsiteX10" fmla="*/ 5890933 w 7715511"/>
              <a:gd name="connsiteY10" fmla="*/ 1010447 h 2847172"/>
              <a:gd name="connsiteX11" fmla="*/ 6852107 w 7715511"/>
              <a:gd name="connsiteY11" fmla="*/ 470666 h 2847172"/>
              <a:gd name="connsiteX12" fmla="*/ 7332987 w 7715511"/>
              <a:gd name="connsiteY12" fmla="*/ 201394 h 2847172"/>
              <a:gd name="connsiteX13" fmla="*/ 7455530 w 7715511"/>
              <a:gd name="connsiteY13" fmla="*/ 134719 h 2847172"/>
              <a:gd name="connsiteX14" fmla="*/ 7579234 w 7715511"/>
              <a:gd name="connsiteY14" fmla="*/ 68996 h 2847172"/>
              <a:gd name="connsiteX15" fmla="*/ 7715511 w 7715511"/>
              <a:gd name="connsiteY15" fmla="*/ 0 h 2847172"/>
              <a:gd name="connsiteX16" fmla="*/ 7655999 w 7715511"/>
              <a:gd name="connsiteY16" fmla="*/ 0 h 2847172"/>
              <a:gd name="connsiteX17" fmla="*/ 7332987 w 7715511"/>
              <a:gd name="connsiteY17" fmla="*/ 170342 h 2847172"/>
              <a:gd name="connsiteX18" fmla="*/ 6677683 w 7715511"/>
              <a:gd name="connsiteY18" fmla="*/ 539055 h 2847172"/>
              <a:gd name="connsiteX19" fmla="*/ 6125756 w 7715511"/>
              <a:gd name="connsiteY19" fmla="*/ 851285 h 2847172"/>
              <a:gd name="connsiteX20" fmla="*/ 5837114 w 7715511"/>
              <a:gd name="connsiteY20" fmla="*/ 1010066 h 2847172"/>
              <a:gd name="connsiteX21" fmla="*/ 5538209 w 7715511"/>
              <a:gd name="connsiteY21" fmla="*/ 1168658 h 2847172"/>
              <a:gd name="connsiteX22" fmla="*/ 5385855 w 7715511"/>
              <a:gd name="connsiteY22" fmla="*/ 1248001 h 2847172"/>
              <a:gd name="connsiteX23" fmla="*/ 5230981 w 7715511"/>
              <a:gd name="connsiteY23" fmla="*/ 1326582 h 2847172"/>
              <a:gd name="connsiteX24" fmla="*/ 5153544 w 7715511"/>
              <a:gd name="connsiteY24" fmla="*/ 1365920 h 2847172"/>
              <a:gd name="connsiteX25" fmla="*/ 5074174 w 7715511"/>
              <a:gd name="connsiteY25" fmla="*/ 1404878 h 2847172"/>
              <a:gd name="connsiteX26" fmla="*/ 4914462 w 7715511"/>
              <a:gd name="connsiteY26" fmla="*/ 1482697 h 2847172"/>
              <a:gd name="connsiteX27" fmla="*/ 4752038 w 7715511"/>
              <a:gd name="connsiteY27" fmla="*/ 1559564 h 2847172"/>
              <a:gd name="connsiteX28" fmla="*/ 4588456 w 7715511"/>
              <a:gd name="connsiteY28" fmla="*/ 1635764 h 2847172"/>
              <a:gd name="connsiteX29" fmla="*/ 4422160 w 7715511"/>
              <a:gd name="connsiteY29" fmla="*/ 1711107 h 2847172"/>
              <a:gd name="connsiteX30" fmla="*/ 4338916 w 7715511"/>
              <a:gd name="connsiteY30" fmla="*/ 1749207 h 2847172"/>
              <a:gd name="connsiteX31" fmla="*/ 4254317 w 7715511"/>
              <a:gd name="connsiteY31" fmla="*/ 1786068 h 2847172"/>
              <a:gd name="connsiteX32" fmla="*/ 2866661 w 7715511"/>
              <a:gd name="connsiteY32" fmla="*/ 2344519 h 2847172"/>
              <a:gd name="connsiteX33" fmla="*/ 2161024 w 7715511"/>
              <a:gd name="connsiteY33" fmla="*/ 2592169 h 2847172"/>
              <a:gd name="connsiteX34" fmla="*/ 1427121 w 7715511"/>
              <a:gd name="connsiteY34" fmla="*/ 2781335 h 2847172"/>
              <a:gd name="connsiteX35" fmla="*/ 887585 w 7715511"/>
              <a:gd name="connsiteY35" fmla="*/ 2827341 h 2847172"/>
              <a:gd name="connsiteX36" fmla="*/ 592554 w 7715511"/>
              <a:gd name="connsiteY36" fmla="*/ 2796290 h 2847172"/>
              <a:gd name="connsiteX37" fmla="*/ 331595 w 7715511"/>
              <a:gd name="connsiteY37" fmla="*/ 2719232 h 2847172"/>
              <a:gd name="connsiteX38" fmla="*/ 130259 w 7715511"/>
              <a:gd name="connsiteY38" fmla="*/ 2612267 h 2847172"/>
              <a:gd name="connsiteX39" fmla="*/ 32208 w 7715511"/>
              <a:gd name="connsiteY39" fmla="*/ 2533039 h 2847172"/>
              <a:gd name="connsiteX40" fmla="*/ 96963 w 7715511"/>
              <a:gd name="connsiteY40" fmla="*/ 2590835 h 2847172"/>
              <a:gd name="connsiteX41" fmla="*/ 0 w 7715511"/>
              <a:gd name="connsiteY41" fmla="*/ 2508876 h 2847172"/>
              <a:gd name="connsiteX42" fmla="*/ 0 w 7715511"/>
              <a:gd name="connsiteY42" fmla="*/ 2539420 h 2847172"/>
              <a:gd name="connsiteX43" fmla="*/ 88251 w 7715511"/>
              <a:gd name="connsiteY43" fmla="*/ 2616077 h 2847172"/>
              <a:gd name="connsiteX44" fmla="*/ 204405 w 7715511"/>
              <a:gd name="connsiteY44" fmla="*/ 2686181 h 2847172"/>
              <a:gd name="connsiteX45" fmla="*/ 339917 w 7715511"/>
              <a:gd name="connsiteY45" fmla="*/ 2747236 h 2847172"/>
              <a:gd name="connsiteX46" fmla="*/ 496146 w 7715511"/>
              <a:gd name="connsiteY46" fmla="*/ 2795909 h 2847172"/>
              <a:gd name="connsiteX47" fmla="*/ 668440 w 7715511"/>
              <a:gd name="connsiteY47" fmla="*/ 2828960 h 2847172"/>
              <a:gd name="connsiteX48" fmla="*/ 850223 w 7715511"/>
              <a:gd name="connsiteY48" fmla="*/ 2844962 h 2847172"/>
              <a:gd name="connsiteX49" fmla="*/ 942565 w 7715511"/>
              <a:gd name="connsiteY49" fmla="*/ 2846963 h 284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715511" h="2847172">
                <a:moveTo>
                  <a:pt x="32208" y="2533039"/>
                </a:moveTo>
                <a:lnTo>
                  <a:pt x="0" y="2504293"/>
                </a:lnTo>
                <a:lnTo>
                  <a:pt x="0" y="2507014"/>
                </a:lnTo>
                <a:close/>
                <a:moveTo>
                  <a:pt x="942565" y="2846963"/>
                </a:moveTo>
                <a:cubicBezTo>
                  <a:pt x="973346" y="2846391"/>
                  <a:pt x="1004321" y="2846486"/>
                  <a:pt x="1034907" y="2844867"/>
                </a:cubicBezTo>
                <a:cubicBezTo>
                  <a:pt x="1157058" y="2839371"/>
                  <a:pt x="1277463" y="2826808"/>
                  <a:pt x="1393632" y="2807434"/>
                </a:cubicBezTo>
                <a:cubicBezTo>
                  <a:pt x="1625747" y="2769239"/>
                  <a:pt x="1841792" y="2712755"/>
                  <a:pt x="2048936" y="2650271"/>
                </a:cubicBezTo>
                <a:cubicBezTo>
                  <a:pt x="2256077" y="2587787"/>
                  <a:pt x="2454313" y="2518731"/>
                  <a:pt x="2650226" y="2448532"/>
                </a:cubicBezTo>
                <a:cubicBezTo>
                  <a:pt x="3041474" y="2307181"/>
                  <a:pt x="3423815" y="2160401"/>
                  <a:pt x="3796476" y="2007239"/>
                </a:cubicBezTo>
                <a:cubicBezTo>
                  <a:pt x="4169137" y="1854077"/>
                  <a:pt x="4529797" y="1693485"/>
                  <a:pt x="4878646" y="1526988"/>
                </a:cubicBezTo>
                <a:cubicBezTo>
                  <a:pt x="5227497" y="1360491"/>
                  <a:pt x="5564152" y="1187708"/>
                  <a:pt x="5890933" y="1010447"/>
                </a:cubicBezTo>
                <a:cubicBezTo>
                  <a:pt x="6217711" y="833187"/>
                  <a:pt x="6534426" y="651641"/>
                  <a:pt x="6852107" y="470666"/>
                </a:cubicBezTo>
                <a:cubicBezTo>
                  <a:pt x="7011433" y="380464"/>
                  <a:pt x="7170177" y="289881"/>
                  <a:pt x="7332987" y="201394"/>
                </a:cubicBezTo>
                <a:cubicBezTo>
                  <a:pt x="7373448" y="178629"/>
                  <a:pt x="7414293" y="156626"/>
                  <a:pt x="7455530" y="134719"/>
                </a:cubicBezTo>
                <a:cubicBezTo>
                  <a:pt x="7496765" y="112811"/>
                  <a:pt x="7537613" y="90713"/>
                  <a:pt x="7579234" y="68996"/>
                </a:cubicBezTo>
                <a:lnTo>
                  <a:pt x="7715511" y="0"/>
                </a:lnTo>
                <a:lnTo>
                  <a:pt x="7655999" y="0"/>
                </a:lnTo>
                <a:lnTo>
                  <a:pt x="7332987" y="170342"/>
                </a:lnTo>
                <a:cubicBezTo>
                  <a:pt x="7108421" y="292548"/>
                  <a:pt x="6891988" y="416564"/>
                  <a:pt x="6677683" y="539055"/>
                </a:cubicBezTo>
                <a:cubicBezTo>
                  <a:pt x="6498806" y="641068"/>
                  <a:pt x="6315668" y="745938"/>
                  <a:pt x="6125756" y="851285"/>
                </a:cubicBezTo>
                <a:cubicBezTo>
                  <a:pt x="6030704" y="904243"/>
                  <a:pt x="5936038" y="957584"/>
                  <a:pt x="5837114" y="1010066"/>
                </a:cubicBezTo>
                <a:cubicBezTo>
                  <a:pt x="5738189" y="1062549"/>
                  <a:pt x="5640231" y="1116270"/>
                  <a:pt x="5538209" y="1168658"/>
                </a:cubicBezTo>
                <a:lnTo>
                  <a:pt x="5385855" y="1248001"/>
                </a:lnTo>
                <a:cubicBezTo>
                  <a:pt x="5334224" y="1274099"/>
                  <a:pt x="5282611" y="1300293"/>
                  <a:pt x="5230981" y="1326582"/>
                </a:cubicBezTo>
                <a:lnTo>
                  <a:pt x="5153544" y="1365920"/>
                </a:lnTo>
                <a:lnTo>
                  <a:pt x="5074174" y="1404878"/>
                </a:lnTo>
                <a:lnTo>
                  <a:pt x="4914462" y="1482697"/>
                </a:lnTo>
                <a:cubicBezTo>
                  <a:pt x="4861223" y="1508700"/>
                  <a:pt x="4806632" y="1534418"/>
                  <a:pt x="4752038" y="1559564"/>
                </a:cubicBezTo>
                <a:cubicBezTo>
                  <a:pt x="4697445" y="1584710"/>
                  <a:pt x="4644016" y="1610713"/>
                  <a:pt x="4588456" y="1635764"/>
                </a:cubicBezTo>
                <a:lnTo>
                  <a:pt x="4422160" y="1711107"/>
                </a:lnTo>
                <a:lnTo>
                  <a:pt x="4338916" y="1749207"/>
                </a:lnTo>
                <a:lnTo>
                  <a:pt x="4254317" y="1786068"/>
                </a:lnTo>
                <a:cubicBezTo>
                  <a:pt x="3804414" y="1983807"/>
                  <a:pt x="3336505" y="2171069"/>
                  <a:pt x="2866661" y="2344519"/>
                </a:cubicBezTo>
                <a:cubicBezTo>
                  <a:pt x="2632224" y="2431387"/>
                  <a:pt x="2398560" y="2516159"/>
                  <a:pt x="2161024" y="2592169"/>
                </a:cubicBezTo>
                <a:cubicBezTo>
                  <a:pt x="1923488" y="2668178"/>
                  <a:pt x="1680531" y="2736282"/>
                  <a:pt x="1427121" y="2781335"/>
                </a:cubicBezTo>
                <a:cubicBezTo>
                  <a:pt x="1274185" y="2808672"/>
                  <a:pt x="1086597" y="2831913"/>
                  <a:pt x="887585" y="2827341"/>
                </a:cubicBezTo>
                <a:cubicBezTo>
                  <a:pt x="786497" y="2824836"/>
                  <a:pt x="686882" y="2814349"/>
                  <a:pt x="592554" y="2796290"/>
                </a:cubicBezTo>
                <a:cubicBezTo>
                  <a:pt x="497790" y="2777592"/>
                  <a:pt x="409697" y="2751579"/>
                  <a:pt x="331595" y="2719232"/>
                </a:cubicBezTo>
                <a:cubicBezTo>
                  <a:pt x="256075" y="2687647"/>
                  <a:pt x="188487" y="2651738"/>
                  <a:pt x="130259" y="2612267"/>
                </a:cubicBezTo>
                <a:lnTo>
                  <a:pt x="32208" y="2533039"/>
                </a:lnTo>
                <a:lnTo>
                  <a:pt x="96963" y="2590835"/>
                </a:lnTo>
                <a:lnTo>
                  <a:pt x="0" y="2508876"/>
                </a:lnTo>
                <a:lnTo>
                  <a:pt x="0" y="2539420"/>
                </a:lnTo>
                <a:lnTo>
                  <a:pt x="88251" y="2616077"/>
                </a:lnTo>
                <a:cubicBezTo>
                  <a:pt x="123650" y="2640727"/>
                  <a:pt x="162461" y="2664149"/>
                  <a:pt x="204405" y="2686181"/>
                </a:cubicBezTo>
                <a:cubicBezTo>
                  <a:pt x="245947" y="2708402"/>
                  <a:pt x="291284" y="2728824"/>
                  <a:pt x="339917" y="2747236"/>
                </a:cubicBezTo>
                <a:cubicBezTo>
                  <a:pt x="388624" y="2765943"/>
                  <a:pt x="440950" y="2782240"/>
                  <a:pt x="496146" y="2795909"/>
                </a:cubicBezTo>
                <a:cubicBezTo>
                  <a:pt x="551120" y="2809806"/>
                  <a:pt x="608855" y="2820883"/>
                  <a:pt x="668440" y="2828960"/>
                </a:cubicBezTo>
                <a:cubicBezTo>
                  <a:pt x="727822" y="2837219"/>
                  <a:pt x="788707" y="2842581"/>
                  <a:pt x="850223" y="2844962"/>
                </a:cubicBezTo>
                <a:cubicBezTo>
                  <a:pt x="881004" y="2846963"/>
                  <a:pt x="911784" y="2847534"/>
                  <a:pt x="942565" y="2846963"/>
                </a:cubicBezTo>
                <a:close/>
              </a:path>
            </a:pathLst>
          </a:custGeom>
          <a:solidFill>
            <a:srgbClr val="FFCF59"/>
          </a:solidFill>
          <a:ln w="951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8D5410-704E-5642-AB9D-60E5FB29F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134" y="1591302"/>
            <a:ext cx="2701787" cy="2138932"/>
          </a:xfrm>
        </p:spPr>
        <p:txBody>
          <a:bodyPr lIns="90000"/>
          <a:lstStyle/>
          <a:p>
            <a:r>
              <a:rPr lang="en-GB" dirty="0"/>
              <a:t>Click to edit Master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8CE9BE-9F9B-9D45-8955-96CEE6BBD2E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25461" y="0"/>
            <a:ext cx="3737925" cy="755967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2272E-105B-8B4D-9307-49D4C7EF24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26445" y="2079406"/>
            <a:ext cx="2951824" cy="1478527"/>
          </a:xfrm>
        </p:spPr>
        <p:txBody>
          <a:bodyPr lIns="9000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052"/>
            </a:lvl1pPr>
            <a:lvl2pPr marL="400964" indent="0" algn="ctr">
              <a:lnSpc>
                <a:spcPct val="120000"/>
              </a:lnSpc>
              <a:spcBef>
                <a:spcPts val="0"/>
              </a:spcBef>
              <a:buNone/>
              <a:defRPr sz="1052"/>
            </a:lvl2pPr>
            <a:lvl3pPr marL="801929" indent="0" algn="ctr">
              <a:lnSpc>
                <a:spcPct val="120000"/>
              </a:lnSpc>
              <a:spcBef>
                <a:spcPts val="0"/>
              </a:spcBef>
              <a:buNone/>
              <a:defRPr sz="1052"/>
            </a:lvl3pPr>
            <a:lvl4pPr marL="1202893" indent="0" algn="ctr">
              <a:lnSpc>
                <a:spcPct val="120000"/>
              </a:lnSpc>
              <a:spcBef>
                <a:spcPts val="0"/>
              </a:spcBef>
              <a:buNone/>
              <a:defRPr sz="1052"/>
            </a:lvl4pPr>
            <a:lvl5pPr marL="1603858" indent="0" algn="ctr">
              <a:lnSpc>
                <a:spcPct val="120000"/>
              </a:lnSpc>
              <a:spcBef>
                <a:spcPts val="0"/>
              </a:spcBef>
              <a:buNone/>
              <a:defRPr sz="1052"/>
            </a:lvl5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67AA569E-35A8-BA44-83CE-AABE071F4C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85404" y="5369155"/>
            <a:ext cx="2951824" cy="1478527"/>
          </a:xfrm>
        </p:spPr>
        <p:txBody>
          <a:bodyPr lIns="9000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052"/>
            </a:lvl1pPr>
            <a:lvl2pPr marL="400964" indent="0" algn="ctr">
              <a:lnSpc>
                <a:spcPct val="120000"/>
              </a:lnSpc>
              <a:spcBef>
                <a:spcPts val="0"/>
              </a:spcBef>
              <a:buNone/>
              <a:defRPr sz="1052"/>
            </a:lvl2pPr>
            <a:lvl3pPr marL="801929" indent="0" algn="ctr">
              <a:lnSpc>
                <a:spcPct val="120000"/>
              </a:lnSpc>
              <a:spcBef>
                <a:spcPts val="0"/>
              </a:spcBef>
              <a:buNone/>
              <a:defRPr sz="1052"/>
            </a:lvl3pPr>
            <a:lvl4pPr marL="1202893" indent="0" algn="ctr">
              <a:lnSpc>
                <a:spcPct val="120000"/>
              </a:lnSpc>
              <a:spcBef>
                <a:spcPts val="0"/>
              </a:spcBef>
              <a:buNone/>
              <a:defRPr sz="1052"/>
            </a:lvl4pPr>
            <a:lvl5pPr marL="1603858" indent="0" algn="ctr">
              <a:lnSpc>
                <a:spcPct val="120000"/>
              </a:lnSpc>
              <a:spcBef>
                <a:spcPts val="0"/>
              </a:spcBef>
              <a:buNone/>
              <a:defRPr sz="1052"/>
            </a:lvl5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A034A770-AD78-9C4D-BC38-8FBBC3625CE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defTabSz="801929">
              <a:defRPr/>
            </a:pPr>
            <a:endParaRPr lang="en-GB">
              <a:solidFill>
                <a:srgbClr val="1E345E"/>
              </a:solidFill>
            </a:endParaRP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BD6D9828-7033-C94B-B24E-8EBDF9FEE2F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defTabSz="801929">
              <a:defRPr/>
            </a:pPr>
            <a:endParaRPr lang="en-GB">
              <a:solidFill>
                <a:srgbClr val="1E345E"/>
              </a:solidFill>
            </a:endParaRP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56F893A9-8BF9-4F49-915E-AEAA6505F73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801929">
              <a:defRPr/>
            </a:pPr>
            <a:fld id="{72502466-665A-3D45-9E9D-4950A8844361}" type="slidenum">
              <a:rPr lang="en-GB" smtClean="0"/>
              <a:pPr defTabSz="801929">
                <a:defRPr/>
              </a:pPr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17176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8C5DF899-F748-3948-89D7-34B395419E1F}"/>
              </a:ext>
            </a:extLst>
          </p:cNvPr>
          <p:cNvSpPr/>
          <p:nvPr userDrawn="1"/>
        </p:nvSpPr>
        <p:spPr>
          <a:xfrm rot="2894122">
            <a:off x="-2187927" y="3443030"/>
            <a:ext cx="8835391" cy="2644179"/>
          </a:xfrm>
          <a:custGeom>
            <a:avLst/>
            <a:gdLst>
              <a:gd name="connsiteX0" fmla="*/ 457023 w 9478756"/>
              <a:gd name="connsiteY0" fmla="*/ 1181932 h 3565707"/>
              <a:gd name="connsiteX1" fmla="*/ 421121 w 9478756"/>
              <a:gd name="connsiteY1" fmla="*/ 1209202 h 3565707"/>
              <a:gd name="connsiteX2" fmla="*/ 334351 w 9478756"/>
              <a:gd name="connsiteY2" fmla="*/ 1275333 h 3565707"/>
              <a:gd name="connsiteX3" fmla="*/ 441574 w 9478756"/>
              <a:gd name="connsiteY3" fmla="*/ 1193594 h 3565707"/>
              <a:gd name="connsiteX4" fmla="*/ 751941 w 9478756"/>
              <a:gd name="connsiteY4" fmla="*/ 959015 h 3565707"/>
              <a:gd name="connsiteX5" fmla="*/ 664192 w 9478756"/>
              <a:gd name="connsiteY5" fmla="*/ 1023551 h 3565707"/>
              <a:gd name="connsiteX6" fmla="*/ 569249 w 9478756"/>
              <a:gd name="connsiteY6" fmla="*/ 1094433 h 3565707"/>
              <a:gd name="connsiteX7" fmla="*/ 673638 w 9478756"/>
              <a:gd name="connsiteY7" fmla="*/ 1015800 h 3565707"/>
              <a:gd name="connsiteX8" fmla="*/ 686565 w 9478756"/>
              <a:gd name="connsiteY8" fmla="*/ 1005933 h 3565707"/>
              <a:gd name="connsiteX9" fmla="*/ 688070 w 9478756"/>
              <a:gd name="connsiteY9" fmla="*/ 1004289 h 3565707"/>
              <a:gd name="connsiteX10" fmla="*/ 1171370 w 9478756"/>
              <a:gd name="connsiteY10" fmla="*/ 661712 h 3565707"/>
              <a:gd name="connsiteX11" fmla="*/ 1092461 w 9478756"/>
              <a:gd name="connsiteY11" fmla="*/ 717646 h 3565707"/>
              <a:gd name="connsiteX12" fmla="*/ 994419 w 9478756"/>
              <a:gd name="connsiteY12" fmla="*/ 785504 h 3565707"/>
              <a:gd name="connsiteX13" fmla="*/ 814289 w 9478756"/>
              <a:gd name="connsiteY13" fmla="*/ 914821 h 3565707"/>
              <a:gd name="connsiteX14" fmla="*/ 751941 w 9478756"/>
              <a:gd name="connsiteY14" fmla="*/ 959015 h 3565707"/>
              <a:gd name="connsiteX15" fmla="*/ 768398 w 9478756"/>
              <a:gd name="connsiteY15" fmla="*/ 946912 h 3565707"/>
              <a:gd name="connsiteX16" fmla="*/ 993445 w 9478756"/>
              <a:gd name="connsiteY16" fmla="*/ 784955 h 3565707"/>
              <a:gd name="connsiteX17" fmla="*/ 2847791 w 9478756"/>
              <a:gd name="connsiteY17" fmla="*/ 152962 h 3565707"/>
              <a:gd name="connsiteX18" fmla="*/ 2864284 w 9478756"/>
              <a:gd name="connsiteY18" fmla="*/ 158194 h 3565707"/>
              <a:gd name="connsiteX19" fmla="*/ 2870234 w 9478756"/>
              <a:gd name="connsiteY19" fmla="*/ 192371 h 3565707"/>
              <a:gd name="connsiteX20" fmla="*/ 2874927 w 9478756"/>
              <a:gd name="connsiteY20" fmla="*/ 307672 h 3565707"/>
              <a:gd name="connsiteX21" fmla="*/ 2864479 w 9478756"/>
              <a:gd name="connsiteY21" fmla="*/ 541928 h 3565707"/>
              <a:gd name="connsiteX22" fmla="*/ 2807105 w 9478756"/>
              <a:gd name="connsiteY22" fmla="*/ 1022135 h 3565707"/>
              <a:gd name="connsiteX23" fmla="*/ 2631530 w 9478756"/>
              <a:gd name="connsiteY23" fmla="*/ 2010262 h 3565707"/>
              <a:gd name="connsiteX24" fmla="*/ 2529798 w 9478756"/>
              <a:gd name="connsiteY24" fmla="*/ 2506975 h 3565707"/>
              <a:gd name="connsiteX25" fmla="*/ 2479152 w 9478756"/>
              <a:gd name="connsiteY25" fmla="*/ 2753777 h 3565707"/>
              <a:gd name="connsiteX26" fmla="*/ 2434882 w 9478756"/>
              <a:gd name="connsiteY26" fmla="*/ 2998632 h 3565707"/>
              <a:gd name="connsiteX27" fmla="*/ 2416111 w 9478756"/>
              <a:gd name="connsiteY27" fmla="*/ 3241354 h 3565707"/>
              <a:gd name="connsiteX28" fmla="*/ 2438600 w 9478756"/>
              <a:gd name="connsiteY28" fmla="*/ 3359457 h 3565707"/>
              <a:gd name="connsiteX29" fmla="*/ 2444798 w 9478756"/>
              <a:gd name="connsiteY29" fmla="*/ 3373587 h 3565707"/>
              <a:gd name="connsiteX30" fmla="*/ 2451704 w 9478756"/>
              <a:gd name="connsiteY30" fmla="*/ 3387536 h 3565707"/>
              <a:gd name="connsiteX31" fmla="*/ 2469412 w 9478756"/>
              <a:gd name="connsiteY31" fmla="*/ 3414214 h 3565707"/>
              <a:gd name="connsiteX32" fmla="*/ 2517313 w 9478756"/>
              <a:gd name="connsiteY32" fmla="*/ 3462149 h 3565707"/>
              <a:gd name="connsiteX33" fmla="*/ 2652779 w 9478756"/>
              <a:gd name="connsiteY33" fmla="*/ 3529880 h 3565707"/>
              <a:gd name="connsiteX34" fmla="*/ 2732466 w 9478756"/>
              <a:gd name="connsiteY34" fmla="*/ 3547057 h 3565707"/>
              <a:gd name="connsiteX35" fmla="*/ 2815605 w 9478756"/>
              <a:gd name="connsiteY35" fmla="*/ 3553147 h 3565707"/>
              <a:gd name="connsiteX36" fmla="*/ 2981352 w 9478756"/>
              <a:gd name="connsiteY36" fmla="*/ 3542001 h 3565707"/>
              <a:gd name="connsiteX37" fmla="*/ 3141699 w 9478756"/>
              <a:gd name="connsiteY37" fmla="*/ 3513252 h 3565707"/>
              <a:gd name="connsiteX38" fmla="*/ 3514985 w 9478756"/>
              <a:gd name="connsiteY38" fmla="*/ 3417320 h 3565707"/>
              <a:gd name="connsiteX39" fmla="*/ 3887562 w 9478756"/>
              <a:gd name="connsiteY39" fmla="*/ 3311765 h 3565707"/>
              <a:gd name="connsiteX40" fmla="*/ 4653259 w 9478756"/>
              <a:gd name="connsiteY40" fmla="*/ 3119171 h 3565707"/>
              <a:gd name="connsiteX41" fmla="*/ 5450122 w 9478756"/>
              <a:gd name="connsiteY41" fmla="*/ 2977070 h 3565707"/>
              <a:gd name="connsiteX42" fmla="*/ 6269385 w 9478756"/>
              <a:gd name="connsiteY42" fmla="*/ 2895574 h 3565707"/>
              <a:gd name="connsiteX43" fmla="*/ 7096617 w 9478756"/>
              <a:gd name="connsiteY43" fmla="*/ 2873525 h 3565707"/>
              <a:gd name="connsiteX44" fmla="*/ 7509038 w 9478756"/>
              <a:gd name="connsiteY44" fmla="*/ 2884184 h 3565707"/>
              <a:gd name="connsiteX45" fmla="*/ 7918625 w 9478756"/>
              <a:gd name="connsiteY45" fmla="*/ 2909643 h 3565707"/>
              <a:gd name="connsiteX46" fmla="*/ 8323520 w 9478756"/>
              <a:gd name="connsiteY46" fmla="*/ 2950026 h 3565707"/>
              <a:gd name="connsiteX47" fmla="*/ 8423836 w 9478756"/>
              <a:gd name="connsiteY47" fmla="*/ 2962696 h 3565707"/>
              <a:gd name="connsiteX48" fmla="*/ 8473861 w 9478756"/>
              <a:gd name="connsiteY48" fmla="*/ 2969091 h 3565707"/>
              <a:gd name="connsiteX49" fmla="*/ 8523621 w 9478756"/>
              <a:gd name="connsiteY49" fmla="*/ 2976096 h 3565707"/>
              <a:gd name="connsiteX50" fmla="*/ 8623140 w 9478756"/>
              <a:gd name="connsiteY50" fmla="*/ 2990288 h 3565707"/>
              <a:gd name="connsiteX51" fmla="*/ 8722040 w 9478756"/>
              <a:gd name="connsiteY51" fmla="*/ 3005636 h 3565707"/>
              <a:gd name="connsiteX52" fmla="*/ 8820408 w 9478756"/>
              <a:gd name="connsiteY52" fmla="*/ 3021960 h 3565707"/>
              <a:gd name="connsiteX53" fmla="*/ 8918334 w 9478756"/>
              <a:gd name="connsiteY53" fmla="*/ 3039015 h 3565707"/>
              <a:gd name="connsiteX54" fmla="*/ 9112060 w 9478756"/>
              <a:gd name="connsiteY54" fmla="*/ 3076717 h 3565707"/>
              <a:gd name="connsiteX55" fmla="*/ 9160403 w 9478756"/>
              <a:gd name="connsiteY55" fmla="*/ 3086097 h 3565707"/>
              <a:gd name="connsiteX56" fmla="*/ 9184486 w 9478756"/>
              <a:gd name="connsiteY56" fmla="*/ 3090787 h 3565707"/>
              <a:gd name="connsiteX57" fmla="*/ 9208392 w 9478756"/>
              <a:gd name="connsiteY57" fmla="*/ 3096086 h 3565707"/>
              <a:gd name="connsiteX58" fmla="*/ 9303484 w 9478756"/>
              <a:gd name="connsiteY58" fmla="*/ 3117587 h 3565707"/>
              <a:gd name="connsiteX59" fmla="*/ 9398399 w 9478756"/>
              <a:gd name="connsiteY59" fmla="*/ 3138966 h 3565707"/>
              <a:gd name="connsiteX60" fmla="*/ 9478756 w 9478756"/>
              <a:gd name="connsiteY60" fmla="*/ 3157999 h 3565707"/>
              <a:gd name="connsiteX61" fmla="*/ 9478732 w 9478756"/>
              <a:gd name="connsiteY61" fmla="*/ 3158075 h 3565707"/>
              <a:gd name="connsiteX62" fmla="*/ 9468966 w 9478756"/>
              <a:gd name="connsiteY62" fmla="*/ 3155717 h 3565707"/>
              <a:gd name="connsiteX63" fmla="*/ 9429566 w 9478756"/>
              <a:gd name="connsiteY63" fmla="*/ 3147006 h 3565707"/>
              <a:gd name="connsiteX64" fmla="*/ 9421419 w 9478756"/>
              <a:gd name="connsiteY64" fmla="*/ 3145605 h 3565707"/>
              <a:gd name="connsiteX65" fmla="*/ 9444053 w 9478756"/>
              <a:gd name="connsiteY65" fmla="*/ 3150752 h 3565707"/>
              <a:gd name="connsiteX66" fmla="*/ 9478299 w 9478756"/>
              <a:gd name="connsiteY66" fmla="*/ 3159439 h 3565707"/>
              <a:gd name="connsiteX67" fmla="*/ 9477253 w 9478756"/>
              <a:gd name="connsiteY67" fmla="*/ 3162738 h 3565707"/>
              <a:gd name="connsiteX68" fmla="*/ 9464982 w 9478756"/>
              <a:gd name="connsiteY68" fmla="*/ 3159614 h 3565707"/>
              <a:gd name="connsiteX69" fmla="*/ 9411857 w 9478756"/>
              <a:gd name="connsiteY69" fmla="*/ 3147433 h 3565707"/>
              <a:gd name="connsiteX70" fmla="*/ 9206533 w 9478756"/>
              <a:gd name="connsiteY70" fmla="*/ 3101142 h 3565707"/>
              <a:gd name="connsiteX71" fmla="*/ 9182361 w 9478756"/>
              <a:gd name="connsiteY71" fmla="*/ 3095782 h 3565707"/>
              <a:gd name="connsiteX72" fmla="*/ 9158367 w 9478756"/>
              <a:gd name="connsiteY72" fmla="*/ 3091152 h 3565707"/>
              <a:gd name="connsiteX73" fmla="*/ 9112060 w 9478756"/>
              <a:gd name="connsiteY73" fmla="*/ 3082138 h 3565707"/>
              <a:gd name="connsiteX74" fmla="*/ 9026796 w 9478756"/>
              <a:gd name="connsiteY74" fmla="*/ 3065632 h 3565707"/>
              <a:gd name="connsiteX75" fmla="*/ 8894428 w 9478756"/>
              <a:gd name="connsiteY75" fmla="*/ 3040172 h 3565707"/>
              <a:gd name="connsiteX76" fmla="*/ 8829439 w 9478756"/>
              <a:gd name="connsiteY76" fmla="*/ 3029208 h 3565707"/>
              <a:gd name="connsiteX77" fmla="*/ 8852903 w 9478756"/>
              <a:gd name="connsiteY77" fmla="*/ 3033411 h 3565707"/>
              <a:gd name="connsiteX78" fmla="*/ 8904079 w 9478756"/>
              <a:gd name="connsiteY78" fmla="*/ 3042304 h 3565707"/>
              <a:gd name="connsiteX79" fmla="*/ 8983765 w 9478756"/>
              <a:gd name="connsiteY79" fmla="*/ 3057957 h 3565707"/>
              <a:gd name="connsiteX80" fmla="*/ 9190684 w 9478756"/>
              <a:gd name="connsiteY80" fmla="*/ 3098705 h 3565707"/>
              <a:gd name="connsiteX81" fmla="*/ 9334296 w 9478756"/>
              <a:gd name="connsiteY81" fmla="*/ 3131109 h 3565707"/>
              <a:gd name="connsiteX82" fmla="*/ 9411857 w 9478756"/>
              <a:gd name="connsiteY82" fmla="*/ 3148773 h 3565707"/>
              <a:gd name="connsiteX83" fmla="*/ 9450993 w 9478756"/>
              <a:gd name="connsiteY83" fmla="*/ 3157605 h 3565707"/>
              <a:gd name="connsiteX84" fmla="*/ 9476815 w 9478756"/>
              <a:gd name="connsiteY84" fmla="*/ 3164119 h 3565707"/>
              <a:gd name="connsiteX85" fmla="*/ 9474306 w 9478756"/>
              <a:gd name="connsiteY85" fmla="*/ 3172029 h 3565707"/>
              <a:gd name="connsiteX86" fmla="*/ 9298376 w 9478756"/>
              <a:gd name="connsiteY86" fmla="*/ 3129974 h 3565707"/>
              <a:gd name="connsiteX87" fmla="*/ 9019270 w 9478756"/>
              <a:gd name="connsiteY87" fmla="*/ 3072027 h 3565707"/>
              <a:gd name="connsiteX88" fmla="*/ 8948969 w 9478756"/>
              <a:gd name="connsiteY88" fmla="*/ 3058383 h 3565707"/>
              <a:gd name="connsiteX89" fmla="*/ 8878136 w 9478756"/>
              <a:gd name="connsiteY89" fmla="*/ 3045227 h 3565707"/>
              <a:gd name="connsiteX90" fmla="*/ 8736472 w 9478756"/>
              <a:gd name="connsiteY90" fmla="*/ 3021229 h 3565707"/>
              <a:gd name="connsiteX91" fmla="*/ 8593922 w 9478756"/>
              <a:gd name="connsiteY91" fmla="*/ 2999302 h 3565707"/>
              <a:gd name="connsiteX92" fmla="*/ 8450753 w 9478756"/>
              <a:gd name="connsiteY92" fmla="*/ 2979323 h 3565707"/>
              <a:gd name="connsiteX93" fmla="*/ 7872673 w 9478756"/>
              <a:gd name="connsiteY93" fmla="*/ 2919328 h 3565707"/>
              <a:gd name="connsiteX94" fmla="*/ 6703498 w 9478756"/>
              <a:gd name="connsiteY94" fmla="*/ 2889970 h 3565707"/>
              <a:gd name="connsiteX95" fmla="*/ 4407471 w 9478756"/>
              <a:gd name="connsiteY95" fmla="*/ 3189216 h 3565707"/>
              <a:gd name="connsiteX96" fmla="*/ 3859407 w 9478756"/>
              <a:gd name="connsiteY96" fmla="*/ 3333510 h 3565707"/>
              <a:gd name="connsiteX97" fmla="*/ 3314352 w 9478756"/>
              <a:gd name="connsiteY97" fmla="*/ 3485417 h 3565707"/>
              <a:gd name="connsiteX98" fmla="*/ 3033325 w 9478756"/>
              <a:gd name="connsiteY98" fmla="*/ 3546874 h 3565707"/>
              <a:gd name="connsiteX99" fmla="*/ 2887057 w 9478756"/>
              <a:gd name="connsiteY99" fmla="*/ 3563867 h 3565707"/>
              <a:gd name="connsiteX100" fmla="*/ 2738045 w 9478756"/>
              <a:gd name="connsiteY100" fmla="*/ 3560274 h 3565707"/>
              <a:gd name="connsiteX101" fmla="*/ 2665529 w 9478756"/>
              <a:gd name="connsiteY101" fmla="*/ 3546752 h 3565707"/>
              <a:gd name="connsiteX102" fmla="*/ 2630821 w 9478756"/>
              <a:gd name="connsiteY102" fmla="*/ 3536702 h 3565707"/>
              <a:gd name="connsiteX103" fmla="*/ 2597884 w 9478756"/>
              <a:gd name="connsiteY103" fmla="*/ 3524155 h 3565707"/>
              <a:gd name="connsiteX104" fmla="*/ 2537500 w 9478756"/>
              <a:gd name="connsiteY104" fmla="*/ 3493700 h 3565707"/>
              <a:gd name="connsiteX105" fmla="*/ 2510938 w 9478756"/>
              <a:gd name="connsiteY105" fmla="*/ 3475428 h 3565707"/>
              <a:gd name="connsiteX106" fmla="*/ 2497834 w 9478756"/>
              <a:gd name="connsiteY106" fmla="*/ 3465500 h 3565707"/>
              <a:gd name="connsiteX107" fmla="*/ 2486235 w 9478756"/>
              <a:gd name="connsiteY107" fmla="*/ 3455267 h 3565707"/>
              <a:gd name="connsiteX108" fmla="*/ 2464897 w 9478756"/>
              <a:gd name="connsiteY108" fmla="*/ 3433765 h 3565707"/>
              <a:gd name="connsiteX109" fmla="*/ 2447189 w 9478756"/>
              <a:gd name="connsiteY109" fmla="*/ 3410925 h 3565707"/>
              <a:gd name="connsiteX110" fmla="*/ 2432935 w 9478756"/>
              <a:gd name="connsiteY110" fmla="*/ 3386988 h 3565707"/>
              <a:gd name="connsiteX111" fmla="*/ 2427090 w 9478756"/>
              <a:gd name="connsiteY111" fmla="*/ 3374806 h 3565707"/>
              <a:gd name="connsiteX112" fmla="*/ 2421778 w 9478756"/>
              <a:gd name="connsiteY112" fmla="*/ 3362624 h 3565707"/>
              <a:gd name="connsiteX113" fmla="*/ 2399465 w 9478756"/>
              <a:gd name="connsiteY113" fmla="*/ 3261394 h 3565707"/>
              <a:gd name="connsiteX114" fmla="*/ 2408319 w 9478756"/>
              <a:gd name="connsiteY114" fmla="*/ 3058505 h 3565707"/>
              <a:gd name="connsiteX115" fmla="*/ 2440726 w 9478756"/>
              <a:gd name="connsiteY115" fmla="*/ 2857506 h 3565707"/>
              <a:gd name="connsiteX116" fmla="*/ 2521563 w 9478756"/>
              <a:gd name="connsiteY116" fmla="*/ 2457151 h 3565707"/>
              <a:gd name="connsiteX117" fmla="*/ 2680935 w 9478756"/>
              <a:gd name="connsiteY117" fmla="*/ 1657172 h 3565707"/>
              <a:gd name="connsiteX118" fmla="*/ 2751767 w 9478756"/>
              <a:gd name="connsiteY118" fmla="*/ 1256757 h 3565707"/>
              <a:gd name="connsiteX119" fmla="*/ 2812064 w 9478756"/>
              <a:gd name="connsiteY119" fmla="*/ 855975 h 3565707"/>
              <a:gd name="connsiteX120" fmla="*/ 2852526 w 9478756"/>
              <a:gd name="connsiteY120" fmla="*/ 454585 h 3565707"/>
              <a:gd name="connsiteX121" fmla="*/ 2856068 w 9478756"/>
              <a:gd name="connsiteY121" fmla="*/ 253890 h 3565707"/>
              <a:gd name="connsiteX122" fmla="*/ 2853412 w 9478756"/>
              <a:gd name="connsiteY122" fmla="*/ 203822 h 3565707"/>
              <a:gd name="connsiteX123" fmla="*/ 2848011 w 9478756"/>
              <a:gd name="connsiteY123" fmla="*/ 153877 h 3565707"/>
              <a:gd name="connsiteX124" fmla="*/ 2365572 w 9478756"/>
              <a:gd name="connsiteY124" fmla="*/ 0 h 3565707"/>
              <a:gd name="connsiteX125" fmla="*/ 2378634 w 9478756"/>
              <a:gd name="connsiteY125" fmla="*/ 4143 h 3565707"/>
              <a:gd name="connsiteX126" fmla="*/ 2375559 w 9478756"/>
              <a:gd name="connsiteY126" fmla="*/ 5076 h 3565707"/>
              <a:gd name="connsiteX127" fmla="*/ 2343154 w 9478756"/>
              <a:gd name="connsiteY127" fmla="*/ 16161 h 3565707"/>
              <a:gd name="connsiteX128" fmla="*/ 2095241 w 9478756"/>
              <a:gd name="connsiteY128" fmla="*/ 119707 h 3565707"/>
              <a:gd name="connsiteX129" fmla="*/ 1862911 w 9478756"/>
              <a:gd name="connsiteY129" fmla="*/ 240185 h 3565707"/>
              <a:gd name="connsiteX130" fmla="*/ 1426408 w 9478756"/>
              <a:gd name="connsiteY130" fmla="*/ 504713 h 3565707"/>
              <a:gd name="connsiteX131" fmla="*/ 1013101 w 9478756"/>
              <a:gd name="connsiteY131" fmla="*/ 785504 h 3565707"/>
              <a:gd name="connsiteX132" fmla="*/ 613873 w 9478756"/>
              <a:gd name="connsiteY132" fmla="*/ 1075613 h 3565707"/>
              <a:gd name="connsiteX133" fmla="*/ 515770 w 9478756"/>
              <a:gd name="connsiteY133" fmla="*/ 1149008 h 3565707"/>
              <a:gd name="connsiteX134" fmla="*/ 418376 w 9478756"/>
              <a:gd name="connsiteY134" fmla="*/ 1222952 h 3565707"/>
              <a:gd name="connsiteX135" fmla="*/ 225181 w 9478756"/>
              <a:gd name="connsiteY135" fmla="*/ 1371509 h 3565707"/>
              <a:gd name="connsiteX136" fmla="*/ 34819 w 9478756"/>
              <a:gd name="connsiteY136" fmla="*/ 1519152 h 3565707"/>
              <a:gd name="connsiteX137" fmla="*/ 207030 w 9478756"/>
              <a:gd name="connsiteY137" fmla="*/ 1383203 h 3565707"/>
              <a:gd name="connsiteX138" fmla="*/ 458573 w 9478756"/>
              <a:gd name="connsiteY138" fmla="*/ 1189087 h 3565707"/>
              <a:gd name="connsiteX139" fmla="*/ 222436 w 9478756"/>
              <a:gd name="connsiteY139" fmla="*/ 1369864 h 3565707"/>
              <a:gd name="connsiteX140" fmla="*/ 225093 w 9478756"/>
              <a:gd name="connsiteY140" fmla="*/ 1367610 h 3565707"/>
              <a:gd name="connsiteX141" fmla="*/ 233150 w 9478756"/>
              <a:gd name="connsiteY141" fmla="*/ 1361154 h 3565707"/>
              <a:gd name="connsiteX142" fmla="*/ 265644 w 9478756"/>
              <a:gd name="connsiteY142" fmla="*/ 1335390 h 3565707"/>
              <a:gd name="connsiteX143" fmla="*/ 397303 w 9478756"/>
              <a:gd name="connsiteY143" fmla="*/ 1233002 h 3565707"/>
              <a:gd name="connsiteX144" fmla="*/ 619805 w 9478756"/>
              <a:gd name="connsiteY144" fmla="*/ 1064223 h 3565707"/>
              <a:gd name="connsiteX145" fmla="*/ 654120 w 9478756"/>
              <a:gd name="connsiteY145" fmla="*/ 1038558 h 3565707"/>
              <a:gd name="connsiteX146" fmla="*/ 713038 w 9478756"/>
              <a:gd name="connsiteY146" fmla="*/ 994922 h 3565707"/>
              <a:gd name="connsiteX147" fmla="*/ 766339 w 9478756"/>
              <a:gd name="connsiteY147" fmla="*/ 956048 h 3565707"/>
              <a:gd name="connsiteX148" fmla="*/ 937399 w 9478756"/>
              <a:gd name="connsiteY148" fmla="*/ 832160 h 3565707"/>
              <a:gd name="connsiteX149" fmla="*/ 845760 w 9478756"/>
              <a:gd name="connsiteY149" fmla="*/ 897576 h 3565707"/>
              <a:gd name="connsiteX150" fmla="*/ 754918 w 9478756"/>
              <a:gd name="connsiteY150" fmla="*/ 963906 h 3565707"/>
              <a:gd name="connsiteX151" fmla="*/ 713038 w 9478756"/>
              <a:gd name="connsiteY151" fmla="*/ 994922 h 3565707"/>
              <a:gd name="connsiteX152" fmla="*/ 689841 w 9478756"/>
              <a:gd name="connsiteY152" fmla="*/ 1011841 h 3565707"/>
              <a:gd name="connsiteX153" fmla="*/ 654120 w 9478756"/>
              <a:gd name="connsiteY153" fmla="*/ 1038558 h 3565707"/>
              <a:gd name="connsiteX154" fmla="*/ 574561 w 9478756"/>
              <a:gd name="connsiteY154" fmla="*/ 1097480 h 3565707"/>
              <a:gd name="connsiteX155" fmla="*/ 573056 w 9478756"/>
              <a:gd name="connsiteY155" fmla="*/ 1096566 h 3565707"/>
              <a:gd name="connsiteX156" fmla="*/ 738272 w 9478756"/>
              <a:gd name="connsiteY156" fmla="*/ 974017 h 3565707"/>
              <a:gd name="connsiteX157" fmla="*/ 792990 w 9478756"/>
              <a:gd name="connsiteY157" fmla="*/ 933817 h 3565707"/>
              <a:gd name="connsiteX158" fmla="*/ 813531 w 9478756"/>
              <a:gd name="connsiteY158" fmla="*/ 918528 h 3565707"/>
              <a:gd name="connsiteX159" fmla="*/ 812380 w 9478756"/>
              <a:gd name="connsiteY159" fmla="*/ 917737 h 3565707"/>
              <a:gd name="connsiteX160" fmla="*/ 702856 w 9478756"/>
              <a:gd name="connsiteY160" fmla="*/ 997954 h 3565707"/>
              <a:gd name="connsiteX161" fmla="*/ 571639 w 9478756"/>
              <a:gd name="connsiteY161" fmla="*/ 1095408 h 3565707"/>
              <a:gd name="connsiteX162" fmla="*/ 457023 w 9478756"/>
              <a:gd name="connsiteY162" fmla="*/ 1181932 h 3565707"/>
              <a:gd name="connsiteX163" fmla="*/ 497000 w 9478756"/>
              <a:gd name="connsiteY163" fmla="*/ 1151567 h 3565707"/>
              <a:gd name="connsiteX164" fmla="*/ 550921 w 9478756"/>
              <a:gd name="connsiteY164" fmla="*/ 1110879 h 3565707"/>
              <a:gd name="connsiteX165" fmla="*/ 571285 w 9478756"/>
              <a:gd name="connsiteY165" fmla="*/ 1095409 h 3565707"/>
              <a:gd name="connsiteX166" fmla="*/ 570134 w 9478756"/>
              <a:gd name="connsiteY166" fmla="*/ 1094677 h 3565707"/>
              <a:gd name="connsiteX167" fmla="*/ 769228 w 9478756"/>
              <a:gd name="connsiteY167" fmla="*/ 947171 h 3565707"/>
              <a:gd name="connsiteX168" fmla="*/ 814289 w 9478756"/>
              <a:gd name="connsiteY168" fmla="*/ 914821 h 3565707"/>
              <a:gd name="connsiteX169" fmla="*/ 1092461 w 9478756"/>
              <a:gd name="connsiteY169" fmla="*/ 717646 h 3565707"/>
              <a:gd name="connsiteX170" fmla="*/ 1223982 w 9478756"/>
              <a:gd name="connsiteY170" fmla="*/ 626615 h 3565707"/>
              <a:gd name="connsiteX171" fmla="*/ 1434819 w 9478756"/>
              <a:gd name="connsiteY171" fmla="*/ 487050 h 3565707"/>
              <a:gd name="connsiteX172" fmla="*/ 1434022 w 9478756"/>
              <a:gd name="connsiteY172" fmla="*/ 486501 h 3565707"/>
              <a:gd name="connsiteX173" fmla="*/ 1222931 w 9478756"/>
              <a:gd name="connsiteY173" fmla="*/ 625998 h 3565707"/>
              <a:gd name="connsiteX174" fmla="*/ 1171370 w 9478756"/>
              <a:gd name="connsiteY174" fmla="*/ 661712 h 3565707"/>
              <a:gd name="connsiteX175" fmla="*/ 1241712 w 9478756"/>
              <a:gd name="connsiteY175" fmla="*/ 611852 h 3565707"/>
              <a:gd name="connsiteX176" fmla="*/ 1479341 w 9478756"/>
              <a:gd name="connsiteY176" fmla="*/ 456610 h 3565707"/>
              <a:gd name="connsiteX177" fmla="*/ 1830063 w 9478756"/>
              <a:gd name="connsiteY177" fmla="*/ 243778 h 3565707"/>
              <a:gd name="connsiteX178" fmla="*/ 1678216 w 9478756"/>
              <a:gd name="connsiteY178" fmla="*/ 332036 h 3565707"/>
              <a:gd name="connsiteX179" fmla="*/ 1530177 w 9478756"/>
              <a:gd name="connsiteY179" fmla="*/ 423399 h 3565707"/>
              <a:gd name="connsiteX180" fmla="*/ 1479341 w 9478756"/>
              <a:gd name="connsiteY180" fmla="*/ 456610 h 3565707"/>
              <a:gd name="connsiteX181" fmla="*/ 1432694 w 9478756"/>
              <a:gd name="connsiteY181" fmla="*/ 484917 h 3565707"/>
              <a:gd name="connsiteX182" fmla="*/ 1692117 w 9478756"/>
              <a:gd name="connsiteY182" fmla="*/ 322595 h 3565707"/>
              <a:gd name="connsiteX183" fmla="*/ 1774991 w 9478756"/>
              <a:gd name="connsiteY183" fmla="*/ 273868 h 3565707"/>
              <a:gd name="connsiteX184" fmla="*/ 1863974 w 9478756"/>
              <a:gd name="connsiteY184" fmla="*/ 223679 h 3565707"/>
              <a:gd name="connsiteX185" fmla="*/ 1958269 w 9478756"/>
              <a:gd name="connsiteY185" fmla="*/ 172941 h 3565707"/>
              <a:gd name="connsiteX186" fmla="*/ 2007409 w 9478756"/>
              <a:gd name="connsiteY186" fmla="*/ 147786 h 3565707"/>
              <a:gd name="connsiteX187" fmla="*/ 2032200 w 9478756"/>
              <a:gd name="connsiteY187" fmla="*/ 135117 h 3565707"/>
              <a:gd name="connsiteX188" fmla="*/ 2057611 w 9478756"/>
              <a:gd name="connsiteY188" fmla="*/ 122935 h 3565707"/>
              <a:gd name="connsiteX189" fmla="*/ 2108788 w 9478756"/>
              <a:gd name="connsiteY189" fmla="*/ 98267 h 3565707"/>
              <a:gd name="connsiteX190" fmla="*/ 2161292 w 9478756"/>
              <a:gd name="connsiteY190" fmla="*/ 74512 h 3565707"/>
              <a:gd name="connsiteX191" fmla="*/ 2214416 w 9478756"/>
              <a:gd name="connsiteY191" fmla="*/ 51489 h 3565707"/>
              <a:gd name="connsiteX192" fmla="*/ 2268869 w 9478756"/>
              <a:gd name="connsiteY192" fmla="*/ 29501 h 3565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9478756" h="3565707">
                <a:moveTo>
                  <a:pt x="457023" y="1181932"/>
                </a:moveTo>
                <a:lnTo>
                  <a:pt x="421121" y="1209202"/>
                </a:lnTo>
                <a:cubicBezTo>
                  <a:pt x="393341" y="1230261"/>
                  <a:pt x="363747" y="1252736"/>
                  <a:pt x="334351" y="1275333"/>
                </a:cubicBezTo>
                <a:cubicBezTo>
                  <a:pt x="363570" y="1252554"/>
                  <a:pt x="400845" y="1224048"/>
                  <a:pt x="441574" y="1193594"/>
                </a:cubicBezTo>
                <a:close/>
                <a:moveTo>
                  <a:pt x="751941" y="959015"/>
                </a:moveTo>
                <a:lnTo>
                  <a:pt x="664192" y="1023551"/>
                </a:lnTo>
                <a:cubicBezTo>
                  <a:pt x="630845" y="1048257"/>
                  <a:pt x="599043" y="1072004"/>
                  <a:pt x="569249" y="1094433"/>
                </a:cubicBezTo>
                <a:lnTo>
                  <a:pt x="673638" y="1015800"/>
                </a:lnTo>
                <a:cubicBezTo>
                  <a:pt x="681075" y="1010197"/>
                  <a:pt x="684794" y="1007395"/>
                  <a:pt x="686565" y="1005933"/>
                </a:cubicBezTo>
                <a:cubicBezTo>
                  <a:pt x="688335" y="1004471"/>
                  <a:pt x="688247" y="1004349"/>
                  <a:pt x="688070" y="1004289"/>
                </a:cubicBezTo>
                <a:close/>
                <a:moveTo>
                  <a:pt x="1171370" y="661712"/>
                </a:moveTo>
                <a:lnTo>
                  <a:pt x="1092461" y="717646"/>
                </a:lnTo>
                <a:lnTo>
                  <a:pt x="994419" y="785504"/>
                </a:lnTo>
                <a:lnTo>
                  <a:pt x="814289" y="914821"/>
                </a:lnTo>
                <a:lnTo>
                  <a:pt x="751941" y="959015"/>
                </a:lnTo>
                <a:lnTo>
                  <a:pt x="768398" y="946912"/>
                </a:lnTo>
                <a:cubicBezTo>
                  <a:pt x="840337" y="894378"/>
                  <a:pt x="916592" y="839438"/>
                  <a:pt x="993445" y="784955"/>
                </a:cubicBezTo>
                <a:close/>
                <a:moveTo>
                  <a:pt x="2847791" y="152962"/>
                </a:moveTo>
                <a:lnTo>
                  <a:pt x="2864284" y="158194"/>
                </a:lnTo>
                <a:lnTo>
                  <a:pt x="2870234" y="192371"/>
                </a:lnTo>
                <a:cubicBezTo>
                  <a:pt x="2873599" y="230562"/>
                  <a:pt x="2875015" y="268995"/>
                  <a:pt x="2874927" y="307672"/>
                </a:cubicBezTo>
                <a:cubicBezTo>
                  <a:pt x="2874927" y="384966"/>
                  <a:pt x="2870677" y="463112"/>
                  <a:pt x="2864479" y="541928"/>
                </a:cubicBezTo>
                <a:cubicBezTo>
                  <a:pt x="2851818" y="699561"/>
                  <a:pt x="2830922" y="859873"/>
                  <a:pt x="2807105" y="1022135"/>
                </a:cubicBezTo>
                <a:cubicBezTo>
                  <a:pt x="2758940" y="1346536"/>
                  <a:pt x="2697138" y="1678429"/>
                  <a:pt x="2631530" y="2010262"/>
                </a:cubicBezTo>
                <a:cubicBezTo>
                  <a:pt x="2598593" y="2176178"/>
                  <a:pt x="2564150" y="2342033"/>
                  <a:pt x="2529798" y="2506975"/>
                </a:cubicBezTo>
                <a:cubicBezTo>
                  <a:pt x="2512912" y="2589689"/>
                  <a:pt x="2496036" y="2671958"/>
                  <a:pt x="2479152" y="2753777"/>
                </a:cubicBezTo>
                <a:cubicBezTo>
                  <a:pt x="2462949" y="2835701"/>
                  <a:pt x="2447366" y="2917318"/>
                  <a:pt x="2434882" y="2998632"/>
                </a:cubicBezTo>
                <a:cubicBezTo>
                  <a:pt x="2422397" y="3079945"/>
                  <a:pt x="2412570" y="3161076"/>
                  <a:pt x="2416111" y="3241354"/>
                </a:cubicBezTo>
                <a:cubicBezTo>
                  <a:pt x="2417094" y="3281183"/>
                  <a:pt x="2424637" y="3320804"/>
                  <a:pt x="2438600" y="3359457"/>
                </a:cubicBezTo>
                <a:cubicBezTo>
                  <a:pt x="2440105" y="3364269"/>
                  <a:pt x="2442673" y="3368898"/>
                  <a:pt x="2444798" y="3373587"/>
                </a:cubicBezTo>
                <a:cubicBezTo>
                  <a:pt x="2446923" y="3378278"/>
                  <a:pt x="2449136" y="3382968"/>
                  <a:pt x="2451704" y="3387536"/>
                </a:cubicBezTo>
                <a:cubicBezTo>
                  <a:pt x="2456884" y="3396648"/>
                  <a:pt x="2462790" y="3405553"/>
                  <a:pt x="2469412" y="3414214"/>
                </a:cubicBezTo>
                <a:cubicBezTo>
                  <a:pt x="2482295" y="3431549"/>
                  <a:pt x="2498400" y="3447665"/>
                  <a:pt x="2517313" y="3462149"/>
                </a:cubicBezTo>
                <a:cubicBezTo>
                  <a:pt x="2554872" y="3491160"/>
                  <a:pt x="2601072" y="3514263"/>
                  <a:pt x="2652779" y="3529880"/>
                </a:cubicBezTo>
                <a:cubicBezTo>
                  <a:pt x="2678421" y="3537463"/>
                  <a:pt x="2705124" y="3543219"/>
                  <a:pt x="2732466" y="3547057"/>
                </a:cubicBezTo>
                <a:cubicBezTo>
                  <a:pt x="2759896" y="3550638"/>
                  <a:pt x="2787697" y="3552672"/>
                  <a:pt x="2815605" y="3553147"/>
                </a:cubicBezTo>
                <a:cubicBezTo>
                  <a:pt x="2871270" y="3553470"/>
                  <a:pt x="2926829" y="3549737"/>
                  <a:pt x="2981352" y="3542001"/>
                </a:cubicBezTo>
                <a:cubicBezTo>
                  <a:pt x="3035486" y="3534326"/>
                  <a:pt x="3089008" y="3524733"/>
                  <a:pt x="3141699" y="3513252"/>
                </a:cubicBezTo>
                <a:cubicBezTo>
                  <a:pt x="3267603" y="3486026"/>
                  <a:pt x="3391206" y="3451978"/>
                  <a:pt x="3514985" y="3417320"/>
                </a:cubicBezTo>
                <a:lnTo>
                  <a:pt x="3887562" y="3311765"/>
                </a:lnTo>
                <a:cubicBezTo>
                  <a:pt x="4137512" y="3241780"/>
                  <a:pt x="4392242" y="3175816"/>
                  <a:pt x="4653259" y="3119171"/>
                </a:cubicBezTo>
                <a:cubicBezTo>
                  <a:pt x="4915020" y="3062093"/>
                  <a:pt x="5181021" y="3014663"/>
                  <a:pt x="5450122" y="2977070"/>
                </a:cubicBezTo>
                <a:cubicBezTo>
                  <a:pt x="5720842" y="2939629"/>
                  <a:pt x="5994335" y="2912422"/>
                  <a:pt x="6269385" y="2895574"/>
                </a:cubicBezTo>
                <a:cubicBezTo>
                  <a:pt x="6544400" y="2878495"/>
                  <a:pt x="6820504" y="2871131"/>
                  <a:pt x="7096617" y="2873525"/>
                </a:cubicBezTo>
                <a:cubicBezTo>
                  <a:pt x="7234386" y="2874743"/>
                  <a:pt x="7371862" y="2878294"/>
                  <a:pt x="7509038" y="2884184"/>
                </a:cubicBezTo>
                <a:cubicBezTo>
                  <a:pt x="7646214" y="2890074"/>
                  <a:pt x="7782743" y="2898558"/>
                  <a:pt x="7918625" y="2909643"/>
                </a:cubicBezTo>
                <a:cubicBezTo>
                  <a:pt x="8054384" y="2920808"/>
                  <a:pt x="8189355" y="2934269"/>
                  <a:pt x="8323520" y="2950026"/>
                </a:cubicBezTo>
                <a:lnTo>
                  <a:pt x="8423836" y="2962696"/>
                </a:lnTo>
                <a:lnTo>
                  <a:pt x="8473861" y="2969091"/>
                </a:lnTo>
                <a:lnTo>
                  <a:pt x="8523621" y="2976096"/>
                </a:lnTo>
                <a:cubicBezTo>
                  <a:pt x="8556824" y="2980846"/>
                  <a:pt x="8590115" y="2985293"/>
                  <a:pt x="8623140" y="2990288"/>
                </a:cubicBezTo>
                <a:lnTo>
                  <a:pt x="8722040" y="3005636"/>
                </a:lnTo>
                <a:cubicBezTo>
                  <a:pt x="8754977" y="3010570"/>
                  <a:pt x="8787737" y="3016356"/>
                  <a:pt x="8820408" y="3021960"/>
                </a:cubicBezTo>
                <a:cubicBezTo>
                  <a:pt x="8853080" y="3027563"/>
                  <a:pt x="8885928" y="3032802"/>
                  <a:pt x="8918334" y="3039015"/>
                </a:cubicBezTo>
                <a:lnTo>
                  <a:pt x="9112060" y="3076717"/>
                </a:lnTo>
                <a:lnTo>
                  <a:pt x="9160403" y="3086097"/>
                </a:lnTo>
                <a:lnTo>
                  <a:pt x="9184486" y="3090787"/>
                </a:lnTo>
                <a:cubicBezTo>
                  <a:pt x="9192543" y="3092432"/>
                  <a:pt x="9200423" y="3094319"/>
                  <a:pt x="9208392" y="3096086"/>
                </a:cubicBezTo>
                <a:lnTo>
                  <a:pt x="9303484" y="3117587"/>
                </a:lnTo>
                <a:lnTo>
                  <a:pt x="9398399" y="3138966"/>
                </a:lnTo>
                <a:lnTo>
                  <a:pt x="9478756" y="3157999"/>
                </a:lnTo>
                <a:lnTo>
                  <a:pt x="9478732" y="3158075"/>
                </a:lnTo>
                <a:lnTo>
                  <a:pt x="9468966" y="3155717"/>
                </a:lnTo>
                <a:cubicBezTo>
                  <a:pt x="9456128" y="3152366"/>
                  <a:pt x="9440101" y="3149625"/>
                  <a:pt x="9429566" y="3147006"/>
                </a:cubicBezTo>
                <a:cubicBezTo>
                  <a:pt x="9419030" y="3144387"/>
                  <a:pt x="9413628" y="3143717"/>
                  <a:pt x="9421419" y="3145605"/>
                </a:cubicBezTo>
                <a:cubicBezTo>
                  <a:pt x="9425315" y="3146550"/>
                  <a:pt x="9432598" y="3148072"/>
                  <a:pt x="9444053" y="3150752"/>
                </a:cubicBezTo>
                <a:lnTo>
                  <a:pt x="9478299" y="3159439"/>
                </a:lnTo>
                <a:lnTo>
                  <a:pt x="9477253" y="3162738"/>
                </a:lnTo>
                <a:lnTo>
                  <a:pt x="9464982" y="3159614"/>
                </a:lnTo>
                <a:cubicBezTo>
                  <a:pt x="9447274" y="3155107"/>
                  <a:pt x="9429566" y="3151453"/>
                  <a:pt x="9411857" y="3147433"/>
                </a:cubicBezTo>
                <a:lnTo>
                  <a:pt x="9206533" y="3101142"/>
                </a:lnTo>
                <a:cubicBezTo>
                  <a:pt x="9198387" y="3099376"/>
                  <a:pt x="9190418" y="3097426"/>
                  <a:pt x="9182361" y="3095782"/>
                </a:cubicBezTo>
                <a:lnTo>
                  <a:pt x="9158367" y="3091152"/>
                </a:lnTo>
                <a:lnTo>
                  <a:pt x="9112060" y="3082138"/>
                </a:lnTo>
                <a:lnTo>
                  <a:pt x="9026796" y="3065632"/>
                </a:lnTo>
                <a:cubicBezTo>
                  <a:pt x="8973672" y="3055399"/>
                  <a:pt x="8928516" y="3046385"/>
                  <a:pt x="8894428" y="3040172"/>
                </a:cubicBezTo>
                <a:lnTo>
                  <a:pt x="8829439" y="3029208"/>
                </a:lnTo>
                <a:cubicBezTo>
                  <a:pt x="8821382" y="3027868"/>
                  <a:pt x="8828111" y="3029208"/>
                  <a:pt x="8852903" y="3033411"/>
                </a:cubicBezTo>
                <a:lnTo>
                  <a:pt x="8904079" y="3042304"/>
                </a:lnTo>
                <a:lnTo>
                  <a:pt x="8983765" y="3057957"/>
                </a:lnTo>
                <a:lnTo>
                  <a:pt x="9190684" y="3098705"/>
                </a:lnTo>
                <a:lnTo>
                  <a:pt x="9334296" y="3131109"/>
                </a:lnTo>
                <a:lnTo>
                  <a:pt x="9411857" y="3148773"/>
                </a:lnTo>
                <a:lnTo>
                  <a:pt x="9450993" y="3157605"/>
                </a:lnTo>
                <a:lnTo>
                  <a:pt x="9476815" y="3164119"/>
                </a:lnTo>
                <a:lnTo>
                  <a:pt x="9474306" y="3172029"/>
                </a:lnTo>
                <a:lnTo>
                  <a:pt x="9298376" y="3129974"/>
                </a:lnTo>
                <a:cubicBezTo>
                  <a:pt x="9205957" y="3109343"/>
                  <a:pt x="9112901" y="3090023"/>
                  <a:pt x="9019270" y="3072027"/>
                </a:cubicBezTo>
                <a:lnTo>
                  <a:pt x="8948969" y="3058383"/>
                </a:lnTo>
                <a:cubicBezTo>
                  <a:pt x="8925594" y="3053937"/>
                  <a:pt x="8902308" y="3049003"/>
                  <a:pt x="8878136" y="3045227"/>
                </a:cubicBezTo>
                <a:cubicBezTo>
                  <a:pt x="8830856" y="3037248"/>
                  <a:pt x="8783753" y="3028782"/>
                  <a:pt x="8736472" y="3021229"/>
                </a:cubicBezTo>
                <a:cubicBezTo>
                  <a:pt x="8689192" y="3013676"/>
                  <a:pt x="8641557" y="3006246"/>
                  <a:pt x="8593922" y="2999302"/>
                </a:cubicBezTo>
                <a:cubicBezTo>
                  <a:pt x="8546287" y="2992358"/>
                  <a:pt x="8498564" y="2985659"/>
                  <a:pt x="8450753" y="2979323"/>
                </a:cubicBezTo>
                <a:cubicBezTo>
                  <a:pt x="8259444" y="2954108"/>
                  <a:pt x="8066754" y="2934111"/>
                  <a:pt x="7872673" y="2919328"/>
                </a:cubicBezTo>
                <a:cubicBezTo>
                  <a:pt x="7484521" y="2889843"/>
                  <a:pt x="7093740" y="2880030"/>
                  <a:pt x="6703498" y="2889970"/>
                </a:cubicBezTo>
                <a:cubicBezTo>
                  <a:pt x="5920306" y="2907719"/>
                  <a:pt x="5145818" y="3008658"/>
                  <a:pt x="4407471" y="3189216"/>
                </a:cubicBezTo>
                <a:cubicBezTo>
                  <a:pt x="4223396" y="3234045"/>
                  <a:pt x="4040648" y="3282772"/>
                  <a:pt x="3859407" y="3333510"/>
                </a:cubicBezTo>
                <a:cubicBezTo>
                  <a:pt x="3678165" y="3384247"/>
                  <a:pt x="3498073" y="3437725"/>
                  <a:pt x="3314352" y="3485417"/>
                </a:cubicBezTo>
                <a:cubicBezTo>
                  <a:pt x="3222571" y="3509792"/>
                  <a:pt x="3128719" y="3530313"/>
                  <a:pt x="3033325" y="3546874"/>
                </a:cubicBezTo>
                <a:cubicBezTo>
                  <a:pt x="2985257" y="3555041"/>
                  <a:pt x="2936365" y="3560718"/>
                  <a:pt x="2887057" y="3563867"/>
                </a:cubicBezTo>
                <a:cubicBezTo>
                  <a:pt x="2837378" y="3567205"/>
                  <a:pt x="2787264" y="3565999"/>
                  <a:pt x="2738045" y="3560274"/>
                </a:cubicBezTo>
                <a:cubicBezTo>
                  <a:pt x="2713306" y="3557350"/>
                  <a:pt x="2689028" y="3552825"/>
                  <a:pt x="2665529" y="3546752"/>
                </a:cubicBezTo>
                <a:cubicBezTo>
                  <a:pt x="2653577" y="3544012"/>
                  <a:pt x="2642331" y="3540113"/>
                  <a:pt x="2630821" y="3536702"/>
                </a:cubicBezTo>
                <a:cubicBezTo>
                  <a:pt x="2619311" y="3533291"/>
                  <a:pt x="2608422" y="3528845"/>
                  <a:pt x="2597884" y="3524155"/>
                </a:cubicBezTo>
                <a:cubicBezTo>
                  <a:pt x="2576431" y="3515310"/>
                  <a:pt x="2556208" y="3505115"/>
                  <a:pt x="2537500" y="3493700"/>
                </a:cubicBezTo>
                <a:cubicBezTo>
                  <a:pt x="2528168" y="3487950"/>
                  <a:pt x="2519296" y="3481847"/>
                  <a:pt x="2510938" y="3475428"/>
                </a:cubicBezTo>
                <a:lnTo>
                  <a:pt x="2497834" y="3465500"/>
                </a:lnTo>
                <a:lnTo>
                  <a:pt x="2486235" y="3455267"/>
                </a:lnTo>
                <a:cubicBezTo>
                  <a:pt x="2478523" y="3448390"/>
                  <a:pt x="2471397" y="3441215"/>
                  <a:pt x="2464897" y="3433765"/>
                </a:cubicBezTo>
                <a:cubicBezTo>
                  <a:pt x="2458168" y="3426457"/>
                  <a:pt x="2452944" y="3418538"/>
                  <a:pt x="2447189" y="3410925"/>
                </a:cubicBezTo>
                <a:cubicBezTo>
                  <a:pt x="2441433" y="3403311"/>
                  <a:pt x="2437096" y="3395088"/>
                  <a:pt x="2432935" y="3386988"/>
                </a:cubicBezTo>
                <a:lnTo>
                  <a:pt x="2427090" y="3374806"/>
                </a:lnTo>
                <a:cubicBezTo>
                  <a:pt x="2425018" y="3370810"/>
                  <a:pt x="2423247" y="3366742"/>
                  <a:pt x="2421778" y="3362624"/>
                </a:cubicBezTo>
                <a:cubicBezTo>
                  <a:pt x="2409293" y="3329502"/>
                  <a:pt x="2401821" y="3295575"/>
                  <a:pt x="2399465" y="3261394"/>
                </a:cubicBezTo>
                <a:cubicBezTo>
                  <a:pt x="2395632" y="3193705"/>
                  <a:pt x="2398589" y="3125913"/>
                  <a:pt x="2408319" y="3058505"/>
                </a:cubicBezTo>
                <a:cubicBezTo>
                  <a:pt x="2417174" y="2991506"/>
                  <a:pt x="2428418" y="2924506"/>
                  <a:pt x="2440726" y="2857506"/>
                </a:cubicBezTo>
                <a:cubicBezTo>
                  <a:pt x="2465782" y="2723505"/>
                  <a:pt x="2493849" y="2590480"/>
                  <a:pt x="2521563" y="2457151"/>
                </a:cubicBezTo>
                <a:cubicBezTo>
                  <a:pt x="2577166" y="2190552"/>
                  <a:pt x="2631441" y="1924015"/>
                  <a:pt x="2680935" y="1657172"/>
                </a:cubicBezTo>
                <a:cubicBezTo>
                  <a:pt x="2705965" y="1523781"/>
                  <a:pt x="2729571" y="1390312"/>
                  <a:pt x="2751767" y="1256757"/>
                </a:cubicBezTo>
                <a:cubicBezTo>
                  <a:pt x="2773964" y="1123201"/>
                  <a:pt x="2794063" y="989609"/>
                  <a:pt x="2812064" y="855975"/>
                </a:cubicBezTo>
                <a:cubicBezTo>
                  <a:pt x="2829771" y="721975"/>
                  <a:pt x="2844292" y="588463"/>
                  <a:pt x="2852526" y="454585"/>
                </a:cubicBezTo>
                <a:cubicBezTo>
                  <a:pt x="2856245" y="387585"/>
                  <a:pt x="2858281" y="320585"/>
                  <a:pt x="2856068" y="253890"/>
                </a:cubicBezTo>
                <a:cubicBezTo>
                  <a:pt x="2855626" y="237140"/>
                  <a:pt x="2854297" y="220512"/>
                  <a:pt x="2853412" y="203822"/>
                </a:cubicBezTo>
                <a:cubicBezTo>
                  <a:pt x="2852526" y="187133"/>
                  <a:pt x="2851021" y="170323"/>
                  <a:pt x="2848011" y="153877"/>
                </a:cubicBezTo>
                <a:close/>
                <a:moveTo>
                  <a:pt x="2365572" y="0"/>
                </a:moveTo>
                <a:lnTo>
                  <a:pt x="2378634" y="4143"/>
                </a:lnTo>
                <a:lnTo>
                  <a:pt x="2375559" y="5076"/>
                </a:lnTo>
                <a:cubicBezTo>
                  <a:pt x="2364669" y="8609"/>
                  <a:pt x="2353957" y="12507"/>
                  <a:pt x="2343154" y="16161"/>
                </a:cubicBezTo>
                <a:cubicBezTo>
                  <a:pt x="2257172" y="46733"/>
                  <a:pt x="2174334" y="81330"/>
                  <a:pt x="2095241" y="119707"/>
                </a:cubicBezTo>
                <a:cubicBezTo>
                  <a:pt x="2015555" y="157470"/>
                  <a:pt x="1938702" y="198523"/>
                  <a:pt x="1862911" y="240185"/>
                </a:cubicBezTo>
                <a:cubicBezTo>
                  <a:pt x="1712393" y="324178"/>
                  <a:pt x="1567541" y="413288"/>
                  <a:pt x="1426408" y="504713"/>
                </a:cubicBezTo>
                <a:cubicBezTo>
                  <a:pt x="1285274" y="596137"/>
                  <a:pt x="1147948" y="689815"/>
                  <a:pt x="1013101" y="785504"/>
                </a:cubicBezTo>
                <a:cubicBezTo>
                  <a:pt x="878254" y="881191"/>
                  <a:pt x="744824" y="977671"/>
                  <a:pt x="613873" y="1075613"/>
                </a:cubicBezTo>
                <a:lnTo>
                  <a:pt x="515770" y="1149008"/>
                </a:lnTo>
                <a:lnTo>
                  <a:pt x="418376" y="1222952"/>
                </a:lnTo>
                <a:cubicBezTo>
                  <a:pt x="353210" y="1272045"/>
                  <a:pt x="289550" y="1322051"/>
                  <a:pt x="225181" y="1371509"/>
                </a:cubicBezTo>
                <a:cubicBezTo>
                  <a:pt x="-8300" y="1553688"/>
                  <a:pt x="-37252" y="1576650"/>
                  <a:pt x="34819" y="1519152"/>
                </a:cubicBezTo>
                <a:lnTo>
                  <a:pt x="207030" y="1383203"/>
                </a:lnTo>
                <a:cubicBezTo>
                  <a:pt x="282113" y="1324974"/>
                  <a:pt x="369502" y="1256574"/>
                  <a:pt x="458573" y="1189087"/>
                </a:cubicBezTo>
                <a:cubicBezTo>
                  <a:pt x="340283" y="1279171"/>
                  <a:pt x="339841" y="1278867"/>
                  <a:pt x="222436" y="1369864"/>
                </a:cubicBezTo>
                <a:lnTo>
                  <a:pt x="225093" y="1367610"/>
                </a:lnTo>
                <a:lnTo>
                  <a:pt x="233150" y="1361154"/>
                </a:lnTo>
                <a:lnTo>
                  <a:pt x="265644" y="1335390"/>
                </a:lnTo>
                <a:cubicBezTo>
                  <a:pt x="294862" y="1312610"/>
                  <a:pt x="338247" y="1278135"/>
                  <a:pt x="397303" y="1233002"/>
                </a:cubicBezTo>
                <a:cubicBezTo>
                  <a:pt x="456360" y="1187868"/>
                  <a:pt x="530114" y="1131162"/>
                  <a:pt x="619805" y="1064223"/>
                </a:cubicBezTo>
                <a:lnTo>
                  <a:pt x="654120" y="1038558"/>
                </a:lnTo>
                <a:lnTo>
                  <a:pt x="713038" y="994922"/>
                </a:lnTo>
                <a:lnTo>
                  <a:pt x="766339" y="956048"/>
                </a:lnTo>
                <a:cubicBezTo>
                  <a:pt x="818932" y="917067"/>
                  <a:pt x="876218" y="875953"/>
                  <a:pt x="937399" y="832160"/>
                </a:cubicBezTo>
                <a:lnTo>
                  <a:pt x="845760" y="897576"/>
                </a:lnTo>
                <a:cubicBezTo>
                  <a:pt x="815214" y="919503"/>
                  <a:pt x="785199" y="941796"/>
                  <a:pt x="754918" y="963906"/>
                </a:cubicBezTo>
                <a:lnTo>
                  <a:pt x="713038" y="994922"/>
                </a:lnTo>
                <a:lnTo>
                  <a:pt x="689841" y="1011841"/>
                </a:lnTo>
                <a:lnTo>
                  <a:pt x="654120" y="1038558"/>
                </a:lnTo>
                <a:lnTo>
                  <a:pt x="574561" y="1097480"/>
                </a:lnTo>
                <a:cubicBezTo>
                  <a:pt x="454589" y="1186650"/>
                  <a:pt x="573676" y="1096931"/>
                  <a:pt x="573056" y="1096566"/>
                </a:cubicBezTo>
                <a:cubicBezTo>
                  <a:pt x="632998" y="1051797"/>
                  <a:pt x="692762" y="1007091"/>
                  <a:pt x="738272" y="974017"/>
                </a:cubicBezTo>
                <a:lnTo>
                  <a:pt x="792990" y="933817"/>
                </a:lnTo>
                <a:cubicBezTo>
                  <a:pt x="806183" y="924132"/>
                  <a:pt x="813531" y="918528"/>
                  <a:pt x="813531" y="918528"/>
                </a:cubicBezTo>
                <a:lnTo>
                  <a:pt x="812380" y="917737"/>
                </a:lnTo>
                <a:lnTo>
                  <a:pt x="702856" y="997954"/>
                </a:lnTo>
                <a:cubicBezTo>
                  <a:pt x="661242" y="1028409"/>
                  <a:pt x="616706" y="1062091"/>
                  <a:pt x="571639" y="1095408"/>
                </a:cubicBezTo>
                <a:lnTo>
                  <a:pt x="457023" y="1181932"/>
                </a:lnTo>
                <a:lnTo>
                  <a:pt x="497000" y="1151567"/>
                </a:lnTo>
                <a:lnTo>
                  <a:pt x="550921" y="1110879"/>
                </a:lnTo>
                <a:cubicBezTo>
                  <a:pt x="563936" y="1101073"/>
                  <a:pt x="571285" y="1095409"/>
                  <a:pt x="571285" y="1095409"/>
                </a:cubicBezTo>
                <a:lnTo>
                  <a:pt x="570134" y="1094677"/>
                </a:lnTo>
                <a:cubicBezTo>
                  <a:pt x="629678" y="1049726"/>
                  <a:pt x="697278" y="999629"/>
                  <a:pt x="769228" y="947171"/>
                </a:cubicBezTo>
                <a:lnTo>
                  <a:pt x="814289" y="914821"/>
                </a:lnTo>
                <a:lnTo>
                  <a:pt x="1092461" y="717646"/>
                </a:lnTo>
                <a:lnTo>
                  <a:pt x="1223982" y="626615"/>
                </a:lnTo>
                <a:cubicBezTo>
                  <a:pt x="1298732" y="575976"/>
                  <a:pt x="1370362" y="528559"/>
                  <a:pt x="1434819" y="487050"/>
                </a:cubicBezTo>
                <a:lnTo>
                  <a:pt x="1434022" y="486501"/>
                </a:lnTo>
                <a:cubicBezTo>
                  <a:pt x="1369432" y="528010"/>
                  <a:pt x="1297715" y="575382"/>
                  <a:pt x="1222931" y="625998"/>
                </a:cubicBezTo>
                <a:lnTo>
                  <a:pt x="1171370" y="661712"/>
                </a:lnTo>
                <a:lnTo>
                  <a:pt x="1241712" y="611852"/>
                </a:lnTo>
                <a:lnTo>
                  <a:pt x="1479341" y="456610"/>
                </a:lnTo>
                <a:lnTo>
                  <a:pt x="1830063" y="243778"/>
                </a:lnTo>
                <a:cubicBezTo>
                  <a:pt x="1778532" y="272467"/>
                  <a:pt x="1727710" y="301581"/>
                  <a:pt x="1678216" y="332036"/>
                </a:cubicBezTo>
                <a:cubicBezTo>
                  <a:pt x="1628722" y="362490"/>
                  <a:pt x="1578697" y="392336"/>
                  <a:pt x="1530177" y="423399"/>
                </a:cubicBezTo>
                <a:lnTo>
                  <a:pt x="1479341" y="456610"/>
                </a:lnTo>
                <a:lnTo>
                  <a:pt x="1432694" y="484917"/>
                </a:lnTo>
                <a:cubicBezTo>
                  <a:pt x="1496354" y="443073"/>
                  <a:pt x="1585957" y="386488"/>
                  <a:pt x="1692117" y="322595"/>
                </a:cubicBezTo>
                <a:lnTo>
                  <a:pt x="1774991" y="273868"/>
                </a:lnTo>
                <a:lnTo>
                  <a:pt x="1863974" y="223679"/>
                </a:lnTo>
                <a:lnTo>
                  <a:pt x="1958269" y="172941"/>
                </a:lnTo>
                <a:lnTo>
                  <a:pt x="2007409" y="147786"/>
                </a:lnTo>
                <a:lnTo>
                  <a:pt x="2032200" y="135117"/>
                </a:lnTo>
                <a:lnTo>
                  <a:pt x="2057611" y="122935"/>
                </a:lnTo>
                <a:lnTo>
                  <a:pt x="2108788" y="98267"/>
                </a:lnTo>
                <a:lnTo>
                  <a:pt x="2161292" y="74512"/>
                </a:lnTo>
                <a:cubicBezTo>
                  <a:pt x="2179000" y="66412"/>
                  <a:pt x="2196708" y="59042"/>
                  <a:pt x="2214416" y="51489"/>
                </a:cubicBezTo>
                <a:cubicBezTo>
                  <a:pt x="2232124" y="43936"/>
                  <a:pt x="2250365" y="36323"/>
                  <a:pt x="2268869" y="29501"/>
                </a:cubicBezTo>
                <a:close/>
              </a:path>
            </a:pathLst>
          </a:custGeom>
          <a:noFill/>
          <a:ln w="25400">
            <a:solidFill>
              <a:srgbClr val="FFC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E02FE4-CC18-F549-A2B2-8423F5161F08}"/>
              </a:ext>
            </a:extLst>
          </p:cNvPr>
          <p:cNvCxnSpPr>
            <a:cxnSpLocks/>
          </p:cNvCxnSpPr>
          <p:nvPr userDrawn="1"/>
        </p:nvCxnSpPr>
        <p:spPr>
          <a:xfrm>
            <a:off x="3206817" y="-12289"/>
            <a:ext cx="0" cy="7584256"/>
          </a:xfrm>
          <a:prstGeom prst="line">
            <a:avLst/>
          </a:prstGeom>
          <a:noFill/>
          <a:ln w="25400">
            <a:solidFill>
              <a:srgbClr val="FFC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561D234-64D5-904A-8DF4-517D17B7C3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20172" y="-19842"/>
            <a:ext cx="7485321" cy="7599358"/>
          </a:xfrm>
          <a:custGeom>
            <a:avLst/>
            <a:gdLst/>
            <a:ahLst/>
            <a:cxnLst/>
            <a:rect l="l" t="t" r="r" b="b"/>
            <a:pathLst>
              <a:path w="8535600" h="6894000">
                <a:moveTo>
                  <a:pt x="7084232" y="6563402"/>
                </a:moveTo>
                <a:lnTo>
                  <a:pt x="7084232" y="6575308"/>
                </a:lnTo>
                <a:lnTo>
                  <a:pt x="7213862" y="6575308"/>
                </a:lnTo>
                <a:lnTo>
                  <a:pt x="7213862" y="6563402"/>
                </a:lnTo>
                <a:close/>
                <a:moveTo>
                  <a:pt x="0" y="0"/>
                </a:moveTo>
                <a:lnTo>
                  <a:pt x="8535600" y="0"/>
                </a:lnTo>
                <a:lnTo>
                  <a:pt x="8535600" y="6894000"/>
                </a:lnTo>
                <a:lnTo>
                  <a:pt x="0" y="6894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CD67E2-2794-5947-BEEE-D52723BD1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64" y="1976230"/>
            <a:ext cx="2405658" cy="1166690"/>
          </a:xfrm>
          <a:solidFill>
            <a:schemeClr val="bg1"/>
          </a:solidFill>
        </p:spPr>
        <p:txBody>
          <a:bodyPr/>
          <a:lstStyle/>
          <a:p>
            <a:r>
              <a:rPr lang="en-GB" dirty="0"/>
              <a:t>Click to edit Master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1011C5C-1596-5A44-AB00-A263C54E8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2464" y="3952460"/>
            <a:ext cx="1695326" cy="2137278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754">
                <a:solidFill>
                  <a:schemeClr val="accent2"/>
                </a:solidFill>
                <a:latin typeface="+mj-lt"/>
              </a:defRPr>
            </a:lvl1pPr>
            <a:lvl2pPr marL="400964" indent="0">
              <a:buNone/>
              <a:defRPr sz="1754">
                <a:solidFill>
                  <a:schemeClr val="accent2"/>
                </a:solidFill>
                <a:latin typeface="+mj-lt"/>
              </a:defRPr>
            </a:lvl2pPr>
            <a:lvl3pPr marL="801929" indent="0">
              <a:buNone/>
              <a:defRPr sz="1754">
                <a:solidFill>
                  <a:schemeClr val="accent2"/>
                </a:solidFill>
                <a:latin typeface="+mj-lt"/>
              </a:defRPr>
            </a:lvl3pPr>
            <a:lvl4pPr marL="1202893" indent="0">
              <a:buNone/>
              <a:defRPr sz="1754">
                <a:solidFill>
                  <a:schemeClr val="accent2"/>
                </a:solidFill>
                <a:latin typeface="+mj-lt"/>
              </a:defRPr>
            </a:lvl4pPr>
            <a:lvl5pPr marL="1603858" indent="0">
              <a:buNone/>
              <a:defRPr sz="1754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858DAA91-ECFF-8945-A41D-D8D6F503447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defTabSz="801929">
              <a:defRPr/>
            </a:pPr>
            <a:endParaRPr lang="en-GB">
              <a:solidFill>
                <a:srgbClr val="1E345E"/>
              </a:solidFill>
            </a:endParaRP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ECCB45B1-FCF2-4B4F-8998-DA8A3C54F4C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801929">
              <a:defRPr/>
            </a:pPr>
            <a:endParaRPr lang="en-GB">
              <a:solidFill>
                <a:srgbClr val="1E345E"/>
              </a:solidFill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3E9C48AE-E823-0B40-82B2-DA25648BEDB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801929">
              <a:defRPr/>
            </a:pPr>
            <a:fld id="{72502466-665A-3D45-9E9D-4950A8844361}" type="slidenum">
              <a:rPr lang="en-GB" smtClean="0"/>
              <a:pPr defTabSz="801929">
                <a:defRPr/>
              </a:pPr>
              <a:t>‹N°›</a:t>
            </a:fld>
            <a:endParaRPr lang="en-GB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19D89AF-9336-2F4D-8C2B-B5B5AA2E22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415" y="469572"/>
            <a:ext cx="1453418" cy="340472"/>
          </a:xfrm>
          <a:prstGeom prst="rect">
            <a:avLst/>
          </a:prstGeom>
        </p:spPr>
      </p:pic>
      <p:sp>
        <p:nvSpPr>
          <p:cNvPr id="22" name="Elipse 318">
            <a:extLst>
              <a:ext uri="{FF2B5EF4-FFF2-40B4-BE49-F238E27FC236}">
                <a16:creationId xmlns:a16="http://schemas.microsoft.com/office/drawing/2014/main" id="{EB2D6DE5-11F1-5E46-AB66-E20D84333A83}"/>
              </a:ext>
            </a:extLst>
          </p:cNvPr>
          <p:cNvSpPr/>
          <p:nvPr userDrawn="1"/>
        </p:nvSpPr>
        <p:spPr>
          <a:xfrm rot="7130192">
            <a:off x="609623" y="3478990"/>
            <a:ext cx="381818" cy="303757"/>
          </a:xfrm>
          <a:prstGeom prst="ellipse">
            <a:avLst/>
          </a:prstGeom>
          <a:solidFill>
            <a:srgbClr val="FFCF5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3" name="Elipse 317">
            <a:extLst>
              <a:ext uri="{FF2B5EF4-FFF2-40B4-BE49-F238E27FC236}">
                <a16:creationId xmlns:a16="http://schemas.microsoft.com/office/drawing/2014/main" id="{9CAB66D9-489A-C14D-A9E9-A64ED973875C}"/>
              </a:ext>
            </a:extLst>
          </p:cNvPr>
          <p:cNvSpPr>
            <a:spLocks noChangeAspect="1"/>
          </p:cNvSpPr>
          <p:nvPr userDrawn="1"/>
        </p:nvSpPr>
        <p:spPr>
          <a:xfrm rot="7130192">
            <a:off x="956791" y="3383574"/>
            <a:ext cx="166593" cy="132534"/>
          </a:xfrm>
          <a:prstGeom prst="ellipse">
            <a:avLst/>
          </a:prstGeom>
          <a:solidFill>
            <a:srgbClr val="FFC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5" name="Text Placeholder 42">
            <a:extLst>
              <a:ext uri="{FF2B5EF4-FFF2-40B4-BE49-F238E27FC236}">
                <a16:creationId xmlns:a16="http://schemas.microsoft.com/office/drawing/2014/main" id="{C068041C-EE1A-AE4D-A90A-34154D336C2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29479" y="3079427"/>
            <a:ext cx="1452234" cy="402483"/>
          </a:xfrm>
        </p:spPr>
        <p:txBody>
          <a:bodyPr lIns="180000">
            <a:noAutofit/>
          </a:bodyPr>
          <a:lstStyle>
            <a:lvl1pPr marL="0" indent="0">
              <a:lnSpc>
                <a:spcPct val="100000"/>
              </a:lnSpc>
              <a:buNone/>
              <a:defRPr sz="965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TEXT</a:t>
            </a:r>
            <a:endParaRPr lang="fr-FR" dirty="0"/>
          </a:p>
        </p:txBody>
      </p:sp>
      <p:sp>
        <p:nvSpPr>
          <p:cNvPr id="26" name="Text Placeholder 42">
            <a:extLst>
              <a:ext uri="{FF2B5EF4-FFF2-40B4-BE49-F238E27FC236}">
                <a16:creationId xmlns:a16="http://schemas.microsoft.com/office/drawing/2014/main" id="{A17B2634-FAA7-5F4C-923C-30B6392FC5C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05890" y="3079427"/>
            <a:ext cx="1452234" cy="402483"/>
          </a:xfrm>
        </p:spPr>
        <p:txBody>
          <a:bodyPr lIns="180000">
            <a:noAutofit/>
          </a:bodyPr>
          <a:lstStyle>
            <a:lvl1pPr marL="0" indent="0">
              <a:lnSpc>
                <a:spcPct val="100000"/>
              </a:lnSpc>
              <a:buNone/>
              <a:defRPr sz="965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TEXT</a:t>
            </a:r>
            <a:endParaRPr lang="fr-FR" dirty="0"/>
          </a:p>
        </p:txBody>
      </p:sp>
      <p:sp>
        <p:nvSpPr>
          <p:cNvPr id="27" name="Text Placeholder 42">
            <a:extLst>
              <a:ext uri="{FF2B5EF4-FFF2-40B4-BE49-F238E27FC236}">
                <a16:creationId xmlns:a16="http://schemas.microsoft.com/office/drawing/2014/main" id="{738B3884-84CB-7345-ABBC-35759525115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82301" y="3079427"/>
            <a:ext cx="1452234" cy="402483"/>
          </a:xfrm>
        </p:spPr>
        <p:txBody>
          <a:bodyPr lIns="180000">
            <a:noAutofit/>
          </a:bodyPr>
          <a:lstStyle>
            <a:lvl1pPr marL="0" indent="0">
              <a:lnSpc>
                <a:spcPct val="100000"/>
              </a:lnSpc>
              <a:buNone/>
              <a:defRPr sz="965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TEXT</a:t>
            </a:r>
            <a:endParaRPr lang="fr-FR" dirty="0"/>
          </a:p>
        </p:txBody>
      </p:sp>
      <p:sp>
        <p:nvSpPr>
          <p:cNvPr id="28" name="Text Placeholder 42">
            <a:extLst>
              <a:ext uri="{FF2B5EF4-FFF2-40B4-BE49-F238E27FC236}">
                <a16:creationId xmlns:a16="http://schemas.microsoft.com/office/drawing/2014/main" id="{6B36511A-557E-2947-A1D0-B01E9A4E05F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58712" y="3079427"/>
            <a:ext cx="1452234" cy="402483"/>
          </a:xfrm>
        </p:spPr>
        <p:txBody>
          <a:bodyPr lIns="180000">
            <a:noAutofit/>
          </a:bodyPr>
          <a:lstStyle>
            <a:lvl1pPr marL="0" indent="0">
              <a:lnSpc>
                <a:spcPct val="100000"/>
              </a:lnSpc>
              <a:buNone/>
              <a:defRPr sz="965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TEXT</a:t>
            </a:r>
            <a:endParaRPr lang="fr-FR" dirty="0"/>
          </a:p>
        </p:txBody>
      </p:sp>
      <p:sp>
        <p:nvSpPr>
          <p:cNvPr id="30" name="Text Placeholder 42">
            <a:extLst>
              <a:ext uri="{FF2B5EF4-FFF2-40B4-BE49-F238E27FC236}">
                <a16:creationId xmlns:a16="http://schemas.microsoft.com/office/drawing/2014/main" id="{C17A1961-2182-6147-8770-D3F1271F7B0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29479" y="3992144"/>
            <a:ext cx="1452234" cy="402483"/>
          </a:xfrm>
        </p:spPr>
        <p:txBody>
          <a:bodyPr lIns="180000">
            <a:noAutofit/>
          </a:bodyPr>
          <a:lstStyle>
            <a:lvl1pPr marL="0" indent="0">
              <a:lnSpc>
                <a:spcPct val="100000"/>
              </a:lnSpc>
              <a:buNone/>
              <a:defRPr sz="965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TEXT</a:t>
            </a:r>
            <a:endParaRPr lang="fr-FR" dirty="0"/>
          </a:p>
        </p:txBody>
      </p:sp>
      <p:sp>
        <p:nvSpPr>
          <p:cNvPr id="31" name="Text Placeholder 42">
            <a:extLst>
              <a:ext uri="{FF2B5EF4-FFF2-40B4-BE49-F238E27FC236}">
                <a16:creationId xmlns:a16="http://schemas.microsoft.com/office/drawing/2014/main" id="{861FD18D-85B5-9945-84D0-4C8E9C5E2D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405890" y="3992144"/>
            <a:ext cx="1452234" cy="402483"/>
          </a:xfrm>
        </p:spPr>
        <p:txBody>
          <a:bodyPr lIns="180000">
            <a:noAutofit/>
          </a:bodyPr>
          <a:lstStyle>
            <a:lvl1pPr marL="0" indent="0">
              <a:lnSpc>
                <a:spcPct val="100000"/>
              </a:lnSpc>
              <a:buNone/>
              <a:defRPr sz="965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TEXT</a:t>
            </a:r>
            <a:endParaRPr lang="fr-FR" dirty="0"/>
          </a:p>
        </p:txBody>
      </p:sp>
      <p:sp>
        <p:nvSpPr>
          <p:cNvPr id="32" name="Text Placeholder 42">
            <a:extLst>
              <a:ext uri="{FF2B5EF4-FFF2-40B4-BE49-F238E27FC236}">
                <a16:creationId xmlns:a16="http://schemas.microsoft.com/office/drawing/2014/main" id="{53B2557F-2D17-9B44-929E-F0B7B0D660B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982301" y="3992144"/>
            <a:ext cx="1452234" cy="402483"/>
          </a:xfrm>
        </p:spPr>
        <p:txBody>
          <a:bodyPr lIns="180000">
            <a:noAutofit/>
          </a:bodyPr>
          <a:lstStyle>
            <a:lvl1pPr marL="0" indent="0">
              <a:lnSpc>
                <a:spcPct val="100000"/>
              </a:lnSpc>
              <a:buNone/>
              <a:defRPr sz="965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TEXT</a:t>
            </a:r>
            <a:endParaRPr lang="fr-FR" dirty="0"/>
          </a:p>
        </p:txBody>
      </p:sp>
      <p:sp>
        <p:nvSpPr>
          <p:cNvPr id="33" name="Text Placeholder 42">
            <a:extLst>
              <a:ext uri="{FF2B5EF4-FFF2-40B4-BE49-F238E27FC236}">
                <a16:creationId xmlns:a16="http://schemas.microsoft.com/office/drawing/2014/main" id="{0BF77211-1FF7-7043-9CC8-22D60E38AA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58712" y="3992144"/>
            <a:ext cx="1452234" cy="402483"/>
          </a:xfrm>
        </p:spPr>
        <p:txBody>
          <a:bodyPr lIns="180000">
            <a:noAutofit/>
          </a:bodyPr>
          <a:lstStyle>
            <a:lvl1pPr marL="0" indent="0">
              <a:lnSpc>
                <a:spcPct val="100000"/>
              </a:lnSpc>
              <a:buNone/>
              <a:defRPr sz="965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TEXT</a:t>
            </a:r>
            <a:endParaRPr lang="fr-FR" dirty="0"/>
          </a:p>
        </p:txBody>
      </p:sp>
      <p:sp>
        <p:nvSpPr>
          <p:cNvPr id="34" name="Text Placeholder 42">
            <a:extLst>
              <a:ext uri="{FF2B5EF4-FFF2-40B4-BE49-F238E27FC236}">
                <a16:creationId xmlns:a16="http://schemas.microsoft.com/office/drawing/2014/main" id="{345D2930-5292-D74A-9310-52015451369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9479" y="4900892"/>
            <a:ext cx="1452234" cy="402483"/>
          </a:xfrm>
        </p:spPr>
        <p:txBody>
          <a:bodyPr lIns="180000">
            <a:noAutofit/>
          </a:bodyPr>
          <a:lstStyle>
            <a:lvl1pPr marL="0" indent="0">
              <a:lnSpc>
                <a:spcPct val="100000"/>
              </a:lnSpc>
              <a:buNone/>
              <a:defRPr sz="965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TEXT</a:t>
            </a:r>
            <a:endParaRPr lang="fr-FR" dirty="0"/>
          </a:p>
        </p:txBody>
      </p:sp>
      <p:sp>
        <p:nvSpPr>
          <p:cNvPr id="35" name="Text Placeholder 42">
            <a:extLst>
              <a:ext uri="{FF2B5EF4-FFF2-40B4-BE49-F238E27FC236}">
                <a16:creationId xmlns:a16="http://schemas.microsoft.com/office/drawing/2014/main" id="{7839E41F-FE34-4B46-B1B4-D43E1D1EB0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405890" y="4900892"/>
            <a:ext cx="1452234" cy="402483"/>
          </a:xfrm>
        </p:spPr>
        <p:txBody>
          <a:bodyPr lIns="180000">
            <a:noAutofit/>
          </a:bodyPr>
          <a:lstStyle>
            <a:lvl1pPr marL="0" indent="0">
              <a:lnSpc>
                <a:spcPct val="100000"/>
              </a:lnSpc>
              <a:buNone/>
              <a:defRPr sz="965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TEXT</a:t>
            </a:r>
            <a:endParaRPr lang="fr-FR" dirty="0"/>
          </a:p>
        </p:txBody>
      </p:sp>
      <p:sp>
        <p:nvSpPr>
          <p:cNvPr id="36" name="Text Placeholder 42">
            <a:extLst>
              <a:ext uri="{FF2B5EF4-FFF2-40B4-BE49-F238E27FC236}">
                <a16:creationId xmlns:a16="http://schemas.microsoft.com/office/drawing/2014/main" id="{5E949B33-0CE6-5847-815B-137343E0DB9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82301" y="4900892"/>
            <a:ext cx="1452234" cy="402483"/>
          </a:xfrm>
        </p:spPr>
        <p:txBody>
          <a:bodyPr lIns="180000">
            <a:noAutofit/>
          </a:bodyPr>
          <a:lstStyle>
            <a:lvl1pPr marL="0" indent="0">
              <a:lnSpc>
                <a:spcPct val="100000"/>
              </a:lnSpc>
              <a:buNone/>
              <a:defRPr sz="965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TEXT</a:t>
            </a:r>
            <a:endParaRPr lang="fr-FR" dirty="0"/>
          </a:p>
        </p:txBody>
      </p:sp>
      <p:sp>
        <p:nvSpPr>
          <p:cNvPr id="38" name="Text Placeholder 42">
            <a:extLst>
              <a:ext uri="{FF2B5EF4-FFF2-40B4-BE49-F238E27FC236}">
                <a16:creationId xmlns:a16="http://schemas.microsoft.com/office/drawing/2014/main" id="{9B2DEF90-37DC-8D45-BF1C-2E841069CA2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829479" y="5813609"/>
            <a:ext cx="1452234" cy="402483"/>
          </a:xfrm>
        </p:spPr>
        <p:txBody>
          <a:bodyPr lIns="180000">
            <a:noAutofit/>
          </a:bodyPr>
          <a:lstStyle>
            <a:lvl1pPr marL="0" indent="0">
              <a:lnSpc>
                <a:spcPct val="100000"/>
              </a:lnSpc>
              <a:buNone/>
              <a:defRPr sz="965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TEXT</a:t>
            </a:r>
            <a:endParaRPr lang="fr-FR" dirty="0"/>
          </a:p>
        </p:txBody>
      </p:sp>
      <p:sp>
        <p:nvSpPr>
          <p:cNvPr id="39" name="Text Placeholder 42">
            <a:extLst>
              <a:ext uri="{FF2B5EF4-FFF2-40B4-BE49-F238E27FC236}">
                <a16:creationId xmlns:a16="http://schemas.microsoft.com/office/drawing/2014/main" id="{8F1FCE85-A614-6C4D-A77B-9AB2E0FBCCF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405890" y="5813609"/>
            <a:ext cx="1452234" cy="402483"/>
          </a:xfrm>
        </p:spPr>
        <p:txBody>
          <a:bodyPr lIns="180000">
            <a:noAutofit/>
          </a:bodyPr>
          <a:lstStyle>
            <a:lvl1pPr marL="0" indent="0">
              <a:lnSpc>
                <a:spcPct val="100000"/>
              </a:lnSpc>
              <a:buNone/>
              <a:defRPr sz="965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TEXT</a:t>
            </a:r>
            <a:endParaRPr lang="fr-FR" dirty="0"/>
          </a:p>
        </p:txBody>
      </p:sp>
      <p:sp>
        <p:nvSpPr>
          <p:cNvPr id="40" name="Text Placeholder 42">
            <a:extLst>
              <a:ext uri="{FF2B5EF4-FFF2-40B4-BE49-F238E27FC236}">
                <a16:creationId xmlns:a16="http://schemas.microsoft.com/office/drawing/2014/main" id="{5FF2CF23-1458-5046-8AD3-EF4D9F5689D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82301" y="5813609"/>
            <a:ext cx="1452234" cy="402483"/>
          </a:xfrm>
        </p:spPr>
        <p:txBody>
          <a:bodyPr lIns="180000">
            <a:noAutofit/>
          </a:bodyPr>
          <a:lstStyle>
            <a:lvl1pPr marL="0" indent="0">
              <a:lnSpc>
                <a:spcPct val="100000"/>
              </a:lnSpc>
              <a:buNone/>
              <a:defRPr sz="965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81491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aphic 52">
            <a:extLst>
              <a:ext uri="{FF2B5EF4-FFF2-40B4-BE49-F238E27FC236}">
                <a16:creationId xmlns:a16="http://schemas.microsoft.com/office/drawing/2014/main" id="{47463F73-C317-EF49-B18F-71AE3196B2A9}"/>
              </a:ext>
            </a:extLst>
          </p:cNvPr>
          <p:cNvGrpSpPr/>
          <p:nvPr userDrawn="1"/>
        </p:nvGrpSpPr>
        <p:grpSpPr>
          <a:xfrm rot="1286213">
            <a:off x="-330894" y="2057457"/>
            <a:ext cx="4347934" cy="1362677"/>
            <a:chOff x="-689219" y="2281280"/>
            <a:chExt cx="13636869" cy="3400130"/>
          </a:xfrm>
          <a:solidFill>
            <a:srgbClr val="FFCF59"/>
          </a:solidFill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20D3C5E0-D4E6-0044-B5D9-C8C572E74CF2}"/>
                </a:ext>
              </a:extLst>
            </p:cNvPr>
            <p:cNvSpPr/>
            <p:nvPr/>
          </p:nvSpPr>
          <p:spPr>
            <a:xfrm>
              <a:off x="11215369" y="5115559"/>
              <a:ext cx="188595" cy="46355"/>
            </a:xfrm>
            <a:custGeom>
              <a:avLst/>
              <a:gdLst>
                <a:gd name="connsiteX0" fmla="*/ 188595 w 188595"/>
                <a:gd name="connsiteY0" fmla="*/ 0 h 46355"/>
                <a:gd name="connsiteX1" fmla="*/ 0 w 188595"/>
                <a:gd name="connsiteY1" fmla="*/ 46355 h 46355"/>
                <a:gd name="connsiteX2" fmla="*/ 95886 w 188595"/>
                <a:gd name="connsiteY2" fmla="*/ 26035 h 46355"/>
                <a:gd name="connsiteX3" fmla="*/ 188595 w 188595"/>
                <a:gd name="connsiteY3" fmla="*/ 0 h 4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595" h="46355">
                  <a:moveTo>
                    <a:pt x="188595" y="0"/>
                  </a:moveTo>
                  <a:cubicBezTo>
                    <a:pt x="125730" y="15240"/>
                    <a:pt x="62865" y="31115"/>
                    <a:pt x="0" y="46355"/>
                  </a:cubicBezTo>
                  <a:cubicBezTo>
                    <a:pt x="31750" y="39370"/>
                    <a:pt x="63500" y="32385"/>
                    <a:pt x="95886" y="26035"/>
                  </a:cubicBezTo>
                  <a:cubicBezTo>
                    <a:pt x="137161" y="17145"/>
                    <a:pt x="158115" y="9525"/>
                    <a:pt x="188595" y="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1C6723BC-E669-7944-BACB-8BEF1974DFE2}"/>
                </a:ext>
              </a:extLst>
            </p:cNvPr>
            <p:cNvSpPr/>
            <p:nvPr/>
          </p:nvSpPr>
          <p:spPr>
            <a:xfrm>
              <a:off x="10977880" y="5203825"/>
              <a:ext cx="62229" cy="15240"/>
            </a:xfrm>
            <a:custGeom>
              <a:avLst/>
              <a:gdLst>
                <a:gd name="connsiteX0" fmla="*/ 62230 w 62229"/>
                <a:gd name="connsiteY0" fmla="*/ 0 h 15240"/>
                <a:gd name="connsiteX1" fmla="*/ 28575 w 62229"/>
                <a:gd name="connsiteY1" fmla="*/ 7620 h 15240"/>
                <a:gd name="connsiteX2" fmla="*/ 0 w 62229"/>
                <a:gd name="connsiteY2" fmla="*/ 15240 h 15240"/>
                <a:gd name="connsiteX3" fmla="*/ 62230 w 62229"/>
                <a:gd name="connsiteY3" fmla="*/ 0 h 1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29" h="15240">
                  <a:moveTo>
                    <a:pt x="62230" y="0"/>
                  </a:moveTo>
                  <a:cubicBezTo>
                    <a:pt x="50800" y="2540"/>
                    <a:pt x="39370" y="5080"/>
                    <a:pt x="28575" y="7620"/>
                  </a:cubicBezTo>
                  <a:cubicBezTo>
                    <a:pt x="18414" y="10160"/>
                    <a:pt x="8889" y="12700"/>
                    <a:pt x="0" y="15240"/>
                  </a:cubicBezTo>
                  <a:cubicBezTo>
                    <a:pt x="20955" y="10160"/>
                    <a:pt x="41910" y="5080"/>
                    <a:pt x="62230" y="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82E43015-4E32-E841-836C-0898C882EB85}"/>
                </a:ext>
              </a:extLst>
            </p:cNvPr>
            <p:cNvSpPr/>
            <p:nvPr/>
          </p:nvSpPr>
          <p:spPr>
            <a:xfrm>
              <a:off x="10710544" y="5243829"/>
              <a:ext cx="168275" cy="38100"/>
            </a:xfrm>
            <a:custGeom>
              <a:avLst/>
              <a:gdLst>
                <a:gd name="connsiteX0" fmla="*/ 0 w 168275"/>
                <a:gd name="connsiteY0" fmla="*/ 38100 h 38100"/>
                <a:gd name="connsiteX1" fmla="*/ 168275 w 168275"/>
                <a:gd name="connsiteY1" fmla="*/ 0 h 38100"/>
                <a:gd name="connsiteX2" fmla="*/ 0 w 168275"/>
                <a:gd name="connsiteY2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275" h="38100">
                  <a:moveTo>
                    <a:pt x="0" y="38100"/>
                  </a:moveTo>
                  <a:cubicBezTo>
                    <a:pt x="58420" y="25400"/>
                    <a:pt x="114300" y="12700"/>
                    <a:pt x="168275" y="0"/>
                  </a:cubicBezTo>
                  <a:cubicBezTo>
                    <a:pt x="120650" y="9525"/>
                    <a:pt x="65405" y="22225"/>
                    <a:pt x="0" y="3810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83ECAB58-8EA9-0A45-A899-644D4DAF227A}"/>
                </a:ext>
              </a:extLst>
            </p:cNvPr>
            <p:cNvSpPr/>
            <p:nvPr/>
          </p:nvSpPr>
          <p:spPr>
            <a:xfrm>
              <a:off x="10878819" y="5219065"/>
              <a:ext cx="99060" cy="24764"/>
            </a:xfrm>
            <a:custGeom>
              <a:avLst/>
              <a:gdLst>
                <a:gd name="connsiteX0" fmla="*/ 95250 w 99060"/>
                <a:gd name="connsiteY0" fmla="*/ 5080 h 24764"/>
                <a:gd name="connsiteX1" fmla="*/ 97790 w 99060"/>
                <a:gd name="connsiteY1" fmla="*/ 635 h 24764"/>
                <a:gd name="connsiteX2" fmla="*/ 99061 w 99060"/>
                <a:gd name="connsiteY2" fmla="*/ 0 h 24764"/>
                <a:gd name="connsiteX3" fmla="*/ 0 w 99060"/>
                <a:gd name="connsiteY3" fmla="*/ 24765 h 24764"/>
                <a:gd name="connsiteX4" fmla="*/ 95250 w 99060"/>
                <a:gd name="connsiteY4" fmla="*/ 5080 h 2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060" h="24764">
                  <a:moveTo>
                    <a:pt x="95250" y="5080"/>
                  </a:moveTo>
                  <a:cubicBezTo>
                    <a:pt x="74930" y="8255"/>
                    <a:pt x="64136" y="9525"/>
                    <a:pt x="97790" y="635"/>
                  </a:cubicBezTo>
                  <a:cubicBezTo>
                    <a:pt x="98425" y="635"/>
                    <a:pt x="98425" y="635"/>
                    <a:pt x="99061" y="0"/>
                  </a:cubicBezTo>
                  <a:cubicBezTo>
                    <a:pt x="66040" y="8255"/>
                    <a:pt x="33655" y="15875"/>
                    <a:pt x="0" y="24765"/>
                  </a:cubicBezTo>
                  <a:cubicBezTo>
                    <a:pt x="35561" y="16510"/>
                    <a:pt x="67945" y="10160"/>
                    <a:pt x="95250" y="508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5846FAB2-C3EE-2346-9E83-313D2F42BE61}"/>
                </a:ext>
              </a:extLst>
            </p:cNvPr>
            <p:cNvSpPr/>
            <p:nvPr/>
          </p:nvSpPr>
          <p:spPr>
            <a:xfrm>
              <a:off x="10974069" y="5212715"/>
              <a:ext cx="62230" cy="11429"/>
            </a:xfrm>
            <a:custGeom>
              <a:avLst/>
              <a:gdLst>
                <a:gd name="connsiteX0" fmla="*/ 0 w 62230"/>
                <a:gd name="connsiteY0" fmla="*/ 11430 h 11429"/>
                <a:gd name="connsiteX1" fmla="*/ 62230 w 62230"/>
                <a:gd name="connsiteY1" fmla="*/ 0 h 11429"/>
                <a:gd name="connsiteX2" fmla="*/ 0 w 62230"/>
                <a:gd name="connsiteY2" fmla="*/ 11430 h 1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230" h="11429">
                  <a:moveTo>
                    <a:pt x="0" y="11430"/>
                  </a:moveTo>
                  <a:cubicBezTo>
                    <a:pt x="19686" y="7620"/>
                    <a:pt x="51436" y="1905"/>
                    <a:pt x="62230" y="0"/>
                  </a:cubicBezTo>
                  <a:cubicBezTo>
                    <a:pt x="44450" y="3175"/>
                    <a:pt x="23495" y="6985"/>
                    <a:pt x="0" y="1143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35D1B56D-2A67-5B4E-9E55-29128D159580}"/>
                </a:ext>
              </a:extLst>
            </p:cNvPr>
            <p:cNvSpPr/>
            <p:nvPr/>
          </p:nvSpPr>
          <p:spPr>
            <a:xfrm>
              <a:off x="9744673" y="5071745"/>
              <a:ext cx="1941232" cy="442526"/>
            </a:xfrm>
            <a:custGeom>
              <a:avLst/>
              <a:gdLst>
                <a:gd name="connsiteX0" fmla="*/ 1153832 w 1941232"/>
                <a:gd name="connsiteY0" fmla="*/ 203200 h 442526"/>
                <a:gd name="connsiteX1" fmla="*/ 1061122 w 1941232"/>
                <a:gd name="connsiteY1" fmla="*/ 217805 h 442526"/>
                <a:gd name="connsiteX2" fmla="*/ 949362 w 1941232"/>
                <a:gd name="connsiteY2" fmla="*/ 245110 h 442526"/>
                <a:gd name="connsiteX3" fmla="*/ 842046 w 1941232"/>
                <a:gd name="connsiteY3" fmla="*/ 270510 h 442526"/>
                <a:gd name="connsiteX4" fmla="*/ 736637 w 1941232"/>
                <a:gd name="connsiteY4" fmla="*/ 294640 h 442526"/>
                <a:gd name="connsiteX5" fmla="*/ 629321 w 1941232"/>
                <a:gd name="connsiteY5" fmla="*/ 317500 h 442526"/>
                <a:gd name="connsiteX6" fmla="*/ 391196 w 1941232"/>
                <a:gd name="connsiteY6" fmla="*/ 358775 h 442526"/>
                <a:gd name="connsiteX7" fmla="*/ 242607 w 1941232"/>
                <a:gd name="connsiteY7" fmla="*/ 389890 h 442526"/>
                <a:gd name="connsiteX8" fmla="*/ 160057 w 1941232"/>
                <a:gd name="connsiteY8" fmla="*/ 407670 h 442526"/>
                <a:gd name="connsiteX9" fmla="*/ 85127 w 1941232"/>
                <a:gd name="connsiteY9" fmla="*/ 422910 h 442526"/>
                <a:gd name="connsiteX10" fmla="*/ 73062 w 1941232"/>
                <a:gd name="connsiteY10" fmla="*/ 431165 h 442526"/>
                <a:gd name="connsiteX11" fmla="*/ 537246 w 1941232"/>
                <a:gd name="connsiteY11" fmla="*/ 341630 h 442526"/>
                <a:gd name="connsiteX12" fmla="*/ 748702 w 1941232"/>
                <a:gd name="connsiteY12" fmla="*/ 296545 h 442526"/>
                <a:gd name="connsiteX13" fmla="*/ 972221 w 1941232"/>
                <a:gd name="connsiteY13" fmla="*/ 246380 h 442526"/>
                <a:gd name="connsiteX14" fmla="*/ 1731682 w 1941232"/>
                <a:gd name="connsiteY14" fmla="*/ 53340 h 442526"/>
                <a:gd name="connsiteX15" fmla="*/ 1941232 w 1941232"/>
                <a:gd name="connsiteY15" fmla="*/ 0 h 442526"/>
                <a:gd name="connsiteX16" fmla="*/ 1804072 w 1941232"/>
                <a:gd name="connsiteY16" fmla="*/ 33655 h 442526"/>
                <a:gd name="connsiteX17" fmla="*/ 1657387 w 1941232"/>
                <a:gd name="connsiteY17" fmla="*/ 68580 h 442526"/>
                <a:gd name="connsiteX18" fmla="*/ 1433867 w 1941232"/>
                <a:gd name="connsiteY18" fmla="*/ 127635 h 442526"/>
                <a:gd name="connsiteX19" fmla="*/ 1302422 w 1941232"/>
                <a:gd name="connsiteY19" fmla="*/ 163830 h 442526"/>
                <a:gd name="connsiteX20" fmla="*/ 1153832 w 1941232"/>
                <a:gd name="connsiteY20" fmla="*/ 203200 h 44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41232" h="442526">
                  <a:moveTo>
                    <a:pt x="1153832" y="203200"/>
                  </a:moveTo>
                  <a:cubicBezTo>
                    <a:pt x="1120812" y="212090"/>
                    <a:pt x="1126527" y="201295"/>
                    <a:pt x="1061122" y="217805"/>
                  </a:cubicBezTo>
                  <a:cubicBezTo>
                    <a:pt x="1022387" y="227330"/>
                    <a:pt x="985557" y="236220"/>
                    <a:pt x="949362" y="245110"/>
                  </a:cubicBezTo>
                  <a:cubicBezTo>
                    <a:pt x="913167" y="254000"/>
                    <a:pt x="877607" y="262255"/>
                    <a:pt x="842046" y="270510"/>
                  </a:cubicBezTo>
                  <a:cubicBezTo>
                    <a:pt x="807121" y="278765"/>
                    <a:pt x="772196" y="287020"/>
                    <a:pt x="736637" y="294640"/>
                  </a:cubicBezTo>
                  <a:cubicBezTo>
                    <a:pt x="701077" y="302260"/>
                    <a:pt x="665517" y="309880"/>
                    <a:pt x="629321" y="317500"/>
                  </a:cubicBezTo>
                  <a:cubicBezTo>
                    <a:pt x="563282" y="333375"/>
                    <a:pt x="456602" y="343535"/>
                    <a:pt x="391196" y="358775"/>
                  </a:cubicBezTo>
                  <a:cubicBezTo>
                    <a:pt x="352462" y="367030"/>
                    <a:pt x="297852" y="378460"/>
                    <a:pt x="242607" y="389890"/>
                  </a:cubicBezTo>
                  <a:cubicBezTo>
                    <a:pt x="214667" y="395605"/>
                    <a:pt x="186727" y="401955"/>
                    <a:pt x="160057" y="407670"/>
                  </a:cubicBezTo>
                  <a:cubicBezTo>
                    <a:pt x="133387" y="413385"/>
                    <a:pt x="107987" y="418465"/>
                    <a:pt x="85127" y="422910"/>
                  </a:cubicBezTo>
                  <a:cubicBezTo>
                    <a:pt x="-4408" y="441960"/>
                    <a:pt x="-45048" y="451485"/>
                    <a:pt x="73062" y="431165"/>
                  </a:cubicBezTo>
                  <a:cubicBezTo>
                    <a:pt x="250227" y="400050"/>
                    <a:pt x="396277" y="370205"/>
                    <a:pt x="537246" y="341630"/>
                  </a:cubicBezTo>
                  <a:cubicBezTo>
                    <a:pt x="607732" y="326390"/>
                    <a:pt x="676946" y="311785"/>
                    <a:pt x="748702" y="296545"/>
                  </a:cubicBezTo>
                  <a:cubicBezTo>
                    <a:pt x="819821" y="280670"/>
                    <a:pt x="893482" y="264160"/>
                    <a:pt x="972221" y="246380"/>
                  </a:cubicBezTo>
                  <a:cubicBezTo>
                    <a:pt x="1227492" y="186055"/>
                    <a:pt x="1471967" y="122555"/>
                    <a:pt x="1731682" y="53340"/>
                  </a:cubicBezTo>
                  <a:cubicBezTo>
                    <a:pt x="1804707" y="34290"/>
                    <a:pt x="1872652" y="17780"/>
                    <a:pt x="1941232" y="0"/>
                  </a:cubicBezTo>
                  <a:cubicBezTo>
                    <a:pt x="1896147" y="10795"/>
                    <a:pt x="1851062" y="22225"/>
                    <a:pt x="1804072" y="33655"/>
                  </a:cubicBezTo>
                  <a:cubicBezTo>
                    <a:pt x="1757082" y="45085"/>
                    <a:pt x="1708822" y="57150"/>
                    <a:pt x="1657387" y="68580"/>
                  </a:cubicBezTo>
                  <a:cubicBezTo>
                    <a:pt x="1590077" y="83820"/>
                    <a:pt x="1517052" y="104775"/>
                    <a:pt x="1433867" y="127635"/>
                  </a:cubicBezTo>
                  <a:cubicBezTo>
                    <a:pt x="1392592" y="139065"/>
                    <a:pt x="1348777" y="151765"/>
                    <a:pt x="1302422" y="163830"/>
                  </a:cubicBezTo>
                  <a:cubicBezTo>
                    <a:pt x="1255432" y="177800"/>
                    <a:pt x="1205902" y="190500"/>
                    <a:pt x="1153832" y="20320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0D5ECA09-31B9-C648-91A3-56E5CD3356EC}"/>
                </a:ext>
              </a:extLst>
            </p:cNvPr>
            <p:cNvSpPr/>
            <p:nvPr/>
          </p:nvSpPr>
          <p:spPr>
            <a:xfrm>
              <a:off x="12240259" y="4723765"/>
              <a:ext cx="604520" cy="174625"/>
            </a:xfrm>
            <a:custGeom>
              <a:avLst/>
              <a:gdLst>
                <a:gd name="connsiteX0" fmla="*/ 545465 w 604520"/>
                <a:gd name="connsiteY0" fmla="*/ 12065 h 174625"/>
                <a:gd name="connsiteX1" fmla="*/ 449580 w 604520"/>
                <a:gd name="connsiteY1" fmla="*/ 44450 h 174625"/>
                <a:gd name="connsiteX2" fmla="*/ 0 w 604520"/>
                <a:gd name="connsiteY2" fmla="*/ 174625 h 174625"/>
                <a:gd name="connsiteX3" fmla="*/ 69215 w 604520"/>
                <a:gd name="connsiteY3" fmla="*/ 159385 h 174625"/>
                <a:gd name="connsiteX4" fmla="*/ 87630 w 604520"/>
                <a:gd name="connsiteY4" fmla="*/ 148590 h 174625"/>
                <a:gd name="connsiteX5" fmla="*/ 604520 w 604520"/>
                <a:gd name="connsiteY5" fmla="*/ 0 h 174625"/>
                <a:gd name="connsiteX6" fmla="*/ 545465 w 604520"/>
                <a:gd name="connsiteY6" fmla="*/ 12065 h 17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4520" h="174625">
                  <a:moveTo>
                    <a:pt x="545465" y="12065"/>
                  </a:moveTo>
                  <a:cubicBezTo>
                    <a:pt x="513715" y="22860"/>
                    <a:pt x="449580" y="44450"/>
                    <a:pt x="449580" y="44450"/>
                  </a:cubicBezTo>
                  <a:cubicBezTo>
                    <a:pt x="303530" y="81915"/>
                    <a:pt x="151765" y="128905"/>
                    <a:pt x="0" y="174625"/>
                  </a:cubicBezTo>
                  <a:cubicBezTo>
                    <a:pt x="22860" y="169545"/>
                    <a:pt x="45720" y="164465"/>
                    <a:pt x="69215" y="159385"/>
                  </a:cubicBezTo>
                  <a:cubicBezTo>
                    <a:pt x="156210" y="133985"/>
                    <a:pt x="165735" y="128270"/>
                    <a:pt x="87630" y="148590"/>
                  </a:cubicBezTo>
                  <a:cubicBezTo>
                    <a:pt x="266700" y="102870"/>
                    <a:pt x="434340" y="53975"/>
                    <a:pt x="604520" y="0"/>
                  </a:cubicBezTo>
                  <a:cubicBezTo>
                    <a:pt x="592455" y="1905"/>
                    <a:pt x="593725" y="-1270"/>
                    <a:pt x="545465" y="12065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36B0750D-63B7-A042-BAEF-E86D5398B2E0}"/>
                </a:ext>
              </a:extLst>
            </p:cNvPr>
            <p:cNvSpPr/>
            <p:nvPr/>
          </p:nvSpPr>
          <p:spPr>
            <a:xfrm>
              <a:off x="12844144" y="4691379"/>
              <a:ext cx="103505" cy="33654"/>
            </a:xfrm>
            <a:custGeom>
              <a:avLst/>
              <a:gdLst>
                <a:gd name="connsiteX0" fmla="*/ 99695 w 103505"/>
                <a:gd name="connsiteY0" fmla="*/ 1270 h 33654"/>
                <a:gd name="connsiteX1" fmla="*/ 0 w 103505"/>
                <a:gd name="connsiteY1" fmla="*/ 33655 h 33654"/>
                <a:gd name="connsiteX2" fmla="*/ 3811 w 103505"/>
                <a:gd name="connsiteY2" fmla="*/ 33020 h 33654"/>
                <a:gd name="connsiteX3" fmla="*/ 103505 w 103505"/>
                <a:gd name="connsiteY3" fmla="*/ 0 h 33654"/>
                <a:gd name="connsiteX4" fmla="*/ 99695 w 103505"/>
                <a:gd name="connsiteY4" fmla="*/ 1270 h 33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505" h="33654">
                  <a:moveTo>
                    <a:pt x="99695" y="1270"/>
                  </a:moveTo>
                  <a:cubicBezTo>
                    <a:pt x="66675" y="12065"/>
                    <a:pt x="33020" y="22860"/>
                    <a:pt x="0" y="33655"/>
                  </a:cubicBezTo>
                  <a:cubicBezTo>
                    <a:pt x="636" y="33655"/>
                    <a:pt x="2540" y="33655"/>
                    <a:pt x="3811" y="33020"/>
                  </a:cubicBezTo>
                  <a:cubicBezTo>
                    <a:pt x="37465" y="22225"/>
                    <a:pt x="70486" y="10795"/>
                    <a:pt x="103505" y="0"/>
                  </a:cubicBezTo>
                  <a:cubicBezTo>
                    <a:pt x="102236" y="635"/>
                    <a:pt x="100965" y="635"/>
                    <a:pt x="99695" y="127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28AF28BE-435F-844C-A808-E4CFDFE153D1}"/>
                </a:ext>
              </a:extLst>
            </p:cNvPr>
            <p:cNvSpPr/>
            <p:nvPr/>
          </p:nvSpPr>
          <p:spPr>
            <a:xfrm>
              <a:off x="-689219" y="2281280"/>
              <a:ext cx="11002254" cy="3400130"/>
            </a:xfrm>
            <a:custGeom>
              <a:avLst/>
              <a:gdLst>
                <a:gd name="connsiteX0" fmla="*/ 10698089 w 11002254"/>
                <a:gd name="connsiteY0" fmla="*/ 3153049 h 3400130"/>
                <a:gd name="connsiteX1" fmla="*/ 10369795 w 11002254"/>
                <a:gd name="connsiteY1" fmla="*/ 3211469 h 3400130"/>
                <a:gd name="connsiteX2" fmla="*/ 10208504 w 11002254"/>
                <a:gd name="connsiteY2" fmla="*/ 3236869 h 3400130"/>
                <a:gd name="connsiteX3" fmla="*/ 10128495 w 11002254"/>
                <a:gd name="connsiteY3" fmla="*/ 3248934 h 3400130"/>
                <a:gd name="connsiteX4" fmla="*/ 10049120 w 11002254"/>
                <a:gd name="connsiteY4" fmla="*/ 3260364 h 3400130"/>
                <a:gd name="connsiteX5" fmla="*/ 9969745 w 11002254"/>
                <a:gd name="connsiteY5" fmla="*/ 3271794 h 3400130"/>
                <a:gd name="connsiteX6" fmla="*/ 9891004 w 11002254"/>
                <a:gd name="connsiteY6" fmla="*/ 3281954 h 3400130"/>
                <a:gd name="connsiteX7" fmla="*/ 9734160 w 11002254"/>
                <a:gd name="connsiteY7" fmla="*/ 3301004 h 3400130"/>
                <a:gd name="connsiteX8" fmla="*/ 9577950 w 11002254"/>
                <a:gd name="connsiteY8" fmla="*/ 3318149 h 3400130"/>
                <a:gd name="connsiteX9" fmla="*/ 9423010 w 11002254"/>
                <a:gd name="connsiteY9" fmla="*/ 3332119 h 3400130"/>
                <a:gd name="connsiteX10" fmla="*/ 9326489 w 11002254"/>
                <a:gd name="connsiteY10" fmla="*/ 3342279 h 3400130"/>
                <a:gd name="connsiteX11" fmla="*/ 9229335 w 11002254"/>
                <a:gd name="connsiteY11" fmla="*/ 3346089 h 3400130"/>
                <a:gd name="connsiteX12" fmla="*/ 9139164 w 11002254"/>
                <a:gd name="connsiteY12" fmla="*/ 3350534 h 3400130"/>
                <a:gd name="connsiteX13" fmla="*/ 9048995 w 11002254"/>
                <a:gd name="connsiteY13" fmla="*/ 3354344 h 3400130"/>
                <a:gd name="connsiteX14" fmla="*/ 9017245 w 11002254"/>
                <a:gd name="connsiteY14" fmla="*/ 3356249 h 3400130"/>
                <a:gd name="connsiteX15" fmla="*/ 8985495 w 11002254"/>
                <a:gd name="connsiteY15" fmla="*/ 3357519 h 3400130"/>
                <a:gd name="connsiteX16" fmla="*/ 8983589 w 11002254"/>
                <a:gd name="connsiteY16" fmla="*/ 3357519 h 3400130"/>
                <a:gd name="connsiteX17" fmla="*/ 8981050 w 11002254"/>
                <a:gd name="connsiteY17" fmla="*/ 3361329 h 3400130"/>
                <a:gd name="connsiteX18" fmla="*/ 9014704 w 11002254"/>
                <a:gd name="connsiteY18" fmla="*/ 3361964 h 3400130"/>
                <a:gd name="connsiteX19" fmla="*/ 9044550 w 11002254"/>
                <a:gd name="connsiteY19" fmla="*/ 3362599 h 3400130"/>
                <a:gd name="connsiteX20" fmla="*/ 9015975 w 11002254"/>
                <a:gd name="connsiteY20" fmla="*/ 3362599 h 3400130"/>
                <a:gd name="connsiteX21" fmla="*/ 8981050 w 11002254"/>
                <a:gd name="connsiteY21" fmla="*/ 3361329 h 3400130"/>
                <a:gd name="connsiteX22" fmla="*/ 8883895 w 11002254"/>
                <a:gd name="connsiteY22" fmla="*/ 3360694 h 3400130"/>
                <a:gd name="connsiteX23" fmla="*/ 8841985 w 11002254"/>
                <a:gd name="connsiteY23" fmla="*/ 3361964 h 3400130"/>
                <a:gd name="connsiteX24" fmla="*/ 8799439 w 11002254"/>
                <a:gd name="connsiteY24" fmla="*/ 3361964 h 3400130"/>
                <a:gd name="connsiteX25" fmla="*/ 8711810 w 11002254"/>
                <a:gd name="connsiteY25" fmla="*/ 3361329 h 3400130"/>
                <a:gd name="connsiteX26" fmla="*/ 8804520 w 11002254"/>
                <a:gd name="connsiteY26" fmla="*/ 3360694 h 3400130"/>
                <a:gd name="connsiteX27" fmla="*/ 8883895 w 11002254"/>
                <a:gd name="connsiteY27" fmla="*/ 3360059 h 3400130"/>
                <a:gd name="connsiteX28" fmla="*/ 8985495 w 11002254"/>
                <a:gd name="connsiteY28" fmla="*/ 3356884 h 3400130"/>
                <a:gd name="connsiteX29" fmla="*/ 9014704 w 11002254"/>
                <a:gd name="connsiteY29" fmla="*/ 3355614 h 3400130"/>
                <a:gd name="connsiteX30" fmla="*/ 8911200 w 11002254"/>
                <a:gd name="connsiteY30" fmla="*/ 3357519 h 3400130"/>
                <a:gd name="connsiteX31" fmla="*/ 8808329 w 11002254"/>
                <a:gd name="connsiteY31" fmla="*/ 3358789 h 3400130"/>
                <a:gd name="connsiteX32" fmla="*/ 8602589 w 11002254"/>
                <a:gd name="connsiteY32" fmla="*/ 3355614 h 3400130"/>
                <a:gd name="connsiteX33" fmla="*/ 8516229 w 11002254"/>
                <a:gd name="connsiteY33" fmla="*/ 3353709 h 3400130"/>
                <a:gd name="connsiteX34" fmla="*/ 8256515 w 11002254"/>
                <a:gd name="connsiteY34" fmla="*/ 3336564 h 3400130"/>
                <a:gd name="connsiteX35" fmla="*/ 8182855 w 11002254"/>
                <a:gd name="connsiteY35" fmla="*/ 3329579 h 3400130"/>
                <a:gd name="connsiteX36" fmla="*/ 8196825 w 11002254"/>
                <a:gd name="connsiteY36" fmla="*/ 3331484 h 3400130"/>
                <a:gd name="connsiteX37" fmla="*/ 8169520 w 11002254"/>
                <a:gd name="connsiteY37" fmla="*/ 3327674 h 3400130"/>
                <a:gd name="connsiteX38" fmla="*/ 8015215 w 11002254"/>
                <a:gd name="connsiteY38" fmla="*/ 3309259 h 3400130"/>
                <a:gd name="connsiteX39" fmla="*/ 7860910 w 11002254"/>
                <a:gd name="connsiteY39" fmla="*/ 3285129 h 3400130"/>
                <a:gd name="connsiteX40" fmla="*/ 7657710 w 11002254"/>
                <a:gd name="connsiteY40" fmla="*/ 3248934 h 3400130"/>
                <a:gd name="connsiteX41" fmla="*/ 7632310 w 11002254"/>
                <a:gd name="connsiteY41" fmla="*/ 3241314 h 3400130"/>
                <a:gd name="connsiteX42" fmla="*/ 7591035 w 11002254"/>
                <a:gd name="connsiteY42" fmla="*/ 3227979 h 3400130"/>
                <a:gd name="connsiteX43" fmla="*/ 7478640 w 11002254"/>
                <a:gd name="connsiteY43" fmla="*/ 3200039 h 3400130"/>
                <a:gd name="connsiteX44" fmla="*/ 7625960 w 11002254"/>
                <a:gd name="connsiteY44" fmla="*/ 3249569 h 3400130"/>
                <a:gd name="connsiteX45" fmla="*/ 7860275 w 11002254"/>
                <a:gd name="connsiteY45" fmla="*/ 3297829 h 3400130"/>
                <a:gd name="connsiteX46" fmla="*/ 7625960 w 11002254"/>
                <a:gd name="connsiteY46" fmla="*/ 3249569 h 3400130"/>
                <a:gd name="connsiteX47" fmla="*/ 7478640 w 11002254"/>
                <a:gd name="connsiteY47" fmla="*/ 3200039 h 3400130"/>
                <a:gd name="connsiteX48" fmla="*/ 7325605 w 11002254"/>
                <a:gd name="connsiteY48" fmla="*/ 3145429 h 3400130"/>
                <a:gd name="connsiteX49" fmla="*/ 7177015 w 11002254"/>
                <a:gd name="connsiteY49" fmla="*/ 3072404 h 3400130"/>
                <a:gd name="connsiteX50" fmla="*/ 7337670 w 11002254"/>
                <a:gd name="connsiteY50" fmla="*/ 3144159 h 3400130"/>
                <a:gd name="connsiteX51" fmla="*/ 7478640 w 11002254"/>
                <a:gd name="connsiteY51" fmla="*/ 3199404 h 3400130"/>
                <a:gd name="connsiteX52" fmla="*/ 7591035 w 11002254"/>
                <a:gd name="connsiteY52" fmla="*/ 3227344 h 3400130"/>
                <a:gd name="connsiteX53" fmla="*/ 7632310 w 11002254"/>
                <a:gd name="connsiteY53" fmla="*/ 3240679 h 3400130"/>
                <a:gd name="connsiteX54" fmla="*/ 7657710 w 11002254"/>
                <a:gd name="connsiteY54" fmla="*/ 3248299 h 3400130"/>
                <a:gd name="connsiteX55" fmla="*/ 7860910 w 11002254"/>
                <a:gd name="connsiteY55" fmla="*/ 3284494 h 3400130"/>
                <a:gd name="connsiteX56" fmla="*/ 7561825 w 11002254"/>
                <a:gd name="connsiteY56" fmla="*/ 3217184 h 3400130"/>
                <a:gd name="connsiteX57" fmla="*/ 7269090 w 11002254"/>
                <a:gd name="connsiteY57" fmla="*/ 3113044 h 3400130"/>
                <a:gd name="connsiteX58" fmla="*/ 7049380 w 11002254"/>
                <a:gd name="connsiteY58" fmla="*/ 2993029 h 3400130"/>
                <a:gd name="connsiteX59" fmla="*/ 6859515 w 11002254"/>
                <a:gd name="connsiteY59" fmla="*/ 2834279 h 3400130"/>
                <a:gd name="connsiteX60" fmla="*/ 6715370 w 11002254"/>
                <a:gd name="connsiteY60" fmla="*/ 2636159 h 3400130"/>
                <a:gd name="connsiteX61" fmla="*/ 6625835 w 11002254"/>
                <a:gd name="connsiteY61" fmla="*/ 2409464 h 3400130"/>
                <a:gd name="connsiteX62" fmla="*/ 6582020 w 11002254"/>
                <a:gd name="connsiteY62" fmla="*/ 2169434 h 3400130"/>
                <a:gd name="connsiteX63" fmla="*/ 6557890 w 11002254"/>
                <a:gd name="connsiteY63" fmla="*/ 1924324 h 3400130"/>
                <a:gd name="connsiteX64" fmla="*/ 6535030 w 11002254"/>
                <a:gd name="connsiteY64" fmla="*/ 1801134 h 3400130"/>
                <a:gd name="connsiteX65" fmla="*/ 6511535 w 11002254"/>
                <a:gd name="connsiteY65" fmla="*/ 1740809 h 3400130"/>
                <a:gd name="connsiteX66" fmla="*/ 6493755 w 11002254"/>
                <a:gd name="connsiteY66" fmla="*/ 1712869 h 3400130"/>
                <a:gd name="connsiteX67" fmla="*/ 6470260 w 11002254"/>
                <a:gd name="connsiteY67" fmla="*/ 1688104 h 3400130"/>
                <a:gd name="connsiteX68" fmla="*/ 6411205 w 11002254"/>
                <a:gd name="connsiteY68" fmla="*/ 1655719 h 3400130"/>
                <a:gd name="connsiteX69" fmla="*/ 6345800 w 11002254"/>
                <a:gd name="connsiteY69" fmla="*/ 1646194 h 3400130"/>
                <a:gd name="connsiteX70" fmla="*/ 6220705 w 11002254"/>
                <a:gd name="connsiteY70" fmla="*/ 1655719 h 3400130"/>
                <a:gd name="connsiteX71" fmla="*/ 5976865 w 11002254"/>
                <a:gd name="connsiteY71" fmla="*/ 1702074 h 3400130"/>
                <a:gd name="connsiteX72" fmla="*/ 5735565 w 11002254"/>
                <a:gd name="connsiteY72" fmla="*/ 1761764 h 3400130"/>
                <a:gd name="connsiteX73" fmla="*/ 5253600 w 11002254"/>
                <a:gd name="connsiteY73" fmla="*/ 1896384 h 3400130"/>
                <a:gd name="connsiteX74" fmla="*/ 4266175 w 11002254"/>
                <a:gd name="connsiteY74" fmla="*/ 2182134 h 3400130"/>
                <a:gd name="connsiteX75" fmla="*/ 3720075 w 11002254"/>
                <a:gd name="connsiteY75" fmla="*/ 2324374 h 3400130"/>
                <a:gd name="connsiteX76" fmla="*/ 3448295 w 11002254"/>
                <a:gd name="connsiteY76" fmla="*/ 2382159 h 3400130"/>
                <a:gd name="connsiteX77" fmla="*/ 3177150 w 11002254"/>
                <a:gd name="connsiteY77" fmla="*/ 2420259 h 3400130"/>
                <a:gd name="connsiteX78" fmla="*/ 3043165 w 11002254"/>
                <a:gd name="connsiteY78" fmla="*/ 2422799 h 3400130"/>
                <a:gd name="connsiteX79" fmla="*/ 2979030 w 11002254"/>
                <a:gd name="connsiteY79" fmla="*/ 2414544 h 3400130"/>
                <a:gd name="connsiteX80" fmla="*/ 2924420 w 11002254"/>
                <a:gd name="connsiteY80" fmla="*/ 2393589 h 3400130"/>
                <a:gd name="connsiteX81" fmla="*/ 2897750 w 11002254"/>
                <a:gd name="connsiteY81" fmla="*/ 2356124 h 3400130"/>
                <a:gd name="connsiteX82" fmla="*/ 2901560 w 11002254"/>
                <a:gd name="connsiteY82" fmla="*/ 2301514 h 3400130"/>
                <a:gd name="connsiteX83" fmla="*/ 2924420 w 11002254"/>
                <a:gd name="connsiteY83" fmla="*/ 2243094 h 3400130"/>
                <a:gd name="connsiteX84" fmla="*/ 2956170 w 11002254"/>
                <a:gd name="connsiteY84" fmla="*/ 2185944 h 3400130"/>
                <a:gd name="connsiteX85" fmla="*/ 3032370 w 11002254"/>
                <a:gd name="connsiteY85" fmla="*/ 2077359 h 3400130"/>
                <a:gd name="connsiteX86" fmla="*/ 3116825 w 11002254"/>
                <a:gd name="connsiteY86" fmla="*/ 1973219 h 3400130"/>
                <a:gd name="connsiteX87" fmla="*/ 3296530 w 11002254"/>
                <a:gd name="connsiteY87" fmla="*/ 1773829 h 3400130"/>
                <a:gd name="connsiteX88" fmla="*/ 4022970 w 11002254"/>
                <a:gd name="connsiteY88" fmla="*/ 1010559 h 3400130"/>
                <a:gd name="connsiteX89" fmla="*/ 4193150 w 11002254"/>
                <a:gd name="connsiteY89" fmla="*/ 813074 h 3400130"/>
                <a:gd name="connsiteX90" fmla="*/ 4349360 w 11002254"/>
                <a:gd name="connsiteY90" fmla="*/ 603524 h 3400130"/>
                <a:gd name="connsiteX91" fmla="*/ 4417940 w 11002254"/>
                <a:gd name="connsiteY91" fmla="*/ 490494 h 3400130"/>
                <a:gd name="connsiteX92" fmla="*/ 4473185 w 11002254"/>
                <a:gd name="connsiteY92" fmla="*/ 367304 h 3400130"/>
                <a:gd name="connsiteX93" fmla="*/ 4496680 w 11002254"/>
                <a:gd name="connsiteY93" fmla="*/ 226969 h 3400130"/>
                <a:gd name="connsiteX94" fmla="*/ 4480170 w 11002254"/>
                <a:gd name="connsiteY94" fmla="*/ 152039 h 3400130"/>
                <a:gd name="connsiteX95" fmla="*/ 4436990 w 11002254"/>
                <a:gd name="connsiteY95" fmla="*/ 86634 h 3400130"/>
                <a:gd name="connsiteX96" fmla="*/ 4423020 w 11002254"/>
                <a:gd name="connsiteY96" fmla="*/ 73299 h 3400130"/>
                <a:gd name="connsiteX97" fmla="*/ 4408415 w 11002254"/>
                <a:gd name="connsiteY97" fmla="*/ 61234 h 3400130"/>
                <a:gd name="connsiteX98" fmla="*/ 4391905 w 11002254"/>
                <a:gd name="connsiteY98" fmla="*/ 50439 h 3400130"/>
                <a:gd name="connsiteX99" fmla="*/ 4375395 w 11002254"/>
                <a:gd name="connsiteY99" fmla="*/ 40914 h 3400130"/>
                <a:gd name="connsiteX100" fmla="*/ 4306815 w 11002254"/>
                <a:gd name="connsiteY100" fmla="*/ 16784 h 3400130"/>
                <a:gd name="connsiteX101" fmla="*/ 4238235 w 11002254"/>
                <a:gd name="connsiteY101" fmla="*/ 4719 h 3400130"/>
                <a:gd name="connsiteX102" fmla="*/ 4170925 w 11002254"/>
                <a:gd name="connsiteY102" fmla="*/ 274 h 3400130"/>
                <a:gd name="connsiteX103" fmla="*/ 3907400 w 11002254"/>
                <a:gd name="connsiteY103" fmla="*/ 18054 h 3400130"/>
                <a:gd name="connsiteX104" fmla="*/ 3394320 w 11002254"/>
                <a:gd name="connsiteY104" fmla="*/ 122194 h 3400130"/>
                <a:gd name="connsiteX105" fmla="*/ 2885685 w 11002254"/>
                <a:gd name="connsiteY105" fmla="*/ 263799 h 3400130"/>
                <a:gd name="connsiteX106" fmla="*/ 2373240 w 11002254"/>
                <a:gd name="connsiteY106" fmla="*/ 425724 h 3400130"/>
                <a:gd name="connsiteX107" fmla="*/ 1909690 w 11002254"/>
                <a:gd name="connsiteY107" fmla="*/ 587649 h 3400130"/>
                <a:gd name="connsiteX108" fmla="*/ 1369305 w 11002254"/>
                <a:gd name="connsiteY108" fmla="*/ 792119 h 3400130"/>
                <a:gd name="connsiteX109" fmla="*/ 393310 w 11002254"/>
                <a:gd name="connsiteY109" fmla="*/ 1192169 h 3400130"/>
                <a:gd name="connsiteX110" fmla="*/ 72000 w 11002254"/>
                <a:gd name="connsiteY110" fmla="*/ 1347744 h 3400130"/>
                <a:gd name="connsiteX111" fmla="*/ 14215 w 11002254"/>
                <a:gd name="connsiteY111" fmla="*/ 1384574 h 3400130"/>
                <a:gd name="connsiteX112" fmla="*/ 2785 w 11002254"/>
                <a:gd name="connsiteY112" fmla="*/ 1396004 h 3400130"/>
                <a:gd name="connsiteX113" fmla="*/ 1515 w 11002254"/>
                <a:gd name="connsiteY113" fmla="*/ 1402354 h 3400130"/>
                <a:gd name="connsiteX114" fmla="*/ 7230 w 11002254"/>
                <a:gd name="connsiteY114" fmla="*/ 1401719 h 3400130"/>
                <a:gd name="connsiteX115" fmla="*/ 12945 w 11002254"/>
                <a:gd name="connsiteY115" fmla="*/ 1401084 h 3400130"/>
                <a:gd name="connsiteX116" fmla="*/ 27550 w 11002254"/>
                <a:gd name="connsiteY116" fmla="*/ 1398544 h 3400130"/>
                <a:gd name="connsiteX117" fmla="*/ 66285 w 11002254"/>
                <a:gd name="connsiteY117" fmla="*/ 1388384 h 3400130"/>
                <a:gd name="connsiteX118" fmla="*/ 129785 w 11002254"/>
                <a:gd name="connsiteY118" fmla="*/ 1368064 h 3400130"/>
                <a:gd name="connsiteX119" fmla="*/ 432045 w 11002254"/>
                <a:gd name="connsiteY119" fmla="*/ 1255669 h 3400130"/>
                <a:gd name="connsiteX120" fmla="*/ 754625 w 11002254"/>
                <a:gd name="connsiteY120" fmla="*/ 1127399 h 3400130"/>
                <a:gd name="connsiteX121" fmla="*/ 1156580 w 11002254"/>
                <a:gd name="connsiteY121" fmla="*/ 968014 h 3400130"/>
                <a:gd name="connsiteX122" fmla="*/ 1699505 w 11002254"/>
                <a:gd name="connsiteY122" fmla="*/ 766719 h 3400130"/>
                <a:gd name="connsiteX123" fmla="*/ 1530595 w 11002254"/>
                <a:gd name="connsiteY123" fmla="*/ 823234 h 3400130"/>
                <a:gd name="connsiteX124" fmla="*/ 1759195 w 11002254"/>
                <a:gd name="connsiteY124" fmla="*/ 731159 h 3400130"/>
                <a:gd name="connsiteX125" fmla="*/ 2200520 w 11002254"/>
                <a:gd name="connsiteY125" fmla="*/ 571774 h 3400130"/>
                <a:gd name="connsiteX126" fmla="*/ 2666610 w 11002254"/>
                <a:gd name="connsiteY126" fmla="*/ 423184 h 3400130"/>
                <a:gd name="connsiteX127" fmla="*/ 3324470 w 11002254"/>
                <a:gd name="connsiteY127" fmla="*/ 240304 h 3400130"/>
                <a:gd name="connsiteX128" fmla="*/ 3688325 w 11002254"/>
                <a:gd name="connsiteY128" fmla="*/ 153944 h 3400130"/>
                <a:gd name="connsiteX129" fmla="*/ 3876920 w 11002254"/>
                <a:gd name="connsiteY129" fmla="*/ 119019 h 3400130"/>
                <a:gd name="connsiteX130" fmla="*/ 4068690 w 11002254"/>
                <a:gd name="connsiteY130" fmla="*/ 96794 h 3400130"/>
                <a:gd name="connsiteX131" fmla="*/ 4256015 w 11002254"/>
                <a:gd name="connsiteY131" fmla="*/ 101874 h 3400130"/>
                <a:gd name="connsiteX132" fmla="*/ 4336025 w 11002254"/>
                <a:gd name="connsiteY132" fmla="*/ 126004 h 3400130"/>
                <a:gd name="connsiteX133" fmla="*/ 4344280 w 11002254"/>
                <a:gd name="connsiteY133" fmla="*/ 130449 h 3400130"/>
                <a:gd name="connsiteX134" fmla="*/ 4351265 w 11002254"/>
                <a:gd name="connsiteY134" fmla="*/ 135529 h 3400130"/>
                <a:gd name="connsiteX135" fmla="*/ 4365870 w 11002254"/>
                <a:gd name="connsiteY135" fmla="*/ 146959 h 3400130"/>
                <a:gd name="connsiteX136" fmla="*/ 4388095 w 11002254"/>
                <a:gd name="connsiteY136" fmla="*/ 174264 h 3400130"/>
                <a:gd name="connsiteX137" fmla="*/ 4405240 w 11002254"/>
                <a:gd name="connsiteY137" fmla="*/ 244114 h 3400130"/>
                <a:gd name="connsiteX138" fmla="*/ 4390635 w 11002254"/>
                <a:gd name="connsiteY138" fmla="*/ 328569 h 3400130"/>
                <a:gd name="connsiteX139" fmla="*/ 4309355 w 11002254"/>
                <a:gd name="connsiteY139" fmla="*/ 500019 h 3400130"/>
                <a:gd name="connsiteX140" fmla="*/ 4198865 w 11002254"/>
                <a:gd name="connsiteY140" fmla="*/ 662579 h 3400130"/>
                <a:gd name="connsiteX141" fmla="*/ 4075675 w 11002254"/>
                <a:gd name="connsiteY141" fmla="*/ 816884 h 3400130"/>
                <a:gd name="connsiteX142" fmla="*/ 3814690 w 11002254"/>
                <a:gd name="connsiteY142" fmla="*/ 1106444 h 3400130"/>
                <a:gd name="connsiteX143" fmla="*/ 3537830 w 11002254"/>
                <a:gd name="connsiteY143" fmla="*/ 1395369 h 3400130"/>
                <a:gd name="connsiteX144" fmla="*/ 3234935 w 11002254"/>
                <a:gd name="connsiteY144" fmla="*/ 1714139 h 3400130"/>
                <a:gd name="connsiteX145" fmla="*/ 3034275 w 11002254"/>
                <a:gd name="connsiteY145" fmla="*/ 1938294 h 3400130"/>
                <a:gd name="connsiteX146" fmla="*/ 2940295 w 11002254"/>
                <a:gd name="connsiteY146" fmla="*/ 2057674 h 3400130"/>
                <a:gd name="connsiteX147" fmla="*/ 2856475 w 11002254"/>
                <a:gd name="connsiteY147" fmla="*/ 2189119 h 3400130"/>
                <a:gd name="connsiteX148" fmla="*/ 2823455 w 11002254"/>
                <a:gd name="connsiteY148" fmla="*/ 2265954 h 3400130"/>
                <a:gd name="connsiteX149" fmla="*/ 2812660 w 11002254"/>
                <a:gd name="connsiteY149" fmla="*/ 2311039 h 3400130"/>
                <a:gd name="connsiteX150" fmla="*/ 2812025 w 11002254"/>
                <a:gd name="connsiteY150" fmla="*/ 2363744 h 3400130"/>
                <a:gd name="connsiteX151" fmla="*/ 2832345 w 11002254"/>
                <a:gd name="connsiteY151" fmla="*/ 2420259 h 3400130"/>
                <a:gd name="connsiteX152" fmla="*/ 2873620 w 11002254"/>
                <a:gd name="connsiteY152" fmla="*/ 2463439 h 3400130"/>
                <a:gd name="connsiteX153" fmla="*/ 2918705 w 11002254"/>
                <a:gd name="connsiteY153" fmla="*/ 2486299 h 3400130"/>
                <a:gd name="connsiteX154" fmla="*/ 2961885 w 11002254"/>
                <a:gd name="connsiteY154" fmla="*/ 2498364 h 3400130"/>
                <a:gd name="connsiteX155" fmla="*/ 3043800 w 11002254"/>
                <a:gd name="connsiteY155" fmla="*/ 2508524 h 3400130"/>
                <a:gd name="connsiteX156" fmla="*/ 3121905 w 11002254"/>
                <a:gd name="connsiteY156" fmla="*/ 2508524 h 3400130"/>
                <a:gd name="connsiteX157" fmla="*/ 3273035 w 11002254"/>
                <a:gd name="connsiteY157" fmla="*/ 2495189 h 3400130"/>
                <a:gd name="connsiteX158" fmla="*/ 3565135 w 11002254"/>
                <a:gd name="connsiteY158" fmla="*/ 2443754 h 3400130"/>
                <a:gd name="connsiteX159" fmla="*/ 3850885 w 11002254"/>
                <a:gd name="connsiteY159" fmla="*/ 2376444 h 3400130"/>
                <a:gd name="connsiteX160" fmla="*/ 4415400 w 11002254"/>
                <a:gd name="connsiteY160" fmla="*/ 2221504 h 3400130"/>
                <a:gd name="connsiteX161" fmla="*/ 5549510 w 11002254"/>
                <a:gd name="connsiteY161" fmla="*/ 1886859 h 3400130"/>
                <a:gd name="connsiteX162" fmla="*/ 5839070 w 11002254"/>
                <a:gd name="connsiteY162" fmla="*/ 1808119 h 3400130"/>
                <a:gd name="connsiteX163" fmla="*/ 6133075 w 11002254"/>
                <a:gd name="connsiteY163" fmla="*/ 1741444 h 3400130"/>
                <a:gd name="connsiteX164" fmla="*/ 6280395 w 11002254"/>
                <a:gd name="connsiteY164" fmla="*/ 1719854 h 3400130"/>
                <a:gd name="connsiteX165" fmla="*/ 6316590 w 11002254"/>
                <a:gd name="connsiteY165" fmla="*/ 1717314 h 3400130"/>
                <a:gd name="connsiteX166" fmla="*/ 6350245 w 11002254"/>
                <a:gd name="connsiteY166" fmla="*/ 1716679 h 3400130"/>
                <a:gd name="connsiteX167" fmla="*/ 6379455 w 11002254"/>
                <a:gd name="connsiteY167" fmla="*/ 1720489 h 3400130"/>
                <a:gd name="connsiteX168" fmla="*/ 6404220 w 11002254"/>
                <a:gd name="connsiteY168" fmla="*/ 1728744 h 3400130"/>
                <a:gd name="connsiteX169" fmla="*/ 6441685 w 11002254"/>
                <a:gd name="connsiteY169" fmla="*/ 1761764 h 3400130"/>
                <a:gd name="connsiteX170" fmla="*/ 6467085 w 11002254"/>
                <a:gd name="connsiteY170" fmla="*/ 1817644 h 3400130"/>
                <a:gd name="connsiteX171" fmla="*/ 6491850 w 11002254"/>
                <a:gd name="connsiteY171" fmla="*/ 1961789 h 3400130"/>
                <a:gd name="connsiteX172" fmla="*/ 6507725 w 11002254"/>
                <a:gd name="connsiteY172" fmla="*/ 2124984 h 3400130"/>
                <a:gd name="connsiteX173" fmla="*/ 6529950 w 11002254"/>
                <a:gd name="connsiteY173" fmla="*/ 2286909 h 3400130"/>
                <a:gd name="connsiteX174" fmla="*/ 6622025 w 11002254"/>
                <a:gd name="connsiteY174" fmla="*/ 2592344 h 3400130"/>
                <a:gd name="connsiteX175" fmla="*/ 6791570 w 11002254"/>
                <a:gd name="connsiteY175" fmla="*/ 2848249 h 3400130"/>
                <a:gd name="connsiteX176" fmla="*/ 7017630 w 11002254"/>
                <a:gd name="connsiteY176" fmla="*/ 3037479 h 3400130"/>
                <a:gd name="connsiteX177" fmla="*/ 7397360 w 11002254"/>
                <a:gd name="connsiteY177" fmla="*/ 3221629 h 3400130"/>
                <a:gd name="connsiteX178" fmla="*/ 7764390 w 11002254"/>
                <a:gd name="connsiteY178" fmla="*/ 3321324 h 3400130"/>
                <a:gd name="connsiteX179" fmla="*/ 8257150 w 11002254"/>
                <a:gd name="connsiteY179" fmla="*/ 3385459 h 3400130"/>
                <a:gd name="connsiteX180" fmla="*/ 8706095 w 11002254"/>
                <a:gd name="connsiteY180" fmla="*/ 3400064 h 3400130"/>
                <a:gd name="connsiteX181" fmla="*/ 8259690 w 11002254"/>
                <a:gd name="connsiteY181" fmla="*/ 3383554 h 3400130"/>
                <a:gd name="connsiteX182" fmla="*/ 8036170 w 11002254"/>
                <a:gd name="connsiteY182" fmla="*/ 3361964 h 3400130"/>
                <a:gd name="connsiteX183" fmla="*/ 7787250 w 11002254"/>
                <a:gd name="connsiteY183" fmla="*/ 3323864 h 3400130"/>
                <a:gd name="connsiteX184" fmla="*/ 7726290 w 11002254"/>
                <a:gd name="connsiteY184" fmla="*/ 3311164 h 3400130"/>
                <a:gd name="connsiteX185" fmla="*/ 7715495 w 11002254"/>
                <a:gd name="connsiteY185" fmla="*/ 3307354 h 3400130"/>
                <a:gd name="connsiteX186" fmla="*/ 7801220 w 11002254"/>
                <a:gd name="connsiteY186" fmla="*/ 3320054 h 3400130"/>
                <a:gd name="connsiteX187" fmla="*/ 7961875 w 11002254"/>
                <a:gd name="connsiteY187" fmla="*/ 3341644 h 3400130"/>
                <a:gd name="connsiteX188" fmla="*/ 8113640 w 11002254"/>
                <a:gd name="connsiteY188" fmla="*/ 3357519 h 3400130"/>
                <a:gd name="connsiteX189" fmla="*/ 8356210 w 11002254"/>
                <a:gd name="connsiteY189" fmla="*/ 3384189 h 3400130"/>
                <a:gd name="connsiteX190" fmla="*/ 8799439 w 11002254"/>
                <a:gd name="connsiteY190" fmla="*/ 3390539 h 3400130"/>
                <a:gd name="connsiteX191" fmla="*/ 8859764 w 11002254"/>
                <a:gd name="connsiteY191" fmla="*/ 3392444 h 3400130"/>
                <a:gd name="connsiteX192" fmla="*/ 8894054 w 11002254"/>
                <a:gd name="connsiteY192" fmla="*/ 3394984 h 3400130"/>
                <a:gd name="connsiteX193" fmla="*/ 8973429 w 11002254"/>
                <a:gd name="connsiteY193" fmla="*/ 3392444 h 3400130"/>
                <a:gd name="connsiteX194" fmla="*/ 9011529 w 11002254"/>
                <a:gd name="connsiteY194" fmla="*/ 3391174 h 3400130"/>
                <a:gd name="connsiteX195" fmla="*/ 9048360 w 11002254"/>
                <a:gd name="connsiteY195" fmla="*/ 3388634 h 3400130"/>
                <a:gd name="connsiteX196" fmla="*/ 9184885 w 11002254"/>
                <a:gd name="connsiteY196" fmla="*/ 3377839 h 3400130"/>
                <a:gd name="connsiteX197" fmla="*/ 9247750 w 11002254"/>
                <a:gd name="connsiteY197" fmla="*/ 3372124 h 3400130"/>
                <a:gd name="connsiteX198" fmla="*/ 9306804 w 11002254"/>
                <a:gd name="connsiteY198" fmla="*/ 3366409 h 3400130"/>
                <a:gd name="connsiteX199" fmla="*/ 9362685 w 11002254"/>
                <a:gd name="connsiteY199" fmla="*/ 3361964 h 3400130"/>
                <a:gd name="connsiteX200" fmla="*/ 9389354 w 11002254"/>
                <a:gd name="connsiteY200" fmla="*/ 3360059 h 3400130"/>
                <a:gd name="connsiteX201" fmla="*/ 9415389 w 11002254"/>
                <a:gd name="connsiteY201" fmla="*/ 3358154 h 3400130"/>
                <a:gd name="connsiteX202" fmla="*/ 9565885 w 11002254"/>
                <a:gd name="connsiteY202" fmla="*/ 3346089 h 3400130"/>
                <a:gd name="connsiteX203" fmla="*/ 9706854 w 11002254"/>
                <a:gd name="connsiteY203" fmla="*/ 3332754 h 3400130"/>
                <a:gd name="connsiteX204" fmla="*/ 9794485 w 11002254"/>
                <a:gd name="connsiteY204" fmla="*/ 3323229 h 3400130"/>
                <a:gd name="connsiteX205" fmla="*/ 9884020 w 11002254"/>
                <a:gd name="connsiteY205" fmla="*/ 3311799 h 3400130"/>
                <a:gd name="connsiteX206" fmla="*/ 10000225 w 11002254"/>
                <a:gd name="connsiteY206" fmla="*/ 3294019 h 3400130"/>
                <a:gd name="connsiteX207" fmla="*/ 9946250 w 11002254"/>
                <a:gd name="connsiteY207" fmla="*/ 3291479 h 3400130"/>
                <a:gd name="connsiteX208" fmla="*/ 10042770 w 11002254"/>
                <a:gd name="connsiteY208" fmla="*/ 3279414 h 3400130"/>
                <a:gd name="connsiteX209" fmla="*/ 10139289 w 11002254"/>
                <a:gd name="connsiteY209" fmla="*/ 3266714 h 3400130"/>
                <a:gd name="connsiteX210" fmla="*/ 10042770 w 11002254"/>
                <a:gd name="connsiteY210" fmla="*/ 3279414 h 3400130"/>
                <a:gd name="connsiteX211" fmla="*/ 9946250 w 11002254"/>
                <a:gd name="connsiteY211" fmla="*/ 3291479 h 3400130"/>
                <a:gd name="connsiteX212" fmla="*/ 10000225 w 11002254"/>
                <a:gd name="connsiteY212" fmla="*/ 3294019 h 3400130"/>
                <a:gd name="connsiteX213" fmla="*/ 10903195 w 11002254"/>
                <a:gd name="connsiteY213" fmla="*/ 3126379 h 3400130"/>
                <a:gd name="connsiteX214" fmla="*/ 10898750 w 11002254"/>
                <a:gd name="connsiteY214" fmla="*/ 3126379 h 3400130"/>
                <a:gd name="connsiteX215" fmla="*/ 10369160 w 11002254"/>
                <a:gd name="connsiteY215" fmla="*/ 3217184 h 3400130"/>
                <a:gd name="connsiteX216" fmla="*/ 10422500 w 11002254"/>
                <a:gd name="connsiteY216" fmla="*/ 3211469 h 3400130"/>
                <a:gd name="connsiteX217" fmla="*/ 10348839 w 11002254"/>
                <a:gd name="connsiteY217" fmla="*/ 3226074 h 3400130"/>
                <a:gd name="connsiteX218" fmla="*/ 10278989 w 11002254"/>
                <a:gd name="connsiteY218" fmla="*/ 3232424 h 3400130"/>
                <a:gd name="connsiteX219" fmla="*/ 10396464 w 11002254"/>
                <a:gd name="connsiteY219" fmla="*/ 3211469 h 3400130"/>
                <a:gd name="connsiteX220" fmla="*/ 10512670 w 11002254"/>
                <a:gd name="connsiteY220" fmla="*/ 3190514 h 3400130"/>
                <a:gd name="connsiteX221" fmla="*/ 10740635 w 11002254"/>
                <a:gd name="connsiteY221" fmla="*/ 3153684 h 3400130"/>
                <a:gd name="connsiteX222" fmla="*/ 10778100 w 11002254"/>
                <a:gd name="connsiteY222" fmla="*/ 3145429 h 3400130"/>
                <a:gd name="connsiteX223" fmla="*/ 10840329 w 11002254"/>
                <a:gd name="connsiteY223" fmla="*/ 3131459 h 3400130"/>
                <a:gd name="connsiteX224" fmla="*/ 10899385 w 11002254"/>
                <a:gd name="connsiteY224" fmla="*/ 3126379 h 3400130"/>
                <a:gd name="connsiteX225" fmla="*/ 11002254 w 11002254"/>
                <a:gd name="connsiteY225" fmla="*/ 3105424 h 3400130"/>
                <a:gd name="connsiteX226" fmla="*/ 10822550 w 11002254"/>
                <a:gd name="connsiteY226" fmla="*/ 3133999 h 3400130"/>
                <a:gd name="connsiteX227" fmla="*/ 10734920 w 11002254"/>
                <a:gd name="connsiteY227" fmla="*/ 3147969 h 3400130"/>
                <a:gd name="connsiteX228" fmla="*/ 10698089 w 11002254"/>
                <a:gd name="connsiteY228" fmla="*/ 3153049 h 340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</a:cxnLst>
              <a:rect l="l" t="t" r="r" b="b"/>
              <a:pathLst>
                <a:path w="11002254" h="3400130">
                  <a:moveTo>
                    <a:pt x="10698089" y="3153049"/>
                  </a:moveTo>
                  <a:cubicBezTo>
                    <a:pt x="10587600" y="3174004"/>
                    <a:pt x="10477745" y="3192419"/>
                    <a:pt x="10369795" y="3211469"/>
                  </a:cubicBezTo>
                  <a:cubicBezTo>
                    <a:pt x="10315820" y="3220359"/>
                    <a:pt x="10261845" y="3228614"/>
                    <a:pt x="10208504" y="3236869"/>
                  </a:cubicBezTo>
                  <a:cubicBezTo>
                    <a:pt x="10181835" y="3241314"/>
                    <a:pt x="10155164" y="3245124"/>
                    <a:pt x="10128495" y="3248934"/>
                  </a:cubicBezTo>
                  <a:cubicBezTo>
                    <a:pt x="10101825" y="3252744"/>
                    <a:pt x="10075154" y="3256554"/>
                    <a:pt x="10049120" y="3260364"/>
                  </a:cubicBezTo>
                  <a:cubicBezTo>
                    <a:pt x="10022450" y="3264174"/>
                    <a:pt x="9996414" y="3267984"/>
                    <a:pt x="9969745" y="3271794"/>
                  </a:cubicBezTo>
                  <a:cubicBezTo>
                    <a:pt x="9943075" y="3274969"/>
                    <a:pt x="9917039" y="3278779"/>
                    <a:pt x="9891004" y="3281954"/>
                  </a:cubicBezTo>
                  <a:cubicBezTo>
                    <a:pt x="9838300" y="3288304"/>
                    <a:pt x="9786229" y="3295924"/>
                    <a:pt x="9734160" y="3301004"/>
                  </a:cubicBezTo>
                  <a:cubicBezTo>
                    <a:pt x="9682089" y="3306719"/>
                    <a:pt x="9630020" y="3312434"/>
                    <a:pt x="9577950" y="3318149"/>
                  </a:cubicBezTo>
                  <a:cubicBezTo>
                    <a:pt x="9525879" y="3322594"/>
                    <a:pt x="9474445" y="3327674"/>
                    <a:pt x="9423010" y="3332119"/>
                  </a:cubicBezTo>
                  <a:cubicBezTo>
                    <a:pt x="9391260" y="3337199"/>
                    <a:pt x="9369670" y="3340374"/>
                    <a:pt x="9326489" y="3342279"/>
                  </a:cubicBezTo>
                  <a:cubicBezTo>
                    <a:pt x="9294104" y="3342914"/>
                    <a:pt x="9261720" y="3344184"/>
                    <a:pt x="9229335" y="3346089"/>
                  </a:cubicBezTo>
                  <a:cubicBezTo>
                    <a:pt x="9199489" y="3348629"/>
                    <a:pt x="9169010" y="3349264"/>
                    <a:pt x="9139164" y="3350534"/>
                  </a:cubicBezTo>
                  <a:cubicBezTo>
                    <a:pt x="9109320" y="3351804"/>
                    <a:pt x="9078839" y="3353074"/>
                    <a:pt x="9048995" y="3354344"/>
                  </a:cubicBezTo>
                  <a:cubicBezTo>
                    <a:pt x="9038835" y="3354979"/>
                    <a:pt x="9028039" y="3355614"/>
                    <a:pt x="9017245" y="3356249"/>
                  </a:cubicBezTo>
                  <a:cubicBezTo>
                    <a:pt x="9006450" y="3356884"/>
                    <a:pt x="8995654" y="3356884"/>
                    <a:pt x="8985495" y="3357519"/>
                  </a:cubicBezTo>
                  <a:cubicBezTo>
                    <a:pt x="8985495" y="3357519"/>
                    <a:pt x="8984225" y="3357519"/>
                    <a:pt x="8983589" y="3357519"/>
                  </a:cubicBezTo>
                  <a:cubicBezTo>
                    <a:pt x="8949935" y="3359424"/>
                    <a:pt x="8960095" y="3360694"/>
                    <a:pt x="8981050" y="3361329"/>
                  </a:cubicBezTo>
                  <a:cubicBezTo>
                    <a:pt x="8992479" y="3361964"/>
                    <a:pt x="9003910" y="3361964"/>
                    <a:pt x="9014704" y="3361964"/>
                  </a:cubicBezTo>
                  <a:cubicBezTo>
                    <a:pt x="9025500" y="3361964"/>
                    <a:pt x="9035025" y="3361964"/>
                    <a:pt x="9044550" y="3362599"/>
                  </a:cubicBezTo>
                  <a:cubicBezTo>
                    <a:pt x="9038835" y="3362599"/>
                    <a:pt x="9028039" y="3362599"/>
                    <a:pt x="9015975" y="3362599"/>
                  </a:cubicBezTo>
                  <a:cubicBezTo>
                    <a:pt x="9003910" y="3361964"/>
                    <a:pt x="8991210" y="3361964"/>
                    <a:pt x="8981050" y="3361329"/>
                  </a:cubicBezTo>
                  <a:cubicBezTo>
                    <a:pt x="8952475" y="3360694"/>
                    <a:pt x="8920725" y="3360694"/>
                    <a:pt x="8883895" y="3360694"/>
                  </a:cubicBezTo>
                  <a:cubicBezTo>
                    <a:pt x="8869925" y="3361329"/>
                    <a:pt x="8855954" y="3361329"/>
                    <a:pt x="8841985" y="3361964"/>
                  </a:cubicBezTo>
                  <a:cubicBezTo>
                    <a:pt x="8828014" y="3361964"/>
                    <a:pt x="8813410" y="3361964"/>
                    <a:pt x="8799439" y="3361964"/>
                  </a:cubicBezTo>
                  <a:cubicBezTo>
                    <a:pt x="8770864" y="3361964"/>
                    <a:pt x="8741654" y="3361964"/>
                    <a:pt x="8711810" y="3361329"/>
                  </a:cubicBezTo>
                  <a:cubicBezTo>
                    <a:pt x="8744829" y="3361329"/>
                    <a:pt x="8775945" y="3361329"/>
                    <a:pt x="8804520" y="3360694"/>
                  </a:cubicBezTo>
                  <a:cubicBezTo>
                    <a:pt x="8833095" y="3360694"/>
                    <a:pt x="8859764" y="3360694"/>
                    <a:pt x="8883895" y="3360059"/>
                  </a:cubicBezTo>
                  <a:cubicBezTo>
                    <a:pt x="8918820" y="3358789"/>
                    <a:pt x="8952475" y="3358154"/>
                    <a:pt x="8985495" y="3356884"/>
                  </a:cubicBezTo>
                  <a:cubicBezTo>
                    <a:pt x="8995020" y="3356249"/>
                    <a:pt x="9004545" y="3356249"/>
                    <a:pt x="9014704" y="3355614"/>
                  </a:cubicBezTo>
                  <a:cubicBezTo>
                    <a:pt x="8980414" y="3356249"/>
                    <a:pt x="8945489" y="3356884"/>
                    <a:pt x="8911200" y="3357519"/>
                  </a:cubicBezTo>
                  <a:cubicBezTo>
                    <a:pt x="8876910" y="3358154"/>
                    <a:pt x="8842620" y="3358789"/>
                    <a:pt x="8808329" y="3358789"/>
                  </a:cubicBezTo>
                  <a:cubicBezTo>
                    <a:pt x="8739750" y="3358789"/>
                    <a:pt x="8671170" y="3357519"/>
                    <a:pt x="8602589" y="3355614"/>
                  </a:cubicBezTo>
                  <a:cubicBezTo>
                    <a:pt x="8570839" y="3354979"/>
                    <a:pt x="8540995" y="3354344"/>
                    <a:pt x="8516229" y="3353709"/>
                  </a:cubicBezTo>
                  <a:cubicBezTo>
                    <a:pt x="8416535" y="3351169"/>
                    <a:pt x="8317475" y="3346089"/>
                    <a:pt x="8256515" y="3336564"/>
                  </a:cubicBezTo>
                  <a:cubicBezTo>
                    <a:pt x="8232385" y="3334659"/>
                    <a:pt x="8207620" y="3332119"/>
                    <a:pt x="8182855" y="3329579"/>
                  </a:cubicBezTo>
                  <a:cubicBezTo>
                    <a:pt x="8187300" y="3330214"/>
                    <a:pt x="8192380" y="3330849"/>
                    <a:pt x="8196825" y="3331484"/>
                  </a:cubicBezTo>
                  <a:cubicBezTo>
                    <a:pt x="8186030" y="3330214"/>
                    <a:pt x="8176505" y="3328944"/>
                    <a:pt x="8169520" y="3327674"/>
                  </a:cubicBezTo>
                  <a:cubicBezTo>
                    <a:pt x="8118085" y="3322594"/>
                    <a:pt x="8066650" y="3316244"/>
                    <a:pt x="8015215" y="3309259"/>
                  </a:cubicBezTo>
                  <a:cubicBezTo>
                    <a:pt x="7963780" y="3302274"/>
                    <a:pt x="7912345" y="3294019"/>
                    <a:pt x="7860910" y="3285129"/>
                  </a:cubicBezTo>
                  <a:cubicBezTo>
                    <a:pt x="7794235" y="3275604"/>
                    <a:pt x="7725655" y="3263539"/>
                    <a:pt x="7657710" y="3248934"/>
                  </a:cubicBezTo>
                  <a:cubicBezTo>
                    <a:pt x="7657710" y="3248934"/>
                    <a:pt x="7646280" y="3245759"/>
                    <a:pt x="7632310" y="3241314"/>
                  </a:cubicBezTo>
                  <a:cubicBezTo>
                    <a:pt x="7618340" y="3236869"/>
                    <a:pt x="7601830" y="3231154"/>
                    <a:pt x="7591035" y="3227979"/>
                  </a:cubicBezTo>
                  <a:cubicBezTo>
                    <a:pt x="7563095" y="3222899"/>
                    <a:pt x="7523725" y="3214009"/>
                    <a:pt x="7478640" y="3200039"/>
                  </a:cubicBezTo>
                  <a:cubicBezTo>
                    <a:pt x="7531345" y="3219724"/>
                    <a:pt x="7580240" y="3235599"/>
                    <a:pt x="7625960" y="3249569"/>
                  </a:cubicBezTo>
                  <a:cubicBezTo>
                    <a:pt x="7693270" y="3271159"/>
                    <a:pt x="7780265" y="3275604"/>
                    <a:pt x="7860275" y="3297829"/>
                  </a:cubicBezTo>
                  <a:cubicBezTo>
                    <a:pt x="7780265" y="3275604"/>
                    <a:pt x="7693270" y="3271159"/>
                    <a:pt x="7625960" y="3249569"/>
                  </a:cubicBezTo>
                  <a:cubicBezTo>
                    <a:pt x="7580240" y="3236234"/>
                    <a:pt x="7531345" y="3219724"/>
                    <a:pt x="7478640" y="3200039"/>
                  </a:cubicBezTo>
                  <a:cubicBezTo>
                    <a:pt x="7431650" y="3186069"/>
                    <a:pt x="7378310" y="3167654"/>
                    <a:pt x="7325605" y="3145429"/>
                  </a:cubicBezTo>
                  <a:cubicBezTo>
                    <a:pt x="7272900" y="3123839"/>
                    <a:pt x="7221465" y="3098439"/>
                    <a:pt x="7177015" y="3072404"/>
                  </a:cubicBezTo>
                  <a:cubicBezTo>
                    <a:pt x="7234165" y="3099709"/>
                    <a:pt x="7287505" y="3123204"/>
                    <a:pt x="7337670" y="3144159"/>
                  </a:cubicBezTo>
                  <a:cubicBezTo>
                    <a:pt x="7387835" y="3165114"/>
                    <a:pt x="7434825" y="3183529"/>
                    <a:pt x="7478640" y="3199404"/>
                  </a:cubicBezTo>
                  <a:cubicBezTo>
                    <a:pt x="7523725" y="3212739"/>
                    <a:pt x="7563730" y="3222264"/>
                    <a:pt x="7591035" y="3227344"/>
                  </a:cubicBezTo>
                  <a:cubicBezTo>
                    <a:pt x="7601830" y="3231154"/>
                    <a:pt x="7618340" y="3236234"/>
                    <a:pt x="7632310" y="3240679"/>
                  </a:cubicBezTo>
                  <a:cubicBezTo>
                    <a:pt x="7646280" y="3245124"/>
                    <a:pt x="7657710" y="3248299"/>
                    <a:pt x="7657710" y="3248299"/>
                  </a:cubicBezTo>
                  <a:cubicBezTo>
                    <a:pt x="7725655" y="3262904"/>
                    <a:pt x="7794235" y="3274969"/>
                    <a:pt x="7860910" y="3284494"/>
                  </a:cubicBezTo>
                  <a:cubicBezTo>
                    <a:pt x="7760580" y="3266714"/>
                    <a:pt x="7660885" y="3245124"/>
                    <a:pt x="7561825" y="3217184"/>
                  </a:cubicBezTo>
                  <a:cubicBezTo>
                    <a:pt x="7462765" y="3189244"/>
                    <a:pt x="7364340" y="3155589"/>
                    <a:pt x="7269090" y="3113044"/>
                  </a:cubicBezTo>
                  <a:cubicBezTo>
                    <a:pt x="7192255" y="3078754"/>
                    <a:pt x="7118595" y="3039384"/>
                    <a:pt x="7049380" y="2993029"/>
                  </a:cubicBezTo>
                  <a:cubicBezTo>
                    <a:pt x="6980165" y="2946674"/>
                    <a:pt x="6916030" y="2893969"/>
                    <a:pt x="6859515" y="2834279"/>
                  </a:cubicBezTo>
                  <a:cubicBezTo>
                    <a:pt x="6803000" y="2774589"/>
                    <a:pt x="6754740" y="2707914"/>
                    <a:pt x="6715370" y="2636159"/>
                  </a:cubicBezTo>
                  <a:cubicBezTo>
                    <a:pt x="6676635" y="2564404"/>
                    <a:pt x="6646790" y="2488204"/>
                    <a:pt x="6625835" y="2409464"/>
                  </a:cubicBezTo>
                  <a:cubicBezTo>
                    <a:pt x="6604245" y="2330724"/>
                    <a:pt x="6591545" y="2250079"/>
                    <a:pt x="6582020" y="2169434"/>
                  </a:cubicBezTo>
                  <a:cubicBezTo>
                    <a:pt x="6572495" y="2088154"/>
                    <a:pt x="6567415" y="2006874"/>
                    <a:pt x="6557890" y="1924324"/>
                  </a:cubicBezTo>
                  <a:cubicBezTo>
                    <a:pt x="6552810" y="1883049"/>
                    <a:pt x="6547095" y="1841774"/>
                    <a:pt x="6535030" y="1801134"/>
                  </a:cubicBezTo>
                  <a:cubicBezTo>
                    <a:pt x="6529315" y="1780814"/>
                    <a:pt x="6521695" y="1760494"/>
                    <a:pt x="6511535" y="1740809"/>
                  </a:cubicBezTo>
                  <a:cubicBezTo>
                    <a:pt x="6506455" y="1731284"/>
                    <a:pt x="6500740" y="1721759"/>
                    <a:pt x="6493755" y="1712869"/>
                  </a:cubicBezTo>
                  <a:cubicBezTo>
                    <a:pt x="6486770" y="1703979"/>
                    <a:pt x="6479150" y="1695724"/>
                    <a:pt x="6470260" y="1688104"/>
                  </a:cubicBezTo>
                  <a:cubicBezTo>
                    <a:pt x="6453115" y="1672864"/>
                    <a:pt x="6432160" y="1662069"/>
                    <a:pt x="6411205" y="1655719"/>
                  </a:cubicBezTo>
                  <a:cubicBezTo>
                    <a:pt x="6389615" y="1648734"/>
                    <a:pt x="6367390" y="1646829"/>
                    <a:pt x="6345800" y="1646194"/>
                  </a:cubicBezTo>
                  <a:cubicBezTo>
                    <a:pt x="6303255" y="1645559"/>
                    <a:pt x="6261980" y="1650004"/>
                    <a:pt x="6220705" y="1655719"/>
                  </a:cubicBezTo>
                  <a:cubicBezTo>
                    <a:pt x="6138155" y="1667149"/>
                    <a:pt x="6057510" y="1683659"/>
                    <a:pt x="5976865" y="1702074"/>
                  </a:cubicBezTo>
                  <a:cubicBezTo>
                    <a:pt x="5896220" y="1720489"/>
                    <a:pt x="5816210" y="1740809"/>
                    <a:pt x="5735565" y="1761764"/>
                  </a:cubicBezTo>
                  <a:cubicBezTo>
                    <a:pt x="5574910" y="1803674"/>
                    <a:pt x="5414890" y="1849394"/>
                    <a:pt x="5253600" y="1896384"/>
                  </a:cubicBezTo>
                  <a:cubicBezTo>
                    <a:pt x="4931020" y="1989094"/>
                    <a:pt x="4603995" y="2087519"/>
                    <a:pt x="4266175" y="2182134"/>
                  </a:cubicBezTo>
                  <a:cubicBezTo>
                    <a:pt x="4083295" y="2232934"/>
                    <a:pt x="3901050" y="2281829"/>
                    <a:pt x="3720075" y="2324374"/>
                  </a:cubicBezTo>
                  <a:cubicBezTo>
                    <a:pt x="3629270" y="2345329"/>
                    <a:pt x="3539100" y="2365649"/>
                    <a:pt x="3448295" y="2382159"/>
                  </a:cubicBezTo>
                  <a:cubicBezTo>
                    <a:pt x="3357490" y="2398669"/>
                    <a:pt x="3267320" y="2413274"/>
                    <a:pt x="3177150" y="2420259"/>
                  </a:cubicBezTo>
                  <a:cubicBezTo>
                    <a:pt x="3132065" y="2423434"/>
                    <a:pt x="3086980" y="2425339"/>
                    <a:pt x="3043165" y="2422799"/>
                  </a:cubicBezTo>
                  <a:cubicBezTo>
                    <a:pt x="3021575" y="2421529"/>
                    <a:pt x="2999985" y="2418989"/>
                    <a:pt x="2979030" y="2414544"/>
                  </a:cubicBezTo>
                  <a:cubicBezTo>
                    <a:pt x="2958710" y="2410099"/>
                    <a:pt x="2939025" y="2403114"/>
                    <a:pt x="2924420" y="2393589"/>
                  </a:cubicBezTo>
                  <a:cubicBezTo>
                    <a:pt x="2909180" y="2383429"/>
                    <a:pt x="2900925" y="2371999"/>
                    <a:pt x="2897750" y="2356124"/>
                  </a:cubicBezTo>
                  <a:cubicBezTo>
                    <a:pt x="2894575" y="2340249"/>
                    <a:pt x="2896480" y="2321199"/>
                    <a:pt x="2901560" y="2301514"/>
                  </a:cubicBezTo>
                  <a:cubicBezTo>
                    <a:pt x="2906640" y="2281829"/>
                    <a:pt x="2914895" y="2262144"/>
                    <a:pt x="2924420" y="2243094"/>
                  </a:cubicBezTo>
                  <a:cubicBezTo>
                    <a:pt x="2933945" y="2224044"/>
                    <a:pt x="2944740" y="2204994"/>
                    <a:pt x="2956170" y="2185944"/>
                  </a:cubicBezTo>
                  <a:cubicBezTo>
                    <a:pt x="2979030" y="2148479"/>
                    <a:pt x="3005065" y="2112284"/>
                    <a:pt x="3032370" y="2077359"/>
                  </a:cubicBezTo>
                  <a:cubicBezTo>
                    <a:pt x="3059675" y="2041799"/>
                    <a:pt x="3087615" y="2007509"/>
                    <a:pt x="3116825" y="1973219"/>
                  </a:cubicBezTo>
                  <a:cubicBezTo>
                    <a:pt x="3174610" y="1905274"/>
                    <a:pt x="3234935" y="1839234"/>
                    <a:pt x="3296530" y="1773829"/>
                  </a:cubicBezTo>
                  <a:cubicBezTo>
                    <a:pt x="3541005" y="1514114"/>
                    <a:pt x="3791195" y="1269004"/>
                    <a:pt x="4022970" y="1010559"/>
                  </a:cubicBezTo>
                  <a:cubicBezTo>
                    <a:pt x="4080755" y="945789"/>
                    <a:pt x="4137905" y="880384"/>
                    <a:pt x="4193150" y="813074"/>
                  </a:cubicBezTo>
                  <a:cubicBezTo>
                    <a:pt x="4247760" y="745764"/>
                    <a:pt x="4301100" y="676549"/>
                    <a:pt x="4349360" y="603524"/>
                  </a:cubicBezTo>
                  <a:cubicBezTo>
                    <a:pt x="4373490" y="567329"/>
                    <a:pt x="4396985" y="529864"/>
                    <a:pt x="4417940" y="490494"/>
                  </a:cubicBezTo>
                  <a:cubicBezTo>
                    <a:pt x="4438895" y="451759"/>
                    <a:pt x="4458580" y="411119"/>
                    <a:pt x="4473185" y="367304"/>
                  </a:cubicBezTo>
                  <a:cubicBezTo>
                    <a:pt x="4487790" y="324124"/>
                    <a:pt x="4498585" y="277134"/>
                    <a:pt x="4496680" y="226969"/>
                  </a:cubicBezTo>
                  <a:cubicBezTo>
                    <a:pt x="4495410" y="202204"/>
                    <a:pt x="4490330" y="176169"/>
                    <a:pt x="4480170" y="152039"/>
                  </a:cubicBezTo>
                  <a:cubicBezTo>
                    <a:pt x="4470645" y="127274"/>
                    <a:pt x="4454770" y="105049"/>
                    <a:pt x="4436990" y="86634"/>
                  </a:cubicBezTo>
                  <a:cubicBezTo>
                    <a:pt x="4432545" y="81554"/>
                    <a:pt x="4427465" y="77744"/>
                    <a:pt x="4423020" y="73299"/>
                  </a:cubicBezTo>
                  <a:cubicBezTo>
                    <a:pt x="4417940" y="68854"/>
                    <a:pt x="4413495" y="65044"/>
                    <a:pt x="4408415" y="61234"/>
                  </a:cubicBezTo>
                  <a:cubicBezTo>
                    <a:pt x="4402700" y="57424"/>
                    <a:pt x="4397620" y="53614"/>
                    <a:pt x="4391905" y="50439"/>
                  </a:cubicBezTo>
                  <a:cubicBezTo>
                    <a:pt x="4386190" y="47264"/>
                    <a:pt x="4380475" y="44089"/>
                    <a:pt x="4375395" y="40914"/>
                  </a:cubicBezTo>
                  <a:cubicBezTo>
                    <a:pt x="4352535" y="29484"/>
                    <a:pt x="4329675" y="21864"/>
                    <a:pt x="4306815" y="16784"/>
                  </a:cubicBezTo>
                  <a:cubicBezTo>
                    <a:pt x="4283955" y="11069"/>
                    <a:pt x="4261095" y="7894"/>
                    <a:pt x="4238235" y="4719"/>
                  </a:cubicBezTo>
                  <a:cubicBezTo>
                    <a:pt x="4215375" y="2179"/>
                    <a:pt x="4193150" y="909"/>
                    <a:pt x="4170925" y="274"/>
                  </a:cubicBezTo>
                  <a:cubicBezTo>
                    <a:pt x="4081390" y="-1631"/>
                    <a:pt x="3994395" y="6624"/>
                    <a:pt x="3907400" y="18054"/>
                  </a:cubicBezTo>
                  <a:cubicBezTo>
                    <a:pt x="3734045" y="42184"/>
                    <a:pt x="3564500" y="79649"/>
                    <a:pt x="3394320" y="122194"/>
                  </a:cubicBezTo>
                  <a:cubicBezTo>
                    <a:pt x="3224775" y="164739"/>
                    <a:pt x="3055865" y="212999"/>
                    <a:pt x="2885685" y="263799"/>
                  </a:cubicBezTo>
                  <a:cubicBezTo>
                    <a:pt x="2716140" y="315234"/>
                    <a:pt x="2545325" y="369209"/>
                    <a:pt x="2373240" y="425724"/>
                  </a:cubicBezTo>
                  <a:cubicBezTo>
                    <a:pt x="2241160" y="469539"/>
                    <a:pt x="2081775" y="524784"/>
                    <a:pt x="1909690" y="587649"/>
                  </a:cubicBezTo>
                  <a:cubicBezTo>
                    <a:pt x="1737605" y="650514"/>
                    <a:pt x="1552820" y="720364"/>
                    <a:pt x="1369305" y="792119"/>
                  </a:cubicBezTo>
                  <a:cubicBezTo>
                    <a:pt x="1001640" y="936264"/>
                    <a:pt x="639690" y="1086759"/>
                    <a:pt x="393310" y="1192169"/>
                  </a:cubicBezTo>
                  <a:cubicBezTo>
                    <a:pt x="229480" y="1265829"/>
                    <a:pt x="129785" y="1315359"/>
                    <a:pt x="72000" y="1347744"/>
                  </a:cubicBezTo>
                  <a:cubicBezTo>
                    <a:pt x="43425" y="1364254"/>
                    <a:pt x="25010" y="1375684"/>
                    <a:pt x="14215" y="1384574"/>
                  </a:cubicBezTo>
                  <a:cubicBezTo>
                    <a:pt x="9135" y="1389019"/>
                    <a:pt x="5325" y="1392194"/>
                    <a:pt x="2785" y="1396004"/>
                  </a:cubicBezTo>
                  <a:cubicBezTo>
                    <a:pt x="-1660" y="1400449"/>
                    <a:pt x="245" y="1401719"/>
                    <a:pt x="1515" y="1402354"/>
                  </a:cubicBezTo>
                  <a:cubicBezTo>
                    <a:pt x="2785" y="1402354"/>
                    <a:pt x="4690" y="1401719"/>
                    <a:pt x="7230" y="1401719"/>
                  </a:cubicBezTo>
                  <a:cubicBezTo>
                    <a:pt x="8500" y="1401719"/>
                    <a:pt x="11040" y="1401084"/>
                    <a:pt x="12945" y="1401084"/>
                  </a:cubicBezTo>
                  <a:cubicBezTo>
                    <a:pt x="16755" y="1400449"/>
                    <a:pt x="21835" y="1399814"/>
                    <a:pt x="27550" y="1398544"/>
                  </a:cubicBezTo>
                  <a:cubicBezTo>
                    <a:pt x="38345" y="1396004"/>
                    <a:pt x="52315" y="1392829"/>
                    <a:pt x="66285" y="1388384"/>
                  </a:cubicBezTo>
                  <a:cubicBezTo>
                    <a:pt x="93590" y="1380129"/>
                    <a:pt x="122165" y="1371239"/>
                    <a:pt x="129785" y="1368064"/>
                  </a:cubicBezTo>
                  <a:cubicBezTo>
                    <a:pt x="233925" y="1331234"/>
                    <a:pt x="331080" y="1295039"/>
                    <a:pt x="432045" y="1255669"/>
                  </a:cubicBezTo>
                  <a:cubicBezTo>
                    <a:pt x="533010" y="1216299"/>
                    <a:pt x="637150" y="1174389"/>
                    <a:pt x="754625" y="1127399"/>
                  </a:cubicBezTo>
                  <a:cubicBezTo>
                    <a:pt x="872100" y="1080409"/>
                    <a:pt x="1002910" y="1027704"/>
                    <a:pt x="1156580" y="968014"/>
                  </a:cubicBezTo>
                  <a:cubicBezTo>
                    <a:pt x="1310885" y="908324"/>
                    <a:pt x="1488050" y="841649"/>
                    <a:pt x="1699505" y="766719"/>
                  </a:cubicBezTo>
                  <a:cubicBezTo>
                    <a:pt x="1555995" y="818154"/>
                    <a:pt x="1510275" y="833394"/>
                    <a:pt x="1530595" y="823234"/>
                  </a:cubicBezTo>
                  <a:cubicBezTo>
                    <a:pt x="1550915" y="813074"/>
                    <a:pt x="1637275" y="778149"/>
                    <a:pt x="1759195" y="731159"/>
                  </a:cubicBezTo>
                  <a:cubicBezTo>
                    <a:pt x="1881115" y="684804"/>
                    <a:pt x="2038595" y="627019"/>
                    <a:pt x="2200520" y="571774"/>
                  </a:cubicBezTo>
                  <a:cubicBezTo>
                    <a:pt x="2362445" y="515894"/>
                    <a:pt x="2528180" y="463189"/>
                    <a:pt x="2666610" y="423184"/>
                  </a:cubicBezTo>
                  <a:cubicBezTo>
                    <a:pt x="2867270" y="366034"/>
                    <a:pt x="3088250" y="301899"/>
                    <a:pt x="3324470" y="240304"/>
                  </a:cubicBezTo>
                  <a:cubicBezTo>
                    <a:pt x="3442580" y="209824"/>
                    <a:pt x="3563865" y="179979"/>
                    <a:pt x="3688325" y="153944"/>
                  </a:cubicBezTo>
                  <a:cubicBezTo>
                    <a:pt x="3750555" y="141244"/>
                    <a:pt x="3813420" y="129179"/>
                    <a:pt x="3876920" y="119019"/>
                  </a:cubicBezTo>
                  <a:cubicBezTo>
                    <a:pt x="3940420" y="109494"/>
                    <a:pt x="4004555" y="101239"/>
                    <a:pt x="4068690" y="96794"/>
                  </a:cubicBezTo>
                  <a:cubicBezTo>
                    <a:pt x="4132190" y="92984"/>
                    <a:pt x="4196960" y="92349"/>
                    <a:pt x="4256015" y="101874"/>
                  </a:cubicBezTo>
                  <a:cubicBezTo>
                    <a:pt x="4285860" y="106319"/>
                    <a:pt x="4313800" y="114574"/>
                    <a:pt x="4336025" y="126004"/>
                  </a:cubicBezTo>
                  <a:lnTo>
                    <a:pt x="4344280" y="130449"/>
                  </a:lnTo>
                  <a:lnTo>
                    <a:pt x="4351265" y="135529"/>
                  </a:lnTo>
                  <a:cubicBezTo>
                    <a:pt x="4356345" y="138704"/>
                    <a:pt x="4361425" y="143149"/>
                    <a:pt x="4365870" y="146959"/>
                  </a:cubicBezTo>
                  <a:cubicBezTo>
                    <a:pt x="4374760" y="155214"/>
                    <a:pt x="4382380" y="164104"/>
                    <a:pt x="4388095" y="174264"/>
                  </a:cubicBezTo>
                  <a:cubicBezTo>
                    <a:pt x="4400160" y="193949"/>
                    <a:pt x="4405240" y="217444"/>
                    <a:pt x="4405240" y="244114"/>
                  </a:cubicBezTo>
                  <a:cubicBezTo>
                    <a:pt x="4405240" y="270784"/>
                    <a:pt x="4399525" y="299994"/>
                    <a:pt x="4390635" y="328569"/>
                  </a:cubicBezTo>
                  <a:cubicBezTo>
                    <a:pt x="4372855" y="386354"/>
                    <a:pt x="4343010" y="444139"/>
                    <a:pt x="4309355" y="500019"/>
                  </a:cubicBezTo>
                  <a:cubicBezTo>
                    <a:pt x="4275700" y="555899"/>
                    <a:pt x="4238235" y="609874"/>
                    <a:pt x="4198865" y="662579"/>
                  </a:cubicBezTo>
                  <a:cubicBezTo>
                    <a:pt x="4159495" y="715284"/>
                    <a:pt x="4117585" y="766719"/>
                    <a:pt x="4075675" y="816884"/>
                  </a:cubicBezTo>
                  <a:cubicBezTo>
                    <a:pt x="3990585" y="917214"/>
                    <a:pt x="3902955" y="1013734"/>
                    <a:pt x="3814690" y="1106444"/>
                  </a:cubicBezTo>
                  <a:cubicBezTo>
                    <a:pt x="3726425" y="1199154"/>
                    <a:pt x="3634350" y="1295039"/>
                    <a:pt x="3537830" y="1395369"/>
                  </a:cubicBezTo>
                  <a:cubicBezTo>
                    <a:pt x="3441310" y="1495699"/>
                    <a:pt x="3340345" y="1600474"/>
                    <a:pt x="3234935" y="1714139"/>
                  </a:cubicBezTo>
                  <a:cubicBezTo>
                    <a:pt x="3166355" y="1787164"/>
                    <a:pt x="3099045" y="1861459"/>
                    <a:pt x="3034275" y="1938294"/>
                  </a:cubicBezTo>
                  <a:cubicBezTo>
                    <a:pt x="3001890" y="1977029"/>
                    <a:pt x="2970775" y="2016399"/>
                    <a:pt x="2940295" y="2057674"/>
                  </a:cubicBezTo>
                  <a:cubicBezTo>
                    <a:pt x="2910450" y="2098949"/>
                    <a:pt x="2881240" y="2141494"/>
                    <a:pt x="2856475" y="2189119"/>
                  </a:cubicBezTo>
                  <a:cubicBezTo>
                    <a:pt x="2843775" y="2212614"/>
                    <a:pt x="2832345" y="2238014"/>
                    <a:pt x="2823455" y="2265954"/>
                  </a:cubicBezTo>
                  <a:cubicBezTo>
                    <a:pt x="2819010" y="2279924"/>
                    <a:pt x="2815200" y="2294529"/>
                    <a:pt x="2812660" y="2311039"/>
                  </a:cubicBezTo>
                  <a:cubicBezTo>
                    <a:pt x="2810120" y="2326914"/>
                    <a:pt x="2809485" y="2344694"/>
                    <a:pt x="2812025" y="2363744"/>
                  </a:cubicBezTo>
                  <a:cubicBezTo>
                    <a:pt x="2814565" y="2382794"/>
                    <a:pt x="2820915" y="2402479"/>
                    <a:pt x="2832345" y="2420259"/>
                  </a:cubicBezTo>
                  <a:cubicBezTo>
                    <a:pt x="2843775" y="2438674"/>
                    <a:pt x="2859015" y="2452644"/>
                    <a:pt x="2873620" y="2463439"/>
                  </a:cubicBezTo>
                  <a:cubicBezTo>
                    <a:pt x="2888860" y="2474234"/>
                    <a:pt x="2904100" y="2481219"/>
                    <a:pt x="2918705" y="2486299"/>
                  </a:cubicBezTo>
                  <a:cubicBezTo>
                    <a:pt x="2933310" y="2492014"/>
                    <a:pt x="2947915" y="2495824"/>
                    <a:pt x="2961885" y="2498364"/>
                  </a:cubicBezTo>
                  <a:cubicBezTo>
                    <a:pt x="2990460" y="2504079"/>
                    <a:pt x="3017130" y="2506619"/>
                    <a:pt x="3043800" y="2508524"/>
                  </a:cubicBezTo>
                  <a:cubicBezTo>
                    <a:pt x="3070470" y="2509794"/>
                    <a:pt x="3096505" y="2509794"/>
                    <a:pt x="3121905" y="2508524"/>
                  </a:cubicBezTo>
                  <a:cubicBezTo>
                    <a:pt x="3173340" y="2506619"/>
                    <a:pt x="3223505" y="2501539"/>
                    <a:pt x="3273035" y="2495189"/>
                  </a:cubicBezTo>
                  <a:cubicBezTo>
                    <a:pt x="3372095" y="2482489"/>
                    <a:pt x="3468615" y="2464074"/>
                    <a:pt x="3565135" y="2443754"/>
                  </a:cubicBezTo>
                  <a:cubicBezTo>
                    <a:pt x="3661020" y="2423434"/>
                    <a:pt x="3756270" y="2400574"/>
                    <a:pt x="3850885" y="2376444"/>
                  </a:cubicBezTo>
                  <a:cubicBezTo>
                    <a:pt x="4040115" y="2328184"/>
                    <a:pt x="4228075" y="2275479"/>
                    <a:pt x="4415400" y="2221504"/>
                  </a:cubicBezTo>
                  <a:cubicBezTo>
                    <a:pt x="4790685" y="2112919"/>
                    <a:pt x="5165335" y="1996079"/>
                    <a:pt x="5549510" y="1886859"/>
                  </a:cubicBezTo>
                  <a:cubicBezTo>
                    <a:pt x="5645395" y="1859554"/>
                    <a:pt x="5741915" y="1833519"/>
                    <a:pt x="5839070" y="1808119"/>
                  </a:cubicBezTo>
                  <a:cubicBezTo>
                    <a:pt x="5936225" y="1783354"/>
                    <a:pt x="6034015" y="1759859"/>
                    <a:pt x="6133075" y="1741444"/>
                  </a:cubicBezTo>
                  <a:cubicBezTo>
                    <a:pt x="6181970" y="1732554"/>
                    <a:pt x="6231500" y="1724299"/>
                    <a:pt x="6280395" y="1719854"/>
                  </a:cubicBezTo>
                  <a:cubicBezTo>
                    <a:pt x="6292460" y="1718584"/>
                    <a:pt x="6304525" y="1717949"/>
                    <a:pt x="6316590" y="1717314"/>
                  </a:cubicBezTo>
                  <a:cubicBezTo>
                    <a:pt x="6328655" y="1716679"/>
                    <a:pt x="6340720" y="1716679"/>
                    <a:pt x="6350245" y="1716679"/>
                  </a:cubicBezTo>
                  <a:cubicBezTo>
                    <a:pt x="6360405" y="1717314"/>
                    <a:pt x="6370565" y="1718584"/>
                    <a:pt x="6379455" y="1720489"/>
                  </a:cubicBezTo>
                  <a:cubicBezTo>
                    <a:pt x="6388345" y="1722394"/>
                    <a:pt x="6397235" y="1725569"/>
                    <a:pt x="6404220" y="1728744"/>
                  </a:cubicBezTo>
                  <a:cubicBezTo>
                    <a:pt x="6419460" y="1735729"/>
                    <a:pt x="6430890" y="1746524"/>
                    <a:pt x="6441685" y="1761764"/>
                  </a:cubicBezTo>
                  <a:cubicBezTo>
                    <a:pt x="6451845" y="1777004"/>
                    <a:pt x="6460735" y="1796054"/>
                    <a:pt x="6467085" y="1817644"/>
                  </a:cubicBezTo>
                  <a:cubicBezTo>
                    <a:pt x="6480420" y="1860824"/>
                    <a:pt x="6486770" y="1910989"/>
                    <a:pt x="6491850" y="1961789"/>
                  </a:cubicBezTo>
                  <a:cubicBezTo>
                    <a:pt x="6496930" y="2017034"/>
                    <a:pt x="6502645" y="2071644"/>
                    <a:pt x="6507725" y="2124984"/>
                  </a:cubicBezTo>
                  <a:cubicBezTo>
                    <a:pt x="6513440" y="2179594"/>
                    <a:pt x="6520425" y="2233569"/>
                    <a:pt x="6529950" y="2286909"/>
                  </a:cubicBezTo>
                  <a:cubicBezTo>
                    <a:pt x="6549000" y="2393589"/>
                    <a:pt x="6578210" y="2497094"/>
                    <a:pt x="6622025" y="2592344"/>
                  </a:cubicBezTo>
                  <a:cubicBezTo>
                    <a:pt x="6665840" y="2687594"/>
                    <a:pt x="6723625" y="2773954"/>
                    <a:pt x="6791570" y="2848249"/>
                  </a:cubicBezTo>
                  <a:cubicBezTo>
                    <a:pt x="6859515" y="2922544"/>
                    <a:pt x="6936350" y="2984774"/>
                    <a:pt x="7017630" y="3037479"/>
                  </a:cubicBezTo>
                  <a:cubicBezTo>
                    <a:pt x="7135740" y="3114949"/>
                    <a:pt x="7267820" y="3175909"/>
                    <a:pt x="7397360" y="3221629"/>
                  </a:cubicBezTo>
                  <a:cubicBezTo>
                    <a:pt x="7526900" y="3267984"/>
                    <a:pt x="7653900" y="3299734"/>
                    <a:pt x="7764390" y="3321324"/>
                  </a:cubicBezTo>
                  <a:cubicBezTo>
                    <a:pt x="7938380" y="3355614"/>
                    <a:pt x="8101575" y="3374029"/>
                    <a:pt x="8257150" y="3385459"/>
                  </a:cubicBezTo>
                  <a:cubicBezTo>
                    <a:pt x="8412725" y="3396889"/>
                    <a:pt x="8561314" y="3400699"/>
                    <a:pt x="8706095" y="3400064"/>
                  </a:cubicBezTo>
                  <a:cubicBezTo>
                    <a:pt x="8544170" y="3398794"/>
                    <a:pt x="8403835" y="3393714"/>
                    <a:pt x="8259690" y="3383554"/>
                  </a:cubicBezTo>
                  <a:cubicBezTo>
                    <a:pt x="8187300" y="3378474"/>
                    <a:pt x="8113640" y="3371489"/>
                    <a:pt x="8036170" y="3361964"/>
                  </a:cubicBezTo>
                  <a:cubicBezTo>
                    <a:pt x="7958700" y="3352439"/>
                    <a:pt x="7876150" y="3341009"/>
                    <a:pt x="7787250" y="3323864"/>
                  </a:cubicBezTo>
                  <a:cubicBezTo>
                    <a:pt x="7757405" y="3318149"/>
                    <a:pt x="7737720" y="3313704"/>
                    <a:pt x="7726290" y="3311164"/>
                  </a:cubicBezTo>
                  <a:cubicBezTo>
                    <a:pt x="7714860" y="3308624"/>
                    <a:pt x="7711685" y="3307354"/>
                    <a:pt x="7715495" y="3307354"/>
                  </a:cubicBezTo>
                  <a:cubicBezTo>
                    <a:pt x="7722480" y="3307354"/>
                    <a:pt x="7755500" y="3313069"/>
                    <a:pt x="7801220" y="3320054"/>
                  </a:cubicBezTo>
                  <a:cubicBezTo>
                    <a:pt x="7846940" y="3327039"/>
                    <a:pt x="7904725" y="3334659"/>
                    <a:pt x="7961875" y="3341644"/>
                  </a:cubicBezTo>
                  <a:cubicBezTo>
                    <a:pt x="8018390" y="3347994"/>
                    <a:pt x="8073635" y="3353709"/>
                    <a:pt x="8113640" y="3357519"/>
                  </a:cubicBezTo>
                  <a:cubicBezTo>
                    <a:pt x="8181585" y="3363234"/>
                    <a:pt x="8287630" y="3382284"/>
                    <a:pt x="8356210" y="3384189"/>
                  </a:cubicBezTo>
                  <a:cubicBezTo>
                    <a:pt x="8504164" y="3393079"/>
                    <a:pt x="8640689" y="3393079"/>
                    <a:pt x="8799439" y="3390539"/>
                  </a:cubicBezTo>
                  <a:cubicBezTo>
                    <a:pt x="8833729" y="3389904"/>
                    <a:pt x="8848335" y="3391174"/>
                    <a:pt x="8859764" y="3392444"/>
                  </a:cubicBezTo>
                  <a:cubicBezTo>
                    <a:pt x="8870560" y="3394349"/>
                    <a:pt x="8876910" y="3396254"/>
                    <a:pt x="8894054" y="3394984"/>
                  </a:cubicBezTo>
                  <a:cubicBezTo>
                    <a:pt x="8921360" y="3394349"/>
                    <a:pt x="8947395" y="3393079"/>
                    <a:pt x="8973429" y="3392444"/>
                  </a:cubicBezTo>
                  <a:cubicBezTo>
                    <a:pt x="8986129" y="3391809"/>
                    <a:pt x="8998829" y="3391174"/>
                    <a:pt x="9011529" y="3391174"/>
                  </a:cubicBezTo>
                  <a:cubicBezTo>
                    <a:pt x="9024229" y="3390539"/>
                    <a:pt x="9036295" y="3389269"/>
                    <a:pt x="9048360" y="3388634"/>
                  </a:cubicBezTo>
                  <a:cubicBezTo>
                    <a:pt x="9096620" y="3384824"/>
                    <a:pt x="9141704" y="3381014"/>
                    <a:pt x="9184885" y="3377839"/>
                  </a:cubicBezTo>
                  <a:cubicBezTo>
                    <a:pt x="9206475" y="3376569"/>
                    <a:pt x="9227429" y="3374029"/>
                    <a:pt x="9247750" y="3372124"/>
                  </a:cubicBezTo>
                  <a:cubicBezTo>
                    <a:pt x="9268070" y="3370219"/>
                    <a:pt x="9287754" y="3368314"/>
                    <a:pt x="9306804" y="3366409"/>
                  </a:cubicBezTo>
                  <a:cubicBezTo>
                    <a:pt x="9325854" y="3364504"/>
                    <a:pt x="9344904" y="3363234"/>
                    <a:pt x="9362685" y="3361964"/>
                  </a:cubicBezTo>
                  <a:cubicBezTo>
                    <a:pt x="9371575" y="3361329"/>
                    <a:pt x="9380464" y="3360694"/>
                    <a:pt x="9389354" y="3360059"/>
                  </a:cubicBezTo>
                  <a:cubicBezTo>
                    <a:pt x="9398245" y="3359424"/>
                    <a:pt x="9407135" y="3358789"/>
                    <a:pt x="9415389" y="3358154"/>
                  </a:cubicBezTo>
                  <a:cubicBezTo>
                    <a:pt x="9467460" y="3354344"/>
                    <a:pt x="9517625" y="3349899"/>
                    <a:pt x="9565885" y="3346089"/>
                  </a:cubicBezTo>
                  <a:cubicBezTo>
                    <a:pt x="9614145" y="3342279"/>
                    <a:pt x="9660500" y="3337199"/>
                    <a:pt x="9706854" y="3332754"/>
                  </a:cubicBezTo>
                  <a:cubicBezTo>
                    <a:pt x="9736064" y="3329579"/>
                    <a:pt x="9764639" y="3327039"/>
                    <a:pt x="9794485" y="3323229"/>
                  </a:cubicBezTo>
                  <a:cubicBezTo>
                    <a:pt x="9823695" y="3319419"/>
                    <a:pt x="9853539" y="3315609"/>
                    <a:pt x="9884020" y="3311799"/>
                  </a:cubicBezTo>
                  <a:cubicBezTo>
                    <a:pt x="9922120" y="3306084"/>
                    <a:pt x="9961489" y="3300369"/>
                    <a:pt x="10000225" y="3294019"/>
                  </a:cubicBezTo>
                  <a:cubicBezTo>
                    <a:pt x="9968475" y="3295924"/>
                    <a:pt x="9957045" y="3293384"/>
                    <a:pt x="9946250" y="3291479"/>
                  </a:cubicBezTo>
                  <a:cubicBezTo>
                    <a:pt x="9974825" y="3288304"/>
                    <a:pt x="10008479" y="3283859"/>
                    <a:pt x="10042770" y="3279414"/>
                  </a:cubicBezTo>
                  <a:cubicBezTo>
                    <a:pt x="10077060" y="3274969"/>
                    <a:pt x="10111350" y="3270524"/>
                    <a:pt x="10139289" y="3266714"/>
                  </a:cubicBezTo>
                  <a:cubicBezTo>
                    <a:pt x="10110714" y="3270524"/>
                    <a:pt x="10077060" y="3274969"/>
                    <a:pt x="10042770" y="3279414"/>
                  </a:cubicBezTo>
                  <a:cubicBezTo>
                    <a:pt x="10008479" y="3283859"/>
                    <a:pt x="9974189" y="3288304"/>
                    <a:pt x="9946250" y="3291479"/>
                  </a:cubicBezTo>
                  <a:cubicBezTo>
                    <a:pt x="9957045" y="3293384"/>
                    <a:pt x="9969110" y="3295924"/>
                    <a:pt x="10000225" y="3294019"/>
                  </a:cubicBezTo>
                  <a:cubicBezTo>
                    <a:pt x="10281529" y="3249569"/>
                    <a:pt x="10604745" y="3189244"/>
                    <a:pt x="10903195" y="3126379"/>
                  </a:cubicBezTo>
                  <a:cubicBezTo>
                    <a:pt x="10901925" y="3126379"/>
                    <a:pt x="10900020" y="3126379"/>
                    <a:pt x="10898750" y="3126379"/>
                  </a:cubicBezTo>
                  <a:cubicBezTo>
                    <a:pt x="10724125" y="3162574"/>
                    <a:pt x="10552675" y="3191784"/>
                    <a:pt x="10369160" y="3217184"/>
                  </a:cubicBezTo>
                  <a:cubicBezTo>
                    <a:pt x="10408529" y="3211469"/>
                    <a:pt x="10426310" y="3209564"/>
                    <a:pt x="10422500" y="3211469"/>
                  </a:cubicBezTo>
                  <a:cubicBezTo>
                    <a:pt x="10418689" y="3212739"/>
                    <a:pt x="10393925" y="3218454"/>
                    <a:pt x="10348839" y="3226074"/>
                  </a:cubicBezTo>
                  <a:cubicBezTo>
                    <a:pt x="10325345" y="3227979"/>
                    <a:pt x="10301850" y="3230519"/>
                    <a:pt x="10278989" y="3232424"/>
                  </a:cubicBezTo>
                  <a:cubicBezTo>
                    <a:pt x="10318360" y="3225439"/>
                    <a:pt x="10357095" y="3218454"/>
                    <a:pt x="10396464" y="3211469"/>
                  </a:cubicBezTo>
                  <a:cubicBezTo>
                    <a:pt x="10435200" y="3204484"/>
                    <a:pt x="10473935" y="3196864"/>
                    <a:pt x="10512670" y="3190514"/>
                  </a:cubicBezTo>
                  <a:cubicBezTo>
                    <a:pt x="10590139" y="3177179"/>
                    <a:pt x="10665704" y="3163844"/>
                    <a:pt x="10740635" y="3153684"/>
                  </a:cubicBezTo>
                  <a:cubicBezTo>
                    <a:pt x="10740635" y="3153684"/>
                    <a:pt x="10757145" y="3149874"/>
                    <a:pt x="10778100" y="3145429"/>
                  </a:cubicBezTo>
                  <a:cubicBezTo>
                    <a:pt x="10799054" y="3140984"/>
                    <a:pt x="10823820" y="3135269"/>
                    <a:pt x="10840329" y="3131459"/>
                  </a:cubicBezTo>
                  <a:cubicBezTo>
                    <a:pt x="10889860" y="3123204"/>
                    <a:pt x="10888589" y="3126379"/>
                    <a:pt x="10899385" y="3126379"/>
                  </a:cubicBezTo>
                  <a:cubicBezTo>
                    <a:pt x="10933675" y="3119394"/>
                    <a:pt x="10967964" y="3112409"/>
                    <a:pt x="11002254" y="3105424"/>
                  </a:cubicBezTo>
                  <a:cubicBezTo>
                    <a:pt x="10965425" y="3110504"/>
                    <a:pt x="10889225" y="3122569"/>
                    <a:pt x="10822550" y="3133999"/>
                  </a:cubicBezTo>
                  <a:cubicBezTo>
                    <a:pt x="10788895" y="3139714"/>
                    <a:pt x="10757779" y="3144794"/>
                    <a:pt x="10734920" y="3147969"/>
                  </a:cubicBezTo>
                  <a:cubicBezTo>
                    <a:pt x="10712695" y="3150509"/>
                    <a:pt x="10698089" y="3153049"/>
                    <a:pt x="10698089" y="3153049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B93DCC5E-F133-244A-8CA8-3729A8E52111}"/>
                </a:ext>
              </a:extLst>
            </p:cNvPr>
            <p:cNvSpPr/>
            <p:nvPr/>
          </p:nvSpPr>
          <p:spPr>
            <a:xfrm>
              <a:off x="7929244" y="5638165"/>
              <a:ext cx="346075" cy="5075"/>
            </a:xfrm>
            <a:custGeom>
              <a:avLst/>
              <a:gdLst>
                <a:gd name="connsiteX0" fmla="*/ 260350 w 346075"/>
                <a:gd name="connsiteY0" fmla="*/ 3175 h 5075"/>
                <a:gd name="connsiteX1" fmla="*/ 346075 w 346075"/>
                <a:gd name="connsiteY1" fmla="*/ 635 h 5075"/>
                <a:gd name="connsiteX2" fmla="*/ 259715 w 346075"/>
                <a:gd name="connsiteY2" fmla="*/ 1905 h 5075"/>
                <a:gd name="connsiteX3" fmla="*/ 216536 w 346075"/>
                <a:gd name="connsiteY3" fmla="*/ 2540 h 5075"/>
                <a:gd name="connsiteX4" fmla="*/ 173355 w 346075"/>
                <a:gd name="connsiteY4" fmla="*/ 2540 h 5075"/>
                <a:gd name="connsiteX5" fmla="*/ 0 w 346075"/>
                <a:gd name="connsiteY5" fmla="*/ 0 h 5075"/>
                <a:gd name="connsiteX6" fmla="*/ 260350 w 346075"/>
                <a:gd name="connsiteY6" fmla="*/ 3175 h 5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6075" h="5075">
                  <a:moveTo>
                    <a:pt x="260350" y="3175"/>
                  </a:moveTo>
                  <a:cubicBezTo>
                    <a:pt x="284480" y="2540"/>
                    <a:pt x="314325" y="1905"/>
                    <a:pt x="346075" y="635"/>
                  </a:cubicBezTo>
                  <a:lnTo>
                    <a:pt x="259715" y="1905"/>
                  </a:lnTo>
                  <a:lnTo>
                    <a:pt x="216536" y="2540"/>
                  </a:lnTo>
                  <a:lnTo>
                    <a:pt x="173355" y="2540"/>
                  </a:lnTo>
                  <a:cubicBezTo>
                    <a:pt x="115570" y="2540"/>
                    <a:pt x="57786" y="1270"/>
                    <a:pt x="0" y="0"/>
                  </a:cubicBezTo>
                  <a:cubicBezTo>
                    <a:pt x="60961" y="5715"/>
                    <a:pt x="160655" y="6350"/>
                    <a:pt x="260350" y="3175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DCD67E2-2794-5947-BEEE-D52723BD1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778" y="2698467"/>
            <a:ext cx="4556243" cy="753983"/>
          </a:xfrm>
          <a:solidFill>
            <a:schemeClr val="bg1"/>
          </a:solidFill>
        </p:spPr>
        <p:txBody>
          <a:bodyPr/>
          <a:lstStyle/>
          <a:p>
            <a:r>
              <a:rPr lang="en-GB" dirty="0"/>
              <a:t>Click to edit Master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1011C5C-1596-5A44-AB00-A263C54E8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3522" y="3603247"/>
            <a:ext cx="1935260" cy="1190500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105">
                <a:solidFill>
                  <a:schemeClr val="accent2"/>
                </a:solidFill>
                <a:latin typeface="+mj-lt"/>
              </a:defRPr>
            </a:lvl1pPr>
            <a:lvl2pPr marL="400964" indent="0">
              <a:buNone/>
              <a:defRPr sz="1754">
                <a:solidFill>
                  <a:schemeClr val="accent2"/>
                </a:solidFill>
                <a:latin typeface="+mj-lt"/>
              </a:defRPr>
            </a:lvl2pPr>
            <a:lvl3pPr marL="801929" indent="0">
              <a:buNone/>
              <a:defRPr sz="1754">
                <a:solidFill>
                  <a:schemeClr val="accent2"/>
                </a:solidFill>
                <a:latin typeface="+mj-lt"/>
              </a:defRPr>
            </a:lvl3pPr>
            <a:lvl4pPr marL="1202893" indent="0">
              <a:buNone/>
              <a:defRPr sz="1754">
                <a:solidFill>
                  <a:schemeClr val="accent2"/>
                </a:solidFill>
                <a:latin typeface="+mj-lt"/>
              </a:defRPr>
            </a:lvl4pPr>
            <a:lvl5pPr marL="1603858" indent="0">
              <a:buNone/>
              <a:defRPr sz="1754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858DAA91-ECFF-8945-A41D-D8D6F503447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defTabSz="801929">
              <a:defRPr/>
            </a:pPr>
            <a:endParaRPr lang="en-GB">
              <a:solidFill>
                <a:srgbClr val="1E345E"/>
              </a:solidFill>
            </a:endParaRP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ECCB45B1-FCF2-4B4F-8998-DA8A3C54F4C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801929">
              <a:defRPr/>
            </a:pPr>
            <a:endParaRPr lang="en-GB">
              <a:solidFill>
                <a:srgbClr val="1E345E"/>
              </a:solidFill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3E9C48AE-E823-0B40-82B2-DA25648BEDB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801929">
              <a:defRPr/>
            </a:pPr>
            <a:fld id="{72502466-665A-3D45-9E9D-4950A8844361}" type="slidenum">
              <a:rPr lang="en-GB" smtClean="0"/>
              <a:pPr defTabSz="801929">
                <a:defRPr/>
              </a:pPr>
              <a:t>‹N°›</a:t>
            </a:fld>
            <a:endParaRPr lang="en-GB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19D89AF-9336-2F4D-8C2B-B5B5AA2E22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415" y="469572"/>
            <a:ext cx="1453418" cy="340472"/>
          </a:xfrm>
          <a:prstGeom prst="rect">
            <a:avLst/>
          </a:prstGeom>
        </p:spPr>
      </p:pic>
      <p:sp>
        <p:nvSpPr>
          <p:cNvPr id="50" name="Text Placeholder 16">
            <a:extLst>
              <a:ext uri="{FF2B5EF4-FFF2-40B4-BE49-F238E27FC236}">
                <a16:creationId xmlns:a16="http://schemas.microsoft.com/office/drawing/2014/main" id="{3E95EFB2-C66C-CD4D-B212-A054482338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81263" y="543662"/>
            <a:ext cx="1502747" cy="507947"/>
          </a:xfrm>
        </p:spPr>
        <p:txBody>
          <a:bodyPr lIns="9000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052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52" name="Text Placeholder 16">
            <a:extLst>
              <a:ext uri="{FF2B5EF4-FFF2-40B4-BE49-F238E27FC236}">
                <a16:creationId xmlns:a16="http://schemas.microsoft.com/office/drawing/2014/main" id="{A9D2A69A-B687-4944-8F0D-9E2A8A24652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82851" y="1347442"/>
            <a:ext cx="1301158" cy="507947"/>
          </a:xfrm>
        </p:spPr>
        <p:txBody>
          <a:bodyPr lIns="90000" t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052" b="0" i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53" name="Text Placeholder 16">
            <a:extLst>
              <a:ext uri="{FF2B5EF4-FFF2-40B4-BE49-F238E27FC236}">
                <a16:creationId xmlns:a16="http://schemas.microsoft.com/office/drawing/2014/main" id="{8AD7D207-A56F-0F4D-BCFE-4F66C50316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94260" y="543662"/>
            <a:ext cx="1502747" cy="507947"/>
          </a:xfrm>
        </p:spPr>
        <p:txBody>
          <a:bodyPr lIns="9000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052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55" name="Text Placeholder 16">
            <a:extLst>
              <a:ext uri="{FF2B5EF4-FFF2-40B4-BE49-F238E27FC236}">
                <a16:creationId xmlns:a16="http://schemas.microsoft.com/office/drawing/2014/main" id="{8898C365-9C35-7E49-9408-CD887310AA7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95848" y="1347442"/>
            <a:ext cx="1301158" cy="507947"/>
          </a:xfrm>
        </p:spPr>
        <p:txBody>
          <a:bodyPr lIns="90000" t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052" b="0" i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56" name="Text Placeholder 16">
            <a:extLst>
              <a:ext uri="{FF2B5EF4-FFF2-40B4-BE49-F238E27FC236}">
                <a16:creationId xmlns:a16="http://schemas.microsoft.com/office/drawing/2014/main" id="{01C6C572-91B0-1B44-97CB-54019DFD0EE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5670" y="543662"/>
            <a:ext cx="1502747" cy="507947"/>
          </a:xfrm>
        </p:spPr>
        <p:txBody>
          <a:bodyPr lIns="9000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052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58" name="Text Placeholder 16">
            <a:extLst>
              <a:ext uri="{FF2B5EF4-FFF2-40B4-BE49-F238E27FC236}">
                <a16:creationId xmlns:a16="http://schemas.microsoft.com/office/drawing/2014/main" id="{BADFDDF9-180C-7240-98C3-D76E2A89EEC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37259" y="1347442"/>
            <a:ext cx="1301158" cy="507947"/>
          </a:xfrm>
        </p:spPr>
        <p:txBody>
          <a:bodyPr lIns="90000" t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052" b="0" i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59" name="Text Placeholder 16">
            <a:extLst>
              <a:ext uri="{FF2B5EF4-FFF2-40B4-BE49-F238E27FC236}">
                <a16:creationId xmlns:a16="http://schemas.microsoft.com/office/drawing/2014/main" id="{A063EE98-B660-0E40-8F68-12C8C9AA506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081263" y="5745695"/>
            <a:ext cx="1502747" cy="507947"/>
          </a:xfrm>
        </p:spPr>
        <p:txBody>
          <a:bodyPr lIns="9000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052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61" name="Text Placeholder 16">
            <a:extLst>
              <a:ext uri="{FF2B5EF4-FFF2-40B4-BE49-F238E27FC236}">
                <a16:creationId xmlns:a16="http://schemas.microsoft.com/office/drawing/2014/main" id="{A906F3A7-9E66-A543-B972-78A1D8A9ECD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82851" y="6549475"/>
            <a:ext cx="1301158" cy="507947"/>
          </a:xfrm>
        </p:spPr>
        <p:txBody>
          <a:bodyPr lIns="90000" t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052" b="0" i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62" name="Text Placeholder 16">
            <a:extLst>
              <a:ext uri="{FF2B5EF4-FFF2-40B4-BE49-F238E27FC236}">
                <a16:creationId xmlns:a16="http://schemas.microsoft.com/office/drawing/2014/main" id="{941C1990-8458-9648-ABE2-D324E8CBF52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594260" y="5745695"/>
            <a:ext cx="1502747" cy="507947"/>
          </a:xfrm>
        </p:spPr>
        <p:txBody>
          <a:bodyPr lIns="9000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052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64" name="Text Placeholder 16">
            <a:extLst>
              <a:ext uri="{FF2B5EF4-FFF2-40B4-BE49-F238E27FC236}">
                <a16:creationId xmlns:a16="http://schemas.microsoft.com/office/drawing/2014/main" id="{A43D3930-193F-9E47-A0A4-68E7BD78AB6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95848" y="6549475"/>
            <a:ext cx="1301158" cy="507947"/>
          </a:xfrm>
        </p:spPr>
        <p:txBody>
          <a:bodyPr lIns="90000" t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052" b="0" i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65" name="Text Placeholder 16">
            <a:extLst>
              <a:ext uri="{FF2B5EF4-FFF2-40B4-BE49-F238E27FC236}">
                <a16:creationId xmlns:a16="http://schemas.microsoft.com/office/drawing/2014/main" id="{B5BF8290-1668-ED40-8198-8B4BCF2F38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35670" y="5745695"/>
            <a:ext cx="1502747" cy="507947"/>
          </a:xfrm>
        </p:spPr>
        <p:txBody>
          <a:bodyPr lIns="9000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052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67" name="Text Placeholder 16">
            <a:extLst>
              <a:ext uri="{FF2B5EF4-FFF2-40B4-BE49-F238E27FC236}">
                <a16:creationId xmlns:a16="http://schemas.microsoft.com/office/drawing/2014/main" id="{AFAA434B-5B36-E649-8430-3396E029C4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37259" y="6549475"/>
            <a:ext cx="1301158" cy="507947"/>
          </a:xfrm>
        </p:spPr>
        <p:txBody>
          <a:bodyPr lIns="90000" t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052" b="0" i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68" name="Text Placeholder 16">
            <a:extLst>
              <a:ext uri="{FF2B5EF4-FFF2-40B4-BE49-F238E27FC236}">
                <a16:creationId xmlns:a16="http://schemas.microsoft.com/office/drawing/2014/main" id="{89C1BBB9-BDCC-D844-BA61-8B7181C5EDD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04018" y="5745695"/>
            <a:ext cx="1502747" cy="507947"/>
          </a:xfrm>
        </p:spPr>
        <p:txBody>
          <a:bodyPr lIns="9000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052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70" name="Text Placeholder 16">
            <a:extLst>
              <a:ext uri="{FF2B5EF4-FFF2-40B4-BE49-F238E27FC236}">
                <a16:creationId xmlns:a16="http://schemas.microsoft.com/office/drawing/2014/main" id="{92DEFF87-51DB-4D45-8F10-4EB7FEB9F48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05607" y="6549475"/>
            <a:ext cx="1301158" cy="507947"/>
          </a:xfrm>
        </p:spPr>
        <p:txBody>
          <a:bodyPr lIns="90000" t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052" b="0" i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51" name="Text Placeholder 16">
            <a:extLst>
              <a:ext uri="{FF2B5EF4-FFF2-40B4-BE49-F238E27FC236}">
                <a16:creationId xmlns:a16="http://schemas.microsoft.com/office/drawing/2014/main" id="{9D8F76B9-8196-EA42-9ED7-94E7005EB4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81324" y="1096010"/>
            <a:ext cx="1402686" cy="356895"/>
          </a:xfrm>
        </p:spPr>
        <p:txBody>
          <a:bodyPr lIns="90000" tIns="0" bIns="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579" b="1" i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00</a:t>
            </a:r>
          </a:p>
        </p:txBody>
      </p:sp>
      <p:sp>
        <p:nvSpPr>
          <p:cNvPr id="54" name="Text Placeholder 16">
            <a:extLst>
              <a:ext uri="{FF2B5EF4-FFF2-40B4-BE49-F238E27FC236}">
                <a16:creationId xmlns:a16="http://schemas.microsoft.com/office/drawing/2014/main" id="{14BFCFE9-7A59-A946-A46D-F22FE2E69A8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94321" y="1096010"/>
            <a:ext cx="1402686" cy="356895"/>
          </a:xfrm>
        </p:spPr>
        <p:txBody>
          <a:bodyPr lIns="90000" tIns="0" bIns="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579" b="1" i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00</a:t>
            </a:r>
          </a:p>
        </p:txBody>
      </p:sp>
      <p:sp>
        <p:nvSpPr>
          <p:cNvPr id="57" name="Text Placeholder 16">
            <a:extLst>
              <a:ext uri="{FF2B5EF4-FFF2-40B4-BE49-F238E27FC236}">
                <a16:creationId xmlns:a16="http://schemas.microsoft.com/office/drawing/2014/main" id="{B900C9C4-31D6-404C-B490-C36F35C033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5731" y="1096010"/>
            <a:ext cx="1402686" cy="356895"/>
          </a:xfrm>
        </p:spPr>
        <p:txBody>
          <a:bodyPr lIns="90000" tIns="0" bIns="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579" b="1" i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00</a:t>
            </a:r>
          </a:p>
        </p:txBody>
      </p:sp>
      <p:sp>
        <p:nvSpPr>
          <p:cNvPr id="60" name="Text Placeholder 16">
            <a:extLst>
              <a:ext uri="{FF2B5EF4-FFF2-40B4-BE49-F238E27FC236}">
                <a16:creationId xmlns:a16="http://schemas.microsoft.com/office/drawing/2014/main" id="{E9654414-683A-014C-B666-D2F16FCB495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181324" y="6298043"/>
            <a:ext cx="1402686" cy="356895"/>
          </a:xfrm>
        </p:spPr>
        <p:txBody>
          <a:bodyPr lIns="90000" tIns="0" bIns="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579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00</a:t>
            </a:r>
          </a:p>
        </p:txBody>
      </p:sp>
      <p:sp>
        <p:nvSpPr>
          <p:cNvPr id="63" name="Text Placeholder 16">
            <a:extLst>
              <a:ext uri="{FF2B5EF4-FFF2-40B4-BE49-F238E27FC236}">
                <a16:creationId xmlns:a16="http://schemas.microsoft.com/office/drawing/2014/main" id="{08540E02-B85C-1B40-9B2F-E7668464A1D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94321" y="6298043"/>
            <a:ext cx="1402686" cy="356895"/>
          </a:xfrm>
        </p:spPr>
        <p:txBody>
          <a:bodyPr lIns="90000" tIns="0" bIns="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579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00</a:t>
            </a:r>
          </a:p>
        </p:txBody>
      </p:sp>
      <p:sp>
        <p:nvSpPr>
          <p:cNvPr id="66" name="Text Placeholder 16">
            <a:extLst>
              <a:ext uri="{FF2B5EF4-FFF2-40B4-BE49-F238E27FC236}">
                <a16:creationId xmlns:a16="http://schemas.microsoft.com/office/drawing/2014/main" id="{6C4CA89A-135F-B843-BF5D-E58C25E5286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235731" y="6298043"/>
            <a:ext cx="1402686" cy="356895"/>
          </a:xfrm>
        </p:spPr>
        <p:txBody>
          <a:bodyPr lIns="90000" tIns="0" bIns="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579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00</a:t>
            </a:r>
          </a:p>
        </p:txBody>
      </p:sp>
      <p:sp>
        <p:nvSpPr>
          <p:cNvPr id="69" name="Text Placeholder 16">
            <a:extLst>
              <a:ext uri="{FF2B5EF4-FFF2-40B4-BE49-F238E27FC236}">
                <a16:creationId xmlns:a16="http://schemas.microsoft.com/office/drawing/2014/main" id="{5E57A945-9D81-DB4D-8729-15D016AFD0D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4080" y="6298043"/>
            <a:ext cx="1402686" cy="356895"/>
          </a:xfrm>
        </p:spPr>
        <p:txBody>
          <a:bodyPr lIns="90000" tIns="0" bIns="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579" b="1" i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00</a:t>
            </a:r>
          </a:p>
        </p:txBody>
      </p:sp>
      <p:sp>
        <p:nvSpPr>
          <p:cNvPr id="71" name="Text Placeholder 16">
            <a:extLst>
              <a:ext uri="{FF2B5EF4-FFF2-40B4-BE49-F238E27FC236}">
                <a16:creationId xmlns:a16="http://schemas.microsoft.com/office/drawing/2014/main" id="{37E16B55-B97A-314B-99B9-FAB1A525FE0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135670" y="4000080"/>
            <a:ext cx="1502747" cy="507947"/>
          </a:xfrm>
        </p:spPr>
        <p:txBody>
          <a:bodyPr lIns="9000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052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72" name="Text Placeholder 16">
            <a:extLst>
              <a:ext uri="{FF2B5EF4-FFF2-40B4-BE49-F238E27FC236}">
                <a16:creationId xmlns:a16="http://schemas.microsoft.com/office/drawing/2014/main" id="{68220672-92A8-5948-B364-438CC87394B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337259" y="4803860"/>
            <a:ext cx="1301158" cy="507947"/>
          </a:xfrm>
        </p:spPr>
        <p:txBody>
          <a:bodyPr lIns="90000" t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052" b="0" i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73" name="Text Placeholder 16">
            <a:extLst>
              <a:ext uri="{FF2B5EF4-FFF2-40B4-BE49-F238E27FC236}">
                <a16:creationId xmlns:a16="http://schemas.microsoft.com/office/drawing/2014/main" id="{05E539AC-2573-4B45-BEE7-99A462A22F3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235731" y="4552429"/>
            <a:ext cx="1402686" cy="356895"/>
          </a:xfrm>
        </p:spPr>
        <p:txBody>
          <a:bodyPr lIns="90000" tIns="0" bIns="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579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00</a:t>
            </a:r>
          </a:p>
        </p:txBody>
      </p:sp>
      <p:sp>
        <p:nvSpPr>
          <p:cNvPr id="74" name="Text Placeholder 16">
            <a:extLst>
              <a:ext uri="{FF2B5EF4-FFF2-40B4-BE49-F238E27FC236}">
                <a16:creationId xmlns:a16="http://schemas.microsoft.com/office/drawing/2014/main" id="{57B766D0-5BE4-F042-91D8-FCD023F9B2E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135670" y="2281564"/>
            <a:ext cx="1502747" cy="507947"/>
          </a:xfrm>
        </p:spPr>
        <p:txBody>
          <a:bodyPr lIns="9000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052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75" name="Text Placeholder 16">
            <a:extLst>
              <a:ext uri="{FF2B5EF4-FFF2-40B4-BE49-F238E27FC236}">
                <a16:creationId xmlns:a16="http://schemas.microsoft.com/office/drawing/2014/main" id="{E0621BDA-EA5D-904D-95FC-F024576C539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337259" y="3085345"/>
            <a:ext cx="1301158" cy="507947"/>
          </a:xfrm>
        </p:spPr>
        <p:txBody>
          <a:bodyPr lIns="90000" t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052" b="0" i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76" name="Text Placeholder 16">
            <a:extLst>
              <a:ext uri="{FF2B5EF4-FFF2-40B4-BE49-F238E27FC236}">
                <a16:creationId xmlns:a16="http://schemas.microsoft.com/office/drawing/2014/main" id="{D7B1D2CB-BC5F-1F4D-9BB6-03E23B9FB72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35731" y="2833913"/>
            <a:ext cx="1402686" cy="356895"/>
          </a:xfrm>
        </p:spPr>
        <p:txBody>
          <a:bodyPr lIns="90000" tIns="0" bIns="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579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9758518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and l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AB3464E7-0859-354E-906E-D096FC26591D}"/>
              </a:ext>
            </a:extLst>
          </p:cNvPr>
          <p:cNvSpPr/>
          <p:nvPr userDrawn="1"/>
        </p:nvSpPr>
        <p:spPr>
          <a:xfrm flipV="1">
            <a:off x="-133" y="3248238"/>
            <a:ext cx="6864319" cy="4324941"/>
          </a:xfrm>
          <a:custGeom>
            <a:avLst/>
            <a:gdLst>
              <a:gd name="connsiteX0" fmla="*/ 32208 w 7715511"/>
              <a:gd name="connsiteY0" fmla="*/ 2533039 h 2847172"/>
              <a:gd name="connsiteX1" fmla="*/ 0 w 7715511"/>
              <a:gd name="connsiteY1" fmla="*/ 2504293 h 2847172"/>
              <a:gd name="connsiteX2" fmla="*/ 0 w 7715511"/>
              <a:gd name="connsiteY2" fmla="*/ 2507014 h 2847172"/>
              <a:gd name="connsiteX3" fmla="*/ 942565 w 7715511"/>
              <a:gd name="connsiteY3" fmla="*/ 2846963 h 2847172"/>
              <a:gd name="connsiteX4" fmla="*/ 1034907 w 7715511"/>
              <a:gd name="connsiteY4" fmla="*/ 2844867 h 2847172"/>
              <a:gd name="connsiteX5" fmla="*/ 1393632 w 7715511"/>
              <a:gd name="connsiteY5" fmla="*/ 2807434 h 2847172"/>
              <a:gd name="connsiteX6" fmla="*/ 2048936 w 7715511"/>
              <a:gd name="connsiteY6" fmla="*/ 2650271 h 2847172"/>
              <a:gd name="connsiteX7" fmla="*/ 2650226 w 7715511"/>
              <a:gd name="connsiteY7" fmla="*/ 2448532 h 2847172"/>
              <a:gd name="connsiteX8" fmla="*/ 3796476 w 7715511"/>
              <a:gd name="connsiteY8" fmla="*/ 2007239 h 2847172"/>
              <a:gd name="connsiteX9" fmla="*/ 4878646 w 7715511"/>
              <a:gd name="connsiteY9" fmla="*/ 1526988 h 2847172"/>
              <a:gd name="connsiteX10" fmla="*/ 5890933 w 7715511"/>
              <a:gd name="connsiteY10" fmla="*/ 1010447 h 2847172"/>
              <a:gd name="connsiteX11" fmla="*/ 6852107 w 7715511"/>
              <a:gd name="connsiteY11" fmla="*/ 470666 h 2847172"/>
              <a:gd name="connsiteX12" fmla="*/ 7332987 w 7715511"/>
              <a:gd name="connsiteY12" fmla="*/ 201394 h 2847172"/>
              <a:gd name="connsiteX13" fmla="*/ 7455530 w 7715511"/>
              <a:gd name="connsiteY13" fmla="*/ 134719 h 2847172"/>
              <a:gd name="connsiteX14" fmla="*/ 7579234 w 7715511"/>
              <a:gd name="connsiteY14" fmla="*/ 68996 h 2847172"/>
              <a:gd name="connsiteX15" fmla="*/ 7715511 w 7715511"/>
              <a:gd name="connsiteY15" fmla="*/ 0 h 2847172"/>
              <a:gd name="connsiteX16" fmla="*/ 7655999 w 7715511"/>
              <a:gd name="connsiteY16" fmla="*/ 0 h 2847172"/>
              <a:gd name="connsiteX17" fmla="*/ 7332987 w 7715511"/>
              <a:gd name="connsiteY17" fmla="*/ 170342 h 2847172"/>
              <a:gd name="connsiteX18" fmla="*/ 6677683 w 7715511"/>
              <a:gd name="connsiteY18" fmla="*/ 539055 h 2847172"/>
              <a:gd name="connsiteX19" fmla="*/ 6125756 w 7715511"/>
              <a:gd name="connsiteY19" fmla="*/ 851285 h 2847172"/>
              <a:gd name="connsiteX20" fmla="*/ 5837114 w 7715511"/>
              <a:gd name="connsiteY20" fmla="*/ 1010066 h 2847172"/>
              <a:gd name="connsiteX21" fmla="*/ 5538209 w 7715511"/>
              <a:gd name="connsiteY21" fmla="*/ 1168658 h 2847172"/>
              <a:gd name="connsiteX22" fmla="*/ 5385855 w 7715511"/>
              <a:gd name="connsiteY22" fmla="*/ 1248001 h 2847172"/>
              <a:gd name="connsiteX23" fmla="*/ 5230981 w 7715511"/>
              <a:gd name="connsiteY23" fmla="*/ 1326582 h 2847172"/>
              <a:gd name="connsiteX24" fmla="*/ 5153544 w 7715511"/>
              <a:gd name="connsiteY24" fmla="*/ 1365920 h 2847172"/>
              <a:gd name="connsiteX25" fmla="*/ 5074174 w 7715511"/>
              <a:gd name="connsiteY25" fmla="*/ 1404878 h 2847172"/>
              <a:gd name="connsiteX26" fmla="*/ 4914462 w 7715511"/>
              <a:gd name="connsiteY26" fmla="*/ 1482697 h 2847172"/>
              <a:gd name="connsiteX27" fmla="*/ 4752038 w 7715511"/>
              <a:gd name="connsiteY27" fmla="*/ 1559564 h 2847172"/>
              <a:gd name="connsiteX28" fmla="*/ 4588456 w 7715511"/>
              <a:gd name="connsiteY28" fmla="*/ 1635764 h 2847172"/>
              <a:gd name="connsiteX29" fmla="*/ 4422160 w 7715511"/>
              <a:gd name="connsiteY29" fmla="*/ 1711107 h 2847172"/>
              <a:gd name="connsiteX30" fmla="*/ 4338916 w 7715511"/>
              <a:gd name="connsiteY30" fmla="*/ 1749207 h 2847172"/>
              <a:gd name="connsiteX31" fmla="*/ 4254317 w 7715511"/>
              <a:gd name="connsiteY31" fmla="*/ 1786068 h 2847172"/>
              <a:gd name="connsiteX32" fmla="*/ 2866661 w 7715511"/>
              <a:gd name="connsiteY32" fmla="*/ 2344519 h 2847172"/>
              <a:gd name="connsiteX33" fmla="*/ 2161024 w 7715511"/>
              <a:gd name="connsiteY33" fmla="*/ 2592169 h 2847172"/>
              <a:gd name="connsiteX34" fmla="*/ 1427121 w 7715511"/>
              <a:gd name="connsiteY34" fmla="*/ 2781335 h 2847172"/>
              <a:gd name="connsiteX35" fmla="*/ 887585 w 7715511"/>
              <a:gd name="connsiteY35" fmla="*/ 2827341 h 2847172"/>
              <a:gd name="connsiteX36" fmla="*/ 592554 w 7715511"/>
              <a:gd name="connsiteY36" fmla="*/ 2796290 h 2847172"/>
              <a:gd name="connsiteX37" fmla="*/ 331595 w 7715511"/>
              <a:gd name="connsiteY37" fmla="*/ 2719232 h 2847172"/>
              <a:gd name="connsiteX38" fmla="*/ 130259 w 7715511"/>
              <a:gd name="connsiteY38" fmla="*/ 2612267 h 2847172"/>
              <a:gd name="connsiteX39" fmla="*/ 32208 w 7715511"/>
              <a:gd name="connsiteY39" fmla="*/ 2533039 h 2847172"/>
              <a:gd name="connsiteX40" fmla="*/ 96963 w 7715511"/>
              <a:gd name="connsiteY40" fmla="*/ 2590835 h 2847172"/>
              <a:gd name="connsiteX41" fmla="*/ 0 w 7715511"/>
              <a:gd name="connsiteY41" fmla="*/ 2508876 h 2847172"/>
              <a:gd name="connsiteX42" fmla="*/ 0 w 7715511"/>
              <a:gd name="connsiteY42" fmla="*/ 2539420 h 2847172"/>
              <a:gd name="connsiteX43" fmla="*/ 88251 w 7715511"/>
              <a:gd name="connsiteY43" fmla="*/ 2616077 h 2847172"/>
              <a:gd name="connsiteX44" fmla="*/ 204405 w 7715511"/>
              <a:gd name="connsiteY44" fmla="*/ 2686181 h 2847172"/>
              <a:gd name="connsiteX45" fmla="*/ 339917 w 7715511"/>
              <a:gd name="connsiteY45" fmla="*/ 2747236 h 2847172"/>
              <a:gd name="connsiteX46" fmla="*/ 496146 w 7715511"/>
              <a:gd name="connsiteY46" fmla="*/ 2795909 h 2847172"/>
              <a:gd name="connsiteX47" fmla="*/ 668440 w 7715511"/>
              <a:gd name="connsiteY47" fmla="*/ 2828960 h 2847172"/>
              <a:gd name="connsiteX48" fmla="*/ 850223 w 7715511"/>
              <a:gd name="connsiteY48" fmla="*/ 2844962 h 2847172"/>
              <a:gd name="connsiteX49" fmla="*/ 942565 w 7715511"/>
              <a:gd name="connsiteY49" fmla="*/ 2846963 h 284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715511" h="2847172">
                <a:moveTo>
                  <a:pt x="32208" y="2533039"/>
                </a:moveTo>
                <a:lnTo>
                  <a:pt x="0" y="2504293"/>
                </a:lnTo>
                <a:lnTo>
                  <a:pt x="0" y="2507014"/>
                </a:lnTo>
                <a:close/>
                <a:moveTo>
                  <a:pt x="942565" y="2846963"/>
                </a:moveTo>
                <a:cubicBezTo>
                  <a:pt x="973346" y="2846391"/>
                  <a:pt x="1004321" y="2846486"/>
                  <a:pt x="1034907" y="2844867"/>
                </a:cubicBezTo>
                <a:cubicBezTo>
                  <a:pt x="1157058" y="2839371"/>
                  <a:pt x="1277463" y="2826808"/>
                  <a:pt x="1393632" y="2807434"/>
                </a:cubicBezTo>
                <a:cubicBezTo>
                  <a:pt x="1625747" y="2769239"/>
                  <a:pt x="1841792" y="2712755"/>
                  <a:pt x="2048936" y="2650271"/>
                </a:cubicBezTo>
                <a:cubicBezTo>
                  <a:pt x="2256077" y="2587787"/>
                  <a:pt x="2454313" y="2518731"/>
                  <a:pt x="2650226" y="2448532"/>
                </a:cubicBezTo>
                <a:cubicBezTo>
                  <a:pt x="3041474" y="2307181"/>
                  <a:pt x="3423815" y="2160401"/>
                  <a:pt x="3796476" y="2007239"/>
                </a:cubicBezTo>
                <a:cubicBezTo>
                  <a:pt x="4169137" y="1854077"/>
                  <a:pt x="4529797" y="1693485"/>
                  <a:pt x="4878646" y="1526988"/>
                </a:cubicBezTo>
                <a:cubicBezTo>
                  <a:pt x="5227497" y="1360491"/>
                  <a:pt x="5564152" y="1187708"/>
                  <a:pt x="5890933" y="1010447"/>
                </a:cubicBezTo>
                <a:cubicBezTo>
                  <a:pt x="6217711" y="833187"/>
                  <a:pt x="6534426" y="651641"/>
                  <a:pt x="6852107" y="470666"/>
                </a:cubicBezTo>
                <a:cubicBezTo>
                  <a:pt x="7011433" y="380464"/>
                  <a:pt x="7170177" y="289881"/>
                  <a:pt x="7332987" y="201394"/>
                </a:cubicBezTo>
                <a:cubicBezTo>
                  <a:pt x="7373448" y="178629"/>
                  <a:pt x="7414293" y="156626"/>
                  <a:pt x="7455530" y="134719"/>
                </a:cubicBezTo>
                <a:cubicBezTo>
                  <a:pt x="7496765" y="112811"/>
                  <a:pt x="7537613" y="90713"/>
                  <a:pt x="7579234" y="68996"/>
                </a:cubicBezTo>
                <a:lnTo>
                  <a:pt x="7715511" y="0"/>
                </a:lnTo>
                <a:lnTo>
                  <a:pt x="7655999" y="0"/>
                </a:lnTo>
                <a:lnTo>
                  <a:pt x="7332987" y="170342"/>
                </a:lnTo>
                <a:cubicBezTo>
                  <a:pt x="7108421" y="292548"/>
                  <a:pt x="6891988" y="416564"/>
                  <a:pt x="6677683" y="539055"/>
                </a:cubicBezTo>
                <a:cubicBezTo>
                  <a:pt x="6498806" y="641068"/>
                  <a:pt x="6315668" y="745938"/>
                  <a:pt x="6125756" y="851285"/>
                </a:cubicBezTo>
                <a:cubicBezTo>
                  <a:pt x="6030704" y="904243"/>
                  <a:pt x="5936038" y="957584"/>
                  <a:pt x="5837114" y="1010066"/>
                </a:cubicBezTo>
                <a:cubicBezTo>
                  <a:pt x="5738189" y="1062549"/>
                  <a:pt x="5640231" y="1116270"/>
                  <a:pt x="5538209" y="1168658"/>
                </a:cubicBezTo>
                <a:lnTo>
                  <a:pt x="5385855" y="1248001"/>
                </a:lnTo>
                <a:cubicBezTo>
                  <a:pt x="5334224" y="1274099"/>
                  <a:pt x="5282611" y="1300293"/>
                  <a:pt x="5230981" y="1326582"/>
                </a:cubicBezTo>
                <a:lnTo>
                  <a:pt x="5153544" y="1365920"/>
                </a:lnTo>
                <a:lnTo>
                  <a:pt x="5074174" y="1404878"/>
                </a:lnTo>
                <a:lnTo>
                  <a:pt x="4914462" y="1482697"/>
                </a:lnTo>
                <a:cubicBezTo>
                  <a:pt x="4861223" y="1508700"/>
                  <a:pt x="4806632" y="1534418"/>
                  <a:pt x="4752038" y="1559564"/>
                </a:cubicBezTo>
                <a:cubicBezTo>
                  <a:pt x="4697445" y="1584710"/>
                  <a:pt x="4644016" y="1610713"/>
                  <a:pt x="4588456" y="1635764"/>
                </a:cubicBezTo>
                <a:lnTo>
                  <a:pt x="4422160" y="1711107"/>
                </a:lnTo>
                <a:lnTo>
                  <a:pt x="4338916" y="1749207"/>
                </a:lnTo>
                <a:lnTo>
                  <a:pt x="4254317" y="1786068"/>
                </a:lnTo>
                <a:cubicBezTo>
                  <a:pt x="3804414" y="1983807"/>
                  <a:pt x="3336505" y="2171069"/>
                  <a:pt x="2866661" y="2344519"/>
                </a:cubicBezTo>
                <a:cubicBezTo>
                  <a:pt x="2632224" y="2431387"/>
                  <a:pt x="2398560" y="2516159"/>
                  <a:pt x="2161024" y="2592169"/>
                </a:cubicBezTo>
                <a:cubicBezTo>
                  <a:pt x="1923488" y="2668178"/>
                  <a:pt x="1680531" y="2736282"/>
                  <a:pt x="1427121" y="2781335"/>
                </a:cubicBezTo>
                <a:cubicBezTo>
                  <a:pt x="1274185" y="2808672"/>
                  <a:pt x="1086597" y="2831913"/>
                  <a:pt x="887585" y="2827341"/>
                </a:cubicBezTo>
                <a:cubicBezTo>
                  <a:pt x="786497" y="2824836"/>
                  <a:pt x="686882" y="2814349"/>
                  <a:pt x="592554" y="2796290"/>
                </a:cubicBezTo>
                <a:cubicBezTo>
                  <a:pt x="497790" y="2777592"/>
                  <a:pt x="409697" y="2751579"/>
                  <a:pt x="331595" y="2719232"/>
                </a:cubicBezTo>
                <a:cubicBezTo>
                  <a:pt x="256075" y="2687647"/>
                  <a:pt x="188487" y="2651738"/>
                  <a:pt x="130259" y="2612267"/>
                </a:cubicBezTo>
                <a:lnTo>
                  <a:pt x="32208" y="2533039"/>
                </a:lnTo>
                <a:lnTo>
                  <a:pt x="96963" y="2590835"/>
                </a:lnTo>
                <a:lnTo>
                  <a:pt x="0" y="2508876"/>
                </a:lnTo>
                <a:lnTo>
                  <a:pt x="0" y="2539420"/>
                </a:lnTo>
                <a:lnTo>
                  <a:pt x="88251" y="2616077"/>
                </a:lnTo>
                <a:cubicBezTo>
                  <a:pt x="123650" y="2640727"/>
                  <a:pt x="162461" y="2664149"/>
                  <a:pt x="204405" y="2686181"/>
                </a:cubicBezTo>
                <a:cubicBezTo>
                  <a:pt x="245947" y="2708402"/>
                  <a:pt x="291284" y="2728824"/>
                  <a:pt x="339917" y="2747236"/>
                </a:cubicBezTo>
                <a:cubicBezTo>
                  <a:pt x="388624" y="2765943"/>
                  <a:pt x="440950" y="2782240"/>
                  <a:pt x="496146" y="2795909"/>
                </a:cubicBezTo>
                <a:cubicBezTo>
                  <a:pt x="551120" y="2809806"/>
                  <a:pt x="608855" y="2820883"/>
                  <a:pt x="668440" y="2828960"/>
                </a:cubicBezTo>
                <a:cubicBezTo>
                  <a:pt x="727822" y="2837219"/>
                  <a:pt x="788707" y="2842581"/>
                  <a:pt x="850223" y="2844962"/>
                </a:cubicBezTo>
                <a:cubicBezTo>
                  <a:pt x="881004" y="2846963"/>
                  <a:pt x="911784" y="2847534"/>
                  <a:pt x="942565" y="2846963"/>
                </a:cubicBezTo>
                <a:close/>
              </a:path>
            </a:pathLst>
          </a:custGeom>
          <a:solidFill>
            <a:srgbClr val="FFCF59"/>
          </a:solidFill>
          <a:ln w="951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9" b="0" i="0" u="none" strike="noStrike" kern="1200" cap="none" spc="0" normalizeH="0" baseline="0" noProof="0">
              <a:ln>
                <a:noFill/>
              </a:ln>
              <a:solidFill>
                <a:srgbClr val="1E345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6DB13E1-DAB8-E848-B152-0C6805E512EA}"/>
              </a:ext>
            </a:extLst>
          </p:cNvPr>
          <p:cNvSpPr/>
          <p:nvPr userDrawn="1"/>
        </p:nvSpPr>
        <p:spPr>
          <a:xfrm>
            <a:off x="1517" y="1348643"/>
            <a:ext cx="10690297" cy="5675708"/>
          </a:xfrm>
          <a:custGeom>
            <a:avLst/>
            <a:gdLst>
              <a:gd name="connsiteX0" fmla="*/ 186801 w 12190271"/>
              <a:gd name="connsiteY0" fmla="*/ 4812515 h 5148899"/>
              <a:gd name="connsiteX1" fmla="*/ 135274 w 12190271"/>
              <a:gd name="connsiteY1" fmla="*/ 4905268 h 5148899"/>
              <a:gd name="connsiteX2" fmla="*/ 43253 w 12190271"/>
              <a:gd name="connsiteY2" fmla="*/ 5070747 h 5148899"/>
              <a:gd name="connsiteX3" fmla="*/ 0 w 12190271"/>
              <a:gd name="connsiteY3" fmla="*/ 5148899 h 5148899"/>
              <a:gd name="connsiteX4" fmla="*/ 17193 w 12190271"/>
              <a:gd name="connsiteY4" fmla="*/ 5116516 h 5148899"/>
              <a:gd name="connsiteX5" fmla="*/ 108565 w 12190271"/>
              <a:gd name="connsiteY5" fmla="*/ 4952871 h 5148899"/>
              <a:gd name="connsiteX6" fmla="*/ 185339 w 12190271"/>
              <a:gd name="connsiteY6" fmla="*/ 4815026 h 5148899"/>
              <a:gd name="connsiteX7" fmla="*/ 229257 w 12190271"/>
              <a:gd name="connsiteY7" fmla="*/ 4739576 h 5148899"/>
              <a:gd name="connsiteX8" fmla="*/ 186801 w 12190271"/>
              <a:gd name="connsiteY8" fmla="*/ 4812515 h 5148899"/>
              <a:gd name="connsiteX9" fmla="*/ 195720 w 12190271"/>
              <a:gd name="connsiteY9" fmla="*/ 4796459 h 5148899"/>
              <a:gd name="connsiteX10" fmla="*/ 245705 w 12190271"/>
              <a:gd name="connsiteY10" fmla="*/ 4711678 h 5148899"/>
              <a:gd name="connsiteX11" fmla="*/ 229257 w 12190271"/>
              <a:gd name="connsiteY11" fmla="*/ 4739576 h 5148899"/>
              <a:gd name="connsiteX12" fmla="*/ 233783 w 12190271"/>
              <a:gd name="connsiteY12" fmla="*/ 4731800 h 5148899"/>
              <a:gd name="connsiteX13" fmla="*/ 5715694 w 12190271"/>
              <a:gd name="connsiteY13" fmla="*/ 4367968 h 5148899"/>
              <a:gd name="connsiteX14" fmla="*/ 5718427 w 12190271"/>
              <a:gd name="connsiteY14" fmla="*/ 4379458 h 5148899"/>
              <a:gd name="connsiteX15" fmla="*/ 5717243 w 12190271"/>
              <a:gd name="connsiteY15" fmla="*/ 4376190 h 5148899"/>
              <a:gd name="connsiteX16" fmla="*/ 549140 w 12190271"/>
              <a:gd name="connsiteY16" fmla="*/ 4211609 h 5148899"/>
              <a:gd name="connsiteX17" fmla="*/ 511900 w 12190271"/>
              <a:gd name="connsiteY17" fmla="*/ 4270768 h 5148899"/>
              <a:gd name="connsiteX18" fmla="*/ 445723 w 12190271"/>
              <a:gd name="connsiteY18" fmla="*/ 4375907 h 5148899"/>
              <a:gd name="connsiteX19" fmla="*/ 379870 w 12190271"/>
              <a:gd name="connsiteY19" fmla="*/ 4481369 h 5148899"/>
              <a:gd name="connsiteX20" fmla="*/ 287308 w 12190271"/>
              <a:gd name="connsiteY20" fmla="*/ 4637780 h 5148899"/>
              <a:gd name="connsiteX21" fmla="*/ 345376 w 12190271"/>
              <a:gd name="connsiteY21" fmla="*/ 4538903 h 5148899"/>
              <a:gd name="connsiteX22" fmla="*/ 526065 w 12190271"/>
              <a:gd name="connsiteY22" fmla="*/ 4246049 h 5148899"/>
              <a:gd name="connsiteX23" fmla="*/ 559743 w 12190271"/>
              <a:gd name="connsiteY23" fmla="*/ 4194938 h 5148899"/>
              <a:gd name="connsiteX24" fmla="*/ 551168 w 12190271"/>
              <a:gd name="connsiteY24" fmla="*/ 4208582 h 5148899"/>
              <a:gd name="connsiteX25" fmla="*/ 549140 w 12190271"/>
              <a:gd name="connsiteY25" fmla="*/ 4211609 h 5148899"/>
              <a:gd name="connsiteX26" fmla="*/ 554504 w 12190271"/>
              <a:gd name="connsiteY26" fmla="*/ 4203087 h 5148899"/>
              <a:gd name="connsiteX27" fmla="*/ 609327 w 12190271"/>
              <a:gd name="connsiteY27" fmla="*/ 4117811 h 5148899"/>
              <a:gd name="connsiteX28" fmla="*/ 559743 w 12190271"/>
              <a:gd name="connsiteY28" fmla="*/ 4194938 h 5148899"/>
              <a:gd name="connsiteX29" fmla="*/ 562830 w 12190271"/>
              <a:gd name="connsiteY29" fmla="*/ 4190026 h 5148899"/>
              <a:gd name="connsiteX30" fmla="*/ 609327 w 12190271"/>
              <a:gd name="connsiteY30" fmla="*/ 4117811 h 5148899"/>
              <a:gd name="connsiteX31" fmla="*/ 713023 w 12190271"/>
              <a:gd name="connsiteY31" fmla="*/ 3967005 h 5148899"/>
              <a:gd name="connsiteX32" fmla="*/ 690319 w 12190271"/>
              <a:gd name="connsiteY32" fmla="*/ 4001230 h 5148899"/>
              <a:gd name="connsiteX33" fmla="*/ 620465 w 12190271"/>
              <a:gd name="connsiteY33" fmla="*/ 4105613 h 5148899"/>
              <a:gd name="connsiteX34" fmla="*/ 585754 w 12190271"/>
              <a:gd name="connsiteY34" fmla="*/ 4157858 h 5148899"/>
              <a:gd name="connsiteX35" fmla="*/ 552342 w 12190271"/>
              <a:gd name="connsiteY35" fmla="*/ 4210967 h 5148899"/>
              <a:gd name="connsiteX36" fmla="*/ 417933 w 12190271"/>
              <a:gd name="connsiteY36" fmla="*/ 4423294 h 5148899"/>
              <a:gd name="connsiteX37" fmla="*/ 353053 w 12190271"/>
              <a:gd name="connsiteY37" fmla="*/ 4530591 h 5148899"/>
              <a:gd name="connsiteX38" fmla="*/ 289039 w 12190271"/>
              <a:gd name="connsiteY38" fmla="*/ 4638536 h 5148899"/>
              <a:gd name="connsiteX39" fmla="*/ 245705 w 12190271"/>
              <a:gd name="connsiteY39" fmla="*/ 4711678 h 5148899"/>
              <a:gd name="connsiteX40" fmla="*/ 266871 w 12190271"/>
              <a:gd name="connsiteY40" fmla="*/ 4675777 h 5148899"/>
              <a:gd name="connsiteX41" fmla="*/ 344619 w 12190271"/>
              <a:gd name="connsiteY41" fmla="*/ 4544300 h 5148899"/>
              <a:gd name="connsiteX42" fmla="*/ 385277 w 12190271"/>
              <a:gd name="connsiteY42" fmla="*/ 4475431 h 5148899"/>
              <a:gd name="connsiteX43" fmla="*/ 428530 w 12190271"/>
              <a:gd name="connsiteY43" fmla="*/ 4405807 h 5148899"/>
              <a:gd name="connsiteX44" fmla="*/ 517307 w 12190271"/>
              <a:gd name="connsiteY44" fmla="*/ 4262457 h 5148899"/>
              <a:gd name="connsiteX45" fmla="*/ 551168 w 12190271"/>
              <a:gd name="connsiteY45" fmla="*/ 4208582 h 5148899"/>
              <a:gd name="connsiteX46" fmla="*/ 800532 w 12190271"/>
              <a:gd name="connsiteY46" fmla="*/ 3836392 h 5148899"/>
              <a:gd name="connsiteX47" fmla="*/ 713023 w 12190271"/>
              <a:gd name="connsiteY47" fmla="*/ 3967005 h 5148899"/>
              <a:gd name="connsiteX48" fmla="*/ 759632 w 12190271"/>
              <a:gd name="connsiteY48" fmla="*/ 3896740 h 5148899"/>
              <a:gd name="connsiteX49" fmla="*/ 794667 w 12190271"/>
              <a:gd name="connsiteY49" fmla="*/ 3844710 h 5148899"/>
              <a:gd name="connsiteX50" fmla="*/ 798769 w 12190271"/>
              <a:gd name="connsiteY50" fmla="*/ 3823778 h 5148899"/>
              <a:gd name="connsiteX51" fmla="*/ 774338 w 12190271"/>
              <a:gd name="connsiteY51" fmla="*/ 3859822 h 5148899"/>
              <a:gd name="connsiteX52" fmla="*/ 790341 w 12190271"/>
              <a:gd name="connsiteY52" fmla="*/ 3835751 h 5148899"/>
              <a:gd name="connsiteX53" fmla="*/ 11020648 w 12190271"/>
              <a:gd name="connsiteY53" fmla="*/ 3612946 h 5148899"/>
              <a:gd name="connsiteX54" fmla="*/ 11040103 w 12190271"/>
              <a:gd name="connsiteY54" fmla="*/ 3626216 h 5148899"/>
              <a:gd name="connsiteX55" fmla="*/ 11000332 w 12190271"/>
              <a:gd name="connsiteY55" fmla="*/ 3666494 h 5148899"/>
              <a:gd name="connsiteX56" fmla="*/ 10909717 w 12190271"/>
              <a:gd name="connsiteY56" fmla="*/ 3756303 h 5148899"/>
              <a:gd name="connsiteX57" fmla="*/ 10816399 w 12190271"/>
              <a:gd name="connsiteY57" fmla="*/ 3843199 h 5148899"/>
              <a:gd name="connsiteX58" fmla="*/ 10793042 w 12190271"/>
              <a:gd name="connsiteY58" fmla="*/ 3864788 h 5148899"/>
              <a:gd name="connsiteX59" fmla="*/ 10769037 w 12190271"/>
              <a:gd name="connsiteY59" fmla="*/ 3885837 h 5148899"/>
              <a:gd name="connsiteX60" fmla="*/ 10720917 w 12190271"/>
              <a:gd name="connsiteY60" fmla="*/ 3927612 h 5148899"/>
              <a:gd name="connsiteX61" fmla="*/ 10672798 w 12190271"/>
              <a:gd name="connsiteY61" fmla="*/ 3969494 h 5148899"/>
              <a:gd name="connsiteX62" fmla="*/ 10623598 w 12190271"/>
              <a:gd name="connsiteY62" fmla="*/ 4010082 h 5148899"/>
              <a:gd name="connsiteX63" fmla="*/ 10213883 w 12190271"/>
              <a:gd name="connsiteY63" fmla="*/ 4313622 h 5148899"/>
              <a:gd name="connsiteX64" fmla="*/ 10160574 w 12190271"/>
              <a:gd name="connsiteY64" fmla="*/ 4348704 h 5148899"/>
              <a:gd name="connsiteX65" fmla="*/ 10106508 w 12190271"/>
              <a:gd name="connsiteY65" fmla="*/ 4383247 h 5148899"/>
              <a:gd name="connsiteX66" fmla="*/ 9997726 w 12190271"/>
              <a:gd name="connsiteY66" fmla="*/ 4449741 h 5148899"/>
              <a:gd name="connsiteX67" fmla="*/ 9886999 w 12190271"/>
              <a:gd name="connsiteY67" fmla="*/ 4513104 h 5148899"/>
              <a:gd name="connsiteX68" fmla="*/ 9831418 w 12190271"/>
              <a:gd name="connsiteY68" fmla="*/ 4544193 h 5148899"/>
              <a:gd name="connsiteX69" fmla="*/ 9774865 w 12190271"/>
              <a:gd name="connsiteY69" fmla="*/ 4573769 h 5148899"/>
              <a:gd name="connsiteX70" fmla="*/ 7824694 w 12190271"/>
              <a:gd name="connsiteY70" fmla="*/ 5118351 h 5148899"/>
              <a:gd name="connsiteX71" fmla="*/ 6809004 w 12190271"/>
              <a:gd name="connsiteY71" fmla="*/ 5056390 h 5148899"/>
              <a:gd name="connsiteX72" fmla="*/ 6746288 w 12190271"/>
              <a:gd name="connsiteY72" fmla="*/ 5045056 h 5148899"/>
              <a:gd name="connsiteX73" fmla="*/ 6714930 w 12190271"/>
              <a:gd name="connsiteY73" fmla="*/ 5039227 h 5148899"/>
              <a:gd name="connsiteX74" fmla="*/ 6683895 w 12190271"/>
              <a:gd name="connsiteY74" fmla="*/ 5032319 h 5148899"/>
              <a:gd name="connsiteX75" fmla="*/ 6559434 w 12190271"/>
              <a:gd name="connsiteY75" fmla="*/ 5004793 h 5148899"/>
              <a:gd name="connsiteX76" fmla="*/ 6313757 w 12190271"/>
              <a:gd name="connsiteY76" fmla="*/ 4937111 h 5148899"/>
              <a:gd name="connsiteX77" fmla="*/ 6078460 w 12190271"/>
              <a:gd name="connsiteY77" fmla="*/ 4838774 h 5148899"/>
              <a:gd name="connsiteX78" fmla="*/ 5970328 w 12190271"/>
              <a:gd name="connsiteY78" fmla="*/ 4770337 h 5148899"/>
              <a:gd name="connsiteX79" fmla="*/ 5920803 w 12190271"/>
              <a:gd name="connsiteY79" fmla="*/ 4729857 h 5148899"/>
              <a:gd name="connsiteX80" fmla="*/ 5874847 w 12190271"/>
              <a:gd name="connsiteY80" fmla="*/ 4685492 h 5148899"/>
              <a:gd name="connsiteX81" fmla="*/ 5853221 w 12190271"/>
              <a:gd name="connsiteY81" fmla="*/ 4661420 h 5148899"/>
              <a:gd name="connsiteX82" fmla="*/ 5832892 w 12190271"/>
              <a:gd name="connsiteY82" fmla="*/ 4636701 h 5148899"/>
              <a:gd name="connsiteX83" fmla="*/ 5796775 w 12190271"/>
              <a:gd name="connsiteY83" fmla="*/ 4584024 h 5148899"/>
              <a:gd name="connsiteX84" fmla="*/ 5739897 w 12190271"/>
              <a:gd name="connsiteY84" fmla="*/ 4469710 h 5148899"/>
              <a:gd name="connsiteX85" fmla="*/ 5718427 w 12190271"/>
              <a:gd name="connsiteY85" fmla="*/ 4379458 h 5148899"/>
              <a:gd name="connsiteX86" fmla="*/ 5770715 w 12190271"/>
              <a:gd name="connsiteY86" fmla="*/ 4523791 h 5148899"/>
              <a:gd name="connsiteX87" fmla="*/ 5856139 w 12190271"/>
              <a:gd name="connsiteY87" fmla="*/ 4654728 h 5148899"/>
              <a:gd name="connsiteX88" fmla="*/ 5969895 w 12190271"/>
              <a:gd name="connsiteY88" fmla="*/ 4762025 h 5148899"/>
              <a:gd name="connsiteX89" fmla="*/ 6102789 w 12190271"/>
              <a:gd name="connsiteY89" fmla="*/ 4844603 h 5148899"/>
              <a:gd name="connsiteX90" fmla="*/ 6248337 w 12190271"/>
              <a:gd name="connsiteY90" fmla="*/ 4906887 h 5148899"/>
              <a:gd name="connsiteX91" fmla="*/ 6397344 w 12190271"/>
              <a:gd name="connsiteY91" fmla="*/ 4954922 h 5148899"/>
              <a:gd name="connsiteX92" fmla="*/ 6548730 w 12190271"/>
              <a:gd name="connsiteY92" fmla="*/ 4994646 h 5148899"/>
              <a:gd name="connsiteX93" fmla="*/ 7161409 w 12190271"/>
              <a:gd name="connsiteY93" fmla="*/ 5097409 h 5148899"/>
              <a:gd name="connsiteX94" fmla="*/ 8376278 w 12190271"/>
              <a:gd name="connsiteY94" fmla="*/ 5044624 h 5148899"/>
              <a:gd name="connsiteX95" fmla="*/ 9494586 w 12190271"/>
              <a:gd name="connsiteY95" fmla="*/ 4695531 h 5148899"/>
              <a:gd name="connsiteX96" fmla="*/ 10662418 w 12190271"/>
              <a:gd name="connsiteY96" fmla="*/ 3953843 h 5148899"/>
              <a:gd name="connsiteX97" fmla="*/ 10921544 w 12190271"/>
              <a:gd name="connsiteY97" fmla="*/ 3716948 h 5148899"/>
              <a:gd name="connsiteX98" fmla="*/ 11058096 w 12190271"/>
              <a:gd name="connsiteY98" fmla="*/ 3607210 h 5148899"/>
              <a:gd name="connsiteX99" fmla="*/ 11075376 w 12190271"/>
              <a:gd name="connsiteY99" fmla="*/ 3618458 h 5148899"/>
              <a:gd name="connsiteX100" fmla="*/ 11113223 w 12190271"/>
              <a:gd name="connsiteY100" fmla="*/ 3641019 h 5148899"/>
              <a:gd name="connsiteX101" fmla="*/ 11151934 w 12190271"/>
              <a:gd name="connsiteY101" fmla="*/ 3662607 h 5148899"/>
              <a:gd name="connsiteX102" fmla="*/ 11191186 w 12190271"/>
              <a:gd name="connsiteY102" fmla="*/ 3682793 h 5148899"/>
              <a:gd name="connsiteX103" fmla="*/ 11271853 w 12190271"/>
              <a:gd name="connsiteY103" fmla="*/ 3719278 h 5148899"/>
              <a:gd name="connsiteX104" fmla="*/ 11354143 w 12190271"/>
              <a:gd name="connsiteY104" fmla="*/ 3751662 h 5148899"/>
              <a:gd name="connsiteX105" fmla="*/ 11437945 w 12190271"/>
              <a:gd name="connsiteY105" fmla="*/ 3780699 h 5148899"/>
              <a:gd name="connsiteX106" fmla="*/ 11779861 w 12190271"/>
              <a:gd name="connsiteY106" fmla="*/ 3877849 h 5148899"/>
              <a:gd name="connsiteX107" fmla="*/ 11866367 w 12190271"/>
              <a:gd name="connsiteY107" fmla="*/ 3900410 h 5148899"/>
              <a:gd name="connsiteX108" fmla="*/ 11952873 w 12190271"/>
              <a:gd name="connsiteY108" fmla="*/ 3920811 h 5148899"/>
              <a:gd name="connsiteX109" fmla="*/ 12125885 w 12190271"/>
              <a:gd name="connsiteY109" fmla="*/ 3961507 h 5148899"/>
              <a:gd name="connsiteX110" fmla="*/ 12190271 w 12190271"/>
              <a:gd name="connsiteY110" fmla="*/ 3974804 h 5148899"/>
              <a:gd name="connsiteX111" fmla="*/ 12190271 w 12190271"/>
              <a:gd name="connsiteY111" fmla="*/ 4000101 h 5148899"/>
              <a:gd name="connsiteX112" fmla="*/ 12044244 w 12190271"/>
              <a:gd name="connsiteY112" fmla="*/ 3971114 h 5148899"/>
              <a:gd name="connsiteX113" fmla="*/ 11920433 w 12190271"/>
              <a:gd name="connsiteY113" fmla="*/ 3941860 h 5148899"/>
              <a:gd name="connsiteX114" fmla="*/ 11797053 w 12190271"/>
              <a:gd name="connsiteY114" fmla="*/ 3911204 h 5148899"/>
              <a:gd name="connsiteX115" fmla="*/ 11551592 w 12190271"/>
              <a:gd name="connsiteY115" fmla="*/ 3844602 h 5148899"/>
              <a:gd name="connsiteX116" fmla="*/ 11079053 w 12190271"/>
              <a:gd name="connsiteY116" fmla="*/ 3652784 h 5148899"/>
              <a:gd name="connsiteX117" fmla="*/ 11040103 w 12190271"/>
              <a:gd name="connsiteY117" fmla="*/ 3626216 h 5148899"/>
              <a:gd name="connsiteX118" fmla="*/ 11045099 w 12190271"/>
              <a:gd name="connsiteY118" fmla="*/ 3621157 h 5148899"/>
              <a:gd name="connsiteX119" fmla="*/ 979400 w 12190271"/>
              <a:gd name="connsiteY119" fmla="*/ 3567688 h 5148899"/>
              <a:gd name="connsiteX120" fmla="*/ 913396 w 12190271"/>
              <a:gd name="connsiteY120" fmla="*/ 3661420 h 5148899"/>
              <a:gd name="connsiteX121" fmla="*/ 841704 w 12190271"/>
              <a:gd name="connsiteY121" fmla="*/ 3762780 h 5148899"/>
              <a:gd name="connsiteX122" fmla="*/ 807210 w 12190271"/>
              <a:gd name="connsiteY122" fmla="*/ 3811787 h 5148899"/>
              <a:gd name="connsiteX123" fmla="*/ 798769 w 12190271"/>
              <a:gd name="connsiteY123" fmla="*/ 3823778 h 5148899"/>
              <a:gd name="connsiteX124" fmla="*/ 804629 w 12190271"/>
              <a:gd name="connsiteY124" fmla="*/ 3815134 h 5148899"/>
              <a:gd name="connsiteX125" fmla="*/ 831756 w 12190271"/>
              <a:gd name="connsiteY125" fmla="*/ 3776597 h 5148899"/>
              <a:gd name="connsiteX126" fmla="*/ 875009 w 12190271"/>
              <a:gd name="connsiteY126" fmla="*/ 3714421 h 5148899"/>
              <a:gd name="connsiteX127" fmla="*/ 927237 w 12190271"/>
              <a:gd name="connsiteY127" fmla="*/ 3639939 h 5148899"/>
              <a:gd name="connsiteX128" fmla="*/ 946377 w 12190271"/>
              <a:gd name="connsiteY128" fmla="*/ 3612413 h 5148899"/>
              <a:gd name="connsiteX129" fmla="*/ 948756 w 12190271"/>
              <a:gd name="connsiteY129" fmla="*/ 3608311 h 5148899"/>
              <a:gd name="connsiteX130" fmla="*/ 1072427 w 12190271"/>
              <a:gd name="connsiteY130" fmla="*/ 3444366 h 5148899"/>
              <a:gd name="connsiteX131" fmla="*/ 1056131 w 12190271"/>
              <a:gd name="connsiteY131" fmla="*/ 3466148 h 5148899"/>
              <a:gd name="connsiteX132" fmla="*/ 1012878 w 12190271"/>
              <a:gd name="connsiteY132" fmla="*/ 3524114 h 5148899"/>
              <a:gd name="connsiteX133" fmla="*/ 968328 w 12190271"/>
              <a:gd name="connsiteY133" fmla="*/ 3586830 h 5148899"/>
              <a:gd name="connsiteX134" fmla="*/ 874144 w 12190271"/>
              <a:gd name="connsiteY134" fmla="*/ 3720574 h 5148899"/>
              <a:gd name="connsiteX135" fmla="*/ 825160 w 12190271"/>
              <a:gd name="connsiteY135" fmla="*/ 3790090 h 5148899"/>
              <a:gd name="connsiteX136" fmla="*/ 776284 w 12190271"/>
              <a:gd name="connsiteY136" fmla="*/ 3860686 h 5148899"/>
              <a:gd name="connsiteX137" fmla="*/ 590620 w 12190271"/>
              <a:gd name="connsiteY137" fmla="*/ 4139400 h 5148899"/>
              <a:gd name="connsiteX138" fmla="*/ 443452 w 12190271"/>
              <a:gd name="connsiteY138" fmla="*/ 4374072 h 5148899"/>
              <a:gd name="connsiteX139" fmla="*/ 562398 w 12190271"/>
              <a:gd name="connsiteY139" fmla="*/ 4183873 h 5148899"/>
              <a:gd name="connsiteX140" fmla="*/ 590620 w 12190271"/>
              <a:gd name="connsiteY140" fmla="*/ 4139183 h 5148899"/>
              <a:gd name="connsiteX141" fmla="*/ 618627 w 12190271"/>
              <a:gd name="connsiteY141" fmla="*/ 4097193 h 5148899"/>
              <a:gd name="connsiteX142" fmla="*/ 669882 w 12190271"/>
              <a:gd name="connsiteY142" fmla="*/ 4020013 h 5148899"/>
              <a:gd name="connsiteX143" fmla="*/ 775527 w 12190271"/>
              <a:gd name="connsiteY143" fmla="*/ 3860686 h 5148899"/>
              <a:gd name="connsiteX144" fmla="*/ 774770 w 12190271"/>
              <a:gd name="connsiteY144" fmla="*/ 3860686 h 5148899"/>
              <a:gd name="connsiteX145" fmla="*/ 790774 w 12190271"/>
              <a:gd name="connsiteY145" fmla="*/ 3836507 h 5148899"/>
              <a:gd name="connsiteX146" fmla="*/ 807643 w 12190271"/>
              <a:gd name="connsiteY146" fmla="*/ 3812543 h 5148899"/>
              <a:gd name="connsiteX147" fmla="*/ 842137 w 12190271"/>
              <a:gd name="connsiteY147" fmla="*/ 3763536 h 5148899"/>
              <a:gd name="connsiteX148" fmla="*/ 913829 w 12190271"/>
              <a:gd name="connsiteY148" fmla="*/ 3661852 h 5148899"/>
              <a:gd name="connsiteX149" fmla="*/ 988657 w 12190271"/>
              <a:gd name="connsiteY149" fmla="*/ 3555742 h 5148899"/>
              <a:gd name="connsiteX150" fmla="*/ 995258 w 12190271"/>
              <a:gd name="connsiteY150" fmla="*/ 3546667 h 5148899"/>
              <a:gd name="connsiteX151" fmla="*/ 1132689 w 12190271"/>
              <a:gd name="connsiteY151" fmla="*/ 3363816 h 5148899"/>
              <a:gd name="connsiteX152" fmla="*/ 1133022 w 12190271"/>
              <a:gd name="connsiteY152" fmla="*/ 3364038 h 5148899"/>
              <a:gd name="connsiteX153" fmla="*/ 1072427 w 12190271"/>
              <a:gd name="connsiteY153" fmla="*/ 3444366 h 5148899"/>
              <a:gd name="connsiteX154" fmla="*/ 1308542 w 12190271"/>
              <a:gd name="connsiteY154" fmla="*/ 3131358 h 5148899"/>
              <a:gd name="connsiteX155" fmla="*/ 1286305 w 12190271"/>
              <a:gd name="connsiteY155" fmla="*/ 3160838 h 5148899"/>
              <a:gd name="connsiteX156" fmla="*/ 1235523 w 12190271"/>
              <a:gd name="connsiteY156" fmla="*/ 3224999 h 5148899"/>
              <a:gd name="connsiteX157" fmla="*/ 1068459 w 12190271"/>
              <a:gd name="connsiteY157" fmla="*/ 3447797 h 5148899"/>
              <a:gd name="connsiteX158" fmla="*/ 1027909 w 12190271"/>
              <a:gd name="connsiteY158" fmla="*/ 3501770 h 5148899"/>
              <a:gd name="connsiteX159" fmla="*/ 995258 w 12190271"/>
              <a:gd name="connsiteY159" fmla="*/ 3546667 h 5148899"/>
              <a:gd name="connsiteX160" fmla="*/ 979400 w 12190271"/>
              <a:gd name="connsiteY160" fmla="*/ 3567688 h 5148899"/>
              <a:gd name="connsiteX161" fmla="*/ 988116 w 12190271"/>
              <a:gd name="connsiteY161" fmla="*/ 3555310 h 5148899"/>
              <a:gd name="connsiteX162" fmla="*/ 1027368 w 12190271"/>
              <a:gd name="connsiteY162" fmla="*/ 3501338 h 5148899"/>
              <a:gd name="connsiteX163" fmla="*/ 1067918 w 12190271"/>
              <a:gd name="connsiteY163" fmla="*/ 3447366 h 5148899"/>
              <a:gd name="connsiteX164" fmla="*/ 1234875 w 12190271"/>
              <a:gd name="connsiteY164" fmla="*/ 3224460 h 5148899"/>
              <a:gd name="connsiteX165" fmla="*/ 1408666 w 12190271"/>
              <a:gd name="connsiteY165" fmla="*/ 3004819 h 5148899"/>
              <a:gd name="connsiteX166" fmla="*/ 1308542 w 12190271"/>
              <a:gd name="connsiteY166" fmla="*/ 3131358 h 5148899"/>
              <a:gd name="connsiteX167" fmla="*/ 1363502 w 12190271"/>
              <a:gd name="connsiteY167" fmla="*/ 3058501 h 5148899"/>
              <a:gd name="connsiteX168" fmla="*/ 1763001 w 12190271"/>
              <a:gd name="connsiteY168" fmla="*/ 2583665 h 5148899"/>
              <a:gd name="connsiteX169" fmla="*/ 1737193 w 12190271"/>
              <a:gd name="connsiteY169" fmla="*/ 2614339 h 5148899"/>
              <a:gd name="connsiteX170" fmla="*/ 1685463 w 12190271"/>
              <a:gd name="connsiteY170" fmla="*/ 2672754 h 5148899"/>
              <a:gd name="connsiteX171" fmla="*/ 1595172 w 12190271"/>
              <a:gd name="connsiteY171" fmla="*/ 2780699 h 5148899"/>
              <a:gd name="connsiteX172" fmla="*/ 1503584 w 12190271"/>
              <a:gd name="connsiteY172" fmla="*/ 2889831 h 5148899"/>
              <a:gd name="connsiteX173" fmla="*/ 1457628 w 12190271"/>
              <a:gd name="connsiteY173" fmla="*/ 2944667 h 5148899"/>
              <a:gd name="connsiteX174" fmla="*/ 1428978 w 12190271"/>
              <a:gd name="connsiteY174" fmla="*/ 2980677 h 5148899"/>
              <a:gd name="connsiteX175" fmla="*/ 1408666 w 12190271"/>
              <a:gd name="connsiteY175" fmla="*/ 3004819 h 5148899"/>
              <a:gd name="connsiteX176" fmla="*/ 1412104 w 12190271"/>
              <a:gd name="connsiteY176" fmla="*/ 3000474 h 5148899"/>
              <a:gd name="connsiteX177" fmla="*/ 1456763 w 12190271"/>
              <a:gd name="connsiteY177" fmla="*/ 2944235 h 5148899"/>
              <a:gd name="connsiteX178" fmla="*/ 1502719 w 12190271"/>
              <a:gd name="connsiteY178" fmla="*/ 2889399 h 5148899"/>
              <a:gd name="connsiteX179" fmla="*/ 1594199 w 12190271"/>
              <a:gd name="connsiteY179" fmla="*/ 2780267 h 5148899"/>
              <a:gd name="connsiteX180" fmla="*/ 1684490 w 12190271"/>
              <a:gd name="connsiteY180" fmla="*/ 2672322 h 5148899"/>
              <a:gd name="connsiteX181" fmla="*/ 1846349 w 12190271"/>
              <a:gd name="connsiteY181" fmla="*/ 2489396 h 5148899"/>
              <a:gd name="connsiteX182" fmla="*/ 1775970 w 12190271"/>
              <a:gd name="connsiteY182" fmla="*/ 2569019 h 5148899"/>
              <a:gd name="connsiteX183" fmla="*/ 1763001 w 12190271"/>
              <a:gd name="connsiteY183" fmla="*/ 2583665 h 5148899"/>
              <a:gd name="connsiteX184" fmla="*/ 1806609 w 12190271"/>
              <a:gd name="connsiteY184" fmla="*/ 2531833 h 5148899"/>
              <a:gd name="connsiteX185" fmla="*/ 2118102 w 12190271"/>
              <a:gd name="connsiteY185" fmla="*/ 2194559 h 5148899"/>
              <a:gd name="connsiteX186" fmla="*/ 2118968 w 12190271"/>
              <a:gd name="connsiteY186" fmla="*/ 2195422 h 5148899"/>
              <a:gd name="connsiteX187" fmla="*/ 1952659 w 12190271"/>
              <a:gd name="connsiteY187" fmla="*/ 2372344 h 5148899"/>
              <a:gd name="connsiteX188" fmla="*/ 1909406 w 12190271"/>
              <a:gd name="connsiteY188" fmla="*/ 2419947 h 5148899"/>
              <a:gd name="connsiteX189" fmla="*/ 1876999 w 12190271"/>
              <a:gd name="connsiteY189" fmla="*/ 2456666 h 5148899"/>
              <a:gd name="connsiteX190" fmla="*/ 1846349 w 12190271"/>
              <a:gd name="connsiteY190" fmla="*/ 2489396 h 5148899"/>
              <a:gd name="connsiteX191" fmla="*/ 1865180 w 12190271"/>
              <a:gd name="connsiteY191" fmla="*/ 2468091 h 5148899"/>
              <a:gd name="connsiteX192" fmla="*/ 1908433 w 12190271"/>
              <a:gd name="connsiteY192" fmla="*/ 2419084 h 5148899"/>
              <a:gd name="connsiteX193" fmla="*/ 1951686 w 12190271"/>
              <a:gd name="connsiteY193" fmla="*/ 2371480 h 5148899"/>
              <a:gd name="connsiteX194" fmla="*/ 11502067 w 12190271"/>
              <a:gd name="connsiteY194" fmla="*/ 1353237 h 5148899"/>
              <a:gd name="connsiteX195" fmla="*/ 11631827 w 12190271"/>
              <a:gd name="connsiteY195" fmla="*/ 1368997 h 5148899"/>
              <a:gd name="connsiteX196" fmla="*/ 11750016 w 12190271"/>
              <a:gd name="connsiteY196" fmla="*/ 1424697 h 5148899"/>
              <a:gd name="connsiteX197" fmla="*/ 11840846 w 12190271"/>
              <a:gd name="connsiteY197" fmla="*/ 1518825 h 5148899"/>
              <a:gd name="connsiteX198" fmla="*/ 11857932 w 12190271"/>
              <a:gd name="connsiteY198" fmla="*/ 1546890 h 5148899"/>
              <a:gd name="connsiteX199" fmla="*/ 11872205 w 12190271"/>
              <a:gd name="connsiteY199" fmla="*/ 1576359 h 5148899"/>
              <a:gd name="connsiteX200" fmla="*/ 11893832 w 12190271"/>
              <a:gd name="connsiteY200" fmla="*/ 1637672 h 5148899"/>
              <a:gd name="connsiteX201" fmla="*/ 11917189 w 12190271"/>
              <a:gd name="connsiteY201" fmla="*/ 1893501 h 5148899"/>
              <a:gd name="connsiteX202" fmla="*/ 11828412 w 12190271"/>
              <a:gd name="connsiteY202" fmla="*/ 2395660 h 5148899"/>
              <a:gd name="connsiteX203" fmla="*/ 11624581 w 12190271"/>
              <a:gd name="connsiteY203" fmla="*/ 2863277 h 5148899"/>
              <a:gd name="connsiteX204" fmla="*/ 11339004 w 12190271"/>
              <a:gd name="connsiteY204" fmla="*/ 3285772 h 5148899"/>
              <a:gd name="connsiteX205" fmla="*/ 11299319 w 12190271"/>
              <a:gd name="connsiteY205" fmla="*/ 3335751 h 5148899"/>
              <a:gd name="connsiteX206" fmla="*/ 11258336 w 12190271"/>
              <a:gd name="connsiteY206" fmla="*/ 3384650 h 5148899"/>
              <a:gd name="connsiteX207" fmla="*/ 11174858 w 12190271"/>
              <a:gd name="connsiteY207" fmla="*/ 3481044 h 5148899"/>
              <a:gd name="connsiteX208" fmla="*/ 11153231 w 12190271"/>
              <a:gd name="connsiteY208" fmla="*/ 3504900 h 5148899"/>
              <a:gd name="connsiteX209" fmla="*/ 11131605 w 12190271"/>
              <a:gd name="connsiteY209" fmla="*/ 3528216 h 5148899"/>
              <a:gd name="connsiteX210" fmla="*/ 11088352 w 12190271"/>
              <a:gd name="connsiteY210" fmla="*/ 3574741 h 5148899"/>
              <a:gd name="connsiteX211" fmla="*/ 11058096 w 12190271"/>
              <a:gd name="connsiteY211" fmla="*/ 3607210 h 5148899"/>
              <a:gd name="connsiteX212" fmla="*/ 11038395 w 12190271"/>
              <a:gd name="connsiteY212" fmla="*/ 3594386 h 5148899"/>
              <a:gd name="connsiteX213" fmla="*/ 11038359 w 12190271"/>
              <a:gd name="connsiteY213" fmla="*/ 3594360 h 5148899"/>
              <a:gd name="connsiteX214" fmla="*/ 11163720 w 12190271"/>
              <a:gd name="connsiteY214" fmla="*/ 3462802 h 5148899"/>
              <a:gd name="connsiteX215" fmla="*/ 11221464 w 12190271"/>
              <a:gd name="connsiteY215" fmla="*/ 3396308 h 5148899"/>
              <a:gd name="connsiteX216" fmla="*/ 11278017 w 12190271"/>
              <a:gd name="connsiteY216" fmla="*/ 3328734 h 5148899"/>
              <a:gd name="connsiteX217" fmla="*/ 11386149 w 12190271"/>
              <a:gd name="connsiteY217" fmla="*/ 3189270 h 5148899"/>
              <a:gd name="connsiteX218" fmla="*/ 11580788 w 12190271"/>
              <a:gd name="connsiteY218" fmla="*/ 2894689 h 5148899"/>
              <a:gd name="connsiteX219" fmla="*/ 11603171 w 12190271"/>
              <a:gd name="connsiteY219" fmla="*/ 2856476 h 5148899"/>
              <a:gd name="connsiteX220" fmla="*/ 11624041 w 12190271"/>
              <a:gd name="connsiteY220" fmla="*/ 2817616 h 5148899"/>
              <a:gd name="connsiteX221" fmla="*/ 11665024 w 12190271"/>
              <a:gd name="connsiteY221" fmla="*/ 2739248 h 5148899"/>
              <a:gd name="connsiteX222" fmla="*/ 11703518 w 12190271"/>
              <a:gd name="connsiteY222" fmla="*/ 2659585 h 5148899"/>
              <a:gd name="connsiteX223" fmla="*/ 11738337 w 12190271"/>
              <a:gd name="connsiteY223" fmla="*/ 2578302 h 5148899"/>
              <a:gd name="connsiteX224" fmla="*/ 11846470 w 12190271"/>
              <a:gd name="connsiteY224" fmla="*/ 2241623 h 5148899"/>
              <a:gd name="connsiteX225" fmla="*/ 11893400 w 12190271"/>
              <a:gd name="connsiteY225" fmla="*/ 1890802 h 5148899"/>
              <a:gd name="connsiteX226" fmla="*/ 11885722 w 12190271"/>
              <a:gd name="connsiteY226" fmla="*/ 1714852 h 5148899"/>
              <a:gd name="connsiteX227" fmla="*/ 11831655 w 12190271"/>
              <a:gd name="connsiteY227" fmla="*/ 1550236 h 5148899"/>
              <a:gd name="connsiteX228" fmla="*/ 11711953 w 12190271"/>
              <a:gd name="connsiteY228" fmla="*/ 1428475 h 5148899"/>
              <a:gd name="connsiteX229" fmla="*/ 11547484 w 12190271"/>
              <a:gd name="connsiteY229" fmla="*/ 1378065 h 5148899"/>
              <a:gd name="connsiteX230" fmla="*/ 11504231 w 12190271"/>
              <a:gd name="connsiteY230" fmla="*/ 1376877 h 5148899"/>
              <a:gd name="connsiteX231" fmla="*/ 11460978 w 12190271"/>
              <a:gd name="connsiteY231" fmla="*/ 1380008 h 5148899"/>
              <a:gd name="connsiteX232" fmla="*/ 11417725 w 12190271"/>
              <a:gd name="connsiteY232" fmla="*/ 1387995 h 5148899"/>
              <a:gd name="connsiteX233" fmla="*/ 11375876 w 12190271"/>
              <a:gd name="connsiteY233" fmla="*/ 1400085 h 5148899"/>
              <a:gd name="connsiteX234" fmla="*/ 11224490 w 12190271"/>
              <a:gd name="connsiteY234" fmla="*/ 1485578 h 5148899"/>
              <a:gd name="connsiteX235" fmla="*/ 10995790 w 12190271"/>
              <a:gd name="connsiteY235" fmla="*/ 1753712 h 5148899"/>
              <a:gd name="connsiteX236" fmla="*/ 10907122 w 12190271"/>
              <a:gd name="connsiteY236" fmla="*/ 1908181 h 5148899"/>
              <a:gd name="connsiteX237" fmla="*/ 10829158 w 12190271"/>
              <a:gd name="connsiteY237" fmla="*/ 2068479 h 5148899"/>
              <a:gd name="connsiteX238" fmla="*/ 10710212 w 12190271"/>
              <a:gd name="connsiteY238" fmla="*/ 2403864 h 5148899"/>
              <a:gd name="connsiteX239" fmla="*/ 10653226 w 12190271"/>
              <a:gd name="connsiteY239" fmla="*/ 2753821 h 5148899"/>
              <a:gd name="connsiteX240" fmla="*/ 10687397 w 12190271"/>
              <a:gd name="connsiteY240" fmla="*/ 3104425 h 5148899"/>
              <a:gd name="connsiteX241" fmla="*/ 10844405 w 12190271"/>
              <a:gd name="connsiteY241" fmla="*/ 3416385 h 5148899"/>
              <a:gd name="connsiteX242" fmla="*/ 10858138 w 12190271"/>
              <a:gd name="connsiteY242" fmla="*/ 3433657 h 5148899"/>
              <a:gd name="connsiteX243" fmla="*/ 10872952 w 12190271"/>
              <a:gd name="connsiteY243" fmla="*/ 3449848 h 5148899"/>
              <a:gd name="connsiteX244" fmla="*/ 10902905 w 12190271"/>
              <a:gd name="connsiteY244" fmla="*/ 3482232 h 5148899"/>
              <a:gd name="connsiteX245" fmla="*/ 10934696 w 12190271"/>
              <a:gd name="connsiteY245" fmla="*/ 3512564 h 5148899"/>
              <a:gd name="connsiteX246" fmla="*/ 10968108 w 12190271"/>
              <a:gd name="connsiteY246" fmla="*/ 3541278 h 5148899"/>
              <a:gd name="connsiteX247" fmla="*/ 10985085 w 12190271"/>
              <a:gd name="connsiteY247" fmla="*/ 3555310 h 5148899"/>
              <a:gd name="connsiteX248" fmla="*/ 11002711 w 12190271"/>
              <a:gd name="connsiteY248" fmla="*/ 3568480 h 5148899"/>
              <a:gd name="connsiteX249" fmla="*/ 11038359 w 12190271"/>
              <a:gd name="connsiteY249" fmla="*/ 3594360 h 5148899"/>
              <a:gd name="connsiteX250" fmla="*/ 11020648 w 12190271"/>
              <a:gd name="connsiteY250" fmla="*/ 3612946 h 5148899"/>
              <a:gd name="connsiteX251" fmla="*/ 10972785 w 12190271"/>
              <a:gd name="connsiteY251" fmla="*/ 3580298 h 5148899"/>
              <a:gd name="connsiteX252" fmla="*/ 10876737 w 12190271"/>
              <a:gd name="connsiteY252" fmla="*/ 3494753 h 5148899"/>
              <a:gd name="connsiteX253" fmla="*/ 10727513 w 12190271"/>
              <a:gd name="connsiteY253" fmla="*/ 3285665 h 5148899"/>
              <a:gd name="connsiteX254" fmla="*/ 10645116 w 12190271"/>
              <a:gd name="connsiteY254" fmla="*/ 3042573 h 5148899"/>
              <a:gd name="connsiteX255" fmla="*/ 10625220 w 12190271"/>
              <a:gd name="connsiteY255" fmla="*/ 2787175 h 5148899"/>
              <a:gd name="connsiteX256" fmla="*/ 10717782 w 12190271"/>
              <a:gd name="connsiteY256" fmla="*/ 2285772 h 5148899"/>
              <a:gd name="connsiteX257" fmla="*/ 10926369 w 12190271"/>
              <a:gd name="connsiteY257" fmla="*/ 1820638 h 5148899"/>
              <a:gd name="connsiteX258" fmla="*/ 11068780 w 12190271"/>
              <a:gd name="connsiteY258" fmla="*/ 1608311 h 5148899"/>
              <a:gd name="connsiteX259" fmla="*/ 11257038 w 12190271"/>
              <a:gd name="connsiteY259" fmla="*/ 1433116 h 5148899"/>
              <a:gd name="connsiteX260" fmla="*/ 11502067 w 12190271"/>
              <a:gd name="connsiteY260" fmla="*/ 1353237 h 5148899"/>
              <a:gd name="connsiteX261" fmla="*/ 5467726 w 12190271"/>
              <a:gd name="connsiteY261" fmla="*/ 1445 h 5148899"/>
              <a:gd name="connsiteX262" fmla="*/ 5615545 w 12190271"/>
              <a:gd name="connsiteY262" fmla="*/ 31238 h 5148899"/>
              <a:gd name="connsiteX263" fmla="*/ 5746493 w 12190271"/>
              <a:gd name="connsiteY263" fmla="*/ 107879 h 5148899"/>
              <a:gd name="connsiteX264" fmla="*/ 5846083 w 12190271"/>
              <a:gd name="connsiteY264" fmla="*/ 222732 h 5148899"/>
              <a:gd name="connsiteX265" fmla="*/ 5960920 w 12190271"/>
              <a:gd name="connsiteY265" fmla="*/ 503388 h 5148899"/>
              <a:gd name="connsiteX266" fmla="*/ 5988819 w 12190271"/>
              <a:gd name="connsiteY266" fmla="*/ 653647 h 5148899"/>
              <a:gd name="connsiteX267" fmla="*/ 5997252 w 12190271"/>
              <a:gd name="connsiteY267" fmla="*/ 729209 h 5148899"/>
              <a:gd name="connsiteX268" fmla="*/ 6004065 w 12190271"/>
              <a:gd name="connsiteY268" fmla="*/ 805418 h 5148899"/>
              <a:gd name="connsiteX269" fmla="*/ 6008281 w 12190271"/>
              <a:gd name="connsiteY269" fmla="*/ 882058 h 5148899"/>
              <a:gd name="connsiteX270" fmla="*/ 6009364 w 12190271"/>
              <a:gd name="connsiteY270" fmla="*/ 901165 h 5148899"/>
              <a:gd name="connsiteX271" fmla="*/ 6009364 w 12190271"/>
              <a:gd name="connsiteY271" fmla="*/ 920379 h 5148899"/>
              <a:gd name="connsiteX272" fmla="*/ 6009364 w 12190271"/>
              <a:gd name="connsiteY272" fmla="*/ 958807 h 5148899"/>
              <a:gd name="connsiteX273" fmla="*/ 6009364 w 12190271"/>
              <a:gd name="connsiteY273" fmla="*/ 1035772 h 5148899"/>
              <a:gd name="connsiteX274" fmla="*/ 6006768 w 12190271"/>
              <a:gd name="connsiteY274" fmla="*/ 1112736 h 5148899"/>
              <a:gd name="connsiteX275" fmla="*/ 6002551 w 12190271"/>
              <a:gd name="connsiteY275" fmla="*/ 1189809 h 5148899"/>
              <a:gd name="connsiteX276" fmla="*/ 5996929 w 12190271"/>
              <a:gd name="connsiteY276" fmla="*/ 1266773 h 5148899"/>
              <a:gd name="connsiteX277" fmla="*/ 5989035 w 12190271"/>
              <a:gd name="connsiteY277" fmla="*/ 1343738 h 5148899"/>
              <a:gd name="connsiteX278" fmla="*/ 5985034 w 12190271"/>
              <a:gd name="connsiteY278" fmla="*/ 1382274 h 5148899"/>
              <a:gd name="connsiteX279" fmla="*/ 5979951 w 12190271"/>
              <a:gd name="connsiteY279" fmla="*/ 1420703 h 5148899"/>
              <a:gd name="connsiteX280" fmla="*/ 5969895 w 12190271"/>
              <a:gd name="connsiteY280" fmla="*/ 1497559 h 5148899"/>
              <a:gd name="connsiteX281" fmla="*/ 5958108 w 12190271"/>
              <a:gd name="connsiteY281" fmla="*/ 1574308 h 5148899"/>
              <a:gd name="connsiteX282" fmla="*/ 5932264 w 12190271"/>
              <a:gd name="connsiteY282" fmla="*/ 1727698 h 5148899"/>
              <a:gd name="connsiteX283" fmla="*/ 5810292 w 12190271"/>
              <a:gd name="connsiteY283" fmla="*/ 2340824 h 5148899"/>
              <a:gd name="connsiteX284" fmla="*/ 5754278 w 12190271"/>
              <a:gd name="connsiteY284" fmla="*/ 2649870 h 5148899"/>
              <a:gd name="connsiteX285" fmla="*/ 5711026 w 12190271"/>
              <a:gd name="connsiteY285" fmla="*/ 2961614 h 5148899"/>
              <a:gd name="connsiteX286" fmla="*/ 5668638 w 12190271"/>
              <a:gd name="connsiteY286" fmla="*/ 3591040 h 5148899"/>
              <a:gd name="connsiteX287" fmla="*/ 5668638 w 12190271"/>
              <a:gd name="connsiteY287" fmla="*/ 3906778 h 5148899"/>
              <a:gd name="connsiteX288" fmla="*/ 5688102 w 12190271"/>
              <a:gd name="connsiteY288" fmla="*/ 4221546 h 5148899"/>
              <a:gd name="connsiteX289" fmla="*/ 5715694 w 12190271"/>
              <a:gd name="connsiteY289" fmla="*/ 4367968 h 5148899"/>
              <a:gd name="connsiteX290" fmla="*/ 5680965 w 12190271"/>
              <a:gd name="connsiteY290" fmla="*/ 4221977 h 5148899"/>
              <a:gd name="connsiteX291" fmla="*/ 5663014 w 12190271"/>
              <a:gd name="connsiteY291" fmla="*/ 3968199 h 5148899"/>
              <a:gd name="connsiteX292" fmla="*/ 5658473 w 12190271"/>
              <a:gd name="connsiteY292" fmla="*/ 3714097 h 5148899"/>
              <a:gd name="connsiteX293" fmla="*/ 5734166 w 12190271"/>
              <a:gd name="connsiteY293" fmla="*/ 2701144 h 5148899"/>
              <a:gd name="connsiteX294" fmla="*/ 5920695 w 12190271"/>
              <a:gd name="connsiteY294" fmla="*/ 1703194 h 5148899"/>
              <a:gd name="connsiteX295" fmla="*/ 5984276 w 12190271"/>
              <a:gd name="connsiteY295" fmla="*/ 1201143 h 5148899"/>
              <a:gd name="connsiteX296" fmla="*/ 5974005 w 12190271"/>
              <a:gd name="connsiteY296" fmla="*/ 696933 h 5148899"/>
              <a:gd name="connsiteX297" fmla="*/ 5925345 w 12190271"/>
              <a:gd name="connsiteY297" fmla="*/ 450495 h 5148899"/>
              <a:gd name="connsiteX298" fmla="*/ 5882091 w 12190271"/>
              <a:gd name="connsiteY298" fmla="*/ 332943 h 5148899"/>
              <a:gd name="connsiteX299" fmla="*/ 5821862 w 12190271"/>
              <a:gd name="connsiteY299" fmla="*/ 223919 h 5148899"/>
              <a:gd name="connsiteX300" fmla="*/ 5638035 w 12190271"/>
              <a:gd name="connsiteY300" fmla="*/ 63189 h 5148899"/>
              <a:gd name="connsiteX301" fmla="*/ 5396360 w 12190271"/>
              <a:gd name="connsiteY301" fmla="*/ 21523 h 5148899"/>
              <a:gd name="connsiteX302" fmla="*/ 5271683 w 12190271"/>
              <a:gd name="connsiteY302" fmla="*/ 33397 h 5148899"/>
              <a:gd name="connsiteX303" fmla="*/ 5209723 w 12190271"/>
              <a:gd name="connsiteY303" fmla="*/ 44191 h 5148899"/>
              <a:gd name="connsiteX304" fmla="*/ 5147871 w 12190271"/>
              <a:gd name="connsiteY304" fmla="*/ 56389 h 5148899"/>
              <a:gd name="connsiteX305" fmla="*/ 5086559 w 12190271"/>
              <a:gd name="connsiteY305" fmla="*/ 71285 h 5148899"/>
              <a:gd name="connsiteX306" fmla="*/ 5055959 w 12190271"/>
              <a:gd name="connsiteY306" fmla="*/ 78841 h 5148899"/>
              <a:gd name="connsiteX307" fmla="*/ 5025681 w 12190271"/>
              <a:gd name="connsiteY307" fmla="*/ 87585 h 5148899"/>
              <a:gd name="connsiteX308" fmla="*/ 4965126 w 12190271"/>
              <a:gd name="connsiteY308" fmla="*/ 105288 h 5148899"/>
              <a:gd name="connsiteX309" fmla="*/ 4905329 w 12190271"/>
              <a:gd name="connsiteY309" fmla="*/ 125150 h 5148899"/>
              <a:gd name="connsiteX310" fmla="*/ 4444577 w 12190271"/>
              <a:gd name="connsiteY310" fmla="*/ 330245 h 5148899"/>
              <a:gd name="connsiteX311" fmla="*/ 4014100 w 12190271"/>
              <a:gd name="connsiteY311" fmla="*/ 594278 h 5148899"/>
              <a:gd name="connsiteX312" fmla="*/ 3807134 w 12190271"/>
              <a:gd name="connsiteY312" fmla="*/ 739247 h 5148899"/>
              <a:gd name="connsiteX313" fmla="*/ 3604060 w 12190271"/>
              <a:gd name="connsiteY313" fmla="*/ 890370 h 5148899"/>
              <a:gd name="connsiteX314" fmla="*/ 3404448 w 12190271"/>
              <a:gd name="connsiteY314" fmla="*/ 1044299 h 5148899"/>
              <a:gd name="connsiteX315" fmla="*/ 3305075 w 12190271"/>
              <a:gd name="connsiteY315" fmla="*/ 1122559 h 5148899"/>
              <a:gd name="connsiteX316" fmla="*/ 3255549 w 12190271"/>
              <a:gd name="connsiteY316" fmla="*/ 1161635 h 5148899"/>
              <a:gd name="connsiteX317" fmla="*/ 3207106 w 12190271"/>
              <a:gd name="connsiteY317" fmla="*/ 1202222 h 5148899"/>
              <a:gd name="connsiteX318" fmla="*/ 3013765 w 12190271"/>
              <a:gd name="connsiteY318" fmla="*/ 1364140 h 5148899"/>
              <a:gd name="connsiteX319" fmla="*/ 2918609 w 12190271"/>
              <a:gd name="connsiteY319" fmla="*/ 1447041 h 5148899"/>
              <a:gd name="connsiteX320" fmla="*/ 2824425 w 12190271"/>
              <a:gd name="connsiteY320" fmla="*/ 1531022 h 5148899"/>
              <a:gd name="connsiteX321" fmla="*/ 2730133 w 12190271"/>
              <a:gd name="connsiteY321" fmla="*/ 1614895 h 5148899"/>
              <a:gd name="connsiteX322" fmla="*/ 2683852 w 12190271"/>
              <a:gd name="connsiteY322" fmla="*/ 1658073 h 5148899"/>
              <a:gd name="connsiteX323" fmla="*/ 2638004 w 12190271"/>
              <a:gd name="connsiteY323" fmla="*/ 1701251 h 5148899"/>
              <a:gd name="connsiteX324" fmla="*/ 2454179 w 12190271"/>
              <a:gd name="connsiteY324" fmla="*/ 1873963 h 5148899"/>
              <a:gd name="connsiteX325" fmla="*/ 2275759 w 12190271"/>
              <a:gd name="connsiteY325" fmla="*/ 2052180 h 5148899"/>
              <a:gd name="connsiteX326" fmla="*/ 2186766 w 12190271"/>
              <a:gd name="connsiteY326" fmla="*/ 2141558 h 5148899"/>
              <a:gd name="connsiteX327" fmla="*/ 2100260 w 12190271"/>
              <a:gd name="connsiteY327" fmla="*/ 2233203 h 5148899"/>
              <a:gd name="connsiteX328" fmla="*/ 1927248 w 12190271"/>
              <a:gd name="connsiteY328" fmla="*/ 2416709 h 5148899"/>
              <a:gd name="connsiteX329" fmla="*/ 1760832 w 12190271"/>
              <a:gd name="connsiteY329" fmla="*/ 2605612 h 5148899"/>
              <a:gd name="connsiteX330" fmla="*/ 1596687 w 12190271"/>
              <a:gd name="connsiteY330" fmla="*/ 2796459 h 5148899"/>
              <a:gd name="connsiteX331" fmla="*/ 1515371 w 12190271"/>
              <a:gd name="connsiteY331" fmla="*/ 2892853 h 5148899"/>
              <a:gd name="connsiteX332" fmla="*/ 1435244 w 12190271"/>
              <a:gd name="connsiteY332" fmla="*/ 2990004 h 5148899"/>
              <a:gd name="connsiteX333" fmla="*/ 1278560 w 12190271"/>
              <a:gd name="connsiteY333" fmla="*/ 3186571 h 5148899"/>
              <a:gd name="connsiteX334" fmla="*/ 1239416 w 12190271"/>
              <a:gd name="connsiteY334" fmla="*/ 3235794 h 5148899"/>
              <a:gd name="connsiteX335" fmla="*/ 1201354 w 12190271"/>
              <a:gd name="connsiteY335" fmla="*/ 3285880 h 5148899"/>
              <a:gd name="connsiteX336" fmla="*/ 1125661 w 12190271"/>
              <a:gd name="connsiteY336" fmla="*/ 3386377 h 5148899"/>
              <a:gd name="connsiteX337" fmla="*/ 1049968 w 12190271"/>
              <a:gd name="connsiteY337" fmla="*/ 3486873 h 5148899"/>
              <a:gd name="connsiteX338" fmla="*/ 1012230 w 12190271"/>
              <a:gd name="connsiteY338" fmla="*/ 3537176 h 5148899"/>
              <a:gd name="connsiteX339" fmla="*/ 975789 w 12190271"/>
              <a:gd name="connsiteY339" fmla="*/ 3588341 h 5148899"/>
              <a:gd name="connsiteX340" fmla="*/ 830891 w 12190271"/>
              <a:gd name="connsiteY340" fmla="*/ 3793329 h 5148899"/>
              <a:gd name="connsiteX341" fmla="*/ 800532 w 12190271"/>
              <a:gd name="connsiteY341" fmla="*/ 3836392 h 5148899"/>
              <a:gd name="connsiteX342" fmla="*/ 905992 w 12190271"/>
              <a:gd name="connsiteY342" fmla="*/ 3678987 h 5148899"/>
              <a:gd name="connsiteX343" fmla="*/ 909179 w 12190271"/>
              <a:gd name="connsiteY343" fmla="*/ 3674481 h 5148899"/>
              <a:gd name="connsiteX344" fmla="*/ 912111 w 12190271"/>
              <a:gd name="connsiteY344" fmla="*/ 3670330 h 5148899"/>
              <a:gd name="connsiteX345" fmla="*/ 1321273 w 12190271"/>
              <a:gd name="connsiteY345" fmla="*/ 3123423 h 5148899"/>
              <a:gd name="connsiteX346" fmla="*/ 1042939 w 12190271"/>
              <a:gd name="connsiteY346" fmla="*/ 3488061 h 5148899"/>
              <a:gd name="connsiteX347" fmla="*/ 1008553 w 12190271"/>
              <a:gd name="connsiteY347" fmla="*/ 3533937 h 5148899"/>
              <a:gd name="connsiteX348" fmla="*/ 975356 w 12190271"/>
              <a:gd name="connsiteY348" fmla="*/ 3580785 h 5148899"/>
              <a:gd name="connsiteX349" fmla="*/ 912111 w 12190271"/>
              <a:gd name="connsiteY349" fmla="*/ 3670330 h 5148899"/>
              <a:gd name="connsiteX350" fmla="*/ 909053 w 12190271"/>
              <a:gd name="connsiteY350" fmla="*/ 3674418 h 5148899"/>
              <a:gd name="connsiteX351" fmla="*/ 905992 w 12190271"/>
              <a:gd name="connsiteY351" fmla="*/ 3678987 h 5148899"/>
              <a:gd name="connsiteX352" fmla="*/ 842894 w 12190271"/>
              <a:gd name="connsiteY352" fmla="*/ 3768177 h 5148899"/>
              <a:gd name="connsiteX353" fmla="*/ 809805 w 12190271"/>
              <a:gd name="connsiteY353" fmla="*/ 3815025 h 5148899"/>
              <a:gd name="connsiteX354" fmla="*/ 793261 w 12190271"/>
              <a:gd name="connsiteY354" fmla="*/ 3838450 h 5148899"/>
              <a:gd name="connsiteX355" fmla="*/ 777366 w 12190271"/>
              <a:gd name="connsiteY355" fmla="*/ 3862413 h 5148899"/>
              <a:gd name="connsiteX356" fmla="*/ 776392 w 12190271"/>
              <a:gd name="connsiteY356" fmla="*/ 3861766 h 5148899"/>
              <a:gd name="connsiteX357" fmla="*/ 792288 w 12190271"/>
              <a:gd name="connsiteY357" fmla="*/ 3837802 h 5148899"/>
              <a:gd name="connsiteX358" fmla="*/ 809265 w 12190271"/>
              <a:gd name="connsiteY358" fmla="*/ 3814162 h 5148899"/>
              <a:gd name="connsiteX359" fmla="*/ 841704 w 12190271"/>
              <a:gd name="connsiteY359" fmla="*/ 3767746 h 5148899"/>
              <a:gd name="connsiteX360" fmla="*/ 905503 w 12190271"/>
              <a:gd name="connsiteY360" fmla="*/ 3677396 h 5148899"/>
              <a:gd name="connsiteX361" fmla="*/ 1018934 w 12190271"/>
              <a:gd name="connsiteY361" fmla="*/ 3517638 h 5148899"/>
              <a:gd name="connsiteX362" fmla="*/ 1133663 w 12190271"/>
              <a:gd name="connsiteY362" fmla="*/ 3364464 h 5148899"/>
              <a:gd name="connsiteX363" fmla="*/ 1133022 w 12190271"/>
              <a:gd name="connsiteY363" fmla="*/ 3364038 h 5148899"/>
              <a:gd name="connsiteX364" fmla="*/ 1286305 w 12190271"/>
              <a:gd name="connsiteY364" fmla="*/ 3160838 h 5148899"/>
              <a:gd name="connsiteX365" fmla="*/ 1412969 w 12190271"/>
              <a:gd name="connsiteY365" fmla="*/ 3000798 h 5148899"/>
              <a:gd name="connsiteX366" fmla="*/ 1428978 w 12190271"/>
              <a:gd name="connsiteY366" fmla="*/ 2980677 h 5148899"/>
              <a:gd name="connsiteX367" fmla="*/ 1737193 w 12190271"/>
              <a:gd name="connsiteY367" fmla="*/ 2614339 h 5148899"/>
              <a:gd name="connsiteX368" fmla="*/ 1776944 w 12190271"/>
              <a:gd name="connsiteY368" fmla="*/ 2569451 h 5148899"/>
              <a:gd name="connsiteX369" fmla="*/ 1866153 w 12190271"/>
              <a:gd name="connsiteY369" fmla="*/ 2468954 h 5148899"/>
              <a:gd name="connsiteX370" fmla="*/ 1876999 w 12190271"/>
              <a:gd name="connsiteY370" fmla="*/ 2456666 h 5148899"/>
              <a:gd name="connsiteX371" fmla="*/ 2277109 w 12190271"/>
              <a:gd name="connsiteY371" fmla="*/ 2029399 h 5148899"/>
              <a:gd name="connsiteX372" fmla="*/ 2774035 w 12190271"/>
              <a:gd name="connsiteY372" fmla="*/ 1552287 h 5148899"/>
              <a:gd name="connsiteX373" fmla="*/ 2688718 w 12190271"/>
              <a:gd name="connsiteY373" fmla="*/ 1629144 h 5148899"/>
              <a:gd name="connsiteX374" fmla="*/ 2605456 w 12190271"/>
              <a:gd name="connsiteY374" fmla="*/ 1708052 h 5148899"/>
              <a:gd name="connsiteX375" fmla="*/ 2438933 w 12190271"/>
              <a:gd name="connsiteY375" fmla="*/ 1865975 h 5148899"/>
              <a:gd name="connsiteX376" fmla="*/ 2276733 w 12190271"/>
              <a:gd name="connsiteY376" fmla="*/ 2028648 h 5148899"/>
              <a:gd name="connsiteX377" fmla="*/ 2195741 w 12190271"/>
              <a:gd name="connsiteY377" fmla="*/ 2109930 h 5148899"/>
              <a:gd name="connsiteX378" fmla="*/ 2116805 w 12190271"/>
              <a:gd name="connsiteY378" fmla="*/ 2193155 h 5148899"/>
              <a:gd name="connsiteX379" fmla="*/ 2157788 w 12190271"/>
              <a:gd name="connsiteY379" fmla="*/ 2149222 h 5148899"/>
              <a:gd name="connsiteX380" fmla="*/ 2179413 w 12190271"/>
              <a:gd name="connsiteY380" fmla="*/ 2125906 h 5148899"/>
              <a:gd name="connsiteX381" fmla="*/ 2202662 w 12190271"/>
              <a:gd name="connsiteY381" fmla="*/ 2102374 h 5148899"/>
              <a:gd name="connsiteX382" fmla="*/ 2304415 w 12190271"/>
              <a:gd name="connsiteY382" fmla="*/ 1999718 h 5148899"/>
              <a:gd name="connsiteX383" fmla="*/ 2418170 w 12190271"/>
              <a:gd name="connsiteY383" fmla="*/ 1885189 h 5148899"/>
              <a:gd name="connsiteX384" fmla="*/ 2480347 w 12190271"/>
              <a:gd name="connsiteY384" fmla="*/ 1825064 h 5148899"/>
              <a:gd name="connsiteX385" fmla="*/ 2545227 w 12190271"/>
              <a:gd name="connsiteY385" fmla="*/ 1763212 h 5148899"/>
              <a:gd name="connsiteX386" fmla="*/ 2682230 w 12190271"/>
              <a:gd name="connsiteY386" fmla="*/ 1633678 h 5148899"/>
              <a:gd name="connsiteX387" fmla="*/ 2830263 w 12190271"/>
              <a:gd name="connsiteY387" fmla="*/ 1500366 h 5148899"/>
              <a:gd name="connsiteX388" fmla="*/ 2906930 w 12190271"/>
              <a:gd name="connsiteY388" fmla="*/ 1431929 h 5148899"/>
              <a:gd name="connsiteX389" fmla="*/ 2945750 w 12190271"/>
              <a:gd name="connsiteY389" fmla="*/ 1397171 h 5148899"/>
              <a:gd name="connsiteX390" fmla="*/ 2965214 w 12190271"/>
              <a:gd name="connsiteY390" fmla="*/ 1379792 h 5148899"/>
              <a:gd name="connsiteX391" fmla="*/ 2985326 w 12190271"/>
              <a:gd name="connsiteY391" fmla="*/ 1362844 h 5148899"/>
              <a:gd name="connsiteX392" fmla="*/ 3148390 w 12190271"/>
              <a:gd name="connsiteY392" fmla="*/ 1225539 h 5148899"/>
              <a:gd name="connsiteX393" fmla="*/ 3231111 w 12190271"/>
              <a:gd name="connsiteY393" fmla="*/ 1156022 h 5148899"/>
              <a:gd name="connsiteX394" fmla="*/ 3316104 w 12190271"/>
              <a:gd name="connsiteY394" fmla="*/ 1088341 h 5148899"/>
              <a:gd name="connsiteX395" fmla="*/ 3487710 w 12190271"/>
              <a:gd name="connsiteY395" fmla="*/ 952546 h 5148899"/>
              <a:gd name="connsiteX396" fmla="*/ 3574217 w 12190271"/>
              <a:gd name="connsiteY396" fmla="*/ 886592 h 5148899"/>
              <a:gd name="connsiteX397" fmla="*/ 3661263 w 12190271"/>
              <a:gd name="connsiteY397" fmla="*/ 821825 h 5148899"/>
              <a:gd name="connsiteX398" fmla="*/ 3747770 w 12190271"/>
              <a:gd name="connsiteY398" fmla="*/ 757706 h 5148899"/>
              <a:gd name="connsiteX399" fmla="*/ 3833627 w 12190271"/>
              <a:gd name="connsiteY399" fmla="*/ 694774 h 5148899"/>
              <a:gd name="connsiteX400" fmla="*/ 4173379 w 12190271"/>
              <a:gd name="connsiteY400" fmla="*/ 465176 h 5148899"/>
              <a:gd name="connsiteX401" fmla="*/ 4494318 w 12190271"/>
              <a:gd name="connsiteY401" fmla="*/ 279835 h 5148899"/>
              <a:gd name="connsiteX402" fmla="*/ 4754700 w 12190271"/>
              <a:gd name="connsiteY402" fmla="*/ 159152 h 5148899"/>
              <a:gd name="connsiteX403" fmla="*/ 4822068 w 12190271"/>
              <a:gd name="connsiteY403" fmla="*/ 132922 h 5148899"/>
              <a:gd name="connsiteX404" fmla="*/ 4856021 w 12190271"/>
              <a:gd name="connsiteY404" fmla="*/ 120076 h 5148899"/>
              <a:gd name="connsiteX405" fmla="*/ 4890408 w 12190271"/>
              <a:gd name="connsiteY405" fmla="*/ 108202 h 5148899"/>
              <a:gd name="connsiteX406" fmla="*/ 4959504 w 12190271"/>
              <a:gd name="connsiteY406" fmla="*/ 85210 h 5148899"/>
              <a:gd name="connsiteX407" fmla="*/ 5029682 w 12190271"/>
              <a:gd name="connsiteY407" fmla="*/ 64701 h 5148899"/>
              <a:gd name="connsiteX408" fmla="*/ 5100725 w 12190271"/>
              <a:gd name="connsiteY408" fmla="*/ 46458 h 5148899"/>
              <a:gd name="connsiteX409" fmla="*/ 5172526 w 12190271"/>
              <a:gd name="connsiteY409" fmla="*/ 30266 h 5148899"/>
              <a:gd name="connsiteX410" fmla="*/ 5244974 w 12190271"/>
              <a:gd name="connsiteY410" fmla="*/ 16233 h 5148899"/>
              <a:gd name="connsiteX411" fmla="*/ 5318396 w 12190271"/>
              <a:gd name="connsiteY411" fmla="*/ 5979 h 5148899"/>
              <a:gd name="connsiteX412" fmla="*/ 5467726 w 12190271"/>
              <a:gd name="connsiteY412" fmla="*/ 1445 h 514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</a:cxnLst>
            <a:rect l="l" t="t" r="r" b="b"/>
            <a:pathLst>
              <a:path w="12190271" h="5148899">
                <a:moveTo>
                  <a:pt x="186801" y="4812515"/>
                </a:moveTo>
                <a:lnTo>
                  <a:pt x="135274" y="4905268"/>
                </a:lnTo>
                <a:lnTo>
                  <a:pt x="43253" y="5070747"/>
                </a:lnTo>
                <a:cubicBezTo>
                  <a:pt x="19248" y="5112414"/>
                  <a:pt x="4758" y="5139940"/>
                  <a:pt x="0" y="5148899"/>
                </a:cubicBezTo>
                <a:cubicBezTo>
                  <a:pt x="6275" y="5138396"/>
                  <a:pt x="12013" y="5127591"/>
                  <a:pt x="17193" y="5116516"/>
                </a:cubicBezTo>
                <a:lnTo>
                  <a:pt x="108565" y="4952871"/>
                </a:lnTo>
                <a:lnTo>
                  <a:pt x="185339" y="4815026"/>
                </a:lnTo>
                <a:close/>
                <a:moveTo>
                  <a:pt x="229257" y="4739576"/>
                </a:moveTo>
                <a:lnTo>
                  <a:pt x="186801" y="4812515"/>
                </a:lnTo>
                <a:lnTo>
                  <a:pt x="195720" y="4796459"/>
                </a:lnTo>
                <a:close/>
                <a:moveTo>
                  <a:pt x="245705" y="4711678"/>
                </a:moveTo>
                <a:lnTo>
                  <a:pt x="229257" y="4739576"/>
                </a:lnTo>
                <a:lnTo>
                  <a:pt x="233783" y="4731800"/>
                </a:lnTo>
                <a:close/>
                <a:moveTo>
                  <a:pt x="5715694" y="4367968"/>
                </a:moveTo>
                <a:lnTo>
                  <a:pt x="5718427" y="4379458"/>
                </a:lnTo>
                <a:lnTo>
                  <a:pt x="5717243" y="4376190"/>
                </a:lnTo>
                <a:close/>
                <a:moveTo>
                  <a:pt x="549140" y="4211609"/>
                </a:moveTo>
                <a:lnTo>
                  <a:pt x="511900" y="4270768"/>
                </a:lnTo>
                <a:lnTo>
                  <a:pt x="445723" y="4375907"/>
                </a:lnTo>
                <a:cubicBezTo>
                  <a:pt x="425502" y="4408290"/>
                  <a:pt x="404416" y="4440674"/>
                  <a:pt x="379870" y="4481369"/>
                </a:cubicBezTo>
                <a:cubicBezTo>
                  <a:pt x="355324" y="4522064"/>
                  <a:pt x="326344" y="4571934"/>
                  <a:pt x="287308" y="4637780"/>
                </a:cubicBezTo>
                <a:lnTo>
                  <a:pt x="345376" y="4538903"/>
                </a:lnTo>
                <a:cubicBezTo>
                  <a:pt x="383114" y="4472301"/>
                  <a:pt x="445074" y="4375799"/>
                  <a:pt x="526065" y="4246049"/>
                </a:cubicBezTo>
                <a:close/>
                <a:moveTo>
                  <a:pt x="559743" y="4194938"/>
                </a:moveTo>
                <a:lnTo>
                  <a:pt x="551168" y="4208582"/>
                </a:lnTo>
                <a:lnTo>
                  <a:pt x="549140" y="4211609"/>
                </a:lnTo>
                <a:lnTo>
                  <a:pt x="554504" y="4203087"/>
                </a:lnTo>
                <a:close/>
                <a:moveTo>
                  <a:pt x="609327" y="4117811"/>
                </a:moveTo>
                <a:lnTo>
                  <a:pt x="559743" y="4194938"/>
                </a:lnTo>
                <a:lnTo>
                  <a:pt x="562830" y="4190026"/>
                </a:lnTo>
                <a:cubicBezTo>
                  <a:pt x="577861" y="4165738"/>
                  <a:pt x="593216" y="4141451"/>
                  <a:pt x="609327" y="4117811"/>
                </a:cubicBezTo>
                <a:close/>
                <a:moveTo>
                  <a:pt x="713023" y="3967005"/>
                </a:moveTo>
                <a:lnTo>
                  <a:pt x="690319" y="4001230"/>
                </a:lnTo>
                <a:lnTo>
                  <a:pt x="620465" y="4105613"/>
                </a:lnTo>
                <a:cubicBezTo>
                  <a:pt x="608895" y="4122992"/>
                  <a:pt x="596892" y="4140263"/>
                  <a:pt x="585754" y="4157858"/>
                </a:cubicBezTo>
                <a:lnTo>
                  <a:pt x="552342" y="4210967"/>
                </a:lnTo>
                <a:lnTo>
                  <a:pt x="417933" y="4423294"/>
                </a:lnTo>
                <a:cubicBezTo>
                  <a:pt x="395225" y="4458484"/>
                  <a:pt x="374031" y="4494538"/>
                  <a:pt x="353053" y="4530591"/>
                </a:cubicBezTo>
                <a:lnTo>
                  <a:pt x="289039" y="4638536"/>
                </a:lnTo>
                <a:lnTo>
                  <a:pt x="245705" y="4711678"/>
                </a:lnTo>
                <a:lnTo>
                  <a:pt x="266871" y="4675777"/>
                </a:lnTo>
                <a:cubicBezTo>
                  <a:pt x="291742" y="4633571"/>
                  <a:pt x="317802" y="4589421"/>
                  <a:pt x="344619" y="4544300"/>
                </a:cubicBezTo>
                <a:lnTo>
                  <a:pt x="385277" y="4475431"/>
                </a:lnTo>
                <a:cubicBezTo>
                  <a:pt x="399118" y="4452223"/>
                  <a:pt x="414148" y="4429339"/>
                  <a:pt x="428530" y="4405807"/>
                </a:cubicBezTo>
                <a:lnTo>
                  <a:pt x="517307" y="4262457"/>
                </a:lnTo>
                <a:lnTo>
                  <a:pt x="551168" y="4208582"/>
                </a:lnTo>
                <a:close/>
                <a:moveTo>
                  <a:pt x="800532" y="3836392"/>
                </a:moveTo>
                <a:lnTo>
                  <a:pt x="713023" y="3967005"/>
                </a:lnTo>
                <a:lnTo>
                  <a:pt x="759632" y="3896740"/>
                </a:lnTo>
                <a:lnTo>
                  <a:pt x="794667" y="3844710"/>
                </a:lnTo>
                <a:close/>
                <a:moveTo>
                  <a:pt x="798769" y="3823778"/>
                </a:moveTo>
                <a:lnTo>
                  <a:pt x="774338" y="3859822"/>
                </a:lnTo>
                <a:lnTo>
                  <a:pt x="790341" y="3835751"/>
                </a:lnTo>
                <a:close/>
                <a:moveTo>
                  <a:pt x="11020648" y="3612946"/>
                </a:moveTo>
                <a:lnTo>
                  <a:pt x="11040103" y="3626216"/>
                </a:lnTo>
                <a:lnTo>
                  <a:pt x="11000332" y="3666494"/>
                </a:lnTo>
                <a:cubicBezTo>
                  <a:pt x="10970055" y="3696394"/>
                  <a:pt x="10940211" y="3726619"/>
                  <a:pt x="10909717" y="3756303"/>
                </a:cubicBezTo>
                <a:lnTo>
                  <a:pt x="10816399" y="3843199"/>
                </a:lnTo>
                <a:lnTo>
                  <a:pt x="10793042" y="3864788"/>
                </a:lnTo>
                <a:cubicBezTo>
                  <a:pt x="10785148" y="3871912"/>
                  <a:pt x="10777038" y="3878821"/>
                  <a:pt x="10769037" y="3885837"/>
                </a:cubicBezTo>
                <a:lnTo>
                  <a:pt x="10720917" y="3927612"/>
                </a:lnTo>
                <a:lnTo>
                  <a:pt x="10672798" y="3969494"/>
                </a:lnTo>
                <a:cubicBezTo>
                  <a:pt x="10656903" y="3983527"/>
                  <a:pt x="10640358" y="3996481"/>
                  <a:pt x="10623598" y="4010082"/>
                </a:cubicBezTo>
                <a:cubicBezTo>
                  <a:pt x="10492465" y="4118383"/>
                  <a:pt x="10355699" y="4219700"/>
                  <a:pt x="10213883" y="4313622"/>
                </a:cubicBezTo>
                <a:lnTo>
                  <a:pt x="10160574" y="4348704"/>
                </a:lnTo>
                <a:cubicBezTo>
                  <a:pt x="10142840" y="4360363"/>
                  <a:pt x="10125323" y="4372344"/>
                  <a:pt x="10106508" y="4383247"/>
                </a:cubicBezTo>
                <a:lnTo>
                  <a:pt x="9997726" y="4449741"/>
                </a:lnTo>
                <a:cubicBezTo>
                  <a:pt x="9961286" y="4471330"/>
                  <a:pt x="9923872" y="4491947"/>
                  <a:pt x="9886999" y="4513104"/>
                </a:cubicBezTo>
                <a:cubicBezTo>
                  <a:pt x="9868508" y="4523899"/>
                  <a:pt x="9850126" y="4534693"/>
                  <a:pt x="9831418" y="4544193"/>
                </a:cubicBezTo>
                <a:lnTo>
                  <a:pt x="9774865" y="4573769"/>
                </a:lnTo>
                <a:cubicBezTo>
                  <a:pt x="9172999" y="4889832"/>
                  <a:pt x="8504090" y="5081434"/>
                  <a:pt x="7824694" y="5118351"/>
                </a:cubicBezTo>
                <a:cubicBezTo>
                  <a:pt x="7484865" y="5136906"/>
                  <a:pt x="7144031" y="5116116"/>
                  <a:pt x="6809004" y="5056390"/>
                </a:cubicBezTo>
                <a:lnTo>
                  <a:pt x="6746288" y="5045056"/>
                </a:lnTo>
                <a:lnTo>
                  <a:pt x="6714930" y="5039227"/>
                </a:lnTo>
                <a:lnTo>
                  <a:pt x="6683895" y="5032319"/>
                </a:lnTo>
                <a:lnTo>
                  <a:pt x="6559434" y="5004793"/>
                </a:lnTo>
                <a:cubicBezTo>
                  <a:pt x="6477362" y="4983204"/>
                  <a:pt x="6394641" y="4963558"/>
                  <a:pt x="6313757" y="4937111"/>
                </a:cubicBezTo>
                <a:cubicBezTo>
                  <a:pt x="6232462" y="4911636"/>
                  <a:pt x="6153688" y="4878713"/>
                  <a:pt x="6078460" y="4838774"/>
                </a:cubicBezTo>
                <a:cubicBezTo>
                  <a:pt x="6040808" y="4818599"/>
                  <a:pt x="6004671" y="4795725"/>
                  <a:pt x="5970328" y="4770337"/>
                </a:cubicBezTo>
                <a:cubicBezTo>
                  <a:pt x="5953567" y="4757275"/>
                  <a:pt x="5936374" y="4744538"/>
                  <a:pt x="5920803" y="4729857"/>
                </a:cubicBezTo>
                <a:cubicBezTo>
                  <a:pt x="5905232" y="4715177"/>
                  <a:pt x="5889768" y="4700712"/>
                  <a:pt x="5874847" y="4685492"/>
                </a:cubicBezTo>
                <a:cubicBezTo>
                  <a:pt x="5867168" y="4678044"/>
                  <a:pt x="5860788" y="4669408"/>
                  <a:pt x="5853221" y="4661420"/>
                </a:cubicBezTo>
                <a:cubicBezTo>
                  <a:pt x="5845651" y="4653433"/>
                  <a:pt x="5838947" y="4645553"/>
                  <a:pt x="5832892" y="4636701"/>
                </a:cubicBezTo>
                <a:cubicBezTo>
                  <a:pt x="5819937" y="4619786"/>
                  <a:pt x="5807881" y="4602202"/>
                  <a:pt x="5796775" y="4584024"/>
                </a:cubicBezTo>
                <a:cubicBezTo>
                  <a:pt x="5773926" y="4547970"/>
                  <a:pt x="5754862" y="4509672"/>
                  <a:pt x="5739897" y="4469710"/>
                </a:cubicBezTo>
                <a:lnTo>
                  <a:pt x="5718427" y="4379458"/>
                </a:lnTo>
                <a:lnTo>
                  <a:pt x="5770715" y="4523791"/>
                </a:lnTo>
                <a:cubicBezTo>
                  <a:pt x="5793693" y="4570779"/>
                  <a:pt x="5822381" y="4614756"/>
                  <a:pt x="5856139" y="4654728"/>
                </a:cubicBezTo>
                <a:cubicBezTo>
                  <a:pt x="5889758" y="4694786"/>
                  <a:pt x="5927928" y="4730797"/>
                  <a:pt x="5969895" y="4762025"/>
                </a:cubicBezTo>
                <a:cubicBezTo>
                  <a:pt x="6011819" y="4793189"/>
                  <a:pt x="6056272" y="4820812"/>
                  <a:pt x="6102789" y="4844603"/>
                </a:cubicBezTo>
                <a:cubicBezTo>
                  <a:pt x="6149991" y="4868297"/>
                  <a:pt x="6198596" y="4889098"/>
                  <a:pt x="6248337" y="4906887"/>
                </a:cubicBezTo>
                <a:cubicBezTo>
                  <a:pt x="6297321" y="4924914"/>
                  <a:pt x="6347170" y="4940782"/>
                  <a:pt x="6397344" y="4954922"/>
                </a:cubicBezTo>
                <a:cubicBezTo>
                  <a:pt x="6447517" y="4969063"/>
                  <a:pt x="6498231" y="4981369"/>
                  <a:pt x="6548730" y="4994646"/>
                </a:cubicBezTo>
                <a:cubicBezTo>
                  <a:pt x="6750191" y="5043685"/>
                  <a:pt x="6954962" y="5078033"/>
                  <a:pt x="7161409" y="5097409"/>
                </a:cubicBezTo>
                <a:cubicBezTo>
                  <a:pt x="7566883" y="5135007"/>
                  <a:pt x="7975605" y="5117250"/>
                  <a:pt x="8376278" y="5044624"/>
                </a:cubicBezTo>
                <a:cubicBezTo>
                  <a:pt x="8762160" y="4975216"/>
                  <a:pt x="9137834" y="4857945"/>
                  <a:pt x="9494586" y="4695531"/>
                </a:cubicBezTo>
                <a:cubicBezTo>
                  <a:pt x="9916865" y="4504361"/>
                  <a:pt x="10310013" y="4254663"/>
                  <a:pt x="10662418" y="3953843"/>
                </a:cubicBezTo>
                <a:cubicBezTo>
                  <a:pt x="10751519" y="3877850"/>
                  <a:pt x="10837944" y="3798837"/>
                  <a:pt x="10921544" y="3716948"/>
                </a:cubicBezTo>
                <a:close/>
                <a:moveTo>
                  <a:pt x="11058096" y="3607210"/>
                </a:moveTo>
                <a:lnTo>
                  <a:pt x="11075376" y="3618458"/>
                </a:lnTo>
                <a:cubicBezTo>
                  <a:pt x="11087487" y="3626662"/>
                  <a:pt x="11100679" y="3633462"/>
                  <a:pt x="11113223" y="3641019"/>
                </a:cubicBezTo>
                <a:cubicBezTo>
                  <a:pt x="11125767" y="3648575"/>
                  <a:pt x="11138634" y="3655915"/>
                  <a:pt x="11151934" y="3662607"/>
                </a:cubicBezTo>
                <a:cubicBezTo>
                  <a:pt x="11165234" y="3669300"/>
                  <a:pt x="11177994" y="3676209"/>
                  <a:pt x="11191186" y="3682793"/>
                </a:cubicBezTo>
                <a:cubicBezTo>
                  <a:pt x="11217894" y="3695315"/>
                  <a:pt x="11244496" y="3708160"/>
                  <a:pt x="11271853" y="3719278"/>
                </a:cubicBezTo>
                <a:cubicBezTo>
                  <a:pt x="11299210" y="3730397"/>
                  <a:pt x="11326677" y="3740867"/>
                  <a:pt x="11354143" y="3751662"/>
                </a:cubicBezTo>
                <a:cubicBezTo>
                  <a:pt x="11381607" y="3762456"/>
                  <a:pt x="11409722" y="3771740"/>
                  <a:pt x="11437945" y="3780699"/>
                </a:cubicBezTo>
                <a:cubicBezTo>
                  <a:pt x="11550079" y="3818372"/>
                  <a:pt x="11665672" y="3846761"/>
                  <a:pt x="11779861" y="3877849"/>
                </a:cubicBezTo>
                <a:cubicBezTo>
                  <a:pt x="11808515" y="3885298"/>
                  <a:pt x="11836954" y="3893825"/>
                  <a:pt x="11866367" y="3900410"/>
                </a:cubicBezTo>
                <a:lnTo>
                  <a:pt x="11952873" y="3920811"/>
                </a:lnTo>
                <a:cubicBezTo>
                  <a:pt x="12010507" y="3934412"/>
                  <a:pt x="12068033" y="3948445"/>
                  <a:pt x="12125885" y="3961507"/>
                </a:cubicBezTo>
                <a:lnTo>
                  <a:pt x="12190271" y="3974804"/>
                </a:lnTo>
                <a:lnTo>
                  <a:pt x="12190271" y="4000101"/>
                </a:lnTo>
                <a:lnTo>
                  <a:pt x="12044244" y="3971114"/>
                </a:lnTo>
                <a:lnTo>
                  <a:pt x="11920433" y="3941860"/>
                </a:lnTo>
                <a:cubicBezTo>
                  <a:pt x="11879234" y="3932037"/>
                  <a:pt x="11837928" y="3922754"/>
                  <a:pt x="11797053" y="3911204"/>
                </a:cubicBezTo>
                <a:cubicBezTo>
                  <a:pt x="11715305" y="3888968"/>
                  <a:pt x="11633232" y="3868026"/>
                  <a:pt x="11551592" y="3844602"/>
                </a:cubicBezTo>
                <a:cubicBezTo>
                  <a:pt x="11389393" y="3797215"/>
                  <a:pt x="11226221" y="3740975"/>
                  <a:pt x="11079053" y="3652784"/>
                </a:cubicBezTo>
                <a:lnTo>
                  <a:pt x="11040103" y="3626216"/>
                </a:lnTo>
                <a:lnTo>
                  <a:pt x="11045099" y="3621157"/>
                </a:lnTo>
                <a:close/>
                <a:moveTo>
                  <a:pt x="979400" y="3567688"/>
                </a:moveTo>
                <a:lnTo>
                  <a:pt x="913396" y="3661420"/>
                </a:lnTo>
                <a:lnTo>
                  <a:pt x="841704" y="3762780"/>
                </a:lnTo>
                <a:lnTo>
                  <a:pt x="807210" y="3811787"/>
                </a:lnTo>
                <a:lnTo>
                  <a:pt x="798769" y="3823778"/>
                </a:lnTo>
                <a:lnTo>
                  <a:pt x="804629" y="3815134"/>
                </a:lnTo>
                <a:cubicBezTo>
                  <a:pt x="814320" y="3801398"/>
                  <a:pt x="823484" y="3788687"/>
                  <a:pt x="831756" y="3776597"/>
                </a:cubicBezTo>
                <a:cubicBezTo>
                  <a:pt x="848300" y="3752418"/>
                  <a:pt x="863115" y="3732124"/>
                  <a:pt x="875009" y="3714421"/>
                </a:cubicBezTo>
                <a:cubicBezTo>
                  <a:pt x="899772" y="3679231"/>
                  <a:pt x="916208" y="3655699"/>
                  <a:pt x="927237" y="3639939"/>
                </a:cubicBezTo>
                <a:lnTo>
                  <a:pt x="946377" y="3612413"/>
                </a:lnTo>
                <a:cubicBezTo>
                  <a:pt x="948972" y="3608419"/>
                  <a:pt x="948864" y="3608419"/>
                  <a:pt x="948756" y="3608311"/>
                </a:cubicBezTo>
                <a:close/>
                <a:moveTo>
                  <a:pt x="1072427" y="3444366"/>
                </a:moveTo>
                <a:lnTo>
                  <a:pt x="1056131" y="3466148"/>
                </a:lnTo>
                <a:lnTo>
                  <a:pt x="1012878" y="3524114"/>
                </a:lnTo>
                <a:cubicBezTo>
                  <a:pt x="998064" y="3544192"/>
                  <a:pt x="983574" y="3565457"/>
                  <a:pt x="968328" y="3586830"/>
                </a:cubicBezTo>
                <a:lnTo>
                  <a:pt x="874144" y="3720574"/>
                </a:lnTo>
                <a:lnTo>
                  <a:pt x="825160" y="3790090"/>
                </a:lnTo>
                <a:cubicBezTo>
                  <a:pt x="808724" y="3813406"/>
                  <a:pt x="791855" y="3836614"/>
                  <a:pt x="776284" y="3860686"/>
                </a:cubicBezTo>
                <a:lnTo>
                  <a:pt x="590620" y="4139400"/>
                </a:lnTo>
                <a:lnTo>
                  <a:pt x="443452" y="4374072"/>
                </a:lnTo>
                <a:cubicBezTo>
                  <a:pt x="483894" y="4309305"/>
                  <a:pt x="524443" y="4244538"/>
                  <a:pt x="562398" y="4183873"/>
                </a:cubicBezTo>
                <a:cubicBezTo>
                  <a:pt x="572022" y="4168761"/>
                  <a:pt x="581105" y="4153648"/>
                  <a:pt x="590620" y="4139183"/>
                </a:cubicBezTo>
                <a:lnTo>
                  <a:pt x="618627" y="4097193"/>
                </a:lnTo>
                <a:lnTo>
                  <a:pt x="669882" y="4020013"/>
                </a:lnTo>
                <a:cubicBezTo>
                  <a:pt x="733247" y="3924589"/>
                  <a:pt x="774230" y="3862737"/>
                  <a:pt x="775527" y="3860686"/>
                </a:cubicBezTo>
                <a:lnTo>
                  <a:pt x="774770" y="3860686"/>
                </a:lnTo>
                <a:lnTo>
                  <a:pt x="790774" y="3836507"/>
                </a:lnTo>
                <a:lnTo>
                  <a:pt x="807643" y="3812543"/>
                </a:lnTo>
                <a:lnTo>
                  <a:pt x="842137" y="3763536"/>
                </a:lnTo>
                <a:lnTo>
                  <a:pt x="913829" y="3661852"/>
                </a:lnTo>
                <a:lnTo>
                  <a:pt x="988657" y="3555742"/>
                </a:lnTo>
                <a:lnTo>
                  <a:pt x="995258" y="3546667"/>
                </a:lnTo>
                <a:close/>
                <a:moveTo>
                  <a:pt x="1132689" y="3363816"/>
                </a:moveTo>
                <a:lnTo>
                  <a:pt x="1133022" y="3364038"/>
                </a:lnTo>
                <a:lnTo>
                  <a:pt x="1072427" y="3444366"/>
                </a:lnTo>
                <a:close/>
                <a:moveTo>
                  <a:pt x="1308542" y="3131358"/>
                </a:moveTo>
                <a:lnTo>
                  <a:pt x="1286305" y="3160838"/>
                </a:lnTo>
                <a:lnTo>
                  <a:pt x="1235523" y="3224999"/>
                </a:lnTo>
                <a:cubicBezTo>
                  <a:pt x="1178321" y="3300021"/>
                  <a:pt x="1122525" y="3375151"/>
                  <a:pt x="1068459" y="3447797"/>
                </a:cubicBezTo>
                <a:lnTo>
                  <a:pt x="1027909" y="3501770"/>
                </a:lnTo>
                <a:lnTo>
                  <a:pt x="995258" y="3546667"/>
                </a:lnTo>
                <a:lnTo>
                  <a:pt x="979400" y="3567688"/>
                </a:lnTo>
                <a:lnTo>
                  <a:pt x="988116" y="3555310"/>
                </a:lnTo>
                <a:cubicBezTo>
                  <a:pt x="1000659" y="3536960"/>
                  <a:pt x="1013960" y="3519149"/>
                  <a:pt x="1027368" y="3501338"/>
                </a:cubicBezTo>
                <a:lnTo>
                  <a:pt x="1067918" y="3447366"/>
                </a:lnTo>
                <a:cubicBezTo>
                  <a:pt x="1122417" y="3374719"/>
                  <a:pt x="1177672" y="3300021"/>
                  <a:pt x="1234875" y="3224460"/>
                </a:cubicBezTo>
                <a:close/>
                <a:moveTo>
                  <a:pt x="1408666" y="3004819"/>
                </a:moveTo>
                <a:lnTo>
                  <a:pt x="1308542" y="3131358"/>
                </a:lnTo>
                <a:lnTo>
                  <a:pt x="1363502" y="3058501"/>
                </a:lnTo>
                <a:close/>
                <a:moveTo>
                  <a:pt x="1763001" y="2583665"/>
                </a:moveTo>
                <a:lnTo>
                  <a:pt x="1737193" y="2614339"/>
                </a:lnTo>
                <a:lnTo>
                  <a:pt x="1685463" y="2672754"/>
                </a:lnTo>
                <a:lnTo>
                  <a:pt x="1595172" y="2780699"/>
                </a:lnTo>
                <a:cubicBezTo>
                  <a:pt x="1564679" y="2816893"/>
                  <a:pt x="1534153" y="2853270"/>
                  <a:pt x="1503584" y="2889831"/>
                </a:cubicBezTo>
                <a:lnTo>
                  <a:pt x="1457628" y="2944667"/>
                </a:lnTo>
                <a:lnTo>
                  <a:pt x="1428978" y="2980677"/>
                </a:lnTo>
                <a:lnTo>
                  <a:pt x="1408666" y="3004819"/>
                </a:lnTo>
                <a:lnTo>
                  <a:pt x="1412104" y="3000474"/>
                </a:lnTo>
                <a:lnTo>
                  <a:pt x="1456763" y="2944235"/>
                </a:lnTo>
                <a:lnTo>
                  <a:pt x="1502719" y="2889399"/>
                </a:lnTo>
                <a:lnTo>
                  <a:pt x="1594199" y="2780267"/>
                </a:lnTo>
                <a:cubicBezTo>
                  <a:pt x="1624477" y="2743890"/>
                  <a:pt x="1653997" y="2707404"/>
                  <a:pt x="1684490" y="2672322"/>
                </a:cubicBezTo>
                <a:close/>
                <a:moveTo>
                  <a:pt x="1846349" y="2489396"/>
                </a:moveTo>
                <a:lnTo>
                  <a:pt x="1775970" y="2569019"/>
                </a:lnTo>
                <a:lnTo>
                  <a:pt x="1763001" y="2583665"/>
                </a:lnTo>
                <a:lnTo>
                  <a:pt x="1806609" y="2531833"/>
                </a:lnTo>
                <a:close/>
                <a:moveTo>
                  <a:pt x="2118102" y="2194559"/>
                </a:moveTo>
                <a:lnTo>
                  <a:pt x="2118968" y="2195422"/>
                </a:lnTo>
                <a:lnTo>
                  <a:pt x="1952659" y="2372344"/>
                </a:lnTo>
                <a:cubicBezTo>
                  <a:pt x="1937953" y="2387564"/>
                  <a:pt x="1923679" y="2403648"/>
                  <a:pt x="1909406" y="2419947"/>
                </a:cubicBezTo>
                <a:lnTo>
                  <a:pt x="1876999" y="2456666"/>
                </a:lnTo>
                <a:lnTo>
                  <a:pt x="1846349" y="2489396"/>
                </a:lnTo>
                <a:lnTo>
                  <a:pt x="1865180" y="2468091"/>
                </a:lnTo>
                <a:lnTo>
                  <a:pt x="1908433" y="2419084"/>
                </a:lnTo>
                <a:cubicBezTo>
                  <a:pt x="1922706" y="2402784"/>
                  <a:pt x="1936980" y="2386808"/>
                  <a:pt x="1951686" y="2371480"/>
                </a:cubicBezTo>
                <a:close/>
                <a:moveTo>
                  <a:pt x="11502067" y="1353237"/>
                </a:moveTo>
                <a:cubicBezTo>
                  <a:pt x="11545862" y="1351812"/>
                  <a:pt x="11589655" y="1357123"/>
                  <a:pt x="11631827" y="1368997"/>
                </a:cubicBezTo>
                <a:cubicBezTo>
                  <a:pt x="11674215" y="1380569"/>
                  <a:pt x="11714115" y="1399416"/>
                  <a:pt x="11750016" y="1424697"/>
                </a:cubicBezTo>
                <a:cubicBezTo>
                  <a:pt x="11785699" y="1450420"/>
                  <a:pt x="11816410" y="1482296"/>
                  <a:pt x="11840846" y="1518825"/>
                </a:cubicBezTo>
                <a:lnTo>
                  <a:pt x="11857932" y="1546890"/>
                </a:lnTo>
                <a:cubicBezTo>
                  <a:pt x="11862906" y="1556605"/>
                  <a:pt x="11868096" y="1566212"/>
                  <a:pt x="11872205" y="1576359"/>
                </a:cubicBezTo>
                <a:cubicBezTo>
                  <a:pt x="11880856" y="1596243"/>
                  <a:pt x="11888102" y="1616741"/>
                  <a:pt x="11893832" y="1637672"/>
                </a:cubicBezTo>
                <a:cubicBezTo>
                  <a:pt x="11917189" y="1721437"/>
                  <a:pt x="11920217" y="1808332"/>
                  <a:pt x="11917189" y="1893501"/>
                </a:cubicBezTo>
                <a:cubicBezTo>
                  <a:pt x="11909728" y="2064043"/>
                  <a:pt x="11879883" y="2232858"/>
                  <a:pt x="11828412" y="2395660"/>
                </a:cubicBezTo>
                <a:cubicBezTo>
                  <a:pt x="11776941" y="2558171"/>
                  <a:pt x="11708600" y="2714885"/>
                  <a:pt x="11624581" y="2863277"/>
                </a:cubicBezTo>
                <a:cubicBezTo>
                  <a:pt x="11540563" y="3011323"/>
                  <a:pt x="11445081" y="3152579"/>
                  <a:pt x="11339004" y="3285772"/>
                </a:cubicBezTo>
                <a:lnTo>
                  <a:pt x="11299319" y="3335751"/>
                </a:lnTo>
                <a:lnTo>
                  <a:pt x="11258336" y="3384650"/>
                </a:lnTo>
                <a:cubicBezTo>
                  <a:pt x="11231303" y="3417573"/>
                  <a:pt x="11203080" y="3449417"/>
                  <a:pt x="11174858" y="3481044"/>
                </a:cubicBezTo>
                <a:lnTo>
                  <a:pt x="11153231" y="3504900"/>
                </a:lnTo>
                <a:lnTo>
                  <a:pt x="11131605" y="3528216"/>
                </a:lnTo>
                <a:lnTo>
                  <a:pt x="11088352" y="3574741"/>
                </a:lnTo>
                <a:lnTo>
                  <a:pt x="11058096" y="3607210"/>
                </a:lnTo>
                <a:lnTo>
                  <a:pt x="11038395" y="3594386"/>
                </a:lnTo>
                <a:lnTo>
                  <a:pt x="11038359" y="3594360"/>
                </a:lnTo>
                <a:lnTo>
                  <a:pt x="11163720" y="3462802"/>
                </a:lnTo>
                <a:cubicBezTo>
                  <a:pt x="11182860" y="3440565"/>
                  <a:pt x="11202757" y="3418976"/>
                  <a:pt x="11221464" y="3396308"/>
                </a:cubicBezTo>
                <a:lnTo>
                  <a:pt x="11278017" y="3328734"/>
                </a:lnTo>
                <a:cubicBezTo>
                  <a:pt x="11314458" y="3282642"/>
                  <a:pt x="11351439" y="3236873"/>
                  <a:pt x="11386149" y="3189270"/>
                </a:cubicBezTo>
                <a:cubicBezTo>
                  <a:pt x="11456544" y="3094861"/>
                  <a:pt x="11521532" y="2996502"/>
                  <a:pt x="11580788" y="2894689"/>
                </a:cubicBezTo>
                <a:cubicBezTo>
                  <a:pt x="11588249" y="2881951"/>
                  <a:pt x="11596035" y="2869429"/>
                  <a:pt x="11603171" y="2856476"/>
                </a:cubicBezTo>
                <a:lnTo>
                  <a:pt x="11624041" y="2817616"/>
                </a:lnTo>
                <a:cubicBezTo>
                  <a:pt x="11637774" y="2791493"/>
                  <a:pt x="11652697" y="2766018"/>
                  <a:pt x="11665024" y="2739248"/>
                </a:cubicBezTo>
                <a:lnTo>
                  <a:pt x="11703518" y="2659585"/>
                </a:lnTo>
                <a:lnTo>
                  <a:pt x="11738337" y="2578302"/>
                </a:lnTo>
                <a:cubicBezTo>
                  <a:pt x="11783212" y="2469105"/>
                  <a:pt x="11819436" y="2356530"/>
                  <a:pt x="11846470" y="2241623"/>
                </a:cubicBezTo>
                <a:cubicBezTo>
                  <a:pt x="11872205" y="2126262"/>
                  <a:pt x="11887993" y="2008883"/>
                  <a:pt x="11893400" y="1890802"/>
                </a:cubicBezTo>
                <a:cubicBezTo>
                  <a:pt x="11896212" y="1832037"/>
                  <a:pt x="11893615" y="1773153"/>
                  <a:pt x="11885722" y="1714852"/>
                </a:cubicBezTo>
                <a:cubicBezTo>
                  <a:pt x="11878261" y="1657069"/>
                  <a:pt x="11859878" y="1601208"/>
                  <a:pt x="11831655" y="1550236"/>
                </a:cubicBezTo>
                <a:cubicBezTo>
                  <a:pt x="11802785" y="1500107"/>
                  <a:pt x="11761586" y="1458181"/>
                  <a:pt x="11711953" y="1428475"/>
                </a:cubicBezTo>
                <a:cubicBezTo>
                  <a:pt x="11661779" y="1399286"/>
                  <a:pt x="11605443" y="1382037"/>
                  <a:pt x="11547484" y="1378065"/>
                </a:cubicBezTo>
                <a:cubicBezTo>
                  <a:pt x="11533101" y="1376920"/>
                  <a:pt x="11518612" y="1376521"/>
                  <a:pt x="11504231" y="1376877"/>
                </a:cubicBezTo>
                <a:cubicBezTo>
                  <a:pt x="11489740" y="1376877"/>
                  <a:pt x="11475359" y="1379036"/>
                  <a:pt x="11460978" y="1380008"/>
                </a:cubicBezTo>
                <a:cubicBezTo>
                  <a:pt x="11446703" y="1382814"/>
                  <a:pt x="11432214" y="1384433"/>
                  <a:pt x="11417725" y="1387995"/>
                </a:cubicBezTo>
                <a:cubicBezTo>
                  <a:pt x="11403559" y="1391320"/>
                  <a:pt x="11389609" y="1395357"/>
                  <a:pt x="11375876" y="1400085"/>
                </a:cubicBezTo>
                <a:cubicBezTo>
                  <a:pt x="11321053" y="1420120"/>
                  <a:pt x="11269907" y="1448995"/>
                  <a:pt x="11224490" y="1485578"/>
                </a:cubicBezTo>
                <a:cubicBezTo>
                  <a:pt x="11132254" y="1558656"/>
                  <a:pt x="11059048" y="1653647"/>
                  <a:pt x="10995790" y="1753712"/>
                </a:cubicBezTo>
                <a:cubicBezTo>
                  <a:pt x="10964216" y="1803799"/>
                  <a:pt x="10935020" y="1855720"/>
                  <a:pt x="10907122" y="1908181"/>
                </a:cubicBezTo>
                <a:cubicBezTo>
                  <a:pt x="10879224" y="1960642"/>
                  <a:pt x="10853056" y="2014183"/>
                  <a:pt x="10829158" y="2068479"/>
                </a:cubicBezTo>
                <a:cubicBezTo>
                  <a:pt x="10780856" y="2177029"/>
                  <a:pt x="10741084" y="2289162"/>
                  <a:pt x="10710212" y="2403864"/>
                </a:cubicBezTo>
                <a:cubicBezTo>
                  <a:pt x="10678767" y="2518155"/>
                  <a:pt x="10659660" y="2635470"/>
                  <a:pt x="10653226" y="2753821"/>
                </a:cubicBezTo>
                <a:cubicBezTo>
                  <a:pt x="10646284" y="2871750"/>
                  <a:pt x="10657822" y="2990036"/>
                  <a:pt x="10687397" y="3104425"/>
                </a:cubicBezTo>
                <a:cubicBezTo>
                  <a:pt x="10717360" y="3218210"/>
                  <a:pt x="10770842" y="3324470"/>
                  <a:pt x="10844405" y="3416385"/>
                </a:cubicBezTo>
                <a:cubicBezTo>
                  <a:pt x="10849054" y="3422107"/>
                  <a:pt x="10853380" y="3428043"/>
                  <a:pt x="10858138" y="3433657"/>
                </a:cubicBezTo>
                <a:lnTo>
                  <a:pt x="10872952" y="3449848"/>
                </a:lnTo>
                <a:cubicBezTo>
                  <a:pt x="10882900" y="3460643"/>
                  <a:pt x="10892307" y="3471977"/>
                  <a:pt x="10902905" y="3482232"/>
                </a:cubicBezTo>
                <a:lnTo>
                  <a:pt x="10934696" y="3512564"/>
                </a:lnTo>
                <a:cubicBezTo>
                  <a:pt x="10945509" y="3522819"/>
                  <a:pt x="10957079" y="3531670"/>
                  <a:pt x="10968108" y="3541278"/>
                </a:cubicBezTo>
                <a:lnTo>
                  <a:pt x="10985085" y="3555310"/>
                </a:lnTo>
                <a:cubicBezTo>
                  <a:pt x="10990817" y="3559844"/>
                  <a:pt x="10996872" y="3564054"/>
                  <a:pt x="11002711" y="3568480"/>
                </a:cubicBezTo>
                <a:lnTo>
                  <a:pt x="11038359" y="3594360"/>
                </a:lnTo>
                <a:lnTo>
                  <a:pt x="11020648" y="3612946"/>
                </a:lnTo>
                <a:lnTo>
                  <a:pt x="10972785" y="3580298"/>
                </a:lnTo>
                <a:cubicBezTo>
                  <a:pt x="10938994" y="3553905"/>
                  <a:pt x="10906905" y="3525334"/>
                  <a:pt x="10876737" y="3494753"/>
                </a:cubicBezTo>
                <a:cubicBezTo>
                  <a:pt x="10816614" y="3433085"/>
                  <a:pt x="10766257" y="3362564"/>
                  <a:pt x="10727513" y="3285665"/>
                </a:cubicBezTo>
                <a:cubicBezTo>
                  <a:pt x="10688910" y="3208829"/>
                  <a:pt x="10661174" y="3127018"/>
                  <a:pt x="10645116" y="3042573"/>
                </a:cubicBezTo>
                <a:cubicBezTo>
                  <a:pt x="10629264" y="2958408"/>
                  <a:pt x="10622592" y="2872776"/>
                  <a:pt x="10625220" y="2787175"/>
                </a:cubicBezTo>
                <a:cubicBezTo>
                  <a:pt x="10629545" y="2616083"/>
                  <a:pt x="10665229" y="2447581"/>
                  <a:pt x="10717782" y="2285772"/>
                </a:cubicBezTo>
                <a:cubicBezTo>
                  <a:pt x="10771480" y="2124125"/>
                  <a:pt x="10841377" y="1968296"/>
                  <a:pt x="10926369" y="1820638"/>
                </a:cubicBezTo>
                <a:cubicBezTo>
                  <a:pt x="10968325" y="1746297"/>
                  <a:pt x="11015903" y="1675312"/>
                  <a:pt x="11068780" y="1608311"/>
                </a:cubicBezTo>
                <a:cubicBezTo>
                  <a:pt x="11121873" y="1540349"/>
                  <a:pt x="11185455" y="1481217"/>
                  <a:pt x="11257038" y="1433116"/>
                </a:cubicBezTo>
                <a:cubicBezTo>
                  <a:pt x="11329488" y="1383926"/>
                  <a:pt x="11414480" y="1356227"/>
                  <a:pt x="11502067" y="1353237"/>
                </a:cubicBezTo>
                <a:close/>
                <a:moveTo>
                  <a:pt x="5467726" y="1445"/>
                </a:moveTo>
                <a:cubicBezTo>
                  <a:pt x="5518170" y="4322"/>
                  <a:pt x="5567933" y="14354"/>
                  <a:pt x="5615545" y="31238"/>
                </a:cubicBezTo>
                <a:cubicBezTo>
                  <a:pt x="5663437" y="48760"/>
                  <a:pt x="5707782" y="74718"/>
                  <a:pt x="5746493" y="107879"/>
                </a:cubicBezTo>
                <a:cubicBezTo>
                  <a:pt x="5785054" y="141181"/>
                  <a:pt x="5818595" y="179864"/>
                  <a:pt x="5846083" y="222732"/>
                </a:cubicBezTo>
                <a:cubicBezTo>
                  <a:pt x="5901771" y="308116"/>
                  <a:pt x="5936374" y="405158"/>
                  <a:pt x="5960920" y="503388"/>
                </a:cubicBezTo>
                <a:cubicBezTo>
                  <a:pt x="5972880" y="552947"/>
                  <a:pt x="5982190" y="603103"/>
                  <a:pt x="5988819" y="653647"/>
                </a:cubicBezTo>
                <a:cubicBezTo>
                  <a:pt x="5992061" y="678906"/>
                  <a:pt x="5994442" y="704273"/>
                  <a:pt x="5997252" y="729209"/>
                </a:cubicBezTo>
                <a:cubicBezTo>
                  <a:pt x="6000064" y="754144"/>
                  <a:pt x="6003200" y="779835"/>
                  <a:pt x="6004065" y="805418"/>
                </a:cubicBezTo>
                <a:lnTo>
                  <a:pt x="6008281" y="882058"/>
                </a:lnTo>
                <a:lnTo>
                  <a:pt x="6009364" y="901165"/>
                </a:lnTo>
                <a:lnTo>
                  <a:pt x="6009364" y="920379"/>
                </a:lnTo>
                <a:lnTo>
                  <a:pt x="6009364" y="958807"/>
                </a:lnTo>
                <a:cubicBezTo>
                  <a:pt x="6009364" y="984390"/>
                  <a:pt x="6010336" y="1010081"/>
                  <a:pt x="6009364" y="1035772"/>
                </a:cubicBezTo>
                <a:lnTo>
                  <a:pt x="6006768" y="1112736"/>
                </a:lnTo>
                <a:cubicBezTo>
                  <a:pt x="6006768" y="1138427"/>
                  <a:pt x="6004390" y="1164118"/>
                  <a:pt x="6002551" y="1189809"/>
                </a:cubicBezTo>
                <a:cubicBezTo>
                  <a:pt x="6000712" y="1215500"/>
                  <a:pt x="5998767" y="1241083"/>
                  <a:pt x="5996929" y="1266773"/>
                </a:cubicBezTo>
                <a:cubicBezTo>
                  <a:pt x="5995091" y="1292464"/>
                  <a:pt x="5991630" y="1318047"/>
                  <a:pt x="5989035" y="1343738"/>
                </a:cubicBezTo>
                <a:lnTo>
                  <a:pt x="5985034" y="1382274"/>
                </a:lnTo>
                <a:lnTo>
                  <a:pt x="5979951" y="1420703"/>
                </a:lnTo>
                <a:lnTo>
                  <a:pt x="5969895" y="1497559"/>
                </a:lnTo>
                <a:lnTo>
                  <a:pt x="5958108" y="1574308"/>
                </a:lnTo>
                <a:cubicBezTo>
                  <a:pt x="5950539" y="1625582"/>
                  <a:pt x="5941132" y="1676532"/>
                  <a:pt x="5932264" y="1727698"/>
                </a:cubicBezTo>
                <a:cubicBezTo>
                  <a:pt x="5895500" y="1932037"/>
                  <a:pt x="5850950" y="2135729"/>
                  <a:pt x="5810292" y="2340824"/>
                </a:cubicBezTo>
                <a:cubicBezTo>
                  <a:pt x="5790396" y="2443479"/>
                  <a:pt x="5770715" y="2545919"/>
                  <a:pt x="5754278" y="2649870"/>
                </a:cubicBezTo>
                <a:cubicBezTo>
                  <a:pt x="5737842" y="2753821"/>
                  <a:pt x="5723353" y="2857339"/>
                  <a:pt x="5711026" y="2961614"/>
                </a:cubicBezTo>
                <a:cubicBezTo>
                  <a:pt x="5687021" y="3170304"/>
                  <a:pt x="5672888" y="3380116"/>
                  <a:pt x="5668638" y="3591040"/>
                </a:cubicBezTo>
                <a:cubicBezTo>
                  <a:pt x="5666399" y="3696319"/>
                  <a:pt x="5666399" y="3801565"/>
                  <a:pt x="5668638" y="3906778"/>
                </a:cubicBezTo>
                <a:cubicBezTo>
                  <a:pt x="5671665" y="4012025"/>
                  <a:pt x="5674801" y="4117379"/>
                  <a:pt x="5688102" y="4221546"/>
                </a:cubicBezTo>
                <a:lnTo>
                  <a:pt x="5715694" y="4367968"/>
                </a:lnTo>
                <a:lnTo>
                  <a:pt x="5680965" y="4221977"/>
                </a:lnTo>
                <a:cubicBezTo>
                  <a:pt x="5670152" y="4137672"/>
                  <a:pt x="5665718" y="4052936"/>
                  <a:pt x="5663014" y="3968199"/>
                </a:cubicBezTo>
                <a:cubicBezTo>
                  <a:pt x="5660312" y="3883462"/>
                  <a:pt x="5658581" y="3798834"/>
                  <a:pt x="5658473" y="3714097"/>
                </a:cubicBezTo>
                <a:cubicBezTo>
                  <a:pt x="5658733" y="3375043"/>
                  <a:pt x="5684036" y="3036485"/>
                  <a:pt x="5734166" y="2701144"/>
                </a:cubicBezTo>
                <a:cubicBezTo>
                  <a:pt x="5783799" y="2365759"/>
                  <a:pt x="5863060" y="2036096"/>
                  <a:pt x="5920695" y="1703194"/>
                </a:cubicBezTo>
                <a:cubicBezTo>
                  <a:pt x="5950659" y="1537067"/>
                  <a:pt x="5971874" y="1369483"/>
                  <a:pt x="5984276" y="1201143"/>
                </a:cubicBezTo>
                <a:cubicBezTo>
                  <a:pt x="5996593" y="1033121"/>
                  <a:pt x="5993155" y="864317"/>
                  <a:pt x="5974005" y="696933"/>
                </a:cubicBezTo>
                <a:cubicBezTo>
                  <a:pt x="5965322" y="613482"/>
                  <a:pt x="5949026" y="530995"/>
                  <a:pt x="5925345" y="450495"/>
                </a:cubicBezTo>
                <a:cubicBezTo>
                  <a:pt x="5913189" y="410518"/>
                  <a:pt x="5898744" y="371270"/>
                  <a:pt x="5882091" y="332943"/>
                </a:cubicBezTo>
                <a:cubicBezTo>
                  <a:pt x="5864953" y="295060"/>
                  <a:pt x="5844808" y="258603"/>
                  <a:pt x="5821862" y="223919"/>
                </a:cubicBezTo>
                <a:cubicBezTo>
                  <a:pt x="5775148" y="155806"/>
                  <a:pt x="5713729" y="97084"/>
                  <a:pt x="5638035" y="63189"/>
                </a:cubicBezTo>
                <a:cubicBezTo>
                  <a:pt x="5562344" y="29295"/>
                  <a:pt x="5479405" y="18716"/>
                  <a:pt x="5396360" y="21523"/>
                </a:cubicBezTo>
                <a:cubicBezTo>
                  <a:pt x="5354599" y="22954"/>
                  <a:pt x="5312956" y="26919"/>
                  <a:pt x="5271683" y="33397"/>
                </a:cubicBezTo>
                <a:cubicBezTo>
                  <a:pt x="5250922" y="36527"/>
                  <a:pt x="5230268" y="40521"/>
                  <a:pt x="5209723" y="44191"/>
                </a:cubicBezTo>
                <a:lnTo>
                  <a:pt x="5147871" y="56389"/>
                </a:lnTo>
                <a:lnTo>
                  <a:pt x="5086559" y="71285"/>
                </a:lnTo>
                <a:lnTo>
                  <a:pt x="5055959" y="78841"/>
                </a:lnTo>
                <a:lnTo>
                  <a:pt x="5025681" y="87585"/>
                </a:lnTo>
                <a:lnTo>
                  <a:pt x="4965126" y="105288"/>
                </a:lnTo>
                <a:cubicBezTo>
                  <a:pt x="4945123" y="111657"/>
                  <a:pt x="4925334" y="118565"/>
                  <a:pt x="4905329" y="125150"/>
                </a:cubicBezTo>
                <a:cubicBezTo>
                  <a:pt x="4746267" y="180512"/>
                  <a:pt x="4592134" y="249118"/>
                  <a:pt x="4444577" y="330245"/>
                </a:cubicBezTo>
                <a:cubicBezTo>
                  <a:pt x="4296716" y="410960"/>
                  <a:pt x="4153039" y="499083"/>
                  <a:pt x="4014100" y="594278"/>
                </a:cubicBezTo>
                <a:cubicBezTo>
                  <a:pt x="3944247" y="641414"/>
                  <a:pt x="3875257" y="689736"/>
                  <a:pt x="3807134" y="739247"/>
                </a:cubicBezTo>
                <a:lnTo>
                  <a:pt x="3604060" y="890370"/>
                </a:lnTo>
                <a:cubicBezTo>
                  <a:pt x="3535721" y="939053"/>
                  <a:pt x="3470409" y="992270"/>
                  <a:pt x="3404448" y="1044299"/>
                </a:cubicBezTo>
                <a:lnTo>
                  <a:pt x="3305075" y="1122559"/>
                </a:lnTo>
                <a:lnTo>
                  <a:pt x="3255549" y="1161635"/>
                </a:lnTo>
                <a:lnTo>
                  <a:pt x="3207106" y="1202222"/>
                </a:lnTo>
                <a:lnTo>
                  <a:pt x="3013765" y="1364140"/>
                </a:lnTo>
                <a:cubicBezTo>
                  <a:pt x="2981325" y="1390694"/>
                  <a:pt x="2950076" y="1419084"/>
                  <a:pt x="2918609" y="1447041"/>
                </a:cubicBezTo>
                <a:lnTo>
                  <a:pt x="2824425" y="1531022"/>
                </a:lnTo>
                <a:lnTo>
                  <a:pt x="2730133" y="1614895"/>
                </a:lnTo>
                <a:cubicBezTo>
                  <a:pt x="2714345" y="1628712"/>
                  <a:pt x="2699099" y="1643177"/>
                  <a:pt x="2683852" y="1658073"/>
                </a:cubicBezTo>
                <a:lnTo>
                  <a:pt x="2638004" y="1701251"/>
                </a:lnTo>
                <a:lnTo>
                  <a:pt x="2454179" y="1873963"/>
                </a:lnTo>
                <a:lnTo>
                  <a:pt x="2275759" y="2052180"/>
                </a:lnTo>
                <a:cubicBezTo>
                  <a:pt x="2246131" y="2081972"/>
                  <a:pt x="2216178" y="2111549"/>
                  <a:pt x="2186766" y="2141558"/>
                </a:cubicBezTo>
                <a:lnTo>
                  <a:pt x="2100260" y="2233203"/>
                </a:lnTo>
                <a:cubicBezTo>
                  <a:pt x="2042842" y="2294408"/>
                  <a:pt x="1984558" y="2354965"/>
                  <a:pt x="1927248" y="2416709"/>
                </a:cubicBezTo>
                <a:lnTo>
                  <a:pt x="1760832" y="2605612"/>
                </a:lnTo>
                <a:cubicBezTo>
                  <a:pt x="1704170" y="2667573"/>
                  <a:pt x="1650753" y="2732340"/>
                  <a:pt x="1596687" y="2796459"/>
                </a:cubicBezTo>
                <a:lnTo>
                  <a:pt x="1515371" y="2892853"/>
                </a:lnTo>
                <a:cubicBezTo>
                  <a:pt x="1488338" y="2925237"/>
                  <a:pt x="1461304" y="2956757"/>
                  <a:pt x="1435244" y="2990004"/>
                </a:cubicBezTo>
                <a:lnTo>
                  <a:pt x="1278560" y="3186571"/>
                </a:lnTo>
                <a:lnTo>
                  <a:pt x="1239416" y="3235794"/>
                </a:lnTo>
                <a:cubicBezTo>
                  <a:pt x="1226440" y="3252309"/>
                  <a:pt x="1214113" y="3269257"/>
                  <a:pt x="1201354" y="3285880"/>
                </a:cubicBezTo>
                <a:lnTo>
                  <a:pt x="1125661" y="3386377"/>
                </a:lnTo>
                <a:lnTo>
                  <a:pt x="1049968" y="3486873"/>
                </a:lnTo>
                <a:lnTo>
                  <a:pt x="1012230" y="3537176"/>
                </a:lnTo>
                <a:lnTo>
                  <a:pt x="975789" y="3588341"/>
                </a:lnTo>
                <a:lnTo>
                  <a:pt x="830891" y="3793329"/>
                </a:lnTo>
                <a:lnTo>
                  <a:pt x="800532" y="3836392"/>
                </a:lnTo>
                <a:lnTo>
                  <a:pt x="905992" y="3678987"/>
                </a:lnTo>
                <a:lnTo>
                  <a:pt x="909179" y="3674481"/>
                </a:lnTo>
                <a:lnTo>
                  <a:pt x="912111" y="3670330"/>
                </a:lnTo>
                <a:lnTo>
                  <a:pt x="1321273" y="3123423"/>
                </a:lnTo>
                <a:cubicBezTo>
                  <a:pt x="1224602" y="3242162"/>
                  <a:pt x="1135068" y="3366083"/>
                  <a:pt x="1042939" y="3488061"/>
                </a:cubicBezTo>
                <a:lnTo>
                  <a:pt x="1008553" y="3533937"/>
                </a:lnTo>
                <a:lnTo>
                  <a:pt x="975356" y="3580785"/>
                </a:lnTo>
                <a:lnTo>
                  <a:pt x="912111" y="3670330"/>
                </a:lnTo>
                <a:lnTo>
                  <a:pt x="909053" y="3674418"/>
                </a:lnTo>
                <a:lnTo>
                  <a:pt x="905992" y="3678987"/>
                </a:lnTo>
                <a:lnTo>
                  <a:pt x="842894" y="3768177"/>
                </a:lnTo>
                <a:lnTo>
                  <a:pt x="809805" y="3815025"/>
                </a:lnTo>
                <a:lnTo>
                  <a:pt x="793261" y="3838450"/>
                </a:lnTo>
                <a:lnTo>
                  <a:pt x="777366" y="3862413"/>
                </a:lnTo>
                <a:cubicBezTo>
                  <a:pt x="607489" y="4116839"/>
                  <a:pt x="776717" y="3862413"/>
                  <a:pt x="776392" y="3861766"/>
                </a:cubicBezTo>
                <a:lnTo>
                  <a:pt x="792288" y="3837802"/>
                </a:lnTo>
                <a:lnTo>
                  <a:pt x="809265" y="3814162"/>
                </a:lnTo>
                <a:lnTo>
                  <a:pt x="841704" y="3767746"/>
                </a:lnTo>
                <a:lnTo>
                  <a:pt x="905503" y="3677396"/>
                </a:lnTo>
                <a:cubicBezTo>
                  <a:pt x="947026" y="3618998"/>
                  <a:pt x="984980" y="3563838"/>
                  <a:pt x="1018934" y="3517638"/>
                </a:cubicBezTo>
                <a:lnTo>
                  <a:pt x="1133663" y="3364464"/>
                </a:lnTo>
                <a:lnTo>
                  <a:pt x="1133022" y="3364038"/>
                </a:lnTo>
                <a:lnTo>
                  <a:pt x="1286305" y="3160838"/>
                </a:lnTo>
                <a:lnTo>
                  <a:pt x="1412969" y="3000798"/>
                </a:lnTo>
                <a:lnTo>
                  <a:pt x="1428978" y="2980677"/>
                </a:lnTo>
                <a:lnTo>
                  <a:pt x="1737193" y="2614339"/>
                </a:lnTo>
                <a:lnTo>
                  <a:pt x="1776944" y="2569451"/>
                </a:lnTo>
                <a:lnTo>
                  <a:pt x="1866153" y="2468954"/>
                </a:lnTo>
                <a:lnTo>
                  <a:pt x="1876999" y="2456666"/>
                </a:lnTo>
                <a:lnTo>
                  <a:pt x="2277109" y="2029399"/>
                </a:lnTo>
                <a:cubicBezTo>
                  <a:pt x="2438401" y="1866081"/>
                  <a:pt x="2604097" y="1706983"/>
                  <a:pt x="2774035" y="1552287"/>
                </a:cubicBezTo>
                <a:cubicBezTo>
                  <a:pt x="2745704" y="1577978"/>
                  <a:pt x="2716724" y="1603021"/>
                  <a:pt x="2688718" y="1629144"/>
                </a:cubicBezTo>
                <a:lnTo>
                  <a:pt x="2605456" y="1708052"/>
                </a:lnTo>
                <a:lnTo>
                  <a:pt x="2438933" y="1865975"/>
                </a:lnTo>
                <a:lnTo>
                  <a:pt x="2276733" y="2028648"/>
                </a:lnTo>
                <a:lnTo>
                  <a:pt x="2195741" y="2109930"/>
                </a:lnTo>
                <a:cubicBezTo>
                  <a:pt x="2168709" y="2136916"/>
                  <a:pt x="2143189" y="2165414"/>
                  <a:pt x="2116805" y="2193155"/>
                </a:cubicBezTo>
                <a:lnTo>
                  <a:pt x="2157788" y="2149222"/>
                </a:lnTo>
                <a:lnTo>
                  <a:pt x="2179413" y="2125906"/>
                </a:lnTo>
                <a:lnTo>
                  <a:pt x="2202662" y="2102374"/>
                </a:lnTo>
                <a:lnTo>
                  <a:pt x="2304415" y="1999718"/>
                </a:lnTo>
                <a:lnTo>
                  <a:pt x="2418170" y="1885189"/>
                </a:lnTo>
                <a:cubicBezTo>
                  <a:pt x="2437742" y="1864895"/>
                  <a:pt x="2459152" y="1845465"/>
                  <a:pt x="2480347" y="1825064"/>
                </a:cubicBezTo>
                <a:lnTo>
                  <a:pt x="2545227" y="1763212"/>
                </a:lnTo>
                <a:lnTo>
                  <a:pt x="2682230" y="1633678"/>
                </a:lnTo>
                <a:cubicBezTo>
                  <a:pt x="2729700" y="1589528"/>
                  <a:pt x="2779549" y="1545811"/>
                  <a:pt x="2830263" y="1500366"/>
                </a:cubicBezTo>
                <a:lnTo>
                  <a:pt x="2906930" y="1431929"/>
                </a:lnTo>
                <a:lnTo>
                  <a:pt x="2945750" y="1397171"/>
                </a:lnTo>
                <a:lnTo>
                  <a:pt x="2965214" y="1379792"/>
                </a:lnTo>
                <a:lnTo>
                  <a:pt x="2985326" y="1362844"/>
                </a:lnTo>
                <a:lnTo>
                  <a:pt x="3148390" y="1225539"/>
                </a:lnTo>
                <a:lnTo>
                  <a:pt x="3231111" y="1156022"/>
                </a:lnTo>
                <a:cubicBezTo>
                  <a:pt x="3258901" y="1133030"/>
                  <a:pt x="3287665" y="1110901"/>
                  <a:pt x="3316104" y="1088341"/>
                </a:cubicBezTo>
                <a:lnTo>
                  <a:pt x="3487710" y="952546"/>
                </a:lnTo>
                <a:cubicBezTo>
                  <a:pt x="3515932" y="929662"/>
                  <a:pt x="3545236" y="908181"/>
                  <a:pt x="3574217" y="886592"/>
                </a:cubicBezTo>
                <a:lnTo>
                  <a:pt x="3661263" y="821825"/>
                </a:lnTo>
                <a:lnTo>
                  <a:pt x="3747770" y="757706"/>
                </a:lnTo>
                <a:cubicBezTo>
                  <a:pt x="3776532" y="736117"/>
                  <a:pt x="3804755" y="714528"/>
                  <a:pt x="3833627" y="694774"/>
                </a:cubicBezTo>
                <a:cubicBezTo>
                  <a:pt x="3948572" y="612736"/>
                  <a:pt x="4062436" y="535124"/>
                  <a:pt x="4173379" y="465176"/>
                </a:cubicBezTo>
                <a:cubicBezTo>
                  <a:pt x="4284324" y="395227"/>
                  <a:pt x="4392131" y="332943"/>
                  <a:pt x="4494318" y="279835"/>
                </a:cubicBezTo>
                <a:cubicBezTo>
                  <a:pt x="4578984" y="236657"/>
                  <a:pt x="4665383" y="195422"/>
                  <a:pt x="4754700" y="159152"/>
                </a:cubicBezTo>
                <a:cubicBezTo>
                  <a:pt x="4776326" y="149653"/>
                  <a:pt x="4799576" y="141773"/>
                  <a:pt x="4822068" y="132922"/>
                </a:cubicBezTo>
                <a:lnTo>
                  <a:pt x="4856021" y="120076"/>
                </a:lnTo>
                <a:cubicBezTo>
                  <a:pt x="4867374" y="115758"/>
                  <a:pt x="4878945" y="112196"/>
                  <a:pt x="4890408" y="108202"/>
                </a:cubicBezTo>
                <a:cubicBezTo>
                  <a:pt x="4913440" y="100538"/>
                  <a:pt x="4936364" y="92550"/>
                  <a:pt x="4959504" y="85210"/>
                </a:cubicBezTo>
                <a:lnTo>
                  <a:pt x="5029682" y="64701"/>
                </a:lnTo>
                <a:cubicBezTo>
                  <a:pt x="5053038" y="57360"/>
                  <a:pt x="5077043" y="52503"/>
                  <a:pt x="5100725" y="46458"/>
                </a:cubicBezTo>
                <a:cubicBezTo>
                  <a:pt x="5124406" y="40413"/>
                  <a:pt x="5148304" y="34476"/>
                  <a:pt x="5172526" y="30266"/>
                </a:cubicBezTo>
                <a:lnTo>
                  <a:pt x="5244974" y="16233"/>
                </a:lnTo>
                <a:cubicBezTo>
                  <a:pt x="5269304" y="12347"/>
                  <a:pt x="5293742" y="8461"/>
                  <a:pt x="5318396" y="5979"/>
                </a:cubicBezTo>
                <a:cubicBezTo>
                  <a:pt x="5367943" y="37"/>
                  <a:pt x="5417911" y="-1480"/>
                  <a:pt x="5467726" y="1445"/>
                </a:cubicBezTo>
                <a:close/>
              </a:path>
            </a:pathLst>
          </a:custGeom>
          <a:solidFill>
            <a:srgbClr val="F2F6F9"/>
          </a:solidFill>
          <a:ln w="1080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9" b="0" i="0" u="none" strike="noStrike" kern="1200" cap="none" spc="0" normalizeH="0" baseline="0" noProof="0">
              <a:ln>
                <a:noFill/>
              </a:ln>
              <a:solidFill>
                <a:srgbClr val="1E345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Rectángulo 36">
            <a:extLst>
              <a:ext uri="{FF2B5EF4-FFF2-40B4-BE49-F238E27FC236}">
                <a16:creationId xmlns:a16="http://schemas.microsoft.com/office/drawing/2014/main" id="{20416CB3-9668-A045-83A8-5C2BBC4B0A55}"/>
              </a:ext>
            </a:extLst>
          </p:cNvPr>
          <p:cNvSpPr/>
          <p:nvPr userDrawn="1"/>
        </p:nvSpPr>
        <p:spPr>
          <a:xfrm>
            <a:off x="4711128" y="707382"/>
            <a:ext cx="5165354" cy="6845375"/>
          </a:xfrm>
          <a:prstGeom prst="rect">
            <a:avLst/>
          </a:prstGeom>
          <a:solidFill>
            <a:srgbClr val="F2F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D4B792-8E25-4D48-9B53-40049612F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415" y="4373636"/>
            <a:ext cx="1921185" cy="783163"/>
          </a:xfrm>
          <a:solidFill>
            <a:schemeClr val="bg1"/>
          </a:solidFill>
        </p:spPr>
        <p:txBody>
          <a:bodyPr wrap="square" anchor="b">
            <a:spAutoFit/>
          </a:bodyPr>
          <a:lstStyle>
            <a:lvl1pPr>
              <a:lnSpc>
                <a:spcPct val="80000"/>
              </a:lnSpc>
              <a:defRPr sz="2806"/>
            </a:lvl1pPr>
          </a:lstStyle>
          <a:p>
            <a:r>
              <a:rPr lang="en-GB" dirty="0"/>
              <a:t>Click to edit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0556EB-7683-B345-BE3A-F86066C30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1929">
              <a:defRPr/>
            </a:pPr>
            <a:fld id="{72502466-665A-3D45-9E9D-4950A8844361}" type="slidenum">
              <a:rPr lang="en-GB" smtClean="0"/>
              <a:pPr defTabSz="801929">
                <a:defRPr/>
              </a:pPr>
              <a:t>‹N°›</a:t>
            </a:fld>
            <a:endParaRPr lang="en-GB" dirty="0"/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34AA8866-A286-4B4A-A303-657F63E9BCEE}"/>
              </a:ext>
            </a:extLst>
          </p:cNvPr>
          <p:cNvSpPr txBox="1">
            <a:spLocks/>
          </p:cNvSpPr>
          <p:nvPr userDrawn="1"/>
        </p:nvSpPr>
        <p:spPr>
          <a:xfrm>
            <a:off x="9342539" y="7006699"/>
            <a:ext cx="307105" cy="402483"/>
          </a:xfrm>
          <a:prstGeom prst="rect">
            <a:avLst/>
          </a:prstGeom>
        </p:spPr>
        <p:txBody>
          <a:bodyPr vert="horz" lIns="80189" tIns="40094" rIns="80189" bIns="40094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rgbClr val="313C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2" b="0" i="0" u="none" strike="noStrike" kern="1200" cap="none" spc="0" normalizeH="0" baseline="0" noProof="0" dirty="0">
                <a:ln>
                  <a:noFill/>
                </a:ln>
                <a:solidFill>
                  <a:srgbClr val="313C4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—</a:t>
            </a:r>
          </a:p>
        </p:txBody>
      </p:sp>
      <p:sp>
        <p:nvSpPr>
          <p:cNvPr id="11" name="Elipse 318">
            <a:extLst>
              <a:ext uri="{FF2B5EF4-FFF2-40B4-BE49-F238E27FC236}">
                <a16:creationId xmlns:a16="http://schemas.microsoft.com/office/drawing/2014/main" id="{0ABC1186-C1BF-A544-9A8C-EFE7715779D7}"/>
              </a:ext>
            </a:extLst>
          </p:cNvPr>
          <p:cNvSpPr/>
          <p:nvPr userDrawn="1"/>
        </p:nvSpPr>
        <p:spPr>
          <a:xfrm>
            <a:off x="9971801" y="953028"/>
            <a:ext cx="144713" cy="181902"/>
          </a:xfrm>
          <a:prstGeom prst="ellipse">
            <a:avLst/>
          </a:prstGeom>
          <a:solidFill>
            <a:srgbClr val="FFC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Elipse 317">
            <a:extLst>
              <a:ext uri="{FF2B5EF4-FFF2-40B4-BE49-F238E27FC236}">
                <a16:creationId xmlns:a16="http://schemas.microsoft.com/office/drawing/2014/main" id="{57C2AF09-1E74-084D-8052-9D9B7BB66E33}"/>
              </a:ext>
            </a:extLst>
          </p:cNvPr>
          <p:cNvSpPr>
            <a:spLocks noChangeAspect="1"/>
          </p:cNvSpPr>
          <p:nvPr userDrawn="1"/>
        </p:nvSpPr>
        <p:spPr>
          <a:xfrm>
            <a:off x="10477052" y="662955"/>
            <a:ext cx="63141" cy="79367"/>
          </a:xfrm>
          <a:prstGeom prst="ellipse">
            <a:avLst/>
          </a:prstGeom>
          <a:solidFill>
            <a:srgbClr val="FFC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Elipse 317">
            <a:extLst>
              <a:ext uri="{FF2B5EF4-FFF2-40B4-BE49-F238E27FC236}">
                <a16:creationId xmlns:a16="http://schemas.microsoft.com/office/drawing/2014/main" id="{FF84C7C2-56DB-EB42-ADD4-C9621C09AA41}"/>
              </a:ext>
            </a:extLst>
          </p:cNvPr>
          <p:cNvSpPr>
            <a:spLocks noChangeAspect="1"/>
          </p:cNvSpPr>
          <p:nvPr userDrawn="1"/>
        </p:nvSpPr>
        <p:spPr>
          <a:xfrm>
            <a:off x="9971391" y="451032"/>
            <a:ext cx="63141" cy="79367"/>
          </a:xfrm>
          <a:prstGeom prst="ellipse">
            <a:avLst/>
          </a:prstGeom>
          <a:solidFill>
            <a:srgbClr val="FFC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099D2B0-B60B-864C-9F2F-187483B308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1794" y="4661570"/>
            <a:ext cx="3217289" cy="495228"/>
          </a:xfrm>
        </p:spPr>
        <p:txBody>
          <a:bodyPr anchor="b"/>
          <a:lstStyle>
            <a:lvl1pPr marL="0" indent="0" algn="ctr">
              <a:lnSpc>
                <a:spcPct val="80000"/>
              </a:lnSpc>
              <a:buNone/>
              <a:defRPr sz="2105" i="0">
                <a:solidFill>
                  <a:srgbClr val="5C73B6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 subtitle</a:t>
            </a:r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3099F97F-B03C-A844-AF33-7766C40034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1794" y="5414344"/>
            <a:ext cx="957604" cy="416140"/>
          </a:xfrm>
        </p:spPr>
        <p:txBody>
          <a:bodyPr anchor="b">
            <a:spAutoFit/>
          </a:bodyPr>
          <a:lstStyle>
            <a:lvl1pPr marL="0" indent="0" algn="ctr">
              <a:lnSpc>
                <a:spcPct val="100000"/>
              </a:lnSpc>
              <a:buNone/>
              <a:defRPr sz="1052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4C70A6CF-87FE-D14B-B707-68CBA8D569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31794" y="6255316"/>
            <a:ext cx="957604" cy="416140"/>
          </a:xfrm>
        </p:spPr>
        <p:txBody>
          <a:bodyPr anchor="t">
            <a:spAutoFit/>
          </a:bodyPr>
          <a:lstStyle>
            <a:lvl1pPr marL="0" indent="0" algn="ctr">
              <a:lnSpc>
                <a:spcPct val="100000"/>
              </a:lnSpc>
              <a:buNone/>
              <a:defRPr sz="1052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34" name="Text Placeholder 16">
            <a:extLst>
              <a:ext uri="{FF2B5EF4-FFF2-40B4-BE49-F238E27FC236}">
                <a16:creationId xmlns:a16="http://schemas.microsoft.com/office/drawing/2014/main" id="{8E0B6D05-83E6-F44F-938C-6548706043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91480" y="5414344"/>
            <a:ext cx="957604" cy="416140"/>
          </a:xfrm>
        </p:spPr>
        <p:txBody>
          <a:bodyPr anchor="b">
            <a:spAutoFit/>
          </a:bodyPr>
          <a:lstStyle>
            <a:lvl1pPr marL="0" indent="0" algn="ctr">
              <a:lnSpc>
                <a:spcPct val="100000"/>
              </a:lnSpc>
              <a:buNone/>
              <a:defRPr sz="1052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35" name="Text Placeholder 16">
            <a:extLst>
              <a:ext uri="{FF2B5EF4-FFF2-40B4-BE49-F238E27FC236}">
                <a16:creationId xmlns:a16="http://schemas.microsoft.com/office/drawing/2014/main" id="{398B06B9-899E-2D41-9678-59D5D24FE2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91480" y="6255316"/>
            <a:ext cx="957604" cy="416140"/>
          </a:xfrm>
        </p:spPr>
        <p:txBody>
          <a:bodyPr anchor="t">
            <a:spAutoFit/>
          </a:bodyPr>
          <a:lstStyle>
            <a:lvl1pPr marL="0" indent="0" algn="ctr">
              <a:lnSpc>
                <a:spcPct val="100000"/>
              </a:lnSpc>
              <a:buNone/>
              <a:defRPr sz="1052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36" name="Text Placeholder 16">
            <a:extLst>
              <a:ext uri="{FF2B5EF4-FFF2-40B4-BE49-F238E27FC236}">
                <a16:creationId xmlns:a16="http://schemas.microsoft.com/office/drawing/2014/main" id="{8A602926-A092-4B46-A691-6752876869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61637" y="5414344"/>
            <a:ext cx="957604" cy="416140"/>
          </a:xfrm>
        </p:spPr>
        <p:txBody>
          <a:bodyPr anchor="b">
            <a:spAutoFit/>
          </a:bodyPr>
          <a:lstStyle>
            <a:lvl1pPr marL="0" indent="0" algn="ctr">
              <a:lnSpc>
                <a:spcPct val="100000"/>
              </a:lnSpc>
              <a:buNone/>
              <a:defRPr sz="1052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37" name="Text Placeholder 16">
            <a:extLst>
              <a:ext uri="{FF2B5EF4-FFF2-40B4-BE49-F238E27FC236}">
                <a16:creationId xmlns:a16="http://schemas.microsoft.com/office/drawing/2014/main" id="{933DFCFE-CD42-734C-91F7-8627959544E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61637" y="6255316"/>
            <a:ext cx="957604" cy="416140"/>
          </a:xfrm>
        </p:spPr>
        <p:txBody>
          <a:bodyPr anchor="t">
            <a:spAutoFit/>
          </a:bodyPr>
          <a:lstStyle>
            <a:lvl1pPr marL="0" indent="0" algn="ctr">
              <a:lnSpc>
                <a:spcPct val="100000"/>
              </a:lnSpc>
              <a:buNone/>
              <a:defRPr sz="1052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B651BEC7-2D09-4444-AB8A-5B87C88D38C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902678" y="714300"/>
            <a:ext cx="3333825" cy="6845375"/>
          </a:xfrm>
          <a:pattFill prst="pct10">
            <a:fgClr>
              <a:srgbClr val="A7B3BF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GB"/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E5EAD208-AE41-4D48-9CEB-DE69FC44B8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3100" y="1112002"/>
            <a:ext cx="4385117" cy="573861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3"/>
            </a:solidFill>
          </a:ln>
          <a:effectLst>
            <a:outerShdw blurRad="152400" dist="38100" dir="5400000" algn="ctr" rotWithShape="0">
              <a:schemeClr val="accent6">
                <a:lumMod val="10000"/>
                <a:alpha val="11000"/>
              </a:schemeClr>
            </a:outerShdw>
          </a:effectLst>
        </p:spPr>
        <p:txBody>
          <a:bodyPr lIns="90000" tIns="216000" rIns="648000" bIns="180000" anchor="ctr">
            <a:spAutoFit/>
          </a:bodyPr>
          <a:lstStyle>
            <a:lvl1pPr marL="0" indent="0" algn="ctr">
              <a:lnSpc>
                <a:spcPct val="80000"/>
              </a:lnSpc>
              <a:buNone/>
              <a:defRPr sz="965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insert link</a:t>
            </a:r>
          </a:p>
        </p:txBody>
      </p:sp>
    </p:spTree>
    <p:extLst>
      <p:ext uri="{BB962C8B-B14F-4D97-AF65-F5344CB8AC3E}">
        <p14:creationId xmlns:p14="http://schemas.microsoft.com/office/powerpoint/2010/main" val="10499539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2 pictures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7B4C947F-465E-F64C-9EC5-E479459CABC6}"/>
              </a:ext>
            </a:extLst>
          </p:cNvPr>
          <p:cNvSpPr/>
          <p:nvPr userDrawn="1"/>
        </p:nvSpPr>
        <p:spPr>
          <a:xfrm>
            <a:off x="3575685" y="3307369"/>
            <a:ext cx="7125169" cy="4598774"/>
          </a:xfrm>
          <a:custGeom>
            <a:avLst/>
            <a:gdLst>
              <a:gd name="connsiteX0" fmla="*/ 6171301 w 8124914"/>
              <a:gd name="connsiteY0" fmla="*/ 808 h 4171924"/>
              <a:gd name="connsiteX1" fmla="*/ 6634979 w 8124914"/>
              <a:gd name="connsiteY1" fmla="*/ 15382 h 4171924"/>
              <a:gd name="connsiteX2" fmla="*/ 7090314 w 8124914"/>
              <a:gd name="connsiteY2" fmla="*/ 86474 h 4171924"/>
              <a:gd name="connsiteX3" fmla="*/ 7201617 w 8124914"/>
              <a:gd name="connsiteY3" fmla="*/ 114022 h 4171924"/>
              <a:gd name="connsiteX4" fmla="*/ 7257003 w 8124914"/>
              <a:gd name="connsiteY4" fmla="*/ 128063 h 4171924"/>
              <a:gd name="connsiteX5" fmla="*/ 7311679 w 8124914"/>
              <a:gd name="connsiteY5" fmla="*/ 144769 h 4171924"/>
              <a:gd name="connsiteX6" fmla="*/ 7420675 w 8124914"/>
              <a:gd name="connsiteY6" fmla="*/ 178893 h 4171924"/>
              <a:gd name="connsiteX7" fmla="*/ 7527186 w 8124914"/>
              <a:gd name="connsiteY7" fmla="*/ 218349 h 4171924"/>
              <a:gd name="connsiteX8" fmla="*/ 7525410 w 8124914"/>
              <a:gd name="connsiteY8" fmla="*/ 222793 h 4171924"/>
              <a:gd name="connsiteX9" fmla="*/ 7560914 w 8124914"/>
              <a:gd name="connsiteY9" fmla="*/ 235767 h 4171924"/>
              <a:gd name="connsiteX10" fmla="*/ 7594110 w 8124914"/>
              <a:gd name="connsiteY10" fmla="*/ 249985 h 4171924"/>
              <a:gd name="connsiteX11" fmla="*/ 7657129 w 8124914"/>
              <a:gd name="connsiteY11" fmla="*/ 277711 h 4171924"/>
              <a:gd name="connsiteX12" fmla="*/ 7715888 w 8124914"/>
              <a:gd name="connsiteY12" fmla="*/ 302949 h 4171924"/>
              <a:gd name="connsiteX13" fmla="*/ 7769143 w 8124914"/>
              <a:gd name="connsiteY13" fmla="*/ 330319 h 4171924"/>
              <a:gd name="connsiteX14" fmla="*/ 7865180 w 8124914"/>
              <a:gd name="connsiteY14" fmla="*/ 379372 h 4171924"/>
              <a:gd name="connsiteX15" fmla="*/ 7945064 w 8124914"/>
              <a:gd name="connsiteY15" fmla="*/ 427359 h 4171924"/>
              <a:gd name="connsiteX16" fmla="*/ 8012343 w 8124914"/>
              <a:gd name="connsiteY16" fmla="*/ 467349 h 4171924"/>
              <a:gd name="connsiteX17" fmla="*/ 8065598 w 8124914"/>
              <a:gd name="connsiteY17" fmla="*/ 504139 h 4171924"/>
              <a:gd name="connsiteX18" fmla="*/ 8124914 w 8124914"/>
              <a:gd name="connsiteY18" fmla="*/ 543992 h 4171924"/>
              <a:gd name="connsiteX19" fmla="*/ 8124914 w 8124914"/>
              <a:gd name="connsiteY19" fmla="*/ 550028 h 4171924"/>
              <a:gd name="connsiteX20" fmla="*/ 8075983 w 8124914"/>
              <a:gd name="connsiteY20" fmla="*/ 517291 h 4171924"/>
              <a:gd name="connsiteX21" fmla="*/ 7995479 w 8124914"/>
              <a:gd name="connsiteY21" fmla="*/ 464505 h 4171924"/>
              <a:gd name="connsiteX22" fmla="*/ 7867666 w 8124914"/>
              <a:gd name="connsiteY22" fmla="*/ 391813 h 4171924"/>
              <a:gd name="connsiteX23" fmla="*/ 7851334 w 8124914"/>
              <a:gd name="connsiteY23" fmla="*/ 383282 h 4171924"/>
              <a:gd name="connsiteX24" fmla="*/ 7886838 w 8124914"/>
              <a:gd name="connsiteY24" fmla="*/ 403544 h 4171924"/>
              <a:gd name="connsiteX25" fmla="*/ 7848401 w 8124914"/>
              <a:gd name="connsiteY25" fmla="*/ 384333 h 4171924"/>
              <a:gd name="connsiteX26" fmla="*/ 7846897 w 8124914"/>
              <a:gd name="connsiteY26" fmla="*/ 383460 h 4171924"/>
              <a:gd name="connsiteX27" fmla="*/ 7772693 w 8124914"/>
              <a:gd name="connsiteY27" fmla="*/ 345782 h 4171924"/>
              <a:gd name="connsiteX28" fmla="*/ 7733640 w 8124914"/>
              <a:gd name="connsiteY28" fmla="*/ 326054 h 4171924"/>
              <a:gd name="connsiteX29" fmla="*/ 7697523 w 8124914"/>
              <a:gd name="connsiteY29" fmla="*/ 308926 h 4171924"/>
              <a:gd name="connsiteX30" fmla="*/ 7664741 w 8124914"/>
              <a:gd name="connsiteY30" fmla="*/ 292542 h 4171924"/>
              <a:gd name="connsiteX31" fmla="*/ 7614150 w 8124914"/>
              <a:gd name="connsiteY31" fmla="*/ 272457 h 4171924"/>
              <a:gd name="connsiteX32" fmla="*/ 7608666 w 8124914"/>
              <a:gd name="connsiteY32" fmla="*/ 270069 h 4171924"/>
              <a:gd name="connsiteX33" fmla="*/ 7565707 w 8124914"/>
              <a:gd name="connsiteY33" fmla="*/ 252296 h 4171924"/>
              <a:gd name="connsiteX34" fmla="*/ 7521683 w 8124914"/>
              <a:gd name="connsiteY34" fmla="*/ 235589 h 4171924"/>
              <a:gd name="connsiteX35" fmla="*/ 7516285 w 8124914"/>
              <a:gd name="connsiteY35" fmla="*/ 233604 h 4171924"/>
              <a:gd name="connsiteX36" fmla="*/ 7433989 w 8124914"/>
              <a:gd name="connsiteY36" fmla="*/ 200932 h 4171924"/>
              <a:gd name="connsiteX37" fmla="*/ 7373810 w 8124914"/>
              <a:gd name="connsiteY37" fmla="*/ 181026 h 4171924"/>
              <a:gd name="connsiteX38" fmla="*/ 7314342 w 8124914"/>
              <a:gd name="connsiteY38" fmla="*/ 163253 h 4171924"/>
              <a:gd name="connsiteX39" fmla="*/ 7255938 w 8124914"/>
              <a:gd name="connsiteY39" fmla="*/ 145480 h 4171924"/>
              <a:gd name="connsiteX40" fmla="*/ 7198422 w 8124914"/>
              <a:gd name="connsiteY40" fmla="*/ 131084 h 4171924"/>
              <a:gd name="connsiteX41" fmla="*/ 7089603 w 8124914"/>
              <a:gd name="connsiteY41" fmla="*/ 104069 h 4171924"/>
              <a:gd name="connsiteX42" fmla="*/ 6990193 w 8124914"/>
              <a:gd name="connsiteY42" fmla="*/ 82564 h 4171924"/>
              <a:gd name="connsiteX43" fmla="*/ 6945636 w 8124914"/>
              <a:gd name="connsiteY43" fmla="*/ 73678 h 4171924"/>
              <a:gd name="connsiteX44" fmla="*/ 6904807 w 8124914"/>
              <a:gd name="connsiteY44" fmla="*/ 67279 h 4171924"/>
              <a:gd name="connsiteX45" fmla="*/ 6835930 w 8124914"/>
              <a:gd name="connsiteY45" fmla="*/ 56793 h 4171924"/>
              <a:gd name="connsiteX46" fmla="*/ 6786935 w 8124914"/>
              <a:gd name="connsiteY46" fmla="*/ 49506 h 4171924"/>
              <a:gd name="connsiteX47" fmla="*/ 6761372 w 8124914"/>
              <a:gd name="connsiteY47" fmla="*/ 46840 h 4171924"/>
              <a:gd name="connsiteX48" fmla="*/ 6788709 w 8124914"/>
              <a:gd name="connsiteY48" fmla="*/ 50395 h 4171924"/>
              <a:gd name="connsiteX49" fmla="*/ 6941553 w 8124914"/>
              <a:gd name="connsiteY49" fmla="*/ 74566 h 4171924"/>
              <a:gd name="connsiteX50" fmla="*/ 7040786 w 8124914"/>
              <a:gd name="connsiteY50" fmla="*/ 94827 h 4171924"/>
              <a:gd name="connsiteX51" fmla="*/ 7106823 w 8124914"/>
              <a:gd name="connsiteY51" fmla="*/ 108690 h 4171924"/>
              <a:gd name="connsiteX52" fmla="*/ 7180670 w 8124914"/>
              <a:gd name="connsiteY52" fmla="*/ 127530 h 4171924"/>
              <a:gd name="connsiteX53" fmla="*/ 7261263 w 8124914"/>
              <a:gd name="connsiteY53" fmla="*/ 148324 h 4171924"/>
              <a:gd name="connsiteX54" fmla="*/ 7345939 w 8124914"/>
              <a:gd name="connsiteY54" fmla="*/ 174628 h 4171924"/>
              <a:gd name="connsiteX55" fmla="*/ 7433545 w 8124914"/>
              <a:gd name="connsiteY55" fmla="*/ 203176 h 4171924"/>
              <a:gd name="connsiteX56" fmla="*/ 7516285 w 8124914"/>
              <a:gd name="connsiteY56" fmla="*/ 233604 h 4171924"/>
              <a:gd name="connsiteX57" fmla="*/ 7614150 w 8124914"/>
              <a:gd name="connsiteY57" fmla="*/ 272457 h 4171924"/>
              <a:gd name="connsiteX58" fmla="*/ 7693165 w 8124914"/>
              <a:gd name="connsiteY58" fmla="*/ 306859 h 4171924"/>
              <a:gd name="connsiteX59" fmla="*/ 7697523 w 8124914"/>
              <a:gd name="connsiteY59" fmla="*/ 308926 h 4171924"/>
              <a:gd name="connsiteX60" fmla="*/ 7848401 w 8124914"/>
              <a:gd name="connsiteY60" fmla="*/ 384333 h 4171924"/>
              <a:gd name="connsiteX61" fmla="*/ 7971181 w 8124914"/>
              <a:gd name="connsiteY61" fmla="*/ 455641 h 4171924"/>
              <a:gd name="connsiteX62" fmla="*/ 8056190 w 8124914"/>
              <a:gd name="connsiteY62" fmla="*/ 510359 h 4171924"/>
              <a:gd name="connsiteX63" fmla="*/ 8052284 w 8124914"/>
              <a:gd name="connsiteY63" fmla="*/ 516402 h 4171924"/>
              <a:gd name="connsiteX64" fmla="*/ 8124914 w 8124914"/>
              <a:gd name="connsiteY64" fmla="*/ 568031 h 4171924"/>
              <a:gd name="connsiteX65" fmla="*/ 8124914 w 8124914"/>
              <a:gd name="connsiteY65" fmla="*/ 580956 h 4171924"/>
              <a:gd name="connsiteX66" fmla="*/ 8046928 w 8124914"/>
              <a:gd name="connsiteY66" fmla="*/ 526596 h 4171924"/>
              <a:gd name="connsiteX67" fmla="*/ 7611507 w 8124914"/>
              <a:gd name="connsiteY67" fmla="*/ 293529 h 4171924"/>
              <a:gd name="connsiteX68" fmla="*/ 6980252 w 8124914"/>
              <a:gd name="connsiteY68" fmla="*/ 103181 h 4171924"/>
              <a:gd name="connsiteX69" fmla="*/ 6322370 w 8124914"/>
              <a:gd name="connsiteY69" fmla="*/ 39020 h 4171924"/>
              <a:gd name="connsiteX70" fmla="*/ 5660759 w 8124914"/>
              <a:gd name="connsiteY70" fmla="*/ 80076 h 4171924"/>
              <a:gd name="connsiteX71" fmla="*/ 5332883 w 8124914"/>
              <a:gd name="connsiteY71" fmla="*/ 133395 h 4171924"/>
              <a:gd name="connsiteX72" fmla="*/ 5008379 w 8124914"/>
              <a:gd name="connsiteY72" fmla="*/ 204487 h 4171924"/>
              <a:gd name="connsiteX73" fmla="*/ 4687781 w 8124914"/>
              <a:gd name="connsiteY73" fmla="*/ 293351 h 4171924"/>
              <a:gd name="connsiteX74" fmla="*/ 4371977 w 8124914"/>
              <a:gd name="connsiteY74" fmla="*/ 397679 h 4171924"/>
              <a:gd name="connsiteX75" fmla="*/ 4062029 w 8124914"/>
              <a:gd name="connsiteY75" fmla="*/ 516224 h 4171924"/>
              <a:gd name="connsiteX76" fmla="*/ 3908653 w 8124914"/>
              <a:gd name="connsiteY76" fmla="*/ 580918 h 4171924"/>
              <a:gd name="connsiteX77" fmla="*/ 3758118 w 8124914"/>
              <a:gd name="connsiteY77" fmla="*/ 652010 h 4171924"/>
              <a:gd name="connsiteX78" fmla="*/ 3609713 w 8124914"/>
              <a:gd name="connsiteY78" fmla="*/ 727189 h 4171924"/>
              <a:gd name="connsiteX79" fmla="*/ 3536220 w 8124914"/>
              <a:gd name="connsiteY79" fmla="*/ 765934 h 4171924"/>
              <a:gd name="connsiteX80" fmla="*/ 3499296 w 8124914"/>
              <a:gd name="connsiteY80" fmla="*/ 785307 h 4171924"/>
              <a:gd name="connsiteX81" fmla="*/ 3463793 w 8124914"/>
              <a:gd name="connsiteY81" fmla="*/ 806101 h 4171924"/>
              <a:gd name="connsiteX82" fmla="*/ 3320181 w 8124914"/>
              <a:gd name="connsiteY82" fmla="*/ 890167 h 4171924"/>
              <a:gd name="connsiteX83" fmla="*/ 3249173 w 8124914"/>
              <a:gd name="connsiteY83" fmla="*/ 934422 h 4171924"/>
              <a:gd name="connsiteX84" fmla="*/ 3179231 w 8124914"/>
              <a:gd name="connsiteY84" fmla="*/ 979565 h 4171924"/>
              <a:gd name="connsiteX85" fmla="*/ 3109466 w 8124914"/>
              <a:gd name="connsiteY85" fmla="*/ 1024709 h 4171924"/>
              <a:gd name="connsiteX86" fmla="*/ 3041300 w 8124914"/>
              <a:gd name="connsiteY86" fmla="*/ 1072696 h 4171924"/>
              <a:gd name="connsiteX87" fmla="*/ 2905853 w 8124914"/>
              <a:gd name="connsiteY87" fmla="*/ 1169380 h 4171924"/>
              <a:gd name="connsiteX88" fmla="*/ 2773957 w 8124914"/>
              <a:gd name="connsiteY88" fmla="*/ 1271220 h 4171924"/>
              <a:gd name="connsiteX89" fmla="*/ 2741116 w 8124914"/>
              <a:gd name="connsiteY89" fmla="*/ 1296635 h 4171924"/>
              <a:gd name="connsiteX90" fmla="*/ 2708986 w 8124914"/>
              <a:gd name="connsiteY90" fmla="*/ 1323294 h 4171924"/>
              <a:gd name="connsiteX91" fmla="*/ 2645079 w 8124914"/>
              <a:gd name="connsiteY91" fmla="*/ 1376613 h 4171924"/>
              <a:gd name="connsiteX92" fmla="*/ 2394246 w 8124914"/>
              <a:gd name="connsiteY92" fmla="*/ 1596109 h 4171924"/>
              <a:gd name="connsiteX93" fmla="*/ 2154419 w 8124914"/>
              <a:gd name="connsiteY93" fmla="*/ 1827158 h 4171924"/>
              <a:gd name="connsiteX94" fmla="*/ 1921871 w 8124914"/>
              <a:gd name="connsiteY94" fmla="*/ 2066737 h 4171924"/>
              <a:gd name="connsiteX95" fmla="*/ 1808435 w 8124914"/>
              <a:gd name="connsiteY95" fmla="*/ 2189371 h 4171924"/>
              <a:gd name="connsiteX96" fmla="*/ 1696067 w 8124914"/>
              <a:gd name="connsiteY96" fmla="*/ 2313781 h 4171924"/>
              <a:gd name="connsiteX97" fmla="*/ 1255112 w 8124914"/>
              <a:gd name="connsiteY97" fmla="*/ 2816223 h 4171924"/>
              <a:gd name="connsiteX98" fmla="*/ 373733 w 8124914"/>
              <a:gd name="connsiteY98" fmla="*/ 3823416 h 4171924"/>
              <a:gd name="connsiteX99" fmla="*/ 48661 w 8124914"/>
              <a:gd name="connsiteY99" fmla="*/ 4171924 h 4171924"/>
              <a:gd name="connsiteX100" fmla="*/ 0 w 8124914"/>
              <a:gd name="connsiteY100" fmla="*/ 4171924 h 4171924"/>
              <a:gd name="connsiteX101" fmla="*/ 50295 w 8124914"/>
              <a:gd name="connsiteY101" fmla="*/ 4118625 h 4171924"/>
              <a:gd name="connsiteX102" fmla="*/ 324383 w 8124914"/>
              <a:gd name="connsiteY102" fmla="*/ 3822705 h 4171924"/>
              <a:gd name="connsiteX103" fmla="*/ 589063 w 8124914"/>
              <a:gd name="connsiteY103" fmla="*/ 3526430 h 4171924"/>
              <a:gd name="connsiteX104" fmla="*/ 1095167 w 8124914"/>
              <a:gd name="connsiteY104" fmla="*/ 2943833 h 4171924"/>
              <a:gd name="connsiteX105" fmla="*/ 1696067 w 8124914"/>
              <a:gd name="connsiteY105" fmla="*/ 2255841 h 4171924"/>
              <a:gd name="connsiteX106" fmla="*/ 2343476 w 8124914"/>
              <a:gd name="connsiteY106" fmla="*/ 1590422 h 4171924"/>
              <a:gd name="connsiteX107" fmla="*/ 3073963 w 8124914"/>
              <a:gd name="connsiteY107" fmla="*/ 1001248 h 4171924"/>
              <a:gd name="connsiteX108" fmla="*/ 3898357 w 8124914"/>
              <a:gd name="connsiteY108" fmla="*/ 542706 h 4171924"/>
              <a:gd name="connsiteX109" fmla="*/ 4785948 w 8124914"/>
              <a:gd name="connsiteY109" fmla="*/ 222793 h 4171924"/>
              <a:gd name="connsiteX110" fmla="*/ 5706026 w 8124914"/>
              <a:gd name="connsiteY110" fmla="*/ 36354 h 4171924"/>
              <a:gd name="connsiteX111" fmla="*/ 6171301 w 8124914"/>
              <a:gd name="connsiteY111" fmla="*/ 808 h 4171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8124914" h="4171924">
                <a:moveTo>
                  <a:pt x="6171301" y="808"/>
                </a:moveTo>
                <a:cubicBezTo>
                  <a:pt x="6326008" y="-2083"/>
                  <a:pt x="6480769" y="2781"/>
                  <a:pt x="6634979" y="15382"/>
                </a:cubicBezTo>
                <a:cubicBezTo>
                  <a:pt x="6788017" y="30082"/>
                  <a:pt x="6940061" y="53821"/>
                  <a:pt x="7090314" y="86474"/>
                </a:cubicBezTo>
                <a:cubicBezTo>
                  <a:pt x="7127592" y="94650"/>
                  <a:pt x="7164516" y="104247"/>
                  <a:pt x="7201617" y="114022"/>
                </a:cubicBezTo>
                <a:lnTo>
                  <a:pt x="7257003" y="128063"/>
                </a:lnTo>
                <a:lnTo>
                  <a:pt x="7311679" y="144769"/>
                </a:lnTo>
                <a:cubicBezTo>
                  <a:pt x="7347182" y="156322"/>
                  <a:pt x="7384638" y="166808"/>
                  <a:pt x="7420675" y="178893"/>
                </a:cubicBezTo>
                <a:lnTo>
                  <a:pt x="7527186" y="218349"/>
                </a:lnTo>
                <a:cubicBezTo>
                  <a:pt x="7527186" y="219771"/>
                  <a:pt x="7336176" y="152234"/>
                  <a:pt x="7525410" y="222793"/>
                </a:cubicBezTo>
                <a:lnTo>
                  <a:pt x="7560914" y="235767"/>
                </a:lnTo>
                <a:cubicBezTo>
                  <a:pt x="7572275" y="240210"/>
                  <a:pt x="7583281" y="245364"/>
                  <a:pt x="7594110" y="249985"/>
                </a:cubicBezTo>
                <a:lnTo>
                  <a:pt x="7657129" y="277711"/>
                </a:lnTo>
                <a:lnTo>
                  <a:pt x="7715888" y="302949"/>
                </a:lnTo>
                <a:lnTo>
                  <a:pt x="7769143" y="330319"/>
                </a:lnTo>
                <a:lnTo>
                  <a:pt x="7865180" y="379372"/>
                </a:lnTo>
                <a:lnTo>
                  <a:pt x="7945064" y="427359"/>
                </a:lnTo>
                <a:lnTo>
                  <a:pt x="8012343" y="467349"/>
                </a:lnTo>
                <a:lnTo>
                  <a:pt x="8065598" y="504139"/>
                </a:lnTo>
                <a:lnTo>
                  <a:pt x="8124914" y="543992"/>
                </a:lnTo>
                <a:lnTo>
                  <a:pt x="8124914" y="550028"/>
                </a:lnTo>
                <a:lnTo>
                  <a:pt x="8075983" y="517291"/>
                </a:lnTo>
                <a:cubicBezTo>
                  <a:pt x="8049533" y="499563"/>
                  <a:pt x="8022018" y="481301"/>
                  <a:pt x="7995479" y="464505"/>
                </a:cubicBezTo>
                <a:lnTo>
                  <a:pt x="7867666" y="391813"/>
                </a:lnTo>
                <a:cubicBezTo>
                  <a:pt x="7862482" y="388485"/>
                  <a:pt x="7857014" y="385629"/>
                  <a:pt x="7851334" y="383282"/>
                </a:cubicBezTo>
                <a:cubicBezTo>
                  <a:pt x="7853819" y="384349"/>
                  <a:pt x="7864825" y="390392"/>
                  <a:pt x="7886838" y="403544"/>
                </a:cubicBezTo>
                <a:lnTo>
                  <a:pt x="7848401" y="384333"/>
                </a:lnTo>
                <a:lnTo>
                  <a:pt x="7846897" y="383460"/>
                </a:lnTo>
                <a:lnTo>
                  <a:pt x="7772693" y="345782"/>
                </a:lnTo>
                <a:lnTo>
                  <a:pt x="7733640" y="326054"/>
                </a:lnTo>
                <a:lnTo>
                  <a:pt x="7697523" y="308926"/>
                </a:lnTo>
                <a:lnTo>
                  <a:pt x="7664741" y="292542"/>
                </a:lnTo>
                <a:lnTo>
                  <a:pt x="7614150" y="272457"/>
                </a:lnTo>
                <a:lnTo>
                  <a:pt x="7608666" y="270069"/>
                </a:lnTo>
                <a:lnTo>
                  <a:pt x="7565707" y="252296"/>
                </a:lnTo>
                <a:cubicBezTo>
                  <a:pt x="7551150" y="246253"/>
                  <a:pt x="7536240" y="241277"/>
                  <a:pt x="7521683" y="235589"/>
                </a:cubicBezTo>
                <a:lnTo>
                  <a:pt x="7516285" y="233604"/>
                </a:lnTo>
                <a:lnTo>
                  <a:pt x="7433989" y="200932"/>
                </a:lnTo>
                <a:cubicBezTo>
                  <a:pt x="7414107" y="193290"/>
                  <a:pt x="7393870" y="187069"/>
                  <a:pt x="7373810" y="181026"/>
                </a:cubicBezTo>
                <a:lnTo>
                  <a:pt x="7314342" y="163253"/>
                </a:lnTo>
                <a:lnTo>
                  <a:pt x="7255938" y="145480"/>
                </a:lnTo>
                <a:lnTo>
                  <a:pt x="7198422" y="131084"/>
                </a:lnTo>
                <a:cubicBezTo>
                  <a:pt x="7160610" y="121665"/>
                  <a:pt x="7124397" y="111889"/>
                  <a:pt x="7089603" y="104069"/>
                </a:cubicBezTo>
                <a:lnTo>
                  <a:pt x="6990193" y="82564"/>
                </a:lnTo>
                <a:lnTo>
                  <a:pt x="6945636" y="73678"/>
                </a:lnTo>
                <a:lnTo>
                  <a:pt x="6904807" y="67279"/>
                </a:lnTo>
                <a:lnTo>
                  <a:pt x="6835930" y="56793"/>
                </a:lnTo>
                <a:lnTo>
                  <a:pt x="6786935" y="49506"/>
                </a:lnTo>
                <a:lnTo>
                  <a:pt x="6761372" y="46840"/>
                </a:lnTo>
                <a:cubicBezTo>
                  <a:pt x="6751963" y="46840"/>
                  <a:pt x="6759774" y="46840"/>
                  <a:pt x="6788709" y="50395"/>
                </a:cubicBezTo>
                <a:lnTo>
                  <a:pt x="6941553" y="74566"/>
                </a:lnTo>
                <a:lnTo>
                  <a:pt x="7040786" y="94827"/>
                </a:lnTo>
                <a:cubicBezTo>
                  <a:pt x="7061201" y="99271"/>
                  <a:pt x="7083390" y="103181"/>
                  <a:pt x="7106823" y="108690"/>
                </a:cubicBezTo>
                <a:lnTo>
                  <a:pt x="7180670" y="127530"/>
                </a:lnTo>
                <a:cubicBezTo>
                  <a:pt x="7206588" y="134283"/>
                  <a:pt x="7233925" y="140682"/>
                  <a:pt x="7261263" y="148324"/>
                </a:cubicBezTo>
                <a:lnTo>
                  <a:pt x="7345939" y="174628"/>
                </a:lnTo>
                <a:cubicBezTo>
                  <a:pt x="7375053" y="182804"/>
                  <a:pt x="7404255" y="192668"/>
                  <a:pt x="7433545" y="203176"/>
                </a:cubicBezTo>
                <a:lnTo>
                  <a:pt x="7516285" y="233604"/>
                </a:lnTo>
                <a:lnTo>
                  <a:pt x="7614150" y="272457"/>
                </a:lnTo>
                <a:lnTo>
                  <a:pt x="7693165" y="306859"/>
                </a:lnTo>
                <a:lnTo>
                  <a:pt x="7697523" y="308926"/>
                </a:lnTo>
                <a:lnTo>
                  <a:pt x="7848401" y="384333"/>
                </a:lnTo>
                <a:lnTo>
                  <a:pt x="7971181" y="455641"/>
                </a:lnTo>
                <a:cubicBezTo>
                  <a:pt x="8006839" y="476946"/>
                  <a:pt x="8035952" y="495341"/>
                  <a:pt x="8056190" y="510359"/>
                </a:cubicBezTo>
                <a:cubicBezTo>
                  <a:pt x="8221815" y="624284"/>
                  <a:pt x="7887015" y="403721"/>
                  <a:pt x="8052284" y="516402"/>
                </a:cubicBezTo>
                <a:lnTo>
                  <a:pt x="8124914" y="568031"/>
                </a:lnTo>
                <a:lnTo>
                  <a:pt x="8124914" y="580956"/>
                </a:lnTo>
                <a:lnTo>
                  <a:pt x="8046928" y="526596"/>
                </a:lnTo>
                <a:cubicBezTo>
                  <a:pt x="7908982" y="436335"/>
                  <a:pt x="7763285" y="358329"/>
                  <a:pt x="7611507" y="293529"/>
                </a:cubicBezTo>
                <a:cubicBezTo>
                  <a:pt x="7408515" y="207606"/>
                  <a:pt x="7196878" y="143789"/>
                  <a:pt x="6980252" y="103181"/>
                </a:cubicBezTo>
                <a:cubicBezTo>
                  <a:pt x="6763254" y="62517"/>
                  <a:pt x="6543114" y="41047"/>
                  <a:pt x="6322370" y="39020"/>
                </a:cubicBezTo>
                <a:cubicBezTo>
                  <a:pt x="6101146" y="37494"/>
                  <a:pt x="5880101" y="51211"/>
                  <a:pt x="5660759" y="80076"/>
                </a:cubicBezTo>
                <a:cubicBezTo>
                  <a:pt x="5550875" y="93761"/>
                  <a:pt x="5441701" y="112423"/>
                  <a:pt x="5332883" y="133395"/>
                </a:cubicBezTo>
                <a:cubicBezTo>
                  <a:pt x="5224064" y="154367"/>
                  <a:pt x="5115778" y="177649"/>
                  <a:pt x="5008379" y="204487"/>
                </a:cubicBezTo>
                <a:cubicBezTo>
                  <a:pt x="4900981" y="231324"/>
                  <a:pt x="4793937" y="260471"/>
                  <a:pt x="4687781" y="293351"/>
                </a:cubicBezTo>
                <a:cubicBezTo>
                  <a:pt x="4581626" y="326231"/>
                  <a:pt x="4476358" y="360178"/>
                  <a:pt x="4371977" y="397679"/>
                </a:cubicBezTo>
                <a:cubicBezTo>
                  <a:pt x="4267596" y="435180"/>
                  <a:pt x="4163925" y="473569"/>
                  <a:pt x="4062029" y="516224"/>
                </a:cubicBezTo>
                <a:cubicBezTo>
                  <a:pt x="4010904" y="537907"/>
                  <a:pt x="3959069" y="557991"/>
                  <a:pt x="3908653" y="580918"/>
                </a:cubicBezTo>
                <a:lnTo>
                  <a:pt x="3758118" y="652010"/>
                </a:lnTo>
                <a:cubicBezTo>
                  <a:pt x="3707525" y="674581"/>
                  <a:pt x="3658885" y="701596"/>
                  <a:pt x="3609713" y="727189"/>
                </a:cubicBezTo>
                <a:lnTo>
                  <a:pt x="3536220" y="765934"/>
                </a:lnTo>
                <a:lnTo>
                  <a:pt x="3499296" y="785307"/>
                </a:lnTo>
                <a:cubicBezTo>
                  <a:pt x="3487225" y="792061"/>
                  <a:pt x="3475332" y="799170"/>
                  <a:pt x="3463793" y="806101"/>
                </a:cubicBezTo>
                <a:lnTo>
                  <a:pt x="3320181" y="890167"/>
                </a:lnTo>
                <a:cubicBezTo>
                  <a:pt x="3296038" y="903852"/>
                  <a:pt x="3272961" y="919315"/>
                  <a:pt x="3249173" y="934422"/>
                </a:cubicBezTo>
                <a:lnTo>
                  <a:pt x="3179231" y="979565"/>
                </a:lnTo>
                <a:lnTo>
                  <a:pt x="3109466" y="1024709"/>
                </a:lnTo>
                <a:cubicBezTo>
                  <a:pt x="3086389" y="1040171"/>
                  <a:pt x="3064022" y="1056700"/>
                  <a:pt x="3041300" y="1072696"/>
                </a:cubicBezTo>
                <a:cubicBezTo>
                  <a:pt x="2996210" y="1105042"/>
                  <a:pt x="2950411" y="1136323"/>
                  <a:pt x="2905853" y="1169380"/>
                </a:cubicBezTo>
                <a:lnTo>
                  <a:pt x="2773957" y="1271220"/>
                </a:lnTo>
                <a:lnTo>
                  <a:pt x="2741116" y="1296635"/>
                </a:lnTo>
                <a:lnTo>
                  <a:pt x="2708986" y="1323294"/>
                </a:lnTo>
                <a:lnTo>
                  <a:pt x="2645079" y="1376613"/>
                </a:lnTo>
                <a:cubicBezTo>
                  <a:pt x="2558628" y="1446461"/>
                  <a:pt x="2477324" y="1522351"/>
                  <a:pt x="2394246" y="1596109"/>
                </a:cubicBezTo>
                <a:cubicBezTo>
                  <a:pt x="2313830" y="1672888"/>
                  <a:pt x="2232171" y="1748246"/>
                  <a:pt x="2154419" y="1827158"/>
                </a:cubicBezTo>
                <a:cubicBezTo>
                  <a:pt x="2076666" y="1906070"/>
                  <a:pt x="1998913" y="1987114"/>
                  <a:pt x="1921871" y="2066737"/>
                </a:cubicBezTo>
                <a:cubicBezTo>
                  <a:pt x="1883703" y="2107259"/>
                  <a:pt x="1846248" y="2148493"/>
                  <a:pt x="1808435" y="2189371"/>
                </a:cubicBezTo>
                <a:cubicBezTo>
                  <a:pt x="1770625" y="2230248"/>
                  <a:pt x="1733169" y="2271304"/>
                  <a:pt x="1696067" y="2313781"/>
                </a:cubicBezTo>
                <a:cubicBezTo>
                  <a:pt x="1546774" y="2478892"/>
                  <a:pt x="1401208" y="2647913"/>
                  <a:pt x="1255112" y="2816223"/>
                </a:cubicBezTo>
                <a:cubicBezTo>
                  <a:pt x="963804" y="3153909"/>
                  <a:pt x="673385" y="3492662"/>
                  <a:pt x="373733" y="3823416"/>
                </a:cubicBezTo>
                <a:lnTo>
                  <a:pt x="48661" y="4171924"/>
                </a:lnTo>
                <a:lnTo>
                  <a:pt x="0" y="4171924"/>
                </a:lnTo>
                <a:lnTo>
                  <a:pt x="50295" y="4118625"/>
                </a:lnTo>
                <a:cubicBezTo>
                  <a:pt x="143848" y="4020874"/>
                  <a:pt x="233671" y="3920635"/>
                  <a:pt x="324383" y="3822705"/>
                </a:cubicBezTo>
                <a:cubicBezTo>
                  <a:pt x="415096" y="3724776"/>
                  <a:pt x="501902" y="3625248"/>
                  <a:pt x="589063" y="3526430"/>
                </a:cubicBezTo>
                <a:cubicBezTo>
                  <a:pt x="763208" y="3329861"/>
                  <a:pt x="931141" y="3134181"/>
                  <a:pt x="1095167" y="2943833"/>
                </a:cubicBezTo>
                <a:cubicBezTo>
                  <a:pt x="1291680" y="2715272"/>
                  <a:pt x="1490146" y="2483869"/>
                  <a:pt x="1696067" y="2255841"/>
                </a:cubicBezTo>
                <a:cubicBezTo>
                  <a:pt x="1901988" y="2027814"/>
                  <a:pt x="2115542" y="1802986"/>
                  <a:pt x="2343476" y="1590422"/>
                </a:cubicBezTo>
                <a:cubicBezTo>
                  <a:pt x="2571604" y="1375671"/>
                  <a:pt x="2815816" y="1178706"/>
                  <a:pt x="3073963" y="1001248"/>
                </a:cubicBezTo>
                <a:cubicBezTo>
                  <a:pt x="3334329" y="823734"/>
                  <a:pt x="3610263" y="670257"/>
                  <a:pt x="3898357" y="542706"/>
                </a:cubicBezTo>
                <a:cubicBezTo>
                  <a:pt x="4186612" y="415999"/>
                  <a:pt x="4483174" y="309112"/>
                  <a:pt x="4785948" y="222793"/>
                </a:cubicBezTo>
                <a:cubicBezTo>
                  <a:pt x="5087286" y="136586"/>
                  <a:pt x="5394926" y="74247"/>
                  <a:pt x="5706026" y="36354"/>
                </a:cubicBezTo>
                <a:cubicBezTo>
                  <a:pt x="5861053" y="17633"/>
                  <a:pt x="6016151" y="5785"/>
                  <a:pt x="6171301" y="808"/>
                </a:cubicBezTo>
                <a:close/>
              </a:path>
            </a:pathLst>
          </a:custGeom>
          <a:solidFill>
            <a:srgbClr val="F2F6F9"/>
          </a:solidFill>
          <a:ln w="1774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9" b="0" i="0" u="none" strike="noStrike" kern="1200" cap="none" spc="0" normalizeH="0" baseline="0" noProof="0">
              <a:ln>
                <a:noFill/>
              </a:ln>
              <a:solidFill>
                <a:srgbClr val="1E345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ángulo 311">
            <a:extLst>
              <a:ext uri="{FF2B5EF4-FFF2-40B4-BE49-F238E27FC236}">
                <a16:creationId xmlns:a16="http://schemas.microsoft.com/office/drawing/2014/main" id="{4CCD1241-5430-F44A-8D05-3DA1320818E3}"/>
              </a:ext>
            </a:extLst>
          </p:cNvPr>
          <p:cNvSpPr/>
          <p:nvPr userDrawn="1"/>
        </p:nvSpPr>
        <p:spPr>
          <a:xfrm>
            <a:off x="2976701" y="0"/>
            <a:ext cx="4182780" cy="7568199"/>
          </a:xfrm>
          <a:prstGeom prst="rect">
            <a:avLst/>
          </a:prstGeom>
          <a:solidFill>
            <a:srgbClr val="F2F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3B25A0A-07AF-D549-8E83-3F6914BC4670}"/>
              </a:ext>
            </a:extLst>
          </p:cNvPr>
          <p:cNvGrpSpPr/>
          <p:nvPr userDrawn="1"/>
        </p:nvGrpSpPr>
        <p:grpSpPr>
          <a:xfrm>
            <a:off x="744430" y="4747264"/>
            <a:ext cx="371811" cy="370940"/>
            <a:chOff x="778647" y="2313656"/>
            <a:chExt cx="423980" cy="336510"/>
          </a:xfrm>
        </p:grpSpPr>
        <p:sp>
          <p:nvSpPr>
            <p:cNvPr id="9" name="Elipse 79">
              <a:extLst>
                <a:ext uri="{FF2B5EF4-FFF2-40B4-BE49-F238E27FC236}">
                  <a16:creationId xmlns:a16="http://schemas.microsoft.com/office/drawing/2014/main" id="{3C02C0B3-ECD3-AC4C-BC2B-5017E3302C27}"/>
                </a:ext>
              </a:extLst>
            </p:cNvPr>
            <p:cNvSpPr/>
            <p:nvPr/>
          </p:nvSpPr>
          <p:spPr>
            <a:xfrm>
              <a:off x="961184" y="2408723"/>
              <a:ext cx="241443" cy="241443"/>
            </a:xfrm>
            <a:prstGeom prst="ellipse">
              <a:avLst/>
            </a:prstGeom>
            <a:solidFill>
              <a:srgbClr val="FFC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7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" name="Elipse 80">
              <a:extLst>
                <a:ext uri="{FF2B5EF4-FFF2-40B4-BE49-F238E27FC236}">
                  <a16:creationId xmlns:a16="http://schemas.microsoft.com/office/drawing/2014/main" id="{33F006FA-BAC4-BF46-B175-263E7B62C800}"/>
                </a:ext>
              </a:extLst>
            </p:cNvPr>
            <p:cNvSpPr/>
            <p:nvPr/>
          </p:nvSpPr>
          <p:spPr>
            <a:xfrm>
              <a:off x="778647" y="2313656"/>
              <a:ext cx="72650" cy="72650"/>
            </a:xfrm>
            <a:prstGeom prst="ellipse">
              <a:avLst/>
            </a:prstGeom>
            <a:solidFill>
              <a:srgbClr val="FFC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7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11" name="Freeform 10">
            <a:extLst>
              <a:ext uri="{FF2B5EF4-FFF2-40B4-BE49-F238E27FC236}">
                <a16:creationId xmlns:a16="http://schemas.microsoft.com/office/drawing/2014/main" id="{38D13298-5B51-3B46-8E02-1AF5DE656ECB}"/>
              </a:ext>
            </a:extLst>
          </p:cNvPr>
          <p:cNvSpPr/>
          <p:nvPr userDrawn="1"/>
        </p:nvSpPr>
        <p:spPr>
          <a:xfrm flipV="1">
            <a:off x="1" y="4421195"/>
            <a:ext cx="6766142" cy="3138480"/>
          </a:xfrm>
          <a:custGeom>
            <a:avLst/>
            <a:gdLst>
              <a:gd name="connsiteX0" fmla="*/ 32208 w 7715511"/>
              <a:gd name="connsiteY0" fmla="*/ 2533039 h 2847172"/>
              <a:gd name="connsiteX1" fmla="*/ 0 w 7715511"/>
              <a:gd name="connsiteY1" fmla="*/ 2504293 h 2847172"/>
              <a:gd name="connsiteX2" fmla="*/ 0 w 7715511"/>
              <a:gd name="connsiteY2" fmla="*/ 2507014 h 2847172"/>
              <a:gd name="connsiteX3" fmla="*/ 942565 w 7715511"/>
              <a:gd name="connsiteY3" fmla="*/ 2846963 h 2847172"/>
              <a:gd name="connsiteX4" fmla="*/ 1034907 w 7715511"/>
              <a:gd name="connsiteY4" fmla="*/ 2844867 h 2847172"/>
              <a:gd name="connsiteX5" fmla="*/ 1393632 w 7715511"/>
              <a:gd name="connsiteY5" fmla="*/ 2807434 h 2847172"/>
              <a:gd name="connsiteX6" fmla="*/ 2048936 w 7715511"/>
              <a:gd name="connsiteY6" fmla="*/ 2650271 h 2847172"/>
              <a:gd name="connsiteX7" fmla="*/ 2650226 w 7715511"/>
              <a:gd name="connsiteY7" fmla="*/ 2448532 h 2847172"/>
              <a:gd name="connsiteX8" fmla="*/ 3796476 w 7715511"/>
              <a:gd name="connsiteY8" fmla="*/ 2007239 h 2847172"/>
              <a:gd name="connsiteX9" fmla="*/ 4878646 w 7715511"/>
              <a:gd name="connsiteY9" fmla="*/ 1526988 h 2847172"/>
              <a:gd name="connsiteX10" fmla="*/ 5890933 w 7715511"/>
              <a:gd name="connsiteY10" fmla="*/ 1010447 h 2847172"/>
              <a:gd name="connsiteX11" fmla="*/ 6852107 w 7715511"/>
              <a:gd name="connsiteY11" fmla="*/ 470666 h 2847172"/>
              <a:gd name="connsiteX12" fmla="*/ 7332987 w 7715511"/>
              <a:gd name="connsiteY12" fmla="*/ 201394 h 2847172"/>
              <a:gd name="connsiteX13" fmla="*/ 7455530 w 7715511"/>
              <a:gd name="connsiteY13" fmla="*/ 134719 h 2847172"/>
              <a:gd name="connsiteX14" fmla="*/ 7579234 w 7715511"/>
              <a:gd name="connsiteY14" fmla="*/ 68996 h 2847172"/>
              <a:gd name="connsiteX15" fmla="*/ 7715511 w 7715511"/>
              <a:gd name="connsiteY15" fmla="*/ 0 h 2847172"/>
              <a:gd name="connsiteX16" fmla="*/ 7655999 w 7715511"/>
              <a:gd name="connsiteY16" fmla="*/ 0 h 2847172"/>
              <a:gd name="connsiteX17" fmla="*/ 7332987 w 7715511"/>
              <a:gd name="connsiteY17" fmla="*/ 170342 h 2847172"/>
              <a:gd name="connsiteX18" fmla="*/ 6677683 w 7715511"/>
              <a:gd name="connsiteY18" fmla="*/ 539055 h 2847172"/>
              <a:gd name="connsiteX19" fmla="*/ 6125756 w 7715511"/>
              <a:gd name="connsiteY19" fmla="*/ 851285 h 2847172"/>
              <a:gd name="connsiteX20" fmla="*/ 5837114 w 7715511"/>
              <a:gd name="connsiteY20" fmla="*/ 1010066 h 2847172"/>
              <a:gd name="connsiteX21" fmla="*/ 5538209 w 7715511"/>
              <a:gd name="connsiteY21" fmla="*/ 1168658 h 2847172"/>
              <a:gd name="connsiteX22" fmla="*/ 5385855 w 7715511"/>
              <a:gd name="connsiteY22" fmla="*/ 1248001 h 2847172"/>
              <a:gd name="connsiteX23" fmla="*/ 5230981 w 7715511"/>
              <a:gd name="connsiteY23" fmla="*/ 1326582 h 2847172"/>
              <a:gd name="connsiteX24" fmla="*/ 5153544 w 7715511"/>
              <a:gd name="connsiteY24" fmla="*/ 1365920 h 2847172"/>
              <a:gd name="connsiteX25" fmla="*/ 5074174 w 7715511"/>
              <a:gd name="connsiteY25" fmla="*/ 1404878 h 2847172"/>
              <a:gd name="connsiteX26" fmla="*/ 4914462 w 7715511"/>
              <a:gd name="connsiteY26" fmla="*/ 1482697 h 2847172"/>
              <a:gd name="connsiteX27" fmla="*/ 4752038 w 7715511"/>
              <a:gd name="connsiteY27" fmla="*/ 1559564 h 2847172"/>
              <a:gd name="connsiteX28" fmla="*/ 4588456 w 7715511"/>
              <a:gd name="connsiteY28" fmla="*/ 1635764 h 2847172"/>
              <a:gd name="connsiteX29" fmla="*/ 4422160 w 7715511"/>
              <a:gd name="connsiteY29" fmla="*/ 1711107 h 2847172"/>
              <a:gd name="connsiteX30" fmla="*/ 4338916 w 7715511"/>
              <a:gd name="connsiteY30" fmla="*/ 1749207 h 2847172"/>
              <a:gd name="connsiteX31" fmla="*/ 4254317 w 7715511"/>
              <a:gd name="connsiteY31" fmla="*/ 1786068 h 2847172"/>
              <a:gd name="connsiteX32" fmla="*/ 2866661 w 7715511"/>
              <a:gd name="connsiteY32" fmla="*/ 2344519 h 2847172"/>
              <a:gd name="connsiteX33" fmla="*/ 2161024 w 7715511"/>
              <a:gd name="connsiteY33" fmla="*/ 2592169 h 2847172"/>
              <a:gd name="connsiteX34" fmla="*/ 1427121 w 7715511"/>
              <a:gd name="connsiteY34" fmla="*/ 2781335 h 2847172"/>
              <a:gd name="connsiteX35" fmla="*/ 887585 w 7715511"/>
              <a:gd name="connsiteY35" fmla="*/ 2827341 h 2847172"/>
              <a:gd name="connsiteX36" fmla="*/ 592554 w 7715511"/>
              <a:gd name="connsiteY36" fmla="*/ 2796290 h 2847172"/>
              <a:gd name="connsiteX37" fmla="*/ 331595 w 7715511"/>
              <a:gd name="connsiteY37" fmla="*/ 2719232 h 2847172"/>
              <a:gd name="connsiteX38" fmla="*/ 130259 w 7715511"/>
              <a:gd name="connsiteY38" fmla="*/ 2612267 h 2847172"/>
              <a:gd name="connsiteX39" fmla="*/ 32208 w 7715511"/>
              <a:gd name="connsiteY39" fmla="*/ 2533039 h 2847172"/>
              <a:gd name="connsiteX40" fmla="*/ 96963 w 7715511"/>
              <a:gd name="connsiteY40" fmla="*/ 2590835 h 2847172"/>
              <a:gd name="connsiteX41" fmla="*/ 0 w 7715511"/>
              <a:gd name="connsiteY41" fmla="*/ 2508876 h 2847172"/>
              <a:gd name="connsiteX42" fmla="*/ 0 w 7715511"/>
              <a:gd name="connsiteY42" fmla="*/ 2539420 h 2847172"/>
              <a:gd name="connsiteX43" fmla="*/ 88251 w 7715511"/>
              <a:gd name="connsiteY43" fmla="*/ 2616077 h 2847172"/>
              <a:gd name="connsiteX44" fmla="*/ 204405 w 7715511"/>
              <a:gd name="connsiteY44" fmla="*/ 2686181 h 2847172"/>
              <a:gd name="connsiteX45" fmla="*/ 339917 w 7715511"/>
              <a:gd name="connsiteY45" fmla="*/ 2747236 h 2847172"/>
              <a:gd name="connsiteX46" fmla="*/ 496146 w 7715511"/>
              <a:gd name="connsiteY46" fmla="*/ 2795909 h 2847172"/>
              <a:gd name="connsiteX47" fmla="*/ 668440 w 7715511"/>
              <a:gd name="connsiteY47" fmla="*/ 2828960 h 2847172"/>
              <a:gd name="connsiteX48" fmla="*/ 850223 w 7715511"/>
              <a:gd name="connsiteY48" fmla="*/ 2844962 h 2847172"/>
              <a:gd name="connsiteX49" fmla="*/ 942565 w 7715511"/>
              <a:gd name="connsiteY49" fmla="*/ 2846963 h 284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715511" h="2847172">
                <a:moveTo>
                  <a:pt x="32208" y="2533039"/>
                </a:moveTo>
                <a:lnTo>
                  <a:pt x="0" y="2504293"/>
                </a:lnTo>
                <a:lnTo>
                  <a:pt x="0" y="2507014"/>
                </a:lnTo>
                <a:close/>
                <a:moveTo>
                  <a:pt x="942565" y="2846963"/>
                </a:moveTo>
                <a:cubicBezTo>
                  <a:pt x="973346" y="2846391"/>
                  <a:pt x="1004321" y="2846486"/>
                  <a:pt x="1034907" y="2844867"/>
                </a:cubicBezTo>
                <a:cubicBezTo>
                  <a:pt x="1157058" y="2839371"/>
                  <a:pt x="1277463" y="2826808"/>
                  <a:pt x="1393632" y="2807434"/>
                </a:cubicBezTo>
                <a:cubicBezTo>
                  <a:pt x="1625747" y="2769239"/>
                  <a:pt x="1841792" y="2712755"/>
                  <a:pt x="2048936" y="2650271"/>
                </a:cubicBezTo>
                <a:cubicBezTo>
                  <a:pt x="2256077" y="2587787"/>
                  <a:pt x="2454313" y="2518731"/>
                  <a:pt x="2650226" y="2448532"/>
                </a:cubicBezTo>
                <a:cubicBezTo>
                  <a:pt x="3041474" y="2307181"/>
                  <a:pt x="3423815" y="2160401"/>
                  <a:pt x="3796476" y="2007239"/>
                </a:cubicBezTo>
                <a:cubicBezTo>
                  <a:pt x="4169137" y="1854077"/>
                  <a:pt x="4529797" y="1693485"/>
                  <a:pt x="4878646" y="1526988"/>
                </a:cubicBezTo>
                <a:cubicBezTo>
                  <a:pt x="5227497" y="1360491"/>
                  <a:pt x="5564152" y="1187708"/>
                  <a:pt x="5890933" y="1010447"/>
                </a:cubicBezTo>
                <a:cubicBezTo>
                  <a:pt x="6217711" y="833187"/>
                  <a:pt x="6534426" y="651641"/>
                  <a:pt x="6852107" y="470666"/>
                </a:cubicBezTo>
                <a:cubicBezTo>
                  <a:pt x="7011433" y="380464"/>
                  <a:pt x="7170177" y="289881"/>
                  <a:pt x="7332987" y="201394"/>
                </a:cubicBezTo>
                <a:cubicBezTo>
                  <a:pt x="7373448" y="178629"/>
                  <a:pt x="7414293" y="156626"/>
                  <a:pt x="7455530" y="134719"/>
                </a:cubicBezTo>
                <a:cubicBezTo>
                  <a:pt x="7496765" y="112811"/>
                  <a:pt x="7537613" y="90713"/>
                  <a:pt x="7579234" y="68996"/>
                </a:cubicBezTo>
                <a:lnTo>
                  <a:pt x="7715511" y="0"/>
                </a:lnTo>
                <a:lnTo>
                  <a:pt x="7655999" y="0"/>
                </a:lnTo>
                <a:lnTo>
                  <a:pt x="7332987" y="170342"/>
                </a:lnTo>
                <a:cubicBezTo>
                  <a:pt x="7108421" y="292548"/>
                  <a:pt x="6891988" y="416564"/>
                  <a:pt x="6677683" y="539055"/>
                </a:cubicBezTo>
                <a:cubicBezTo>
                  <a:pt x="6498806" y="641068"/>
                  <a:pt x="6315668" y="745938"/>
                  <a:pt x="6125756" y="851285"/>
                </a:cubicBezTo>
                <a:cubicBezTo>
                  <a:pt x="6030704" y="904243"/>
                  <a:pt x="5936038" y="957584"/>
                  <a:pt x="5837114" y="1010066"/>
                </a:cubicBezTo>
                <a:cubicBezTo>
                  <a:pt x="5738189" y="1062549"/>
                  <a:pt x="5640231" y="1116270"/>
                  <a:pt x="5538209" y="1168658"/>
                </a:cubicBezTo>
                <a:lnTo>
                  <a:pt x="5385855" y="1248001"/>
                </a:lnTo>
                <a:cubicBezTo>
                  <a:pt x="5334224" y="1274099"/>
                  <a:pt x="5282611" y="1300293"/>
                  <a:pt x="5230981" y="1326582"/>
                </a:cubicBezTo>
                <a:lnTo>
                  <a:pt x="5153544" y="1365920"/>
                </a:lnTo>
                <a:lnTo>
                  <a:pt x="5074174" y="1404878"/>
                </a:lnTo>
                <a:lnTo>
                  <a:pt x="4914462" y="1482697"/>
                </a:lnTo>
                <a:cubicBezTo>
                  <a:pt x="4861223" y="1508700"/>
                  <a:pt x="4806632" y="1534418"/>
                  <a:pt x="4752038" y="1559564"/>
                </a:cubicBezTo>
                <a:cubicBezTo>
                  <a:pt x="4697445" y="1584710"/>
                  <a:pt x="4644016" y="1610713"/>
                  <a:pt x="4588456" y="1635764"/>
                </a:cubicBezTo>
                <a:lnTo>
                  <a:pt x="4422160" y="1711107"/>
                </a:lnTo>
                <a:lnTo>
                  <a:pt x="4338916" y="1749207"/>
                </a:lnTo>
                <a:lnTo>
                  <a:pt x="4254317" y="1786068"/>
                </a:lnTo>
                <a:cubicBezTo>
                  <a:pt x="3804414" y="1983807"/>
                  <a:pt x="3336505" y="2171069"/>
                  <a:pt x="2866661" y="2344519"/>
                </a:cubicBezTo>
                <a:cubicBezTo>
                  <a:pt x="2632224" y="2431387"/>
                  <a:pt x="2398560" y="2516159"/>
                  <a:pt x="2161024" y="2592169"/>
                </a:cubicBezTo>
                <a:cubicBezTo>
                  <a:pt x="1923488" y="2668178"/>
                  <a:pt x="1680531" y="2736282"/>
                  <a:pt x="1427121" y="2781335"/>
                </a:cubicBezTo>
                <a:cubicBezTo>
                  <a:pt x="1274185" y="2808672"/>
                  <a:pt x="1086597" y="2831913"/>
                  <a:pt x="887585" y="2827341"/>
                </a:cubicBezTo>
                <a:cubicBezTo>
                  <a:pt x="786497" y="2824836"/>
                  <a:pt x="686882" y="2814349"/>
                  <a:pt x="592554" y="2796290"/>
                </a:cubicBezTo>
                <a:cubicBezTo>
                  <a:pt x="497790" y="2777592"/>
                  <a:pt x="409697" y="2751579"/>
                  <a:pt x="331595" y="2719232"/>
                </a:cubicBezTo>
                <a:cubicBezTo>
                  <a:pt x="256075" y="2687647"/>
                  <a:pt x="188487" y="2651738"/>
                  <a:pt x="130259" y="2612267"/>
                </a:cubicBezTo>
                <a:lnTo>
                  <a:pt x="32208" y="2533039"/>
                </a:lnTo>
                <a:lnTo>
                  <a:pt x="96963" y="2590835"/>
                </a:lnTo>
                <a:lnTo>
                  <a:pt x="0" y="2508876"/>
                </a:lnTo>
                <a:lnTo>
                  <a:pt x="0" y="2539420"/>
                </a:lnTo>
                <a:lnTo>
                  <a:pt x="88251" y="2616077"/>
                </a:lnTo>
                <a:cubicBezTo>
                  <a:pt x="123650" y="2640727"/>
                  <a:pt x="162461" y="2664149"/>
                  <a:pt x="204405" y="2686181"/>
                </a:cubicBezTo>
                <a:cubicBezTo>
                  <a:pt x="245947" y="2708402"/>
                  <a:pt x="291284" y="2728824"/>
                  <a:pt x="339917" y="2747236"/>
                </a:cubicBezTo>
                <a:cubicBezTo>
                  <a:pt x="388624" y="2765943"/>
                  <a:pt x="440950" y="2782240"/>
                  <a:pt x="496146" y="2795909"/>
                </a:cubicBezTo>
                <a:cubicBezTo>
                  <a:pt x="551120" y="2809806"/>
                  <a:pt x="608855" y="2820883"/>
                  <a:pt x="668440" y="2828960"/>
                </a:cubicBezTo>
                <a:cubicBezTo>
                  <a:pt x="727822" y="2837219"/>
                  <a:pt x="788707" y="2842581"/>
                  <a:pt x="850223" y="2844962"/>
                </a:cubicBezTo>
                <a:cubicBezTo>
                  <a:pt x="881004" y="2846963"/>
                  <a:pt x="911784" y="2847534"/>
                  <a:pt x="942565" y="2846963"/>
                </a:cubicBezTo>
                <a:close/>
              </a:path>
            </a:pathLst>
          </a:custGeom>
          <a:solidFill>
            <a:srgbClr val="FFCF59"/>
          </a:solidFill>
          <a:ln w="951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9" b="0" i="0" u="none" strike="noStrike" kern="1200" cap="none" spc="0" normalizeH="0" baseline="0" noProof="0">
              <a:ln>
                <a:noFill/>
              </a:ln>
              <a:solidFill>
                <a:srgbClr val="1E345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88E8BD-97F7-364E-A2C6-D9CBAFEBD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134" y="1591302"/>
            <a:ext cx="2241492" cy="2817517"/>
          </a:xfrm>
        </p:spPr>
        <p:txBody>
          <a:bodyPr lIns="90000"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2534977-CD00-574A-B0CD-0DDAF39AF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01929">
              <a:defRPr/>
            </a:pPr>
            <a:endParaRPr lang="en-GB">
              <a:solidFill>
                <a:srgbClr val="1E345E"/>
              </a:solidFill>
            </a:endParaRP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97506DD-7ACA-E546-9AAB-56A6B3B95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01929">
              <a:defRPr/>
            </a:pPr>
            <a:endParaRPr lang="en-GB">
              <a:solidFill>
                <a:srgbClr val="1E345E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ACAA8E2-351A-6243-B0AC-8AC4F209F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1929">
              <a:defRPr/>
            </a:pPr>
            <a:fld id="{72502466-665A-3D45-9E9D-4950A8844361}" type="slidenum">
              <a:rPr lang="en-GB" smtClean="0"/>
              <a:pPr defTabSz="801929">
                <a:defRPr/>
              </a:pPr>
              <a:t>‹N°›</a:t>
            </a:fld>
            <a:endParaRPr lang="en-GB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60FD222C-25E7-2944-9492-68E533CE81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56826" y="1146847"/>
            <a:ext cx="2295162" cy="1835592"/>
          </a:xfrm>
        </p:spPr>
        <p:txBody>
          <a:bodyPr lIns="90000" anchor="t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52">
                <a:solidFill>
                  <a:srgbClr val="313C4A"/>
                </a:solidFill>
              </a:defRPr>
            </a:lvl1pPr>
            <a:lvl2pPr marL="400964" indent="0" algn="ctr">
              <a:lnSpc>
                <a:spcPct val="120000"/>
              </a:lnSpc>
              <a:spcBef>
                <a:spcPts val="0"/>
              </a:spcBef>
              <a:buNone/>
              <a:defRPr sz="1052"/>
            </a:lvl2pPr>
            <a:lvl3pPr marL="801929" indent="0" algn="ctr">
              <a:lnSpc>
                <a:spcPct val="120000"/>
              </a:lnSpc>
              <a:spcBef>
                <a:spcPts val="0"/>
              </a:spcBef>
              <a:buNone/>
              <a:defRPr sz="1052"/>
            </a:lvl3pPr>
            <a:lvl4pPr marL="1202893" indent="0" algn="ctr">
              <a:lnSpc>
                <a:spcPct val="120000"/>
              </a:lnSpc>
              <a:spcBef>
                <a:spcPts val="0"/>
              </a:spcBef>
              <a:buNone/>
              <a:defRPr sz="1052"/>
            </a:lvl4pPr>
            <a:lvl5pPr marL="1603858" indent="0" algn="ctr">
              <a:lnSpc>
                <a:spcPct val="120000"/>
              </a:lnSpc>
              <a:spcBef>
                <a:spcPts val="0"/>
              </a:spcBef>
              <a:buNone/>
              <a:defRPr sz="1052"/>
            </a:lvl5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ADD10A6-86A9-B74B-80D4-EC933DCD45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53669" y="4511993"/>
            <a:ext cx="2295162" cy="1614802"/>
          </a:xfrm>
        </p:spPr>
        <p:txBody>
          <a:bodyPr lIns="90000" anchor="t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52">
                <a:solidFill>
                  <a:srgbClr val="313C4A"/>
                </a:solidFill>
              </a:defRPr>
            </a:lvl1pPr>
            <a:lvl2pPr marL="400964" indent="0" algn="ctr">
              <a:lnSpc>
                <a:spcPct val="120000"/>
              </a:lnSpc>
              <a:spcBef>
                <a:spcPts val="0"/>
              </a:spcBef>
              <a:buNone/>
              <a:defRPr sz="1052"/>
            </a:lvl2pPr>
            <a:lvl3pPr marL="801929" indent="0" algn="ctr">
              <a:lnSpc>
                <a:spcPct val="120000"/>
              </a:lnSpc>
              <a:spcBef>
                <a:spcPts val="0"/>
              </a:spcBef>
              <a:buNone/>
              <a:defRPr sz="1052"/>
            </a:lvl3pPr>
            <a:lvl4pPr marL="1202893" indent="0" algn="ctr">
              <a:lnSpc>
                <a:spcPct val="120000"/>
              </a:lnSpc>
              <a:spcBef>
                <a:spcPts val="0"/>
              </a:spcBef>
              <a:buNone/>
              <a:defRPr sz="1052"/>
            </a:lvl4pPr>
            <a:lvl5pPr marL="1603858" indent="0" algn="ctr">
              <a:lnSpc>
                <a:spcPct val="120000"/>
              </a:lnSpc>
              <a:spcBef>
                <a:spcPts val="0"/>
              </a:spcBef>
              <a:buNone/>
              <a:defRPr sz="1052"/>
            </a:lvl5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8EB4703-0AEF-C74C-B377-81931BCD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94916" y="670649"/>
            <a:ext cx="4277778" cy="307545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4094D030-B0AE-3146-AE8E-C297006E47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194916" y="3709202"/>
            <a:ext cx="4277778" cy="313848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9739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2 pictures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7B4C947F-465E-F64C-9EC5-E479459CABC6}"/>
              </a:ext>
            </a:extLst>
          </p:cNvPr>
          <p:cNvSpPr/>
          <p:nvPr userDrawn="1"/>
        </p:nvSpPr>
        <p:spPr>
          <a:xfrm>
            <a:off x="3575685" y="3307369"/>
            <a:ext cx="7125169" cy="4598774"/>
          </a:xfrm>
          <a:custGeom>
            <a:avLst/>
            <a:gdLst>
              <a:gd name="connsiteX0" fmla="*/ 6171301 w 8124914"/>
              <a:gd name="connsiteY0" fmla="*/ 808 h 4171924"/>
              <a:gd name="connsiteX1" fmla="*/ 6634979 w 8124914"/>
              <a:gd name="connsiteY1" fmla="*/ 15382 h 4171924"/>
              <a:gd name="connsiteX2" fmla="*/ 7090314 w 8124914"/>
              <a:gd name="connsiteY2" fmla="*/ 86474 h 4171924"/>
              <a:gd name="connsiteX3" fmla="*/ 7201617 w 8124914"/>
              <a:gd name="connsiteY3" fmla="*/ 114022 h 4171924"/>
              <a:gd name="connsiteX4" fmla="*/ 7257003 w 8124914"/>
              <a:gd name="connsiteY4" fmla="*/ 128063 h 4171924"/>
              <a:gd name="connsiteX5" fmla="*/ 7311679 w 8124914"/>
              <a:gd name="connsiteY5" fmla="*/ 144769 h 4171924"/>
              <a:gd name="connsiteX6" fmla="*/ 7420675 w 8124914"/>
              <a:gd name="connsiteY6" fmla="*/ 178893 h 4171924"/>
              <a:gd name="connsiteX7" fmla="*/ 7527186 w 8124914"/>
              <a:gd name="connsiteY7" fmla="*/ 218349 h 4171924"/>
              <a:gd name="connsiteX8" fmla="*/ 7525410 w 8124914"/>
              <a:gd name="connsiteY8" fmla="*/ 222793 h 4171924"/>
              <a:gd name="connsiteX9" fmla="*/ 7560914 w 8124914"/>
              <a:gd name="connsiteY9" fmla="*/ 235767 h 4171924"/>
              <a:gd name="connsiteX10" fmla="*/ 7594110 w 8124914"/>
              <a:gd name="connsiteY10" fmla="*/ 249985 h 4171924"/>
              <a:gd name="connsiteX11" fmla="*/ 7657129 w 8124914"/>
              <a:gd name="connsiteY11" fmla="*/ 277711 h 4171924"/>
              <a:gd name="connsiteX12" fmla="*/ 7715888 w 8124914"/>
              <a:gd name="connsiteY12" fmla="*/ 302949 h 4171924"/>
              <a:gd name="connsiteX13" fmla="*/ 7769143 w 8124914"/>
              <a:gd name="connsiteY13" fmla="*/ 330319 h 4171924"/>
              <a:gd name="connsiteX14" fmla="*/ 7865180 w 8124914"/>
              <a:gd name="connsiteY14" fmla="*/ 379372 h 4171924"/>
              <a:gd name="connsiteX15" fmla="*/ 7945064 w 8124914"/>
              <a:gd name="connsiteY15" fmla="*/ 427359 h 4171924"/>
              <a:gd name="connsiteX16" fmla="*/ 8012343 w 8124914"/>
              <a:gd name="connsiteY16" fmla="*/ 467349 h 4171924"/>
              <a:gd name="connsiteX17" fmla="*/ 8065598 w 8124914"/>
              <a:gd name="connsiteY17" fmla="*/ 504139 h 4171924"/>
              <a:gd name="connsiteX18" fmla="*/ 8124914 w 8124914"/>
              <a:gd name="connsiteY18" fmla="*/ 543992 h 4171924"/>
              <a:gd name="connsiteX19" fmla="*/ 8124914 w 8124914"/>
              <a:gd name="connsiteY19" fmla="*/ 550028 h 4171924"/>
              <a:gd name="connsiteX20" fmla="*/ 8075983 w 8124914"/>
              <a:gd name="connsiteY20" fmla="*/ 517291 h 4171924"/>
              <a:gd name="connsiteX21" fmla="*/ 7995479 w 8124914"/>
              <a:gd name="connsiteY21" fmla="*/ 464505 h 4171924"/>
              <a:gd name="connsiteX22" fmla="*/ 7867666 w 8124914"/>
              <a:gd name="connsiteY22" fmla="*/ 391813 h 4171924"/>
              <a:gd name="connsiteX23" fmla="*/ 7851334 w 8124914"/>
              <a:gd name="connsiteY23" fmla="*/ 383282 h 4171924"/>
              <a:gd name="connsiteX24" fmla="*/ 7886838 w 8124914"/>
              <a:gd name="connsiteY24" fmla="*/ 403544 h 4171924"/>
              <a:gd name="connsiteX25" fmla="*/ 7848401 w 8124914"/>
              <a:gd name="connsiteY25" fmla="*/ 384333 h 4171924"/>
              <a:gd name="connsiteX26" fmla="*/ 7846897 w 8124914"/>
              <a:gd name="connsiteY26" fmla="*/ 383460 h 4171924"/>
              <a:gd name="connsiteX27" fmla="*/ 7772693 w 8124914"/>
              <a:gd name="connsiteY27" fmla="*/ 345782 h 4171924"/>
              <a:gd name="connsiteX28" fmla="*/ 7733640 w 8124914"/>
              <a:gd name="connsiteY28" fmla="*/ 326054 h 4171924"/>
              <a:gd name="connsiteX29" fmla="*/ 7697523 w 8124914"/>
              <a:gd name="connsiteY29" fmla="*/ 308926 h 4171924"/>
              <a:gd name="connsiteX30" fmla="*/ 7664741 w 8124914"/>
              <a:gd name="connsiteY30" fmla="*/ 292542 h 4171924"/>
              <a:gd name="connsiteX31" fmla="*/ 7614150 w 8124914"/>
              <a:gd name="connsiteY31" fmla="*/ 272457 h 4171924"/>
              <a:gd name="connsiteX32" fmla="*/ 7608666 w 8124914"/>
              <a:gd name="connsiteY32" fmla="*/ 270069 h 4171924"/>
              <a:gd name="connsiteX33" fmla="*/ 7565707 w 8124914"/>
              <a:gd name="connsiteY33" fmla="*/ 252296 h 4171924"/>
              <a:gd name="connsiteX34" fmla="*/ 7521683 w 8124914"/>
              <a:gd name="connsiteY34" fmla="*/ 235589 h 4171924"/>
              <a:gd name="connsiteX35" fmla="*/ 7516285 w 8124914"/>
              <a:gd name="connsiteY35" fmla="*/ 233604 h 4171924"/>
              <a:gd name="connsiteX36" fmla="*/ 7433989 w 8124914"/>
              <a:gd name="connsiteY36" fmla="*/ 200932 h 4171924"/>
              <a:gd name="connsiteX37" fmla="*/ 7373810 w 8124914"/>
              <a:gd name="connsiteY37" fmla="*/ 181026 h 4171924"/>
              <a:gd name="connsiteX38" fmla="*/ 7314342 w 8124914"/>
              <a:gd name="connsiteY38" fmla="*/ 163253 h 4171924"/>
              <a:gd name="connsiteX39" fmla="*/ 7255938 w 8124914"/>
              <a:gd name="connsiteY39" fmla="*/ 145480 h 4171924"/>
              <a:gd name="connsiteX40" fmla="*/ 7198422 w 8124914"/>
              <a:gd name="connsiteY40" fmla="*/ 131084 h 4171924"/>
              <a:gd name="connsiteX41" fmla="*/ 7089603 w 8124914"/>
              <a:gd name="connsiteY41" fmla="*/ 104069 h 4171924"/>
              <a:gd name="connsiteX42" fmla="*/ 6990193 w 8124914"/>
              <a:gd name="connsiteY42" fmla="*/ 82564 h 4171924"/>
              <a:gd name="connsiteX43" fmla="*/ 6945636 w 8124914"/>
              <a:gd name="connsiteY43" fmla="*/ 73678 h 4171924"/>
              <a:gd name="connsiteX44" fmla="*/ 6904807 w 8124914"/>
              <a:gd name="connsiteY44" fmla="*/ 67279 h 4171924"/>
              <a:gd name="connsiteX45" fmla="*/ 6835930 w 8124914"/>
              <a:gd name="connsiteY45" fmla="*/ 56793 h 4171924"/>
              <a:gd name="connsiteX46" fmla="*/ 6786935 w 8124914"/>
              <a:gd name="connsiteY46" fmla="*/ 49506 h 4171924"/>
              <a:gd name="connsiteX47" fmla="*/ 6761372 w 8124914"/>
              <a:gd name="connsiteY47" fmla="*/ 46840 h 4171924"/>
              <a:gd name="connsiteX48" fmla="*/ 6788709 w 8124914"/>
              <a:gd name="connsiteY48" fmla="*/ 50395 h 4171924"/>
              <a:gd name="connsiteX49" fmla="*/ 6941553 w 8124914"/>
              <a:gd name="connsiteY49" fmla="*/ 74566 h 4171924"/>
              <a:gd name="connsiteX50" fmla="*/ 7040786 w 8124914"/>
              <a:gd name="connsiteY50" fmla="*/ 94827 h 4171924"/>
              <a:gd name="connsiteX51" fmla="*/ 7106823 w 8124914"/>
              <a:gd name="connsiteY51" fmla="*/ 108690 h 4171924"/>
              <a:gd name="connsiteX52" fmla="*/ 7180670 w 8124914"/>
              <a:gd name="connsiteY52" fmla="*/ 127530 h 4171924"/>
              <a:gd name="connsiteX53" fmla="*/ 7261263 w 8124914"/>
              <a:gd name="connsiteY53" fmla="*/ 148324 h 4171924"/>
              <a:gd name="connsiteX54" fmla="*/ 7345939 w 8124914"/>
              <a:gd name="connsiteY54" fmla="*/ 174628 h 4171924"/>
              <a:gd name="connsiteX55" fmla="*/ 7433545 w 8124914"/>
              <a:gd name="connsiteY55" fmla="*/ 203176 h 4171924"/>
              <a:gd name="connsiteX56" fmla="*/ 7516285 w 8124914"/>
              <a:gd name="connsiteY56" fmla="*/ 233604 h 4171924"/>
              <a:gd name="connsiteX57" fmla="*/ 7614150 w 8124914"/>
              <a:gd name="connsiteY57" fmla="*/ 272457 h 4171924"/>
              <a:gd name="connsiteX58" fmla="*/ 7693165 w 8124914"/>
              <a:gd name="connsiteY58" fmla="*/ 306859 h 4171924"/>
              <a:gd name="connsiteX59" fmla="*/ 7697523 w 8124914"/>
              <a:gd name="connsiteY59" fmla="*/ 308926 h 4171924"/>
              <a:gd name="connsiteX60" fmla="*/ 7848401 w 8124914"/>
              <a:gd name="connsiteY60" fmla="*/ 384333 h 4171924"/>
              <a:gd name="connsiteX61" fmla="*/ 7971181 w 8124914"/>
              <a:gd name="connsiteY61" fmla="*/ 455641 h 4171924"/>
              <a:gd name="connsiteX62" fmla="*/ 8056190 w 8124914"/>
              <a:gd name="connsiteY62" fmla="*/ 510359 h 4171924"/>
              <a:gd name="connsiteX63" fmla="*/ 8052284 w 8124914"/>
              <a:gd name="connsiteY63" fmla="*/ 516402 h 4171924"/>
              <a:gd name="connsiteX64" fmla="*/ 8124914 w 8124914"/>
              <a:gd name="connsiteY64" fmla="*/ 568031 h 4171924"/>
              <a:gd name="connsiteX65" fmla="*/ 8124914 w 8124914"/>
              <a:gd name="connsiteY65" fmla="*/ 580956 h 4171924"/>
              <a:gd name="connsiteX66" fmla="*/ 8046928 w 8124914"/>
              <a:gd name="connsiteY66" fmla="*/ 526596 h 4171924"/>
              <a:gd name="connsiteX67" fmla="*/ 7611507 w 8124914"/>
              <a:gd name="connsiteY67" fmla="*/ 293529 h 4171924"/>
              <a:gd name="connsiteX68" fmla="*/ 6980252 w 8124914"/>
              <a:gd name="connsiteY68" fmla="*/ 103181 h 4171924"/>
              <a:gd name="connsiteX69" fmla="*/ 6322370 w 8124914"/>
              <a:gd name="connsiteY69" fmla="*/ 39020 h 4171924"/>
              <a:gd name="connsiteX70" fmla="*/ 5660759 w 8124914"/>
              <a:gd name="connsiteY70" fmla="*/ 80076 h 4171924"/>
              <a:gd name="connsiteX71" fmla="*/ 5332883 w 8124914"/>
              <a:gd name="connsiteY71" fmla="*/ 133395 h 4171924"/>
              <a:gd name="connsiteX72" fmla="*/ 5008379 w 8124914"/>
              <a:gd name="connsiteY72" fmla="*/ 204487 h 4171924"/>
              <a:gd name="connsiteX73" fmla="*/ 4687781 w 8124914"/>
              <a:gd name="connsiteY73" fmla="*/ 293351 h 4171924"/>
              <a:gd name="connsiteX74" fmla="*/ 4371977 w 8124914"/>
              <a:gd name="connsiteY74" fmla="*/ 397679 h 4171924"/>
              <a:gd name="connsiteX75" fmla="*/ 4062029 w 8124914"/>
              <a:gd name="connsiteY75" fmla="*/ 516224 h 4171924"/>
              <a:gd name="connsiteX76" fmla="*/ 3908653 w 8124914"/>
              <a:gd name="connsiteY76" fmla="*/ 580918 h 4171924"/>
              <a:gd name="connsiteX77" fmla="*/ 3758118 w 8124914"/>
              <a:gd name="connsiteY77" fmla="*/ 652010 h 4171924"/>
              <a:gd name="connsiteX78" fmla="*/ 3609713 w 8124914"/>
              <a:gd name="connsiteY78" fmla="*/ 727189 h 4171924"/>
              <a:gd name="connsiteX79" fmla="*/ 3536220 w 8124914"/>
              <a:gd name="connsiteY79" fmla="*/ 765934 h 4171924"/>
              <a:gd name="connsiteX80" fmla="*/ 3499296 w 8124914"/>
              <a:gd name="connsiteY80" fmla="*/ 785307 h 4171924"/>
              <a:gd name="connsiteX81" fmla="*/ 3463793 w 8124914"/>
              <a:gd name="connsiteY81" fmla="*/ 806101 h 4171924"/>
              <a:gd name="connsiteX82" fmla="*/ 3320181 w 8124914"/>
              <a:gd name="connsiteY82" fmla="*/ 890167 h 4171924"/>
              <a:gd name="connsiteX83" fmla="*/ 3249173 w 8124914"/>
              <a:gd name="connsiteY83" fmla="*/ 934422 h 4171924"/>
              <a:gd name="connsiteX84" fmla="*/ 3179231 w 8124914"/>
              <a:gd name="connsiteY84" fmla="*/ 979565 h 4171924"/>
              <a:gd name="connsiteX85" fmla="*/ 3109466 w 8124914"/>
              <a:gd name="connsiteY85" fmla="*/ 1024709 h 4171924"/>
              <a:gd name="connsiteX86" fmla="*/ 3041300 w 8124914"/>
              <a:gd name="connsiteY86" fmla="*/ 1072696 h 4171924"/>
              <a:gd name="connsiteX87" fmla="*/ 2905853 w 8124914"/>
              <a:gd name="connsiteY87" fmla="*/ 1169380 h 4171924"/>
              <a:gd name="connsiteX88" fmla="*/ 2773957 w 8124914"/>
              <a:gd name="connsiteY88" fmla="*/ 1271220 h 4171924"/>
              <a:gd name="connsiteX89" fmla="*/ 2741116 w 8124914"/>
              <a:gd name="connsiteY89" fmla="*/ 1296635 h 4171924"/>
              <a:gd name="connsiteX90" fmla="*/ 2708986 w 8124914"/>
              <a:gd name="connsiteY90" fmla="*/ 1323294 h 4171924"/>
              <a:gd name="connsiteX91" fmla="*/ 2645079 w 8124914"/>
              <a:gd name="connsiteY91" fmla="*/ 1376613 h 4171924"/>
              <a:gd name="connsiteX92" fmla="*/ 2394246 w 8124914"/>
              <a:gd name="connsiteY92" fmla="*/ 1596109 h 4171924"/>
              <a:gd name="connsiteX93" fmla="*/ 2154419 w 8124914"/>
              <a:gd name="connsiteY93" fmla="*/ 1827158 h 4171924"/>
              <a:gd name="connsiteX94" fmla="*/ 1921871 w 8124914"/>
              <a:gd name="connsiteY94" fmla="*/ 2066737 h 4171924"/>
              <a:gd name="connsiteX95" fmla="*/ 1808435 w 8124914"/>
              <a:gd name="connsiteY95" fmla="*/ 2189371 h 4171924"/>
              <a:gd name="connsiteX96" fmla="*/ 1696067 w 8124914"/>
              <a:gd name="connsiteY96" fmla="*/ 2313781 h 4171924"/>
              <a:gd name="connsiteX97" fmla="*/ 1255112 w 8124914"/>
              <a:gd name="connsiteY97" fmla="*/ 2816223 h 4171924"/>
              <a:gd name="connsiteX98" fmla="*/ 373733 w 8124914"/>
              <a:gd name="connsiteY98" fmla="*/ 3823416 h 4171924"/>
              <a:gd name="connsiteX99" fmla="*/ 48661 w 8124914"/>
              <a:gd name="connsiteY99" fmla="*/ 4171924 h 4171924"/>
              <a:gd name="connsiteX100" fmla="*/ 0 w 8124914"/>
              <a:gd name="connsiteY100" fmla="*/ 4171924 h 4171924"/>
              <a:gd name="connsiteX101" fmla="*/ 50295 w 8124914"/>
              <a:gd name="connsiteY101" fmla="*/ 4118625 h 4171924"/>
              <a:gd name="connsiteX102" fmla="*/ 324383 w 8124914"/>
              <a:gd name="connsiteY102" fmla="*/ 3822705 h 4171924"/>
              <a:gd name="connsiteX103" fmla="*/ 589063 w 8124914"/>
              <a:gd name="connsiteY103" fmla="*/ 3526430 h 4171924"/>
              <a:gd name="connsiteX104" fmla="*/ 1095167 w 8124914"/>
              <a:gd name="connsiteY104" fmla="*/ 2943833 h 4171924"/>
              <a:gd name="connsiteX105" fmla="*/ 1696067 w 8124914"/>
              <a:gd name="connsiteY105" fmla="*/ 2255841 h 4171924"/>
              <a:gd name="connsiteX106" fmla="*/ 2343476 w 8124914"/>
              <a:gd name="connsiteY106" fmla="*/ 1590422 h 4171924"/>
              <a:gd name="connsiteX107" fmla="*/ 3073963 w 8124914"/>
              <a:gd name="connsiteY107" fmla="*/ 1001248 h 4171924"/>
              <a:gd name="connsiteX108" fmla="*/ 3898357 w 8124914"/>
              <a:gd name="connsiteY108" fmla="*/ 542706 h 4171924"/>
              <a:gd name="connsiteX109" fmla="*/ 4785948 w 8124914"/>
              <a:gd name="connsiteY109" fmla="*/ 222793 h 4171924"/>
              <a:gd name="connsiteX110" fmla="*/ 5706026 w 8124914"/>
              <a:gd name="connsiteY110" fmla="*/ 36354 h 4171924"/>
              <a:gd name="connsiteX111" fmla="*/ 6171301 w 8124914"/>
              <a:gd name="connsiteY111" fmla="*/ 808 h 4171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8124914" h="4171924">
                <a:moveTo>
                  <a:pt x="6171301" y="808"/>
                </a:moveTo>
                <a:cubicBezTo>
                  <a:pt x="6326008" y="-2083"/>
                  <a:pt x="6480769" y="2781"/>
                  <a:pt x="6634979" y="15382"/>
                </a:cubicBezTo>
                <a:cubicBezTo>
                  <a:pt x="6788017" y="30082"/>
                  <a:pt x="6940061" y="53821"/>
                  <a:pt x="7090314" y="86474"/>
                </a:cubicBezTo>
                <a:cubicBezTo>
                  <a:pt x="7127592" y="94650"/>
                  <a:pt x="7164516" y="104247"/>
                  <a:pt x="7201617" y="114022"/>
                </a:cubicBezTo>
                <a:lnTo>
                  <a:pt x="7257003" y="128063"/>
                </a:lnTo>
                <a:lnTo>
                  <a:pt x="7311679" y="144769"/>
                </a:lnTo>
                <a:cubicBezTo>
                  <a:pt x="7347182" y="156322"/>
                  <a:pt x="7384638" y="166808"/>
                  <a:pt x="7420675" y="178893"/>
                </a:cubicBezTo>
                <a:lnTo>
                  <a:pt x="7527186" y="218349"/>
                </a:lnTo>
                <a:cubicBezTo>
                  <a:pt x="7527186" y="219771"/>
                  <a:pt x="7336176" y="152234"/>
                  <a:pt x="7525410" y="222793"/>
                </a:cubicBezTo>
                <a:lnTo>
                  <a:pt x="7560914" y="235767"/>
                </a:lnTo>
                <a:cubicBezTo>
                  <a:pt x="7572275" y="240210"/>
                  <a:pt x="7583281" y="245364"/>
                  <a:pt x="7594110" y="249985"/>
                </a:cubicBezTo>
                <a:lnTo>
                  <a:pt x="7657129" y="277711"/>
                </a:lnTo>
                <a:lnTo>
                  <a:pt x="7715888" y="302949"/>
                </a:lnTo>
                <a:lnTo>
                  <a:pt x="7769143" y="330319"/>
                </a:lnTo>
                <a:lnTo>
                  <a:pt x="7865180" y="379372"/>
                </a:lnTo>
                <a:lnTo>
                  <a:pt x="7945064" y="427359"/>
                </a:lnTo>
                <a:lnTo>
                  <a:pt x="8012343" y="467349"/>
                </a:lnTo>
                <a:lnTo>
                  <a:pt x="8065598" y="504139"/>
                </a:lnTo>
                <a:lnTo>
                  <a:pt x="8124914" y="543992"/>
                </a:lnTo>
                <a:lnTo>
                  <a:pt x="8124914" y="550028"/>
                </a:lnTo>
                <a:lnTo>
                  <a:pt x="8075983" y="517291"/>
                </a:lnTo>
                <a:cubicBezTo>
                  <a:pt x="8049533" y="499563"/>
                  <a:pt x="8022018" y="481301"/>
                  <a:pt x="7995479" y="464505"/>
                </a:cubicBezTo>
                <a:lnTo>
                  <a:pt x="7867666" y="391813"/>
                </a:lnTo>
                <a:cubicBezTo>
                  <a:pt x="7862482" y="388485"/>
                  <a:pt x="7857014" y="385629"/>
                  <a:pt x="7851334" y="383282"/>
                </a:cubicBezTo>
                <a:cubicBezTo>
                  <a:pt x="7853819" y="384349"/>
                  <a:pt x="7864825" y="390392"/>
                  <a:pt x="7886838" y="403544"/>
                </a:cubicBezTo>
                <a:lnTo>
                  <a:pt x="7848401" y="384333"/>
                </a:lnTo>
                <a:lnTo>
                  <a:pt x="7846897" y="383460"/>
                </a:lnTo>
                <a:lnTo>
                  <a:pt x="7772693" y="345782"/>
                </a:lnTo>
                <a:lnTo>
                  <a:pt x="7733640" y="326054"/>
                </a:lnTo>
                <a:lnTo>
                  <a:pt x="7697523" y="308926"/>
                </a:lnTo>
                <a:lnTo>
                  <a:pt x="7664741" y="292542"/>
                </a:lnTo>
                <a:lnTo>
                  <a:pt x="7614150" y="272457"/>
                </a:lnTo>
                <a:lnTo>
                  <a:pt x="7608666" y="270069"/>
                </a:lnTo>
                <a:lnTo>
                  <a:pt x="7565707" y="252296"/>
                </a:lnTo>
                <a:cubicBezTo>
                  <a:pt x="7551150" y="246253"/>
                  <a:pt x="7536240" y="241277"/>
                  <a:pt x="7521683" y="235589"/>
                </a:cubicBezTo>
                <a:lnTo>
                  <a:pt x="7516285" y="233604"/>
                </a:lnTo>
                <a:lnTo>
                  <a:pt x="7433989" y="200932"/>
                </a:lnTo>
                <a:cubicBezTo>
                  <a:pt x="7414107" y="193290"/>
                  <a:pt x="7393870" y="187069"/>
                  <a:pt x="7373810" y="181026"/>
                </a:cubicBezTo>
                <a:lnTo>
                  <a:pt x="7314342" y="163253"/>
                </a:lnTo>
                <a:lnTo>
                  <a:pt x="7255938" y="145480"/>
                </a:lnTo>
                <a:lnTo>
                  <a:pt x="7198422" y="131084"/>
                </a:lnTo>
                <a:cubicBezTo>
                  <a:pt x="7160610" y="121665"/>
                  <a:pt x="7124397" y="111889"/>
                  <a:pt x="7089603" y="104069"/>
                </a:cubicBezTo>
                <a:lnTo>
                  <a:pt x="6990193" y="82564"/>
                </a:lnTo>
                <a:lnTo>
                  <a:pt x="6945636" y="73678"/>
                </a:lnTo>
                <a:lnTo>
                  <a:pt x="6904807" y="67279"/>
                </a:lnTo>
                <a:lnTo>
                  <a:pt x="6835930" y="56793"/>
                </a:lnTo>
                <a:lnTo>
                  <a:pt x="6786935" y="49506"/>
                </a:lnTo>
                <a:lnTo>
                  <a:pt x="6761372" y="46840"/>
                </a:lnTo>
                <a:cubicBezTo>
                  <a:pt x="6751963" y="46840"/>
                  <a:pt x="6759774" y="46840"/>
                  <a:pt x="6788709" y="50395"/>
                </a:cubicBezTo>
                <a:lnTo>
                  <a:pt x="6941553" y="74566"/>
                </a:lnTo>
                <a:lnTo>
                  <a:pt x="7040786" y="94827"/>
                </a:lnTo>
                <a:cubicBezTo>
                  <a:pt x="7061201" y="99271"/>
                  <a:pt x="7083390" y="103181"/>
                  <a:pt x="7106823" y="108690"/>
                </a:cubicBezTo>
                <a:lnTo>
                  <a:pt x="7180670" y="127530"/>
                </a:lnTo>
                <a:cubicBezTo>
                  <a:pt x="7206588" y="134283"/>
                  <a:pt x="7233925" y="140682"/>
                  <a:pt x="7261263" y="148324"/>
                </a:cubicBezTo>
                <a:lnTo>
                  <a:pt x="7345939" y="174628"/>
                </a:lnTo>
                <a:cubicBezTo>
                  <a:pt x="7375053" y="182804"/>
                  <a:pt x="7404255" y="192668"/>
                  <a:pt x="7433545" y="203176"/>
                </a:cubicBezTo>
                <a:lnTo>
                  <a:pt x="7516285" y="233604"/>
                </a:lnTo>
                <a:lnTo>
                  <a:pt x="7614150" y="272457"/>
                </a:lnTo>
                <a:lnTo>
                  <a:pt x="7693165" y="306859"/>
                </a:lnTo>
                <a:lnTo>
                  <a:pt x="7697523" y="308926"/>
                </a:lnTo>
                <a:lnTo>
                  <a:pt x="7848401" y="384333"/>
                </a:lnTo>
                <a:lnTo>
                  <a:pt x="7971181" y="455641"/>
                </a:lnTo>
                <a:cubicBezTo>
                  <a:pt x="8006839" y="476946"/>
                  <a:pt x="8035952" y="495341"/>
                  <a:pt x="8056190" y="510359"/>
                </a:cubicBezTo>
                <a:cubicBezTo>
                  <a:pt x="8221815" y="624284"/>
                  <a:pt x="7887015" y="403721"/>
                  <a:pt x="8052284" y="516402"/>
                </a:cubicBezTo>
                <a:lnTo>
                  <a:pt x="8124914" y="568031"/>
                </a:lnTo>
                <a:lnTo>
                  <a:pt x="8124914" y="580956"/>
                </a:lnTo>
                <a:lnTo>
                  <a:pt x="8046928" y="526596"/>
                </a:lnTo>
                <a:cubicBezTo>
                  <a:pt x="7908982" y="436335"/>
                  <a:pt x="7763285" y="358329"/>
                  <a:pt x="7611507" y="293529"/>
                </a:cubicBezTo>
                <a:cubicBezTo>
                  <a:pt x="7408515" y="207606"/>
                  <a:pt x="7196878" y="143789"/>
                  <a:pt x="6980252" y="103181"/>
                </a:cubicBezTo>
                <a:cubicBezTo>
                  <a:pt x="6763254" y="62517"/>
                  <a:pt x="6543114" y="41047"/>
                  <a:pt x="6322370" y="39020"/>
                </a:cubicBezTo>
                <a:cubicBezTo>
                  <a:pt x="6101146" y="37494"/>
                  <a:pt x="5880101" y="51211"/>
                  <a:pt x="5660759" y="80076"/>
                </a:cubicBezTo>
                <a:cubicBezTo>
                  <a:pt x="5550875" y="93761"/>
                  <a:pt x="5441701" y="112423"/>
                  <a:pt x="5332883" y="133395"/>
                </a:cubicBezTo>
                <a:cubicBezTo>
                  <a:pt x="5224064" y="154367"/>
                  <a:pt x="5115778" y="177649"/>
                  <a:pt x="5008379" y="204487"/>
                </a:cubicBezTo>
                <a:cubicBezTo>
                  <a:pt x="4900981" y="231324"/>
                  <a:pt x="4793937" y="260471"/>
                  <a:pt x="4687781" y="293351"/>
                </a:cubicBezTo>
                <a:cubicBezTo>
                  <a:pt x="4581626" y="326231"/>
                  <a:pt x="4476358" y="360178"/>
                  <a:pt x="4371977" y="397679"/>
                </a:cubicBezTo>
                <a:cubicBezTo>
                  <a:pt x="4267596" y="435180"/>
                  <a:pt x="4163925" y="473569"/>
                  <a:pt x="4062029" y="516224"/>
                </a:cubicBezTo>
                <a:cubicBezTo>
                  <a:pt x="4010904" y="537907"/>
                  <a:pt x="3959069" y="557991"/>
                  <a:pt x="3908653" y="580918"/>
                </a:cubicBezTo>
                <a:lnTo>
                  <a:pt x="3758118" y="652010"/>
                </a:lnTo>
                <a:cubicBezTo>
                  <a:pt x="3707525" y="674581"/>
                  <a:pt x="3658885" y="701596"/>
                  <a:pt x="3609713" y="727189"/>
                </a:cubicBezTo>
                <a:lnTo>
                  <a:pt x="3536220" y="765934"/>
                </a:lnTo>
                <a:lnTo>
                  <a:pt x="3499296" y="785307"/>
                </a:lnTo>
                <a:cubicBezTo>
                  <a:pt x="3487225" y="792061"/>
                  <a:pt x="3475332" y="799170"/>
                  <a:pt x="3463793" y="806101"/>
                </a:cubicBezTo>
                <a:lnTo>
                  <a:pt x="3320181" y="890167"/>
                </a:lnTo>
                <a:cubicBezTo>
                  <a:pt x="3296038" y="903852"/>
                  <a:pt x="3272961" y="919315"/>
                  <a:pt x="3249173" y="934422"/>
                </a:cubicBezTo>
                <a:lnTo>
                  <a:pt x="3179231" y="979565"/>
                </a:lnTo>
                <a:lnTo>
                  <a:pt x="3109466" y="1024709"/>
                </a:lnTo>
                <a:cubicBezTo>
                  <a:pt x="3086389" y="1040171"/>
                  <a:pt x="3064022" y="1056700"/>
                  <a:pt x="3041300" y="1072696"/>
                </a:cubicBezTo>
                <a:cubicBezTo>
                  <a:pt x="2996210" y="1105042"/>
                  <a:pt x="2950411" y="1136323"/>
                  <a:pt x="2905853" y="1169380"/>
                </a:cubicBezTo>
                <a:lnTo>
                  <a:pt x="2773957" y="1271220"/>
                </a:lnTo>
                <a:lnTo>
                  <a:pt x="2741116" y="1296635"/>
                </a:lnTo>
                <a:lnTo>
                  <a:pt x="2708986" y="1323294"/>
                </a:lnTo>
                <a:lnTo>
                  <a:pt x="2645079" y="1376613"/>
                </a:lnTo>
                <a:cubicBezTo>
                  <a:pt x="2558628" y="1446461"/>
                  <a:pt x="2477324" y="1522351"/>
                  <a:pt x="2394246" y="1596109"/>
                </a:cubicBezTo>
                <a:cubicBezTo>
                  <a:pt x="2313830" y="1672888"/>
                  <a:pt x="2232171" y="1748246"/>
                  <a:pt x="2154419" y="1827158"/>
                </a:cubicBezTo>
                <a:cubicBezTo>
                  <a:pt x="2076666" y="1906070"/>
                  <a:pt x="1998913" y="1987114"/>
                  <a:pt x="1921871" y="2066737"/>
                </a:cubicBezTo>
                <a:cubicBezTo>
                  <a:pt x="1883703" y="2107259"/>
                  <a:pt x="1846248" y="2148493"/>
                  <a:pt x="1808435" y="2189371"/>
                </a:cubicBezTo>
                <a:cubicBezTo>
                  <a:pt x="1770625" y="2230248"/>
                  <a:pt x="1733169" y="2271304"/>
                  <a:pt x="1696067" y="2313781"/>
                </a:cubicBezTo>
                <a:cubicBezTo>
                  <a:pt x="1546774" y="2478892"/>
                  <a:pt x="1401208" y="2647913"/>
                  <a:pt x="1255112" y="2816223"/>
                </a:cubicBezTo>
                <a:cubicBezTo>
                  <a:pt x="963804" y="3153909"/>
                  <a:pt x="673385" y="3492662"/>
                  <a:pt x="373733" y="3823416"/>
                </a:cubicBezTo>
                <a:lnTo>
                  <a:pt x="48661" y="4171924"/>
                </a:lnTo>
                <a:lnTo>
                  <a:pt x="0" y="4171924"/>
                </a:lnTo>
                <a:lnTo>
                  <a:pt x="50295" y="4118625"/>
                </a:lnTo>
                <a:cubicBezTo>
                  <a:pt x="143848" y="4020874"/>
                  <a:pt x="233671" y="3920635"/>
                  <a:pt x="324383" y="3822705"/>
                </a:cubicBezTo>
                <a:cubicBezTo>
                  <a:pt x="415096" y="3724776"/>
                  <a:pt x="501902" y="3625248"/>
                  <a:pt x="589063" y="3526430"/>
                </a:cubicBezTo>
                <a:cubicBezTo>
                  <a:pt x="763208" y="3329861"/>
                  <a:pt x="931141" y="3134181"/>
                  <a:pt x="1095167" y="2943833"/>
                </a:cubicBezTo>
                <a:cubicBezTo>
                  <a:pt x="1291680" y="2715272"/>
                  <a:pt x="1490146" y="2483869"/>
                  <a:pt x="1696067" y="2255841"/>
                </a:cubicBezTo>
                <a:cubicBezTo>
                  <a:pt x="1901988" y="2027814"/>
                  <a:pt x="2115542" y="1802986"/>
                  <a:pt x="2343476" y="1590422"/>
                </a:cubicBezTo>
                <a:cubicBezTo>
                  <a:pt x="2571604" y="1375671"/>
                  <a:pt x="2815816" y="1178706"/>
                  <a:pt x="3073963" y="1001248"/>
                </a:cubicBezTo>
                <a:cubicBezTo>
                  <a:pt x="3334329" y="823734"/>
                  <a:pt x="3610263" y="670257"/>
                  <a:pt x="3898357" y="542706"/>
                </a:cubicBezTo>
                <a:cubicBezTo>
                  <a:pt x="4186612" y="415999"/>
                  <a:pt x="4483174" y="309112"/>
                  <a:pt x="4785948" y="222793"/>
                </a:cubicBezTo>
                <a:cubicBezTo>
                  <a:pt x="5087286" y="136586"/>
                  <a:pt x="5394926" y="74247"/>
                  <a:pt x="5706026" y="36354"/>
                </a:cubicBezTo>
                <a:cubicBezTo>
                  <a:pt x="5861053" y="17633"/>
                  <a:pt x="6016151" y="5785"/>
                  <a:pt x="6171301" y="808"/>
                </a:cubicBezTo>
                <a:close/>
              </a:path>
            </a:pathLst>
          </a:custGeom>
          <a:solidFill>
            <a:srgbClr val="F2F6F9"/>
          </a:solidFill>
          <a:ln w="1774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9" b="0" i="0" u="none" strike="noStrike" kern="1200" cap="none" spc="0" normalizeH="0" baseline="0" noProof="0">
              <a:ln>
                <a:noFill/>
              </a:ln>
              <a:solidFill>
                <a:srgbClr val="1E345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ángulo 311">
            <a:extLst>
              <a:ext uri="{FF2B5EF4-FFF2-40B4-BE49-F238E27FC236}">
                <a16:creationId xmlns:a16="http://schemas.microsoft.com/office/drawing/2014/main" id="{4CCD1241-5430-F44A-8D05-3DA1320818E3}"/>
              </a:ext>
            </a:extLst>
          </p:cNvPr>
          <p:cNvSpPr/>
          <p:nvPr userDrawn="1"/>
        </p:nvSpPr>
        <p:spPr>
          <a:xfrm>
            <a:off x="2976701" y="0"/>
            <a:ext cx="4182780" cy="7568199"/>
          </a:xfrm>
          <a:prstGeom prst="rect">
            <a:avLst/>
          </a:prstGeom>
          <a:solidFill>
            <a:srgbClr val="F2F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3B25A0A-07AF-D549-8E83-3F6914BC4670}"/>
              </a:ext>
            </a:extLst>
          </p:cNvPr>
          <p:cNvGrpSpPr/>
          <p:nvPr userDrawn="1"/>
        </p:nvGrpSpPr>
        <p:grpSpPr>
          <a:xfrm>
            <a:off x="744430" y="4747264"/>
            <a:ext cx="371811" cy="370940"/>
            <a:chOff x="778647" y="2313656"/>
            <a:chExt cx="423980" cy="336510"/>
          </a:xfrm>
        </p:grpSpPr>
        <p:sp>
          <p:nvSpPr>
            <p:cNvPr id="9" name="Elipse 79">
              <a:extLst>
                <a:ext uri="{FF2B5EF4-FFF2-40B4-BE49-F238E27FC236}">
                  <a16:creationId xmlns:a16="http://schemas.microsoft.com/office/drawing/2014/main" id="{3C02C0B3-ECD3-AC4C-BC2B-5017E3302C27}"/>
                </a:ext>
              </a:extLst>
            </p:cNvPr>
            <p:cNvSpPr/>
            <p:nvPr/>
          </p:nvSpPr>
          <p:spPr>
            <a:xfrm>
              <a:off x="961184" y="2408723"/>
              <a:ext cx="241443" cy="241443"/>
            </a:xfrm>
            <a:prstGeom prst="ellipse">
              <a:avLst/>
            </a:prstGeom>
            <a:solidFill>
              <a:srgbClr val="FFC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7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" name="Elipse 80">
              <a:extLst>
                <a:ext uri="{FF2B5EF4-FFF2-40B4-BE49-F238E27FC236}">
                  <a16:creationId xmlns:a16="http://schemas.microsoft.com/office/drawing/2014/main" id="{33F006FA-BAC4-BF46-B175-263E7B62C800}"/>
                </a:ext>
              </a:extLst>
            </p:cNvPr>
            <p:cNvSpPr/>
            <p:nvPr/>
          </p:nvSpPr>
          <p:spPr>
            <a:xfrm>
              <a:off x="778647" y="2313656"/>
              <a:ext cx="72650" cy="72650"/>
            </a:xfrm>
            <a:prstGeom prst="ellipse">
              <a:avLst/>
            </a:prstGeom>
            <a:solidFill>
              <a:srgbClr val="FFC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7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11" name="Freeform 10">
            <a:extLst>
              <a:ext uri="{FF2B5EF4-FFF2-40B4-BE49-F238E27FC236}">
                <a16:creationId xmlns:a16="http://schemas.microsoft.com/office/drawing/2014/main" id="{38D13298-5B51-3B46-8E02-1AF5DE656ECB}"/>
              </a:ext>
            </a:extLst>
          </p:cNvPr>
          <p:cNvSpPr/>
          <p:nvPr userDrawn="1"/>
        </p:nvSpPr>
        <p:spPr>
          <a:xfrm flipV="1">
            <a:off x="1" y="4421195"/>
            <a:ext cx="6766142" cy="3138480"/>
          </a:xfrm>
          <a:custGeom>
            <a:avLst/>
            <a:gdLst>
              <a:gd name="connsiteX0" fmla="*/ 32208 w 7715511"/>
              <a:gd name="connsiteY0" fmla="*/ 2533039 h 2847172"/>
              <a:gd name="connsiteX1" fmla="*/ 0 w 7715511"/>
              <a:gd name="connsiteY1" fmla="*/ 2504293 h 2847172"/>
              <a:gd name="connsiteX2" fmla="*/ 0 w 7715511"/>
              <a:gd name="connsiteY2" fmla="*/ 2507014 h 2847172"/>
              <a:gd name="connsiteX3" fmla="*/ 942565 w 7715511"/>
              <a:gd name="connsiteY3" fmla="*/ 2846963 h 2847172"/>
              <a:gd name="connsiteX4" fmla="*/ 1034907 w 7715511"/>
              <a:gd name="connsiteY4" fmla="*/ 2844867 h 2847172"/>
              <a:gd name="connsiteX5" fmla="*/ 1393632 w 7715511"/>
              <a:gd name="connsiteY5" fmla="*/ 2807434 h 2847172"/>
              <a:gd name="connsiteX6" fmla="*/ 2048936 w 7715511"/>
              <a:gd name="connsiteY6" fmla="*/ 2650271 h 2847172"/>
              <a:gd name="connsiteX7" fmla="*/ 2650226 w 7715511"/>
              <a:gd name="connsiteY7" fmla="*/ 2448532 h 2847172"/>
              <a:gd name="connsiteX8" fmla="*/ 3796476 w 7715511"/>
              <a:gd name="connsiteY8" fmla="*/ 2007239 h 2847172"/>
              <a:gd name="connsiteX9" fmla="*/ 4878646 w 7715511"/>
              <a:gd name="connsiteY9" fmla="*/ 1526988 h 2847172"/>
              <a:gd name="connsiteX10" fmla="*/ 5890933 w 7715511"/>
              <a:gd name="connsiteY10" fmla="*/ 1010447 h 2847172"/>
              <a:gd name="connsiteX11" fmla="*/ 6852107 w 7715511"/>
              <a:gd name="connsiteY11" fmla="*/ 470666 h 2847172"/>
              <a:gd name="connsiteX12" fmla="*/ 7332987 w 7715511"/>
              <a:gd name="connsiteY12" fmla="*/ 201394 h 2847172"/>
              <a:gd name="connsiteX13" fmla="*/ 7455530 w 7715511"/>
              <a:gd name="connsiteY13" fmla="*/ 134719 h 2847172"/>
              <a:gd name="connsiteX14" fmla="*/ 7579234 w 7715511"/>
              <a:gd name="connsiteY14" fmla="*/ 68996 h 2847172"/>
              <a:gd name="connsiteX15" fmla="*/ 7715511 w 7715511"/>
              <a:gd name="connsiteY15" fmla="*/ 0 h 2847172"/>
              <a:gd name="connsiteX16" fmla="*/ 7655999 w 7715511"/>
              <a:gd name="connsiteY16" fmla="*/ 0 h 2847172"/>
              <a:gd name="connsiteX17" fmla="*/ 7332987 w 7715511"/>
              <a:gd name="connsiteY17" fmla="*/ 170342 h 2847172"/>
              <a:gd name="connsiteX18" fmla="*/ 6677683 w 7715511"/>
              <a:gd name="connsiteY18" fmla="*/ 539055 h 2847172"/>
              <a:gd name="connsiteX19" fmla="*/ 6125756 w 7715511"/>
              <a:gd name="connsiteY19" fmla="*/ 851285 h 2847172"/>
              <a:gd name="connsiteX20" fmla="*/ 5837114 w 7715511"/>
              <a:gd name="connsiteY20" fmla="*/ 1010066 h 2847172"/>
              <a:gd name="connsiteX21" fmla="*/ 5538209 w 7715511"/>
              <a:gd name="connsiteY21" fmla="*/ 1168658 h 2847172"/>
              <a:gd name="connsiteX22" fmla="*/ 5385855 w 7715511"/>
              <a:gd name="connsiteY22" fmla="*/ 1248001 h 2847172"/>
              <a:gd name="connsiteX23" fmla="*/ 5230981 w 7715511"/>
              <a:gd name="connsiteY23" fmla="*/ 1326582 h 2847172"/>
              <a:gd name="connsiteX24" fmla="*/ 5153544 w 7715511"/>
              <a:gd name="connsiteY24" fmla="*/ 1365920 h 2847172"/>
              <a:gd name="connsiteX25" fmla="*/ 5074174 w 7715511"/>
              <a:gd name="connsiteY25" fmla="*/ 1404878 h 2847172"/>
              <a:gd name="connsiteX26" fmla="*/ 4914462 w 7715511"/>
              <a:gd name="connsiteY26" fmla="*/ 1482697 h 2847172"/>
              <a:gd name="connsiteX27" fmla="*/ 4752038 w 7715511"/>
              <a:gd name="connsiteY27" fmla="*/ 1559564 h 2847172"/>
              <a:gd name="connsiteX28" fmla="*/ 4588456 w 7715511"/>
              <a:gd name="connsiteY28" fmla="*/ 1635764 h 2847172"/>
              <a:gd name="connsiteX29" fmla="*/ 4422160 w 7715511"/>
              <a:gd name="connsiteY29" fmla="*/ 1711107 h 2847172"/>
              <a:gd name="connsiteX30" fmla="*/ 4338916 w 7715511"/>
              <a:gd name="connsiteY30" fmla="*/ 1749207 h 2847172"/>
              <a:gd name="connsiteX31" fmla="*/ 4254317 w 7715511"/>
              <a:gd name="connsiteY31" fmla="*/ 1786068 h 2847172"/>
              <a:gd name="connsiteX32" fmla="*/ 2866661 w 7715511"/>
              <a:gd name="connsiteY32" fmla="*/ 2344519 h 2847172"/>
              <a:gd name="connsiteX33" fmla="*/ 2161024 w 7715511"/>
              <a:gd name="connsiteY33" fmla="*/ 2592169 h 2847172"/>
              <a:gd name="connsiteX34" fmla="*/ 1427121 w 7715511"/>
              <a:gd name="connsiteY34" fmla="*/ 2781335 h 2847172"/>
              <a:gd name="connsiteX35" fmla="*/ 887585 w 7715511"/>
              <a:gd name="connsiteY35" fmla="*/ 2827341 h 2847172"/>
              <a:gd name="connsiteX36" fmla="*/ 592554 w 7715511"/>
              <a:gd name="connsiteY36" fmla="*/ 2796290 h 2847172"/>
              <a:gd name="connsiteX37" fmla="*/ 331595 w 7715511"/>
              <a:gd name="connsiteY37" fmla="*/ 2719232 h 2847172"/>
              <a:gd name="connsiteX38" fmla="*/ 130259 w 7715511"/>
              <a:gd name="connsiteY38" fmla="*/ 2612267 h 2847172"/>
              <a:gd name="connsiteX39" fmla="*/ 32208 w 7715511"/>
              <a:gd name="connsiteY39" fmla="*/ 2533039 h 2847172"/>
              <a:gd name="connsiteX40" fmla="*/ 96963 w 7715511"/>
              <a:gd name="connsiteY40" fmla="*/ 2590835 h 2847172"/>
              <a:gd name="connsiteX41" fmla="*/ 0 w 7715511"/>
              <a:gd name="connsiteY41" fmla="*/ 2508876 h 2847172"/>
              <a:gd name="connsiteX42" fmla="*/ 0 w 7715511"/>
              <a:gd name="connsiteY42" fmla="*/ 2539420 h 2847172"/>
              <a:gd name="connsiteX43" fmla="*/ 88251 w 7715511"/>
              <a:gd name="connsiteY43" fmla="*/ 2616077 h 2847172"/>
              <a:gd name="connsiteX44" fmla="*/ 204405 w 7715511"/>
              <a:gd name="connsiteY44" fmla="*/ 2686181 h 2847172"/>
              <a:gd name="connsiteX45" fmla="*/ 339917 w 7715511"/>
              <a:gd name="connsiteY45" fmla="*/ 2747236 h 2847172"/>
              <a:gd name="connsiteX46" fmla="*/ 496146 w 7715511"/>
              <a:gd name="connsiteY46" fmla="*/ 2795909 h 2847172"/>
              <a:gd name="connsiteX47" fmla="*/ 668440 w 7715511"/>
              <a:gd name="connsiteY47" fmla="*/ 2828960 h 2847172"/>
              <a:gd name="connsiteX48" fmla="*/ 850223 w 7715511"/>
              <a:gd name="connsiteY48" fmla="*/ 2844962 h 2847172"/>
              <a:gd name="connsiteX49" fmla="*/ 942565 w 7715511"/>
              <a:gd name="connsiteY49" fmla="*/ 2846963 h 284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715511" h="2847172">
                <a:moveTo>
                  <a:pt x="32208" y="2533039"/>
                </a:moveTo>
                <a:lnTo>
                  <a:pt x="0" y="2504293"/>
                </a:lnTo>
                <a:lnTo>
                  <a:pt x="0" y="2507014"/>
                </a:lnTo>
                <a:close/>
                <a:moveTo>
                  <a:pt x="942565" y="2846963"/>
                </a:moveTo>
                <a:cubicBezTo>
                  <a:pt x="973346" y="2846391"/>
                  <a:pt x="1004321" y="2846486"/>
                  <a:pt x="1034907" y="2844867"/>
                </a:cubicBezTo>
                <a:cubicBezTo>
                  <a:pt x="1157058" y="2839371"/>
                  <a:pt x="1277463" y="2826808"/>
                  <a:pt x="1393632" y="2807434"/>
                </a:cubicBezTo>
                <a:cubicBezTo>
                  <a:pt x="1625747" y="2769239"/>
                  <a:pt x="1841792" y="2712755"/>
                  <a:pt x="2048936" y="2650271"/>
                </a:cubicBezTo>
                <a:cubicBezTo>
                  <a:pt x="2256077" y="2587787"/>
                  <a:pt x="2454313" y="2518731"/>
                  <a:pt x="2650226" y="2448532"/>
                </a:cubicBezTo>
                <a:cubicBezTo>
                  <a:pt x="3041474" y="2307181"/>
                  <a:pt x="3423815" y="2160401"/>
                  <a:pt x="3796476" y="2007239"/>
                </a:cubicBezTo>
                <a:cubicBezTo>
                  <a:pt x="4169137" y="1854077"/>
                  <a:pt x="4529797" y="1693485"/>
                  <a:pt x="4878646" y="1526988"/>
                </a:cubicBezTo>
                <a:cubicBezTo>
                  <a:pt x="5227497" y="1360491"/>
                  <a:pt x="5564152" y="1187708"/>
                  <a:pt x="5890933" y="1010447"/>
                </a:cubicBezTo>
                <a:cubicBezTo>
                  <a:pt x="6217711" y="833187"/>
                  <a:pt x="6534426" y="651641"/>
                  <a:pt x="6852107" y="470666"/>
                </a:cubicBezTo>
                <a:cubicBezTo>
                  <a:pt x="7011433" y="380464"/>
                  <a:pt x="7170177" y="289881"/>
                  <a:pt x="7332987" y="201394"/>
                </a:cubicBezTo>
                <a:cubicBezTo>
                  <a:pt x="7373448" y="178629"/>
                  <a:pt x="7414293" y="156626"/>
                  <a:pt x="7455530" y="134719"/>
                </a:cubicBezTo>
                <a:cubicBezTo>
                  <a:pt x="7496765" y="112811"/>
                  <a:pt x="7537613" y="90713"/>
                  <a:pt x="7579234" y="68996"/>
                </a:cubicBezTo>
                <a:lnTo>
                  <a:pt x="7715511" y="0"/>
                </a:lnTo>
                <a:lnTo>
                  <a:pt x="7655999" y="0"/>
                </a:lnTo>
                <a:lnTo>
                  <a:pt x="7332987" y="170342"/>
                </a:lnTo>
                <a:cubicBezTo>
                  <a:pt x="7108421" y="292548"/>
                  <a:pt x="6891988" y="416564"/>
                  <a:pt x="6677683" y="539055"/>
                </a:cubicBezTo>
                <a:cubicBezTo>
                  <a:pt x="6498806" y="641068"/>
                  <a:pt x="6315668" y="745938"/>
                  <a:pt x="6125756" y="851285"/>
                </a:cubicBezTo>
                <a:cubicBezTo>
                  <a:pt x="6030704" y="904243"/>
                  <a:pt x="5936038" y="957584"/>
                  <a:pt x="5837114" y="1010066"/>
                </a:cubicBezTo>
                <a:cubicBezTo>
                  <a:pt x="5738189" y="1062549"/>
                  <a:pt x="5640231" y="1116270"/>
                  <a:pt x="5538209" y="1168658"/>
                </a:cubicBezTo>
                <a:lnTo>
                  <a:pt x="5385855" y="1248001"/>
                </a:lnTo>
                <a:cubicBezTo>
                  <a:pt x="5334224" y="1274099"/>
                  <a:pt x="5282611" y="1300293"/>
                  <a:pt x="5230981" y="1326582"/>
                </a:cubicBezTo>
                <a:lnTo>
                  <a:pt x="5153544" y="1365920"/>
                </a:lnTo>
                <a:lnTo>
                  <a:pt x="5074174" y="1404878"/>
                </a:lnTo>
                <a:lnTo>
                  <a:pt x="4914462" y="1482697"/>
                </a:lnTo>
                <a:cubicBezTo>
                  <a:pt x="4861223" y="1508700"/>
                  <a:pt x="4806632" y="1534418"/>
                  <a:pt x="4752038" y="1559564"/>
                </a:cubicBezTo>
                <a:cubicBezTo>
                  <a:pt x="4697445" y="1584710"/>
                  <a:pt x="4644016" y="1610713"/>
                  <a:pt x="4588456" y="1635764"/>
                </a:cubicBezTo>
                <a:lnTo>
                  <a:pt x="4422160" y="1711107"/>
                </a:lnTo>
                <a:lnTo>
                  <a:pt x="4338916" y="1749207"/>
                </a:lnTo>
                <a:lnTo>
                  <a:pt x="4254317" y="1786068"/>
                </a:lnTo>
                <a:cubicBezTo>
                  <a:pt x="3804414" y="1983807"/>
                  <a:pt x="3336505" y="2171069"/>
                  <a:pt x="2866661" y="2344519"/>
                </a:cubicBezTo>
                <a:cubicBezTo>
                  <a:pt x="2632224" y="2431387"/>
                  <a:pt x="2398560" y="2516159"/>
                  <a:pt x="2161024" y="2592169"/>
                </a:cubicBezTo>
                <a:cubicBezTo>
                  <a:pt x="1923488" y="2668178"/>
                  <a:pt x="1680531" y="2736282"/>
                  <a:pt x="1427121" y="2781335"/>
                </a:cubicBezTo>
                <a:cubicBezTo>
                  <a:pt x="1274185" y="2808672"/>
                  <a:pt x="1086597" y="2831913"/>
                  <a:pt x="887585" y="2827341"/>
                </a:cubicBezTo>
                <a:cubicBezTo>
                  <a:pt x="786497" y="2824836"/>
                  <a:pt x="686882" y="2814349"/>
                  <a:pt x="592554" y="2796290"/>
                </a:cubicBezTo>
                <a:cubicBezTo>
                  <a:pt x="497790" y="2777592"/>
                  <a:pt x="409697" y="2751579"/>
                  <a:pt x="331595" y="2719232"/>
                </a:cubicBezTo>
                <a:cubicBezTo>
                  <a:pt x="256075" y="2687647"/>
                  <a:pt x="188487" y="2651738"/>
                  <a:pt x="130259" y="2612267"/>
                </a:cubicBezTo>
                <a:lnTo>
                  <a:pt x="32208" y="2533039"/>
                </a:lnTo>
                <a:lnTo>
                  <a:pt x="96963" y="2590835"/>
                </a:lnTo>
                <a:lnTo>
                  <a:pt x="0" y="2508876"/>
                </a:lnTo>
                <a:lnTo>
                  <a:pt x="0" y="2539420"/>
                </a:lnTo>
                <a:lnTo>
                  <a:pt x="88251" y="2616077"/>
                </a:lnTo>
                <a:cubicBezTo>
                  <a:pt x="123650" y="2640727"/>
                  <a:pt x="162461" y="2664149"/>
                  <a:pt x="204405" y="2686181"/>
                </a:cubicBezTo>
                <a:cubicBezTo>
                  <a:pt x="245947" y="2708402"/>
                  <a:pt x="291284" y="2728824"/>
                  <a:pt x="339917" y="2747236"/>
                </a:cubicBezTo>
                <a:cubicBezTo>
                  <a:pt x="388624" y="2765943"/>
                  <a:pt x="440950" y="2782240"/>
                  <a:pt x="496146" y="2795909"/>
                </a:cubicBezTo>
                <a:cubicBezTo>
                  <a:pt x="551120" y="2809806"/>
                  <a:pt x="608855" y="2820883"/>
                  <a:pt x="668440" y="2828960"/>
                </a:cubicBezTo>
                <a:cubicBezTo>
                  <a:pt x="727822" y="2837219"/>
                  <a:pt x="788707" y="2842581"/>
                  <a:pt x="850223" y="2844962"/>
                </a:cubicBezTo>
                <a:cubicBezTo>
                  <a:pt x="881004" y="2846963"/>
                  <a:pt x="911784" y="2847534"/>
                  <a:pt x="942565" y="2846963"/>
                </a:cubicBezTo>
                <a:close/>
              </a:path>
            </a:pathLst>
          </a:custGeom>
          <a:solidFill>
            <a:srgbClr val="FFCF59"/>
          </a:solidFill>
          <a:ln w="951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9" b="0" i="0" u="none" strike="noStrike" kern="1200" cap="none" spc="0" normalizeH="0" baseline="0" noProof="0">
              <a:ln>
                <a:noFill/>
              </a:ln>
              <a:solidFill>
                <a:srgbClr val="1E345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88E8BD-97F7-364E-A2C6-D9CBAFEBD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134" y="1591302"/>
            <a:ext cx="2241492" cy="2817517"/>
          </a:xfrm>
        </p:spPr>
        <p:txBody>
          <a:bodyPr lIns="90000"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2534977-CD00-574A-B0CD-0DDAF39AF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01929">
              <a:defRPr/>
            </a:pPr>
            <a:endParaRPr lang="en-GB">
              <a:solidFill>
                <a:srgbClr val="1E345E"/>
              </a:solidFill>
            </a:endParaRP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97506DD-7ACA-E546-9AAB-56A6B3B95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01929">
              <a:defRPr/>
            </a:pPr>
            <a:endParaRPr lang="en-GB">
              <a:solidFill>
                <a:srgbClr val="1E345E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ACAA8E2-351A-6243-B0AC-8AC4F209F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1929">
              <a:defRPr/>
            </a:pPr>
            <a:fld id="{72502466-665A-3D45-9E9D-4950A8844361}" type="slidenum">
              <a:rPr lang="en-GB" smtClean="0"/>
              <a:pPr defTabSz="801929">
                <a:defRPr/>
              </a:pPr>
              <a:t>‹N°›</a:t>
            </a:fld>
            <a:endParaRPr lang="en-GB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8EB4703-0AEF-C74C-B377-81931BCD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94916" y="475071"/>
            <a:ext cx="7496897" cy="307545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4094D030-B0AE-3146-AE8E-C297006E47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194916" y="3709202"/>
            <a:ext cx="7496896" cy="313848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83F8B6E8-439D-4F27-87CC-F079A6E703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6133" y="5359567"/>
            <a:ext cx="2241493" cy="1228603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754">
                <a:solidFill>
                  <a:schemeClr val="accent2"/>
                </a:solidFill>
                <a:latin typeface="+mj-lt"/>
              </a:defRPr>
            </a:lvl1pPr>
            <a:lvl2pPr marL="400964" indent="0">
              <a:buNone/>
              <a:defRPr sz="1754">
                <a:solidFill>
                  <a:schemeClr val="accent2"/>
                </a:solidFill>
                <a:latin typeface="+mj-lt"/>
              </a:defRPr>
            </a:lvl2pPr>
            <a:lvl3pPr marL="801929" indent="0">
              <a:buNone/>
              <a:defRPr sz="1754">
                <a:solidFill>
                  <a:schemeClr val="accent2"/>
                </a:solidFill>
                <a:latin typeface="+mj-lt"/>
              </a:defRPr>
            </a:lvl3pPr>
            <a:lvl4pPr marL="1202893" indent="0">
              <a:buNone/>
              <a:defRPr sz="1754">
                <a:solidFill>
                  <a:schemeClr val="accent2"/>
                </a:solidFill>
                <a:latin typeface="+mj-lt"/>
              </a:defRPr>
            </a:lvl4pPr>
            <a:lvl5pPr marL="1603858" indent="0">
              <a:buNone/>
              <a:defRPr sz="1754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91904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s and 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ADBD5C90-964C-9540-89E3-37C3C537E2EC}"/>
              </a:ext>
            </a:extLst>
          </p:cNvPr>
          <p:cNvSpPr/>
          <p:nvPr userDrawn="1"/>
        </p:nvSpPr>
        <p:spPr>
          <a:xfrm rot="18180989">
            <a:off x="-2757986" y="1636259"/>
            <a:ext cx="10291662" cy="1909383"/>
          </a:xfrm>
          <a:custGeom>
            <a:avLst/>
            <a:gdLst>
              <a:gd name="connsiteX0" fmla="*/ 423481 w 11899551"/>
              <a:gd name="connsiteY0" fmla="*/ 2974175 h 3565832"/>
              <a:gd name="connsiteX1" fmla="*/ 368510 w 11899551"/>
              <a:gd name="connsiteY1" fmla="*/ 3041677 h 3565832"/>
              <a:gd name="connsiteX2" fmla="*/ 419968 w 11899551"/>
              <a:gd name="connsiteY2" fmla="*/ 2978344 h 3565832"/>
              <a:gd name="connsiteX3" fmla="*/ 470824 w 11899551"/>
              <a:gd name="connsiteY3" fmla="*/ 2917985 h 3565832"/>
              <a:gd name="connsiteX4" fmla="*/ 423481 w 11899551"/>
              <a:gd name="connsiteY4" fmla="*/ 2974175 h 3565832"/>
              <a:gd name="connsiteX5" fmla="*/ 426186 w 11899551"/>
              <a:gd name="connsiteY5" fmla="*/ 2970853 h 3565832"/>
              <a:gd name="connsiteX6" fmla="*/ 459629 w 11899551"/>
              <a:gd name="connsiteY6" fmla="*/ 2931064 h 3565832"/>
              <a:gd name="connsiteX7" fmla="*/ 2204276 w 11899551"/>
              <a:gd name="connsiteY7" fmla="*/ 1434213 h 3565832"/>
              <a:gd name="connsiteX8" fmla="*/ 2147944 w 11899551"/>
              <a:gd name="connsiteY8" fmla="*/ 1468292 h 3565832"/>
              <a:gd name="connsiteX9" fmla="*/ 2140582 w 11899551"/>
              <a:gd name="connsiteY9" fmla="*/ 1472466 h 3565832"/>
              <a:gd name="connsiteX10" fmla="*/ 2126090 w 11899551"/>
              <a:gd name="connsiteY10" fmla="*/ 1481514 h 3565832"/>
              <a:gd name="connsiteX11" fmla="*/ 2070592 w 11899551"/>
              <a:gd name="connsiteY11" fmla="*/ 1515089 h 3565832"/>
              <a:gd name="connsiteX12" fmla="*/ 2036116 w 11899551"/>
              <a:gd name="connsiteY12" fmla="*/ 1537022 h 3565832"/>
              <a:gd name="connsiteX13" fmla="*/ 2001885 w 11899551"/>
              <a:gd name="connsiteY13" fmla="*/ 1559553 h 3565832"/>
              <a:gd name="connsiteX14" fmla="*/ 1933472 w 11899551"/>
              <a:gd name="connsiteY14" fmla="*/ 1604563 h 3565832"/>
              <a:gd name="connsiteX15" fmla="*/ 1892599 w 11899551"/>
              <a:gd name="connsiteY15" fmla="*/ 1632505 h 3565832"/>
              <a:gd name="connsiteX16" fmla="*/ 1882545 w 11899551"/>
              <a:gd name="connsiteY16" fmla="*/ 1639179 h 3565832"/>
              <a:gd name="connsiteX17" fmla="*/ 1866737 w 11899551"/>
              <a:gd name="connsiteY17" fmla="*/ 1650185 h 3565832"/>
              <a:gd name="connsiteX18" fmla="*/ 1798224 w 11899551"/>
              <a:gd name="connsiteY18" fmla="*/ 1697021 h 3565832"/>
              <a:gd name="connsiteX19" fmla="*/ 1871315 w 11899551"/>
              <a:gd name="connsiteY19" fmla="*/ 1645595 h 3565832"/>
              <a:gd name="connsiteX20" fmla="*/ 1891461 w 11899551"/>
              <a:gd name="connsiteY20" fmla="*/ 1631520 h 3565832"/>
              <a:gd name="connsiteX21" fmla="*/ 1912588 w 11899551"/>
              <a:gd name="connsiteY21" fmla="*/ 1617495 h 3565832"/>
              <a:gd name="connsiteX22" fmla="*/ 1956917 w 11899551"/>
              <a:gd name="connsiteY22" fmla="*/ 1588150 h 3565832"/>
              <a:gd name="connsiteX23" fmla="*/ 2003805 w 11899551"/>
              <a:gd name="connsiteY23" fmla="*/ 1557116 h 3565832"/>
              <a:gd name="connsiteX24" fmla="*/ 2053058 w 11899551"/>
              <a:gd name="connsiteY24" fmla="*/ 1524787 h 3565832"/>
              <a:gd name="connsiteX25" fmla="*/ 2160134 w 11899551"/>
              <a:gd name="connsiteY25" fmla="*/ 1458539 h 3565832"/>
              <a:gd name="connsiteX26" fmla="*/ 2354437 w 11899551"/>
              <a:gd name="connsiteY26" fmla="*/ 1351259 h 3565832"/>
              <a:gd name="connsiteX27" fmla="*/ 2341569 w 11899551"/>
              <a:gd name="connsiteY27" fmla="*/ 1358553 h 3565832"/>
              <a:gd name="connsiteX28" fmla="*/ 2204276 w 11899551"/>
              <a:gd name="connsiteY28" fmla="*/ 1434213 h 3565832"/>
              <a:gd name="connsiteX29" fmla="*/ 2210834 w 11899551"/>
              <a:gd name="connsiteY29" fmla="*/ 1430245 h 3565832"/>
              <a:gd name="connsiteX30" fmla="*/ 2354437 w 11899551"/>
              <a:gd name="connsiteY30" fmla="*/ 1351259 h 3565832"/>
              <a:gd name="connsiteX31" fmla="*/ 11899551 w 11899551"/>
              <a:gd name="connsiteY31" fmla="*/ 0 h 3565832"/>
              <a:gd name="connsiteX32" fmla="*/ 11899551 w 11899551"/>
              <a:gd name="connsiteY32" fmla="*/ 25407 h 3565832"/>
              <a:gd name="connsiteX33" fmla="*/ 11885709 w 11899551"/>
              <a:gd name="connsiteY33" fmla="*/ 29383 h 3565832"/>
              <a:gd name="connsiteX34" fmla="*/ 11864037 w 11899551"/>
              <a:gd name="connsiteY34" fmla="*/ 35551 h 3565832"/>
              <a:gd name="connsiteX35" fmla="*/ 11842515 w 11899551"/>
              <a:gd name="connsiteY35" fmla="*/ 42265 h 3565832"/>
              <a:gd name="connsiteX36" fmla="*/ 11799516 w 11899551"/>
              <a:gd name="connsiteY36" fmla="*/ 55743 h 3565832"/>
              <a:gd name="connsiteX37" fmla="*/ 11756815 w 11899551"/>
              <a:gd name="connsiteY37" fmla="*/ 70117 h 3565832"/>
              <a:gd name="connsiteX38" fmla="*/ 11671854 w 11899551"/>
              <a:gd name="connsiteY38" fmla="*/ 100356 h 3565832"/>
              <a:gd name="connsiteX39" fmla="*/ 11629694 w 11899551"/>
              <a:gd name="connsiteY39" fmla="*/ 116520 h 3565832"/>
              <a:gd name="connsiteX40" fmla="*/ 11587730 w 11899551"/>
              <a:gd name="connsiteY40" fmla="*/ 132982 h 3565832"/>
              <a:gd name="connsiteX41" fmla="*/ 11546013 w 11899551"/>
              <a:gd name="connsiteY41" fmla="*/ 150241 h 3565832"/>
              <a:gd name="connsiteX42" fmla="*/ 11525080 w 11899551"/>
              <a:gd name="connsiteY42" fmla="*/ 158944 h 3565832"/>
              <a:gd name="connsiteX43" fmla="*/ 11504395 w 11899551"/>
              <a:gd name="connsiteY43" fmla="*/ 167997 h 3565832"/>
              <a:gd name="connsiteX44" fmla="*/ 11463070 w 11899551"/>
              <a:gd name="connsiteY44" fmla="*/ 186051 h 3565832"/>
              <a:gd name="connsiteX45" fmla="*/ 11421649 w 11899551"/>
              <a:gd name="connsiteY45" fmla="*/ 204900 h 3565832"/>
              <a:gd name="connsiteX46" fmla="*/ 11100175 w 11899551"/>
              <a:gd name="connsiteY46" fmla="*/ 370272 h 3565832"/>
              <a:gd name="connsiteX47" fmla="*/ 10790177 w 11899551"/>
              <a:gd name="connsiteY47" fmla="*/ 557477 h 3565832"/>
              <a:gd name="connsiteX48" fmla="*/ 10488700 w 11899551"/>
              <a:gd name="connsiteY48" fmla="*/ 758956 h 3565832"/>
              <a:gd name="connsiteX49" fmla="*/ 10192050 w 11899551"/>
              <a:gd name="connsiteY49" fmla="*/ 968195 h 3565832"/>
              <a:gd name="connsiteX50" fmla="*/ 9601016 w 11899551"/>
              <a:gd name="connsiteY50" fmla="*/ 1390948 h 3565832"/>
              <a:gd name="connsiteX51" fmla="*/ 8418947 w 11899551"/>
              <a:gd name="connsiteY51" fmla="*/ 2236008 h 3565832"/>
              <a:gd name="connsiteX52" fmla="*/ 7827912 w 11899551"/>
              <a:gd name="connsiteY52" fmla="*/ 2658413 h 3565832"/>
              <a:gd name="connsiteX53" fmla="*/ 7532396 w 11899551"/>
              <a:gd name="connsiteY53" fmla="*/ 2869392 h 3565832"/>
              <a:gd name="connsiteX54" fmla="*/ 7229341 w 11899551"/>
              <a:gd name="connsiteY54" fmla="*/ 3070623 h 3565832"/>
              <a:gd name="connsiteX55" fmla="*/ 6905798 w 11899551"/>
              <a:gd name="connsiteY55" fmla="*/ 3237983 h 3565832"/>
              <a:gd name="connsiteX56" fmla="*/ 6555463 w 11899551"/>
              <a:gd name="connsiteY56" fmla="*/ 3337902 h 3565832"/>
              <a:gd name="connsiteX57" fmla="*/ 6373228 w 11899551"/>
              <a:gd name="connsiteY57" fmla="*/ 3350187 h 3565832"/>
              <a:gd name="connsiteX58" fmla="*/ 6350325 w 11899551"/>
              <a:gd name="connsiteY58" fmla="*/ 3349839 h 3565832"/>
              <a:gd name="connsiteX59" fmla="*/ 6327520 w 11899551"/>
              <a:gd name="connsiteY59" fmla="*/ 3348994 h 3565832"/>
              <a:gd name="connsiteX60" fmla="*/ 6281864 w 11899551"/>
              <a:gd name="connsiteY60" fmla="*/ 3345910 h 3565832"/>
              <a:gd name="connsiteX61" fmla="*/ 6259108 w 11899551"/>
              <a:gd name="connsiteY61" fmla="*/ 3343473 h 3565832"/>
              <a:gd name="connsiteX62" fmla="*/ 6236403 w 11899551"/>
              <a:gd name="connsiteY62" fmla="*/ 3340738 h 3565832"/>
              <a:gd name="connsiteX63" fmla="*/ 6213698 w 11899551"/>
              <a:gd name="connsiteY63" fmla="*/ 3337952 h 3565832"/>
              <a:gd name="connsiteX64" fmla="*/ 6190993 w 11899551"/>
              <a:gd name="connsiteY64" fmla="*/ 3333924 h 3565832"/>
              <a:gd name="connsiteX65" fmla="*/ 6168434 w 11899551"/>
              <a:gd name="connsiteY65" fmla="*/ 3330044 h 3565832"/>
              <a:gd name="connsiteX66" fmla="*/ 6157204 w 11899551"/>
              <a:gd name="connsiteY66" fmla="*/ 3328105 h 3565832"/>
              <a:gd name="connsiteX67" fmla="*/ 6146024 w 11899551"/>
              <a:gd name="connsiteY67" fmla="*/ 3325668 h 3565832"/>
              <a:gd name="connsiteX68" fmla="*/ 6101401 w 11899551"/>
              <a:gd name="connsiteY68" fmla="*/ 3315721 h 3565832"/>
              <a:gd name="connsiteX69" fmla="*/ 6057074 w 11899551"/>
              <a:gd name="connsiteY69" fmla="*/ 3303734 h 3565832"/>
              <a:gd name="connsiteX70" fmla="*/ 6035106 w 11899551"/>
              <a:gd name="connsiteY70" fmla="*/ 3297418 h 3565832"/>
              <a:gd name="connsiteX71" fmla="*/ 6013386 w 11899551"/>
              <a:gd name="connsiteY71" fmla="*/ 3290306 h 3565832"/>
              <a:gd name="connsiteX72" fmla="*/ 5927390 w 11899551"/>
              <a:gd name="connsiteY72" fmla="*/ 3259370 h 3565832"/>
              <a:gd name="connsiteX73" fmla="*/ 5843660 w 11899551"/>
              <a:gd name="connsiteY73" fmla="*/ 3222317 h 3565832"/>
              <a:gd name="connsiteX74" fmla="*/ 5762345 w 11899551"/>
              <a:gd name="connsiteY74" fmla="*/ 3180788 h 3565832"/>
              <a:gd name="connsiteX75" fmla="*/ 5683539 w 11899551"/>
              <a:gd name="connsiteY75" fmla="*/ 3134335 h 3565832"/>
              <a:gd name="connsiteX76" fmla="*/ 5607147 w 11899551"/>
              <a:gd name="connsiteY76" fmla="*/ 3084598 h 3565832"/>
              <a:gd name="connsiteX77" fmla="*/ 5533270 w 11899551"/>
              <a:gd name="connsiteY77" fmla="*/ 3030835 h 3565832"/>
              <a:gd name="connsiteX78" fmla="*/ 5461607 w 11899551"/>
              <a:gd name="connsiteY78" fmla="*/ 2974384 h 3565832"/>
              <a:gd name="connsiteX79" fmla="*/ 5426784 w 11899551"/>
              <a:gd name="connsiteY79" fmla="*/ 2944990 h 3565832"/>
              <a:gd name="connsiteX80" fmla="*/ 5409447 w 11899551"/>
              <a:gd name="connsiteY80" fmla="*/ 2930070 h 3565832"/>
              <a:gd name="connsiteX81" fmla="*/ 5392405 w 11899551"/>
              <a:gd name="connsiteY81" fmla="*/ 2915149 h 3565832"/>
              <a:gd name="connsiteX82" fmla="*/ 5259816 w 11899551"/>
              <a:gd name="connsiteY82" fmla="*/ 2790113 h 3565832"/>
              <a:gd name="connsiteX83" fmla="*/ 4790583 w 11899551"/>
              <a:gd name="connsiteY83" fmla="*/ 2234267 h 3565832"/>
              <a:gd name="connsiteX84" fmla="*/ 4334158 w 11899551"/>
              <a:gd name="connsiteY84" fmla="*/ 1673049 h 3565832"/>
              <a:gd name="connsiteX85" fmla="*/ 4070259 w 11899551"/>
              <a:gd name="connsiteY85" fmla="*/ 1429046 h 3565832"/>
              <a:gd name="connsiteX86" fmla="*/ 3923930 w 11899551"/>
              <a:gd name="connsiteY86" fmla="*/ 1325745 h 3565832"/>
              <a:gd name="connsiteX87" fmla="*/ 3904917 w 11899551"/>
              <a:gd name="connsiteY87" fmla="*/ 1313908 h 3565832"/>
              <a:gd name="connsiteX88" fmla="*/ 3885758 w 11899551"/>
              <a:gd name="connsiteY88" fmla="*/ 1302370 h 3565832"/>
              <a:gd name="connsiteX89" fmla="*/ 3846998 w 11899551"/>
              <a:gd name="connsiteY89" fmla="*/ 1279839 h 3565832"/>
              <a:gd name="connsiteX90" fmla="*/ 3807595 w 11899551"/>
              <a:gd name="connsiteY90" fmla="*/ 1259049 h 3565832"/>
              <a:gd name="connsiteX91" fmla="*/ 3787599 w 11899551"/>
              <a:gd name="connsiteY91" fmla="*/ 1249103 h 3565832"/>
              <a:gd name="connsiteX92" fmla="*/ 3767454 w 11899551"/>
              <a:gd name="connsiteY92" fmla="*/ 1239453 h 3565832"/>
              <a:gd name="connsiteX93" fmla="*/ 3601423 w 11899551"/>
              <a:gd name="connsiteY93" fmla="*/ 1174797 h 3565832"/>
              <a:gd name="connsiteX94" fmla="*/ 3427904 w 11899551"/>
              <a:gd name="connsiteY94" fmla="*/ 1135605 h 3565832"/>
              <a:gd name="connsiteX95" fmla="*/ 3073284 w 11899551"/>
              <a:gd name="connsiteY95" fmla="*/ 1132720 h 3565832"/>
              <a:gd name="connsiteX96" fmla="*/ 2726445 w 11899551"/>
              <a:gd name="connsiteY96" fmla="*/ 1215182 h 3565832"/>
              <a:gd name="connsiteX97" fmla="*/ 2397483 w 11899551"/>
              <a:gd name="connsiteY97" fmla="*/ 1355536 h 3565832"/>
              <a:gd name="connsiteX98" fmla="*/ 2086009 w 11899551"/>
              <a:gd name="connsiteY98" fmla="*/ 1533093 h 3565832"/>
              <a:gd name="connsiteX99" fmla="*/ 2048132 w 11899551"/>
              <a:gd name="connsiteY99" fmla="*/ 1557165 h 3565832"/>
              <a:gd name="connsiteX100" fmla="*/ 2010602 w 11899551"/>
              <a:gd name="connsiteY100" fmla="*/ 1582032 h 3565832"/>
              <a:gd name="connsiteX101" fmla="*/ 1935541 w 11899551"/>
              <a:gd name="connsiteY101" fmla="*/ 1631222 h 3565832"/>
              <a:gd name="connsiteX102" fmla="*/ 1898109 w 11899551"/>
              <a:gd name="connsiteY102" fmla="*/ 1656090 h 3565832"/>
              <a:gd name="connsiteX103" fmla="*/ 1861268 w 11899551"/>
              <a:gd name="connsiteY103" fmla="*/ 1681753 h 3565832"/>
              <a:gd name="connsiteX104" fmla="*/ 1787783 w 11899551"/>
              <a:gd name="connsiteY104" fmla="*/ 1732931 h 3565832"/>
              <a:gd name="connsiteX105" fmla="*/ 245525 w 11899551"/>
              <a:gd name="connsiteY105" fmla="*/ 3223710 h 3565832"/>
              <a:gd name="connsiteX106" fmla="*/ 221294 w 11899551"/>
              <a:gd name="connsiteY106" fmla="*/ 3255342 h 3565832"/>
              <a:gd name="connsiteX107" fmla="*/ 199081 w 11899551"/>
              <a:gd name="connsiteY107" fmla="*/ 3285730 h 3565832"/>
              <a:gd name="connsiteX108" fmla="*/ 158399 w 11899551"/>
              <a:gd name="connsiteY108" fmla="*/ 3341235 h 3565832"/>
              <a:gd name="connsiteX109" fmla="*/ 122640 w 11899551"/>
              <a:gd name="connsiteY109" fmla="*/ 3389976 h 3565832"/>
              <a:gd name="connsiteX110" fmla="*/ 92645 w 11899551"/>
              <a:gd name="connsiteY110" fmla="*/ 3432848 h 3565832"/>
              <a:gd name="connsiteX111" fmla="*/ 16255 w 11899551"/>
              <a:gd name="connsiteY111" fmla="*/ 3542266 h 3565832"/>
              <a:gd name="connsiteX112" fmla="*/ 1478 w 11899551"/>
              <a:gd name="connsiteY112" fmla="*/ 3563603 h 3565832"/>
              <a:gd name="connsiteX113" fmla="*/ 36990 w 11899551"/>
              <a:gd name="connsiteY113" fmla="*/ 3510684 h 3565832"/>
              <a:gd name="connsiteX114" fmla="*/ 113185 w 11899551"/>
              <a:gd name="connsiteY114" fmla="*/ 3399177 h 3565832"/>
              <a:gd name="connsiteX115" fmla="*/ 224249 w 11899551"/>
              <a:gd name="connsiteY115" fmla="*/ 3246041 h 3565832"/>
              <a:gd name="connsiteX116" fmla="*/ 290642 w 11899551"/>
              <a:gd name="connsiteY116" fmla="*/ 3159401 h 3565832"/>
              <a:gd name="connsiteX117" fmla="*/ 325464 w 11899551"/>
              <a:gd name="connsiteY117" fmla="*/ 3113992 h 3565832"/>
              <a:gd name="connsiteX118" fmla="*/ 362108 w 11899551"/>
              <a:gd name="connsiteY118" fmla="*/ 3068236 h 3565832"/>
              <a:gd name="connsiteX119" fmla="*/ 437760 w 11899551"/>
              <a:gd name="connsiteY119" fmla="*/ 2974633 h 3565832"/>
              <a:gd name="connsiteX120" fmla="*/ 517008 w 11899551"/>
              <a:gd name="connsiteY120" fmla="*/ 2881179 h 3565832"/>
              <a:gd name="connsiteX121" fmla="*/ 469923 w 11899551"/>
              <a:gd name="connsiteY121" fmla="*/ 2936337 h 3565832"/>
              <a:gd name="connsiteX122" fmla="*/ 433081 w 11899551"/>
              <a:gd name="connsiteY122" fmla="*/ 2980005 h 3565832"/>
              <a:gd name="connsiteX123" fmla="*/ 376933 w 11899551"/>
              <a:gd name="connsiteY123" fmla="*/ 3048689 h 3565832"/>
              <a:gd name="connsiteX124" fmla="*/ 350337 w 11899551"/>
              <a:gd name="connsiteY124" fmla="*/ 3081017 h 3565832"/>
              <a:gd name="connsiteX125" fmla="*/ 320784 w 11899551"/>
              <a:gd name="connsiteY125" fmla="*/ 3117673 h 3565832"/>
              <a:gd name="connsiteX126" fmla="*/ 241438 w 11899551"/>
              <a:gd name="connsiteY126" fmla="*/ 3220626 h 3565832"/>
              <a:gd name="connsiteX127" fmla="*/ 244344 w 11899551"/>
              <a:gd name="connsiteY127" fmla="*/ 3216398 h 3565832"/>
              <a:gd name="connsiteX128" fmla="*/ 253457 w 11899551"/>
              <a:gd name="connsiteY128" fmla="*/ 3203965 h 3565832"/>
              <a:gd name="connsiteX129" fmla="*/ 290495 w 11899551"/>
              <a:gd name="connsiteY129" fmla="*/ 3154875 h 3565832"/>
              <a:gd name="connsiteX130" fmla="*/ 443179 w 11899551"/>
              <a:gd name="connsiteY130" fmla="*/ 2962000 h 3565832"/>
              <a:gd name="connsiteX131" fmla="*/ 562814 w 11899551"/>
              <a:gd name="connsiteY131" fmla="*/ 2821496 h 3565832"/>
              <a:gd name="connsiteX132" fmla="*/ 634625 w 11899551"/>
              <a:gd name="connsiteY132" fmla="*/ 2741323 h 3565832"/>
              <a:gd name="connsiteX133" fmla="*/ 672407 w 11899551"/>
              <a:gd name="connsiteY133" fmla="*/ 2699164 h 3565832"/>
              <a:gd name="connsiteX134" fmla="*/ 871416 w 11899551"/>
              <a:gd name="connsiteY134" fmla="*/ 2492330 h 3565832"/>
              <a:gd name="connsiteX135" fmla="*/ 893843 w 11899551"/>
              <a:gd name="connsiteY135" fmla="*/ 2469786 h 3565832"/>
              <a:gd name="connsiteX136" fmla="*/ 1123214 w 11899551"/>
              <a:gd name="connsiteY136" fmla="*/ 2252321 h 3565832"/>
              <a:gd name="connsiteX137" fmla="*/ 1063471 w 11899551"/>
              <a:gd name="connsiteY137" fmla="*/ 2306484 h 3565832"/>
              <a:gd name="connsiteX138" fmla="*/ 1006827 w 11899551"/>
              <a:gd name="connsiteY138" fmla="*/ 2360248 h 3565832"/>
              <a:gd name="connsiteX139" fmla="*/ 952158 w 11899551"/>
              <a:gd name="connsiteY139" fmla="*/ 2412420 h 3565832"/>
              <a:gd name="connsiteX140" fmla="*/ 925562 w 11899551"/>
              <a:gd name="connsiteY140" fmla="*/ 2437886 h 3565832"/>
              <a:gd name="connsiteX141" fmla="*/ 900048 w 11899551"/>
              <a:gd name="connsiteY141" fmla="*/ 2463548 h 3565832"/>
              <a:gd name="connsiteX142" fmla="*/ 893843 w 11899551"/>
              <a:gd name="connsiteY142" fmla="*/ 2469786 h 3565832"/>
              <a:gd name="connsiteX143" fmla="*/ 885458 w 11899551"/>
              <a:gd name="connsiteY143" fmla="*/ 2477736 h 3565832"/>
              <a:gd name="connsiteX144" fmla="*/ 871416 w 11899551"/>
              <a:gd name="connsiteY144" fmla="*/ 2492330 h 3565832"/>
              <a:gd name="connsiteX145" fmla="*/ 802725 w 11899551"/>
              <a:gd name="connsiteY145" fmla="*/ 2561379 h 3565832"/>
              <a:gd name="connsiteX146" fmla="*/ 714315 w 11899551"/>
              <a:gd name="connsiteY146" fmla="*/ 2654484 h 3565832"/>
              <a:gd name="connsiteX147" fmla="*/ 673092 w 11899551"/>
              <a:gd name="connsiteY147" fmla="*/ 2698400 h 3565832"/>
              <a:gd name="connsiteX148" fmla="*/ 672407 w 11899551"/>
              <a:gd name="connsiteY148" fmla="*/ 2699164 h 3565832"/>
              <a:gd name="connsiteX149" fmla="*/ 658020 w 11899551"/>
              <a:gd name="connsiteY149" fmla="*/ 2714117 h 3565832"/>
              <a:gd name="connsiteX150" fmla="*/ 655950 w 11899551"/>
              <a:gd name="connsiteY150" fmla="*/ 2712227 h 3565832"/>
              <a:gd name="connsiteX151" fmla="*/ 864093 w 11899551"/>
              <a:gd name="connsiteY151" fmla="*/ 2495032 h 3565832"/>
              <a:gd name="connsiteX152" fmla="*/ 903496 w 11899551"/>
              <a:gd name="connsiteY152" fmla="*/ 2455243 h 3565832"/>
              <a:gd name="connsiteX153" fmla="*/ 934131 w 11899551"/>
              <a:gd name="connsiteY153" fmla="*/ 2424904 h 3565832"/>
              <a:gd name="connsiteX154" fmla="*/ 954127 w 11899551"/>
              <a:gd name="connsiteY154" fmla="*/ 2405657 h 3565832"/>
              <a:gd name="connsiteX155" fmla="*/ 959348 w 11899551"/>
              <a:gd name="connsiteY155" fmla="*/ 2400682 h 3565832"/>
              <a:gd name="connsiteX156" fmla="*/ 961072 w 11899551"/>
              <a:gd name="connsiteY156" fmla="*/ 2398893 h 3565832"/>
              <a:gd name="connsiteX157" fmla="*/ 959546 w 11899551"/>
              <a:gd name="connsiteY157" fmla="*/ 2397250 h 3565832"/>
              <a:gd name="connsiteX158" fmla="*/ 928124 w 11899551"/>
              <a:gd name="connsiteY158" fmla="*/ 2427093 h 3565832"/>
              <a:gd name="connsiteX159" fmla="*/ 894138 w 11899551"/>
              <a:gd name="connsiteY159" fmla="*/ 2460913 h 3565832"/>
              <a:gd name="connsiteX160" fmla="*/ 818682 w 11899551"/>
              <a:gd name="connsiteY160" fmla="*/ 2536511 h 3565832"/>
              <a:gd name="connsiteX161" fmla="*/ 798589 w 11899551"/>
              <a:gd name="connsiteY161" fmla="*/ 2556654 h 3565832"/>
              <a:gd name="connsiteX162" fmla="*/ 778493 w 11899551"/>
              <a:gd name="connsiteY162" fmla="*/ 2577692 h 3565832"/>
              <a:gd name="connsiteX163" fmla="*/ 737563 w 11899551"/>
              <a:gd name="connsiteY163" fmla="*/ 2620863 h 3565832"/>
              <a:gd name="connsiteX164" fmla="*/ 695698 w 11899551"/>
              <a:gd name="connsiteY164" fmla="*/ 2664978 h 3565832"/>
              <a:gd name="connsiteX165" fmla="*/ 674668 w 11899551"/>
              <a:gd name="connsiteY165" fmla="*/ 2687359 h 3565832"/>
              <a:gd name="connsiteX166" fmla="*/ 653982 w 11899551"/>
              <a:gd name="connsiteY166" fmla="*/ 2710139 h 3565832"/>
              <a:gd name="connsiteX167" fmla="*/ 572171 w 11899551"/>
              <a:gd name="connsiteY167" fmla="*/ 2800757 h 3565832"/>
              <a:gd name="connsiteX168" fmla="*/ 552125 w 11899551"/>
              <a:gd name="connsiteY168" fmla="*/ 2823039 h 3565832"/>
              <a:gd name="connsiteX169" fmla="*/ 532867 w 11899551"/>
              <a:gd name="connsiteY169" fmla="*/ 2845519 h 3565832"/>
              <a:gd name="connsiteX170" fmla="*/ 495386 w 11899551"/>
              <a:gd name="connsiteY170" fmla="*/ 2889286 h 3565832"/>
              <a:gd name="connsiteX171" fmla="*/ 470824 w 11899551"/>
              <a:gd name="connsiteY171" fmla="*/ 2917985 h 3565832"/>
              <a:gd name="connsiteX172" fmla="*/ 470908 w 11899551"/>
              <a:gd name="connsiteY172" fmla="*/ 2917884 h 3565832"/>
              <a:gd name="connsiteX173" fmla="*/ 518978 w 11899551"/>
              <a:gd name="connsiteY173" fmla="*/ 2861684 h 3565832"/>
              <a:gd name="connsiteX174" fmla="*/ 541241 w 11899551"/>
              <a:gd name="connsiteY174" fmla="*/ 2835671 h 3565832"/>
              <a:gd name="connsiteX175" fmla="*/ 551830 w 11899551"/>
              <a:gd name="connsiteY175" fmla="*/ 2823288 h 3565832"/>
              <a:gd name="connsiteX176" fmla="*/ 562321 w 11899551"/>
              <a:gd name="connsiteY176" fmla="*/ 2811599 h 3565832"/>
              <a:gd name="connsiteX177" fmla="*/ 628567 w 11899551"/>
              <a:gd name="connsiteY177" fmla="*/ 2737841 h 3565832"/>
              <a:gd name="connsiteX178" fmla="*/ 647085 w 11899551"/>
              <a:gd name="connsiteY178" fmla="*/ 2717201 h 3565832"/>
              <a:gd name="connsiteX179" fmla="*/ 652011 w 11899551"/>
              <a:gd name="connsiteY179" fmla="*/ 2711680 h 3565832"/>
              <a:gd name="connsiteX180" fmla="*/ 653586 w 11899551"/>
              <a:gd name="connsiteY180" fmla="*/ 2709741 h 3565832"/>
              <a:gd name="connsiteX181" fmla="*/ 651962 w 11899551"/>
              <a:gd name="connsiteY181" fmla="*/ 2708198 h 3565832"/>
              <a:gd name="connsiteX182" fmla="*/ 1198963 w 11899551"/>
              <a:gd name="connsiteY182" fmla="*/ 2172794 h 3565832"/>
              <a:gd name="connsiteX183" fmla="*/ 1509749 w 11899551"/>
              <a:gd name="connsiteY183" fmla="*/ 1916108 h 3565832"/>
              <a:gd name="connsiteX184" fmla="*/ 1585845 w 11899551"/>
              <a:gd name="connsiteY184" fmla="*/ 1857320 h 3565832"/>
              <a:gd name="connsiteX185" fmla="*/ 1623278 w 11899551"/>
              <a:gd name="connsiteY185" fmla="*/ 1829220 h 3565832"/>
              <a:gd name="connsiteX186" fmla="*/ 1660267 w 11899551"/>
              <a:gd name="connsiteY186" fmla="*/ 1802014 h 3565832"/>
              <a:gd name="connsiteX187" fmla="*/ 1731634 w 11899551"/>
              <a:gd name="connsiteY187" fmla="*/ 1749344 h 3565832"/>
              <a:gd name="connsiteX188" fmla="*/ 1766555 w 11899551"/>
              <a:gd name="connsiteY188" fmla="*/ 1724476 h 3565832"/>
              <a:gd name="connsiteX189" fmla="*/ 1800686 w 11899551"/>
              <a:gd name="connsiteY189" fmla="*/ 1700653 h 3565832"/>
              <a:gd name="connsiteX190" fmla="*/ 1799702 w 11899551"/>
              <a:gd name="connsiteY190" fmla="*/ 1699260 h 3565832"/>
              <a:gd name="connsiteX191" fmla="*/ 1765521 w 11899551"/>
              <a:gd name="connsiteY191" fmla="*/ 1722984 h 3565832"/>
              <a:gd name="connsiteX192" fmla="*/ 1730599 w 11899551"/>
              <a:gd name="connsiteY192" fmla="*/ 1747852 h 3565832"/>
              <a:gd name="connsiteX193" fmla="*/ 1658839 w 11899551"/>
              <a:gd name="connsiteY193" fmla="*/ 1800472 h 3565832"/>
              <a:gd name="connsiteX194" fmla="*/ 1621799 w 11899551"/>
              <a:gd name="connsiteY194" fmla="*/ 1827628 h 3565832"/>
              <a:gd name="connsiteX195" fmla="*/ 1584368 w 11899551"/>
              <a:gd name="connsiteY195" fmla="*/ 1855729 h 3565832"/>
              <a:gd name="connsiteX196" fmla="*/ 1508469 w 11899551"/>
              <a:gd name="connsiteY196" fmla="*/ 1914467 h 3565832"/>
              <a:gd name="connsiteX197" fmla="*/ 1197733 w 11899551"/>
              <a:gd name="connsiteY197" fmla="*/ 2171352 h 3565832"/>
              <a:gd name="connsiteX198" fmla="*/ 650633 w 11899551"/>
              <a:gd name="connsiteY198" fmla="*/ 2706956 h 3565832"/>
              <a:gd name="connsiteX199" fmla="*/ 699885 w 11899551"/>
              <a:gd name="connsiteY199" fmla="*/ 2653837 h 3565832"/>
              <a:gd name="connsiteX200" fmla="*/ 737120 w 11899551"/>
              <a:gd name="connsiteY200" fmla="*/ 2614050 h 3565832"/>
              <a:gd name="connsiteX201" fmla="*/ 781447 w 11899551"/>
              <a:gd name="connsiteY201" fmla="*/ 2566452 h 3565832"/>
              <a:gd name="connsiteX202" fmla="*/ 797701 w 11899551"/>
              <a:gd name="connsiteY202" fmla="*/ 2548795 h 3565832"/>
              <a:gd name="connsiteX203" fmla="*/ 799572 w 11899551"/>
              <a:gd name="connsiteY203" fmla="*/ 2545861 h 3565832"/>
              <a:gd name="connsiteX204" fmla="*/ 974814 w 11899551"/>
              <a:gd name="connsiteY204" fmla="*/ 2372880 h 3565832"/>
              <a:gd name="connsiteX205" fmla="*/ 1019388 w 11899551"/>
              <a:gd name="connsiteY205" fmla="*/ 2330406 h 3565832"/>
              <a:gd name="connsiteX206" fmla="*/ 1064308 w 11899551"/>
              <a:gd name="connsiteY206" fmla="*/ 2288380 h 3565832"/>
              <a:gd name="connsiteX207" fmla="*/ 1155572 w 11899551"/>
              <a:gd name="connsiteY207" fmla="*/ 2205768 h 3565832"/>
              <a:gd name="connsiteX208" fmla="*/ 1178425 w 11899551"/>
              <a:gd name="connsiteY208" fmla="*/ 2185128 h 3565832"/>
              <a:gd name="connsiteX209" fmla="*/ 1201672 w 11899551"/>
              <a:gd name="connsiteY209" fmla="*/ 2165234 h 3565832"/>
              <a:gd name="connsiteX210" fmla="*/ 1248364 w 11899551"/>
              <a:gd name="connsiteY210" fmla="*/ 2125097 h 3565832"/>
              <a:gd name="connsiteX211" fmla="*/ 1295008 w 11899551"/>
              <a:gd name="connsiteY211" fmla="*/ 2085011 h 3565832"/>
              <a:gd name="connsiteX212" fmla="*/ 1318354 w 11899551"/>
              <a:gd name="connsiteY212" fmla="*/ 2065117 h 3565832"/>
              <a:gd name="connsiteX213" fmla="*/ 1342192 w 11899551"/>
              <a:gd name="connsiteY213" fmla="*/ 2045720 h 3565832"/>
              <a:gd name="connsiteX214" fmla="*/ 1437545 w 11899551"/>
              <a:gd name="connsiteY214" fmla="*/ 1967933 h 3565832"/>
              <a:gd name="connsiteX215" fmla="*/ 1485763 w 11899551"/>
              <a:gd name="connsiteY215" fmla="*/ 1929785 h 3565832"/>
              <a:gd name="connsiteX216" fmla="*/ 1534376 w 11899551"/>
              <a:gd name="connsiteY216" fmla="*/ 1892135 h 3565832"/>
              <a:gd name="connsiteX217" fmla="*/ 1731388 w 11899551"/>
              <a:gd name="connsiteY217" fmla="*/ 1744967 h 3565832"/>
              <a:gd name="connsiteX218" fmla="*/ 1756408 w 11899551"/>
              <a:gd name="connsiteY218" fmla="*/ 1727112 h 3565832"/>
              <a:gd name="connsiteX219" fmla="*/ 1781626 w 11899551"/>
              <a:gd name="connsiteY219" fmla="*/ 1709556 h 3565832"/>
              <a:gd name="connsiteX220" fmla="*/ 1832110 w 11899551"/>
              <a:gd name="connsiteY220" fmla="*/ 1674293 h 3565832"/>
              <a:gd name="connsiteX221" fmla="*/ 1866737 w 11899551"/>
              <a:gd name="connsiteY221" fmla="*/ 1650185 h 3565832"/>
              <a:gd name="connsiteX222" fmla="*/ 1892599 w 11899551"/>
              <a:gd name="connsiteY222" fmla="*/ 1632505 h 3565832"/>
              <a:gd name="connsiteX223" fmla="*/ 1933719 w 11899551"/>
              <a:gd name="connsiteY223" fmla="*/ 1605209 h 3565832"/>
              <a:gd name="connsiteX224" fmla="*/ 2036312 w 11899551"/>
              <a:gd name="connsiteY224" fmla="*/ 1537570 h 3565832"/>
              <a:gd name="connsiteX225" fmla="*/ 2126090 w 11899551"/>
              <a:gd name="connsiteY225" fmla="*/ 1481514 h 3565832"/>
              <a:gd name="connsiteX226" fmla="*/ 2147944 w 11899551"/>
              <a:gd name="connsiteY226" fmla="*/ 1468292 h 3565832"/>
              <a:gd name="connsiteX227" fmla="*/ 2341569 w 11899551"/>
              <a:gd name="connsiteY227" fmla="*/ 1358553 h 3565832"/>
              <a:gd name="connsiteX228" fmla="*/ 2402840 w 11899551"/>
              <a:gd name="connsiteY228" fmla="*/ 1324788 h 3565832"/>
              <a:gd name="connsiteX229" fmla="*/ 2678423 w 11899551"/>
              <a:gd name="connsiteY229" fmla="*/ 1205583 h 3565832"/>
              <a:gd name="connsiteX230" fmla="*/ 2977634 w 11899551"/>
              <a:gd name="connsiteY230" fmla="*/ 1122525 h 3565832"/>
              <a:gd name="connsiteX231" fmla="*/ 3285071 w 11899551"/>
              <a:gd name="connsiteY231" fmla="*/ 1098005 h 3565832"/>
              <a:gd name="connsiteX232" fmla="*/ 3360280 w 11899551"/>
              <a:gd name="connsiteY232" fmla="*/ 1102431 h 3565832"/>
              <a:gd name="connsiteX233" fmla="*/ 3397318 w 11899551"/>
              <a:gd name="connsiteY233" fmla="*/ 1106460 h 3565832"/>
              <a:gd name="connsiteX234" fmla="*/ 3415640 w 11899551"/>
              <a:gd name="connsiteY234" fmla="*/ 1108848 h 3565832"/>
              <a:gd name="connsiteX235" fmla="*/ 3433863 w 11899551"/>
              <a:gd name="connsiteY235" fmla="*/ 1111583 h 3565832"/>
              <a:gd name="connsiteX236" fmla="*/ 3452038 w 11899551"/>
              <a:gd name="connsiteY236" fmla="*/ 1114269 h 3565832"/>
              <a:gd name="connsiteX237" fmla="*/ 3469966 w 11899551"/>
              <a:gd name="connsiteY237" fmla="*/ 1117651 h 3565832"/>
              <a:gd name="connsiteX238" fmla="*/ 3505526 w 11899551"/>
              <a:gd name="connsiteY238" fmla="*/ 1124563 h 3565832"/>
              <a:gd name="connsiteX239" fmla="*/ 3540446 w 11899551"/>
              <a:gd name="connsiteY239" fmla="*/ 1132820 h 3565832"/>
              <a:gd name="connsiteX240" fmla="*/ 3557735 w 11899551"/>
              <a:gd name="connsiteY240" fmla="*/ 1136948 h 3565832"/>
              <a:gd name="connsiteX241" fmla="*/ 3574728 w 11899551"/>
              <a:gd name="connsiteY241" fmla="*/ 1141922 h 3565832"/>
              <a:gd name="connsiteX242" fmla="*/ 3821287 w 11899551"/>
              <a:gd name="connsiteY242" fmla="*/ 1238458 h 3565832"/>
              <a:gd name="connsiteX243" fmla="*/ 3997218 w 11899551"/>
              <a:gd name="connsiteY243" fmla="*/ 1344047 h 3565832"/>
              <a:gd name="connsiteX244" fmla="*/ 4161232 w 11899551"/>
              <a:gd name="connsiteY244" fmla="*/ 1471718 h 3565832"/>
              <a:gd name="connsiteX245" fmla="*/ 4458225 w 11899551"/>
              <a:gd name="connsiteY245" fmla="*/ 1772321 h 3565832"/>
              <a:gd name="connsiteX246" fmla="*/ 4728180 w 11899551"/>
              <a:gd name="connsiteY246" fmla="*/ 2108237 h 3565832"/>
              <a:gd name="connsiteX247" fmla="*/ 4859637 w 11899551"/>
              <a:gd name="connsiteY247" fmla="*/ 2282063 h 3565832"/>
              <a:gd name="connsiteX248" fmla="*/ 4994935 w 11899551"/>
              <a:gd name="connsiteY248" fmla="*/ 2454497 h 3565832"/>
              <a:gd name="connsiteX249" fmla="*/ 5289664 w 11899551"/>
              <a:gd name="connsiteY249" fmla="*/ 2783001 h 3565832"/>
              <a:gd name="connsiteX250" fmla="*/ 5629510 w 11899551"/>
              <a:gd name="connsiteY250" fmla="*/ 3068485 h 3565832"/>
              <a:gd name="connsiteX251" fmla="*/ 6026242 w 11899551"/>
              <a:gd name="connsiteY251" fmla="*/ 3267725 h 3565832"/>
              <a:gd name="connsiteX252" fmla="*/ 6243249 w 11899551"/>
              <a:gd name="connsiteY252" fmla="*/ 3315969 h 3565832"/>
              <a:gd name="connsiteX253" fmla="*/ 6270879 w 11899551"/>
              <a:gd name="connsiteY253" fmla="*/ 3319301 h 3565832"/>
              <a:gd name="connsiteX254" fmla="*/ 6284721 w 11899551"/>
              <a:gd name="connsiteY254" fmla="*/ 3320595 h 3565832"/>
              <a:gd name="connsiteX255" fmla="*/ 6298609 w 11899551"/>
              <a:gd name="connsiteY255" fmla="*/ 3321539 h 3565832"/>
              <a:gd name="connsiteX256" fmla="*/ 6354167 w 11899551"/>
              <a:gd name="connsiteY256" fmla="*/ 3324425 h 3565832"/>
              <a:gd name="connsiteX257" fmla="*/ 6465479 w 11899551"/>
              <a:gd name="connsiteY257" fmla="*/ 3322086 h 3565832"/>
              <a:gd name="connsiteX258" fmla="*/ 6479369 w 11899551"/>
              <a:gd name="connsiteY258" fmla="*/ 3321142 h 3565832"/>
              <a:gd name="connsiteX259" fmla="*/ 6493208 w 11899551"/>
              <a:gd name="connsiteY259" fmla="*/ 3319749 h 3565832"/>
              <a:gd name="connsiteX260" fmla="*/ 6520937 w 11899551"/>
              <a:gd name="connsiteY260" fmla="*/ 3316914 h 3565832"/>
              <a:gd name="connsiteX261" fmla="*/ 6548520 w 11899551"/>
              <a:gd name="connsiteY261" fmla="*/ 3313135 h 3565832"/>
              <a:gd name="connsiteX262" fmla="*/ 6562358 w 11899551"/>
              <a:gd name="connsiteY262" fmla="*/ 3311195 h 3565832"/>
              <a:gd name="connsiteX263" fmla="*/ 6576100 w 11899551"/>
              <a:gd name="connsiteY263" fmla="*/ 3308857 h 3565832"/>
              <a:gd name="connsiteX264" fmla="*/ 6603533 w 11899551"/>
              <a:gd name="connsiteY264" fmla="*/ 3303884 h 3565832"/>
              <a:gd name="connsiteX265" fmla="*/ 6630870 w 11899551"/>
              <a:gd name="connsiteY265" fmla="*/ 3298263 h 3565832"/>
              <a:gd name="connsiteX266" fmla="*/ 6658057 w 11899551"/>
              <a:gd name="connsiteY266" fmla="*/ 3292146 h 3565832"/>
              <a:gd name="connsiteX267" fmla="*/ 6685195 w 11899551"/>
              <a:gd name="connsiteY267" fmla="*/ 3285580 h 3565832"/>
              <a:gd name="connsiteX268" fmla="*/ 6896638 w 11899551"/>
              <a:gd name="connsiteY268" fmla="*/ 3213911 h 3565832"/>
              <a:gd name="connsiteX269" fmla="*/ 7290662 w 11899551"/>
              <a:gd name="connsiteY269" fmla="*/ 3002286 h 3565832"/>
              <a:gd name="connsiteX270" fmla="*/ 7658433 w 11899551"/>
              <a:gd name="connsiteY270" fmla="*/ 2748385 h 3565832"/>
              <a:gd name="connsiteX271" fmla="*/ 8019358 w 11899551"/>
              <a:gd name="connsiteY271" fmla="*/ 2490406 h 3565832"/>
              <a:gd name="connsiteX272" fmla="*/ 9409028 w 11899551"/>
              <a:gd name="connsiteY272" fmla="*/ 1496388 h 3565832"/>
              <a:gd name="connsiteX273" fmla="*/ 10215494 w 11899551"/>
              <a:gd name="connsiteY273" fmla="*/ 919106 h 3565832"/>
              <a:gd name="connsiteX274" fmla="*/ 10627643 w 11899551"/>
              <a:gd name="connsiteY274" fmla="*/ 632130 h 3565832"/>
              <a:gd name="connsiteX275" fmla="*/ 11056488 w 11899551"/>
              <a:gd name="connsiteY275" fmla="*/ 364204 h 3565832"/>
              <a:gd name="connsiteX276" fmla="*/ 11510698 w 11899551"/>
              <a:gd name="connsiteY276" fmla="*/ 135917 h 3565832"/>
              <a:gd name="connsiteX277" fmla="*/ 11749026 w 11899551"/>
              <a:gd name="connsiteY277" fmla="*/ 44330 h 3565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</a:cxnLst>
            <a:rect l="l" t="t" r="r" b="b"/>
            <a:pathLst>
              <a:path w="11899551" h="3565832">
                <a:moveTo>
                  <a:pt x="423481" y="2974175"/>
                </a:moveTo>
                <a:lnTo>
                  <a:pt x="368510" y="3041677"/>
                </a:lnTo>
                <a:cubicBezTo>
                  <a:pt x="385750" y="3020489"/>
                  <a:pt x="402901" y="2999177"/>
                  <a:pt x="419968" y="2978344"/>
                </a:cubicBezTo>
                <a:close/>
                <a:moveTo>
                  <a:pt x="470824" y="2917985"/>
                </a:moveTo>
                <a:lnTo>
                  <a:pt x="423481" y="2974175"/>
                </a:lnTo>
                <a:lnTo>
                  <a:pt x="426186" y="2970853"/>
                </a:lnTo>
                <a:cubicBezTo>
                  <a:pt x="436579" y="2957623"/>
                  <a:pt x="448104" y="2944693"/>
                  <a:pt x="459629" y="2931064"/>
                </a:cubicBezTo>
                <a:close/>
                <a:moveTo>
                  <a:pt x="2204276" y="1434213"/>
                </a:moveTo>
                <a:lnTo>
                  <a:pt x="2147944" y="1468292"/>
                </a:lnTo>
                <a:lnTo>
                  <a:pt x="2140582" y="1472466"/>
                </a:lnTo>
                <a:lnTo>
                  <a:pt x="2126090" y="1481514"/>
                </a:lnTo>
                <a:lnTo>
                  <a:pt x="2070592" y="1515089"/>
                </a:lnTo>
                <a:lnTo>
                  <a:pt x="2036116" y="1537022"/>
                </a:lnTo>
                <a:lnTo>
                  <a:pt x="2001885" y="1559553"/>
                </a:lnTo>
                <a:lnTo>
                  <a:pt x="1933472" y="1604563"/>
                </a:lnTo>
                <a:lnTo>
                  <a:pt x="1892599" y="1632505"/>
                </a:lnTo>
                <a:lnTo>
                  <a:pt x="1882545" y="1639179"/>
                </a:lnTo>
                <a:lnTo>
                  <a:pt x="1866737" y="1650185"/>
                </a:lnTo>
                <a:lnTo>
                  <a:pt x="1798224" y="1697021"/>
                </a:lnTo>
                <a:lnTo>
                  <a:pt x="1871315" y="1645595"/>
                </a:lnTo>
                <a:cubicBezTo>
                  <a:pt x="1877915" y="1640970"/>
                  <a:pt x="1884565" y="1636195"/>
                  <a:pt x="1891461" y="1631520"/>
                </a:cubicBezTo>
                <a:lnTo>
                  <a:pt x="1912588" y="1617495"/>
                </a:lnTo>
                <a:lnTo>
                  <a:pt x="1956917" y="1588150"/>
                </a:lnTo>
                <a:lnTo>
                  <a:pt x="2003805" y="1557116"/>
                </a:lnTo>
                <a:cubicBezTo>
                  <a:pt x="2019912" y="1546572"/>
                  <a:pt x="2036165" y="1535480"/>
                  <a:pt x="2053058" y="1524787"/>
                </a:cubicBezTo>
                <a:cubicBezTo>
                  <a:pt x="2086995" y="1503052"/>
                  <a:pt x="2122851" y="1481020"/>
                  <a:pt x="2160134" y="1458539"/>
                </a:cubicBezTo>
                <a:close/>
                <a:moveTo>
                  <a:pt x="2354437" y="1351259"/>
                </a:moveTo>
                <a:lnTo>
                  <a:pt x="2341569" y="1358553"/>
                </a:lnTo>
                <a:lnTo>
                  <a:pt x="2204276" y="1434213"/>
                </a:lnTo>
                <a:lnTo>
                  <a:pt x="2210834" y="1430245"/>
                </a:lnTo>
                <a:cubicBezTo>
                  <a:pt x="2258111" y="1402860"/>
                  <a:pt x="2305948" y="1376450"/>
                  <a:pt x="2354437" y="1351259"/>
                </a:cubicBezTo>
                <a:close/>
                <a:moveTo>
                  <a:pt x="11899551" y="0"/>
                </a:moveTo>
                <a:lnTo>
                  <a:pt x="11899551" y="25407"/>
                </a:lnTo>
                <a:lnTo>
                  <a:pt x="11885709" y="29383"/>
                </a:lnTo>
                <a:lnTo>
                  <a:pt x="11864037" y="35551"/>
                </a:lnTo>
                <a:lnTo>
                  <a:pt x="11842515" y="42265"/>
                </a:lnTo>
                <a:lnTo>
                  <a:pt x="11799516" y="55743"/>
                </a:lnTo>
                <a:cubicBezTo>
                  <a:pt x="11785235" y="60368"/>
                  <a:pt x="11771047" y="65343"/>
                  <a:pt x="11756815" y="70117"/>
                </a:cubicBezTo>
                <a:cubicBezTo>
                  <a:pt x="11728248" y="79516"/>
                  <a:pt x="11700124" y="90011"/>
                  <a:pt x="11671854" y="100356"/>
                </a:cubicBezTo>
                <a:cubicBezTo>
                  <a:pt x="11657669" y="105330"/>
                  <a:pt x="11643780" y="111099"/>
                  <a:pt x="11629694" y="116520"/>
                </a:cubicBezTo>
                <a:cubicBezTo>
                  <a:pt x="11615606" y="121942"/>
                  <a:pt x="11601667" y="127312"/>
                  <a:pt x="11587730" y="132982"/>
                </a:cubicBezTo>
                <a:lnTo>
                  <a:pt x="11546013" y="150241"/>
                </a:lnTo>
                <a:lnTo>
                  <a:pt x="11525080" y="158944"/>
                </a:lnTo>
                <a:lnTo>
                  <a:pt x="11504395" y="167997"/>
                </a:lnTo>
                <a:lnTo>
                  <a:pt x="11463070" y="186051"/>
                </a:lnTo>
                <a:lnTo>
                  <a:pt x="11421649" y="204900"/>
                </a:lnTo>
                <a:cubicBezTo>
                  <a:pt x="11312259" y="255283"/>
                  <a:pt x="11205282" y="311086"/>
                  <a:pt x="11100175" y="370272"/>
                </a:cubicBezTo>
                <a:cubicBezTo>
                  <a:pt x="10995069" y="429457"/>
                  <a:pt x="10891933" y="492324"/>
                  <a:pt x="10790177" y="557477"/>
                </a:cubicBezTo>
                <a:cubicBezTo>
                  <a:pt x="10688421" y="622632"/>
                  <a:pt x="10588240" y="690123"/>
                  <a:pt x="10488700" y="758956"/>
                </a:cubicBezTo>
                <a:cubicBezTo>
                  <a:pt x="10389160" y="827790"/>
                  <a:pt x="10290556" y="897819"/>
                  <a:pt x="10192050" y="968195"/>
                </a:cubicBezTo>
                <a:lnTo>
                  <a:pt x="9601016" y="1390948"/>
                </a:lnTo>
                <a:lnTo>
                  <a:pt x="8418947" y="2236008"/>
                </a:lnTo>
                <a:lnTo>
                  <a:pt x="7827912" y="2658413"/>
                </a:lnTo>
                <a:cubicBezTo>
                  <a:pt x="7729406" y="2728739"/>
                  <a:pt x="7631197" y="2799364"/>
                  <a:pt x="7532396" y="2869392"/>
                </a:cubicBezTo>
                <a:cubicBezTo>
                  <a:pt x="7433593" y="2939420"/>
                  <a:pt x="7333118" y="3007608"/>
                  <a:pt x="7229341" y="3070623"/>
                </a:cubicBezTo>
                <a:cubicBezTo>
                  <a:pt x="7125565" y="3133638"/>
                  <a:pt x="7018144" y="3191182"/>
                  <a:pt x="6905798" y="3237983"/>
                </a:cubicBezTo>
                <a:cubicBezTo>
                  <a:pt x="6793453" y="3284785"/>
                  <a:pt x="6676330" y="3320495"/>
                  <a:pt x="6555463" y="3337902"/>
                </a:cubicBezTo>
                <a:cubicBezTo>
                  <a:pt x="6495128" y="3346836"/>
                  <a:pt x="6434203" y="3350943"/>
                  <a:pt x="6373228" y="3350187"/>
                </a:cubicBezTo>
                <a:lnTo>
                  <a:pt x="6350325" y="3349839"/>
                </a:lnTo>
                <a:cubicBezTo>
                  <a:pt x="6342740" y="3349839"/>
                  <a:pt x="6335105" y="3349839"/>
                  <a:pt x="6327520" y="3348994"/>
                </a:cubicBezTo>
                <a:lnTo>
                  <a:pt x="6281864" y="3345910"/>
                </a:lnTo>
                <a:cubicBezTo>
                  <a:pt x="6274230" y="3345562"/>
                  <a:pt x="6266693" y="3344319"/>
                  <a:pt x="6259108" y="3343473"/>
                </a:cubicBezTo>
                <a:lnTo>
                  <a:pt x="6236403" y="3340738"/>
                </a:lnTo>
                <a:cubicBezTo>
                  <a:pt x="6228867" y="3339792"/>
                  <a:pt x="6221283" y="3338997"/>
                  <a:pt x="6213698" y="3337952"/>
                </a:cubicBezTo>
                <a:lnTo>
                  <a:pt x="6190993" y="3333924"/>
                </a:lnTo>
                <a:lnTo>
                  <a:pt x="6168434" y="3330044"/>
                </a:lnTo>
                <a:lnTo>
                  <a:pt x="6157204" y="3328105"/>
                </a:lnTo>
                <a:cubicBezTo>
                  <a:pt x="6153412" y="3327409"/>
                  <a:pt x="6149717" y="3326463"/>
                  <a:pt x="6146024" y="3325668"/>
                </a:cubicBezTo>
                <a:lnTo>
                  <a:pt x="6101401" y="3315721"/>
                </a:lnTo>
                <a:cubicBezTo>
                  <a:pt x="6086626" y="3312039"/>
                  <a:pt x="6071849" y="3307712"/>
                  <a:pt x="6057074" y="3303734"/>
                </a:cubicBezTo>
                <a:cubicBezTo>
                  <a:pt x="6049735" y="3301595"/>
                  <a:pt x="6042298" y="3299855"/>
                  <a:pt x="6035106" y="3297418"/>
                </a:cubicBezTo>
                <a:lnTo>
                  <a:pt x="6013386" y="3290306"/>
                </a:lnTo>
                <a:cubicBezTo>
                  <a:pt x="5984228" y="3281404"/>
                  <a:pt x="5955908" y="3270063"/>
                  <a:pt x="5927390" y="3259370"/>
                </a:cubicBezTo>
                <a:cubicBezTo>
                  <a:pt x="5899415" y="3247334"/>
                  <a:pt x="5871145" y="3235895"/>
                  <a:pt x="5843660" y="3222317"/>
                </a:cubicBezTo>
                <a:cubicBezTo>
                  <a:pt x="5815930" y="3209635"/>
                  <a:pt x="5789481" y="3194863"/>
                  <a:pt x="5762345" y="3180788"/>
                </a:cubicBezTo>
                <a:cubicBezTo>
                  <a:pt x="5735993" y="3165519"/>
                  <a:pt x="5709298" y="3150947"/>
                  <a:pt x="5683539" y="3134335"/>
                </a:cubicBezTo>
                <a:cubicBezTo>
                  <a:pt x="5657781" y="3117723"/>
                  <a:pt x="5632464" y="3101211"/>
                  <a:pt x="5607147" y="3084598"/>
                </a:cubicBezTo>
                <a:cubicBezTo>
                  <a:pt x="5582522" y="3066842"/>
                  <a:pt x="5557403" y="3049536"/>
                  <a:pt x="5533270" y="3030835"/>
                </a:cubicBezTo>
                <a:cubicBezTo>
                  <a:pt x="5509136" y="3012133"/>
                  <a:pt x="5485345" y="2993384"/>
                  <a:pt x="5461607" y="2974384"/>
                </a:cubicBezTo>
                <a:cubicBezTo>
                  <a:pt x="5449934" y="2964685"/>
                  <a:pt x="5438407" y="2954788"/>
                  <a:pt x="5426784" y="2944990"/>
                </a:cubicBezTo>
                <a:lnTo>
                  <a:pt x="5409447" y="2930070"/>
                </a:lnTo>
                <a:lnTo>
                  <a:pt x="5392405" y="2915149"/>
                </a:lnTo>
                <a:cubicBezTo>
                  <a:pt x="5346699" y="2875062"/>
                  <a:pt x="5302865" y="2832986"/>
                  <a:pt x="5259816" y="2790113"/>
                </a:cubicBezTo>
                <a:cubicBezTo>
                  <a:pt x="5087974" y="2618128"/>
                  <a:pt x="4935536" y="2428236"/>
                  <a:pt x="4790583" y="2234267"/>
                </a:cubicBezTo>
                <a:cubicBezTo>
                  <a:pt x="4645978" y="2040796"/>
                  <a:pt x="4499647" y="1848020"/>
                  <a:pt x="4334158" y="1673049"/>
                </a:cubicBezTo>
                <a:cubicBezTo>
                  <a:pt x="4252181" y="1585346"/>
                  <a:pt x="4163983" y="1503794"/>
                  <a:pt x="4070259" y="1429046"/>
                </a:cubicBezTo>
                <a:cubicBezTo>
                  <a:pt x="4023219" y="1392167"/>
                  <a:pt x="3974384" y="1357690"/>
                  <a:pt x="3923930" y="1325745"/>
                </a:cubicBezTo>
                <a:lnTo>
                  <a:pt x="3904917" y="1313908"/>
                </a:lnTo>
                <a:cubicBezTo>
                  <a:pt x="3898614" y="1309929"/>
                  <a:pt x="3892309" y="1306000"/>
                  <a:pt x="3885758" y="1302370"/>
                </a:cubicBezTo>
                <a:lnTo>
                  <a:pt x="3846998" y="1279839"/>
                </a:lnTo>
                <a:lnTo>
                  <a:pt x="3807595" y="1259049"/>
                </a:lnTo>
                <a:cubicBezTo>
                  <a:pt x="3801045" y="1255469"/>
                  <a:pt x="3794297" y="1252336"/>
                  <a:pt x="3787599" y="1249103"/>
                </a:cubicBezTo>
                <a:lnTo>
                  <a:pt x="3767454" y="1239453"/>
                </a:lnTo>
                <a:cubicBezTo>
                  <a:pt x="3713595" y="1214203"/>
                  <a:pt x="3658127" y="1192603"/>
                  <a:pt x="3601423" y="1174797"/>
                </a:cubicBezTo>
                <a:cubicBezTo>
                  <a:pt x="3544571" y="1157624"/>
                  <a:pt x="3486584" y="1144528"/>
                  <a:pt x="3427904" y="1135605"/>
                </a:cubicBezTo>
                <a:cubicBezTo>
                  <a:pt x="3310373" y="1118407"/>
                  <a:pt x="3191071" y="1117436"/>
                  <a:pt x="3073284" y="1132720"/>
                </a:cubicBezTo>
                <a:cubicBezTo>
                  <a:pt x="2955215" y="1148348"/>
                  <a:pt x="2839013" y="1175976"/>
                  <a:pt x="2726445" y="1215182"/>
                </a:cubicBezTo>
                <a:cubicBezTo>
                  <a:pt x="2613700" y="1254205"/>
                  <a:pt x="2503782" y="1301101"/>
                  <a:pt x="2397483" y="1355536"/>
                </a:cubicBezTo>
                <a:cubicBezTo>
                  <a:pt x="2290951" y="1409549"/>
                  <a:pt x="2187322" y="1469482"/>
                  <a:pt x="2086009" y="1533093"/>
                </a:cubicBezTo>
                <a:lnTo>
                  <a:pt x="2048132" y="1557165"/>
                </a:lnTo>
                <a:lnTo>
                  <a:pt x="2010602" y="1582032"/>
                </a:lnTo>
                <a:lnTo>
                  <a:pt x="1935541" y="1631222"/>
                </a:lnTo>
                <a:cubicBezTo>
                  <a:pt x="1923080" y="1639478"/>
                  <a:pt x="1910471" y="1647584"/>
                  <a:pt x="1898109" y="1656090"/>
                </a:cubicBezTo>
                <a:lnTo>
                  <a:pt x="1861268" y="1681753"/>
                </a:lnTo>
                <a:lnTo>
                  <a:pt x="1787783" y="1732931"/>
                </a:lnTo>
                <a:cubicBezTo>
                  <a:pt x="1201289" y="2147368"/>
                  <a:pt x="681163" y="2650132"/>
                  <a:pt x="245525" y="3223710"/>
                </a:cubicBezTo>
                <a:cubicBezTo>
                  <a:pt x="237252" y="3234552"/>
                  <a:pt x="228978" y="3244947"/>
                  <a:pt x="221294" y="3255342"/>
                </a:cubicBezTo>
                <a:lnTo>
                  <a:pt x="199081" y="3285730"/>
                </a:lnTo>
                <a:lnTo>
                  <a:pt x="158399" y="3341235"/>
                </a:lnTo>
                <a:cubicBezTo>
                  <a:pt x="145642" y="3358642"/>
                  <a:pt x="133771" y="3374856"/>
                  <a:pt x="122640" y="3389976"/>
                </a:cubicBezTo>
                <a:cubicBezTo>
                  <a:pt x="111510" y="3405095"/>
                  <a:pt x="101905" y="3419817"/>
                  <a:pt x="92645" y="3432848"/>
                </a:cubicBezTo>
                <a:lnTo>
                  <a:pt x="16255" y="3542266"/>
                </a:lnTo>
                <a:cubicBezTo>
                  <a:pt x="1773" y="3563454"/>
                  <a:pt x="-2660" y="3569721"/>
                  <a:pt x="1478" y="3563603"/>
                </a:cubicBezTo>
                <a:cubicBezTo>
                  <a:pt x="5614" y="3557486"/>
                  <a:pt x="17633" y="3538736"/>
                  <a:pt x="36990" y="3510684"/>
                </a:cubicBezTo>
                <a:cubicBezTo>
                  <a:pt x="56347" y="3482634"/>
                  <a:pt x="82154" y="3444635"/>
                  <a:pt x="113185" y="3399177"/>
                </a:cubicBezTo>
                <a:cubicBezTo>
                  <a:pt x="145296" y="3354415"/>
                  <a:pt x="183025" y="3302640"/>
                  <a:pt x="224249" y="3246041"/>
                </a:cubicBezTo>
                <a:lnTo>
                  <a:pt x="290642" y="3159401"/>
                </a:lnTo>
                <a:lnTo>
                  <a:pt x="325464" y="3113992"/>
                </a:lnTo>
                <a:cubicBezTo>
                  <a:pt x="337236" y="3098624"/>
                  <a:pt x="349796" y="3083653"/>
                  <a:pt x="362108" y="3068236"/>
                </a:cubicBezTo>
                <a:lnTo>
                  <a:pt x="437760" y="2974633"/>
                </a:lnTo>
                <a:cubicBezTo>
                  <a:pt x="463667" y="2943399"/>
                  <a:pt x="490510" y="2912464"/>
                  <a:pt x="517008" y="2881179"/>
                </a:cubicBezTo>
                <a:lnTo>
                  <a:pt x="469923" y="2936337"/>
                </a:lnTo>
                <a:cubicBezTo>
                  <a:pt x="456131" y="2952601"/>
                  <a:pt x="443720" y="2966626"/>
                  <a:pt x="433081" y="2980005"/>
                </a:cubicBezTo>
                <a:lnTo>
                  <a:pt x="376933" y="3048689"/>
                </a:lnTo>
                <a:lnTo>
                  <a:pt x="350337" y="3081017"/>
                </a:lnTo>
                <a:cubicBezTo>
                  <a:pt x="341175" y="3092308"/>
                  <a:pt x="331226" y="3104046"/>
                  <a:pt x="320784" y="3117673"/>
                </a:cubicBezTo>
                <a:lnTo>
                  <a:pt x="241438" y="3220626"/>
                </a:lnTo>
                <a:cubicBezTo>
                  <a:pt x="242307" y="3219149"/>
                  <a:pt x="243277" y="3217735"/>
                  <a:pt x="244344" y="3216398"/>
                </a:cubicBezTo>
                <a:lnTo>
                  <a:pt x="253457" y="3203965"/>
                </a:lnTo>
                <a:lnTo>
                  <a:pt x="290495" y="3154875"/>
                </a:lnTo>
                <a:cubicBezTo>
                  <a:pt x="322854" y="3110710"/>
                  <a:pt x="374668" y="3047148"/>
                  <a:pt x="443179" y="2962000"/>
                </a:cubicBezTo>
                <a:cubicBezTo>
                  <a:pt x="478591" y="2920372"/>
                  <a:pt x="518191" y="2873271"/>
                  <a:pt x="562814" y="2821496"/>
                </a:cubicBezTo>
                <a:cubicBezTo>
                  <a:pt x="585568" y="2796032"/>
                  <a:pt x="609506" y="2769310"/>
                  <a:pt x="634625" y="2741323"/>
                </a:cubicBezTo>
                <a:lnTo>
                  <a:pt x="672407" y="2699164"/>
                </a:lnTo>
                <a:lnTo>
                  <a:pt x="871416" y="2492330"/>
                </a:lnTo>
                <a:lnTo>
                  <a:pt x="893843" y="2469786"/>
                </a:lnTo>
                <a:lnTo>
                  <a:pt x="1123214" y="2252321"/>
                </a:lnTo>
                <a:lnTo>
                  <a:pt x="1063471" y="2306484"/>
                </a:lnTo>
                <a:cubicBezTo>
                  <a:pt x="1044015" y="2324388"/>
                  <a:pt x="1025397" y="2342642"/>
                  <a:pt x="1006827" y="2360248"/>
                </a:cubicBezTo>
                <a:lnTo>
                  <a:pt x="952158" y="2412420"/>
                </a:lnTo>
                <a:lnTo>
                  <a:pt x="925562" y="2437886"/>
                </a:lnTo>
                <a:lnTo>
                  <a:pt x="900048" y="2463548"/>
                </a:lnTo>
                <a:lnTo>
                  <a:pt x="893843" y="2469786"/>
                </a:lnTo>
                <a:lnTo>
                  <a:pt x="885458" y="2477736"/>
                </a:lnTo>
                <a:lnTo>
                  <a:pt x="871416" y="2492330"/>
                </a:lnTo>
                <a:lnTo>
                  <a:pt x="802725" y="2561379"/>
                </a:lnTo>
                <a:lnTo>
                  <a:pt x="714315" y="2654484"/>
                </a:lnTo>
                <a:cubicBezTo>
                  <a:pt x="700278" y="2669454"/>
                  <a:pt x="686340" y="2683878"/>
                  <a:pt x="673092" y="2698400"/>
                </a:cubicBezTo>
                <a:lnTo>
                  <a:pt x="672407" y="2699164"/>
                </a:lnTo>
                <a:lnTo>
                  <a:pt x="658020" y="2714117"/>
                </a:lnTo>
                <a:cubicBezTo>
                  <a:pt x="511196" y="2876206"/>
                  <a:pt x="656787" y="2712974"/>
                  <a:pt x="655950" y="2712227"/>
                </a:cubicBezTo>
                <a:cubicBezTo>
                  <a:pt x="730372" y="2631904"/>
                  <a:pt x="805679" y="2552576"/>
                  <a:pt x="864093" y="2495032"/>
                </a:cubicBezTo>
                <a:cubicBezTo>
                  <a:pt x="878574" y="2480509"/>
                  <a:pt x="891823" y="2467229"/>
                  <a:pt x="903496" y="2455243"/>
                </a:cubicBezTo>
                <a:cubicBezTo>
                  <a:pt x="915169" y="2443257"/>
                  <a:pt x="925414" y="2433060"/>
                  <a:pt x="934131" y="2424904"/>
                </a:cubicBezTo>
                <a:lnTo>
                  <a:pt x="954127" y="2405657"/>
                </a:lnTo>
                <a:lnTo>
                  <a:pt x="959348" y="2400682"/>
                </a:lnTo>
                <a:lnTo>
                  <a:pt x="961072" y="2398893"/>
                </a:lnTo>
                <a:cubicBezTo>
                  <a:pt x="960729" y="2398445"/>
                  <a:pt x="959939" y="2397649"/>
                  <a:pt x="959546" y="2397250"/>
                </a:cubicBezTo>
                <a:lnTo>
                  <a:pt x="928124" y="2427093"/>
                </a:lnTo>
                <a:cubicBezTo>
                  <a:pt x="917041" y="2437636"/>
                  <a:pt x="905958" y="2449175"/>
                  <a:pt x="894138" y="2460913"/>
                </a:cubicBezTo>
                <a:cubicBezTo>
                  <a:pt x="870594" y="2484487"/>
                  <a:pt x="845230" y="2509853"/>
                  <a:pt x="818682" y="2536511"/>
                </a:cubicBezTo>
                <a:lnTo>
                  <a:pt x="798589" y="2556654"/>
                </a:lnTo>
                <a:cubicBezTo>
                  <a:pt x="791841" y="2563518"/>
                  <a:pt x="785238" y="2570629"/>
                  <a:pt x="778493" y="2577692"/>
                </a:cubicBezTo>
                <a:lnTo>
                  <a:pt x="737563" y="2620863"/>
                </a:lnTo>
                <a:cubicBezTo>
                  <a:pt x="723723" y="2635435"/>
                  <a:pt x="709785" y="2650207"/>
                  <a:pt x="695698" y="2664978"/>
                </a:cubicBezTo>
                <a:lnTo>
                  <a:pt x="674668" y="2687359"/>
                </a:lnTo>
                <a:cubicBezTo>
                  <a:pt x="667673" y="2694870"/>
                  <a:pt x="660875" y="2702578"/>
                  <a:pt x="653982" y="2710139"/>
                </a:cubicBezTo>
                <a:lnTo>
                  <a:pt x="572171" y="2800757"/>
                </a:lnTo>
                <a:lnTo>
                  <a:pt x="552125" y="2823039"/>
                </a:lnTo>
                <a:lnTo>
                  <a:pt x="532867" y="2845519"/>
                </a:lnTo>
                <a:lnTo>
                  <a:pt x="495386" y="2889286"/>
                </a:lnTo>
                <a:lnTo>
                  <a:pt x="470824" y="2917985"/>
                </a:lnTo>
                <a:lnTo>
                  <a:pt x="470908" y="2917884"/>
                </a:lnTo>
                <a:lnTo>
                  <a:pt x="518978" y="2861684"/>
                </a:lnTo>
                <a:lnTo>
                  <a:pt x="541241" y="2835671"/>
                </a:lnTo>
                <a:lnTo>
                  <a:pt x="551830" y="2823288"/>
                </a:lnTo>
                <a:lnTo>
                  <a:pt x="562321" y="2811599"/>
                </a:lnTo>
                <a:lnTo>
                  <a:pt x="628567" y="2737841"/>
                </a:lnTo>
                <a:lnTo>
                  <a:pt x="647085" y="2717201"/>
                </a:lnTo>
                <a:lnTo>
                  <a:pt x="652011" y="2711680"/>
                </a:lnTo>
                <a:cubicBezTo>
                  <a:pt x="653096" y="2710437"/>
                  <a:pt x="653586" y="2709741"/>
                  <a:pt x="653586" y="2709741"/>
                </a:cubicBezTo>
                <a:lnTo>
                  <a:pt x="651962" y="2708198"/>
                </a:lnTo>
                <a:cubicBezTo>
                  <a:pt x="824455" y="2519755"/>
                  <a:pt x="1007059" y="2341014"/>
                  <a:pt x="1198963" y="2172794"/>
                </a:cubicBezTo>
                <a:cubicBezTo>
                  <a:pt x="1302396" y="2083270"/>
                  <a:pt x="1407057" y="1995535"/>
                  <a:pt x="1509749" y="1916108"/>
                </a:cubicBezTo>
                <a:lnTo>
                  <a:pt x="1585845" y="1857320"/>
                </a:lnTo>
                <a:cubicBezTo>
                  <a:pt x="1598160" y="1847373"/>
                  <a:pt x="1610768" y="1838371"/>
                  <a:pt x="1623278" y="1829220"/>
                </a:cubicBezTo>
                <a:lnTo>
                  <a:pt x="1660267" y="1802014"/>
                </a:lnTo>
                <a:lnTo>
                  <a:pt x="1731634" y="1749344"/>
                </a:lnTo>
                <a:cubicBezTo>
                  <a:pt x="1743208" y="1740641"/>
                  <a:pt x="1754980" y="1732583"/>
                  <a:pt x="1766555" y="1724476"/>
                </a:cubicBezTo>
                <a:lnTo>
                  <a:pt x="1800686" y="1700653"/>
                </a:lnTo>
                <a:lnTo>
                  <a:pt x="1799702" y="1699260"/>
                </a:lnTo>
                <a:lnTo>
                  <a:pt x="1765521" y="1722984"/>
                </a:lnTo>
                <a:cubicBezTo>
                  <a:pt x="1753945" y="1731041"/>
                  <a:pt x="1742174" y="1739099"/>
                  <a:pt x="1730599" y="1747852"/>
                </a:cubicBezTo>
                <a:lnTo>
                  <a:pt x="1658839" y="1800472"/>
                </a:lnTo>
                <a:lnTo>
                  <a:pt x="1621799" y="1827628"/>
                </a:lnTo>
                <a:cubicBezTo>
                  <a:pt x="1609339" y="1836779"/>
                  <a:pt x="1596730" y="1845981"/>
                  <a:pt x="1584368" y="1855729"/>
                </a:cubicBezTo>
                <a:lnTo>
                  <a:pt x="1508469" y="1914467"/>
                </a:lnTo>
                <a:cubicBezTo>
                  <a:pt x="1405727" y="1994043"/>
                  <a:pt x="1300917" y="2081679"/>
                  <a:pt x="1197733" y="2171352"/>
                </a:cubicBezTo>
                <a:cubicBezTo>
                  <a:pt x="1005956" y="2339817"/>
                  <a:pt x="823327" y="2518611"/>
                  <a:pt x="650633" y="2706956"/>
                </a:cubicBezTo>
                <a:cubicBezTo>
                  <a:pt x="668757" y="2686364"/>
                  <a:pt x="685404" y="2669156"/>
                  <a:pt x="699885" y="2653837"/>
                </a:cubicBezTo>
                <a:lnTo>
                  <a:pt x="737120" y="2614050"/>
                </a:lnTo>
                <a:lnTo>
                  <a:pt x="781447" y="2566452"/>
                </a:lnTo>
                <a:lnTo>
                  <a:pt x="797701" y="2548795"/>
                </a:lnTo>
                <a:cubicBezTo>
                  <a:pt x="799967" y="2546209"/>
                  <a:pt x="799770" y="2546060"/>
                  <a:pt x="799572" y="2545861"/>
                </a:cubicBezTo>
                <a:cubicBezTo>
                  <a:pt x="857741" y="2487920"/>
                  <a:pt x="914727" y="2428833"/>
                  <a:pt x="974814" y="2372880"/>
                </a:cubicBezTo>
                <a:lnTo>
                  <a:pt x="1019388" y="2330406"/>
                </a:lnTo>
                <a:cubicBezTo>
                  <a:pt x="1034165" y="2316281"/>
                  <a:pt x="1048939" y="2301958"/>
                  <a:pt x="1064308" y="2288380"/>
                </a:cubicBezTo>
                <a:lnTo>
                  <a:pt x="1155572" y="2205768"/>
                </a:lnTo>
                <a:lnTo>
                  <a:pt x="1178425" y="2185128"/>
                </a:lnTo>
                <a:cubicBezTo>
                  <a:pt x="1186059" y="2178314"/>
                  <a:pt x="1193940" y="2171749"/>
                  <a:pt x="1201672" y="2165234"/>
                </a:cubicBezTo>
                <a:lnTo>
                  <a:pt x="1248364" y="2125097"/>
                </a:lnTo>
                <a:lnTo>
                  <a:pt x="1295008" y="2085011"/>
                </a:lnTo>
                <a:lnTo>
                  <a:pt x="1318354" y="2065117"/>
                </a:lnTo>
                <a:lnTo>
                  <a:pt x="1342192" y="2045720"/>
                </a:lnTo>
                <a:lnTo>
                  <a:pt x="1437545" y="1967933"/>
                </a:lnTo>
                <a:cubicBezTo>
                  <a:pt x="1453256" y="1954803"/>
                  <a:pt x="1469561" y="1942319"/>
                  <a:pt x="1485763" y="1929785"/>
                </a:cubicBezTo>
                <a:lnTo>
                  <a:pt x="1534376" y="1892135"/>
                </a:lnTo>
                <a:cubicBezTo>
                  <a:pt x="1598651" y="1841206"/>
                  <a:pt x="1665487" y="1793708"/>
                  <a:pt x="1731388" y="1744967"/>
                </a:cubicBezTo>
                <a:cubicBezTo>
                  <a:pt x="1739612" y="1738800"/>
                  <a:pt x="1747985" y="1732931"/>
                  <a:pt x="1756408" y="1727112"/>
                </a:cubicBezTo>
                <a:lnTo>
                  <a:pt x="1781626" y="1709556"/>
                </a:lnTo>
                <a:lnTo>
                  <a:pt x="1832110" y="1674293"/>
                </a:lnTo>
                <a:lnTo>
                  <a:pt x="1866737" y="1650185"/>
                </a:lnTo>
                <a:lnTo>
                  <a:pt x="1892599" y="1632505"/>
                </a:lnTo>
                <a:lnTo>
                  <a:pt x="1933719" y="1605209"/>
                </a:lnTo>
                <a:lnTo>
                  <a:pt x="2036312" y="1537570"/>
                </a:lnTo>
                <a:lnTo>
                  <a:pt x="2126090" y="1481514"/>
                </a:lnTo>
                <a:lnTo>
                  <a:pt x="2147944" y="1468292"/>
                </a:lnTo>
                <a:lnTo>
                  <a:pt x="2341569" y="1358553"/>
                </a:lnTo>
                <a:lnTo>
                  <a:pt x="2402840" y="1324788"/>
                </a:lnTo>
                <a:cubicBezTo>
                  <a:pt x="2489587" y="1281505"/>
                  <a:pt x="2581813" y="1240647"/>
                  <a:pt x="2678423" y="1205583"/>
                </a:cubicBezTo>
                <a:cubicBezTo>
                  <a:pt x="2775787" y="1169819"/>
                  <a:pt x="2875849" y="1142041"/>
                  <a:pt x="2977634" y="1122525"/>
                </a:cubicBezTo>
                <a:cubicBezTo>
                  <a:pt x="3078957" y="1103322"/>
                  <a:pt x="3182019" y="1095106"/>
                  <a:pt x="3285071" y="1098005"/>
                </a:cubicBezTo>
                <a:cubicBezTo>
                  <a:pt x="3310338" y="1098453"/>
                  <a:pt x="3335407" y="1100592"/>
                  <a:pt x="3360280" y="1102431"/>
                </a:cubicBezTo>
                <a:lnTo>
                  <a:pt x="3397318" y="1106460"/>
                </a:lnTo>
                <a:cubicBezTo>
                  <a:pt x="3403474" y="1107057"/>
                  <a:pt x="3409582" y="1107902"/>
                  <a:pt x="3415640" y="1108848"/>
                </a:cubicBezTo>
                <a:lnTo>
                  <a:pt x="3433863" y="1111583"/>
                </a:lnTo>
                <a:lnTo>
                  <a:pt x="3452038" y="1114269"/>
                </a:lnTo>
                <a:cubicBezTo>
                  <a:pt x="3458047" y="1115313"/>
                  <a:pt x="3464007" y="1116507"/>
                  <a:pt x="3469966" y="1117651"/>
                </a:cubicBezTo>
                <a:cubicBezTo>
                  <a:pt x="3481886" y="1119988"/>
                  <a:pt x="3493804" y="1121978"/>
                  <a:pt x="3505526" y="1124563"/>
                </a:cubicBezTo>
                <a:lnTo>
                  <a:pt x="3540446" y="1132820"/>
                </a:lnTo>
                <a:cubicBezTo>
                  <a:pt x="3546210" y="1134213"/>
                  <a:pt x="3552023" y="1135406"/>
                  <a:pt x="3557735" y="1136948"/>
                </a:cubicBezTo>
                <a:lnTo>
                  <a:pt x="3574728" y="1141922"/>
                </a:lnTo>
                <a:cubicBezTo>
                  <a:pt x="3659935" y="1165591"/>
                  <a:pt x="3742547" y="1197939"/>
                  <a:pt x="3821287" y="1238458"/>
                </a:cubicBezTo>
                <a:cubicBezTo>
                  <a:pt x="3882180" y="1269682"/>
                  <a:pt x="3940951" y="1304960"/>
                  <a:pt x="3997218" y="1344047"/>
                </a:cubicBezTo>
                <a:cubicBezTo>
                  <a:pt x="4054086" y="1383642"/>
                  <a:pt x="4108835" y="1426261"/>
                  <a:pt x="4161232" y="1471718"/>
                </a:cubicBezTo>
                <a:cubicBezTo>
                  <a:pt x="4266780" y="1562935"/>
                  <a:pt x="4364842" y="1664893"/>
                  <a:pt x="4458225" y="1772321"/>
                </a:cubicBezTo>
                <a:cubicBezTo>
                  <a:pt x="4551610" y="1879751"/>
                  <a:pt x="4640461" y="1993000"/>
                  <a:pt x="4728180" y="2108237"/>
                </a:cubicBezTo>
                <a:lnTo>
                  <a:pt x="4859637" y="2282063"/>
                </a:lnTo>
                <a:cubicBezTo>
                  <a:pt x="4903703" y="2340056"/>
                  <a:pt x="4948784" y="2397535"/>
                  <a:pt x="4994935" y="2454497"/>
                </a:cubicBezTo>
                <a:cubicBezTo>
                  <a:pt x="5087431" y="2569107"/>
                  <a:pt x="5185839" y="2678760"/>
                  <a:pt x="5289664" y="2783001"/>
                </a:cubicBezTo>
                <a:cubicBezTo>
                  <a:pt x="5394768" y="2886899"/>
                  <a:pt x="5507362" y="2984381"/>
                  <a:pt x="5629510" y="3068485"/>
                </a:cubicBezTo>
                <a:cubicBezTo>
                  <a:pt x="5751657" y="3152588"/>
                  <a:pt x="5884787" y="3222317"/>
                  <a:pt x="6026242" y="3267725"/>
                </a:cubicBezTo>
                <a:cubicBezTo>
                  <a:pt x="6096968" y="3290490"/>
                  <a:pt x="6169615" y="3306639"/>
                  <a:pt x="6243249" y="3315969"/>
                </a:cubicBezTo>
                <a:lnTo>
                  <a:pt x="6270879" y="3319301"/>
                </a:lnTo>
                <a:cubicBezTo>
                  <a:pt x="6275462" y="3319949"/>
                  <a:pt x="6280091" y="3320346"/>
                  <a:pt x="6284721" y="3320595"/>
                </a:cubicBezTo>
                <a:lnTo>
                  <a:pt x="6298609" y="3321539"/>
                </a:lnTo>
                <a:cubicBezTo>
                  <a:pt x="6317129" y="3322633"/>
                  <a:pt x="6335600" y="3324573"/>
                  <a:pt x="6354167" y="3324425"/>
                </a:cubicBezTo>
                <a:cubicBezTo>
                  <a:pt x="6391302" y="3325583"/>
                  <a:pt x="6428439" y="3324808"/>
                  <a:pt x="6465479" y="3322086"/>
                </a:cubicBezTo>
                <a:lnTo>
                  <a:pt x="6479369" y="3321142"/>
                </a:lnTo>
                <a:lnTo>
                  <a:pt x="6493208" y="3319749"/>
                </a:lnTo>
                <a:lnTo>
                  <a:pt x="6520937" y="3316914"/>
                </a:lnTo>
                <a:lnTo>
                  <a:pt x="6548520" y="3313135"/>
                </a:lnTo>
                <a:lnTo>
                  <a:pt x="6562358" y="3311195"/>
                </a:lnTo>
                <a:lnTo>
                  <a:pt x="6576100" y="3308857"/>
                </a:lnTo>
                <a:lnTo>
                  <a:pt x="6603533" y="3303884"/>
                </a:lnTo>
                <a:lnTo>
                  <a:pt x="6630870" y="3298263"/>
                </a:lnTo>
                <a:cubicBezTo>
                  <a:pt x="6639982" y="3296523"/>
                  <a:pt x="6649044" y="3294334"/>
                  <a:pt x="6658057" y="3292146"/>
                </a:cubicBezTo>
                <a:cubicBezTo>
                  <a:pt x="6667070" y="3289958"/>
                  <a:pt x="6676182" y="3287918"/>
                  <a:pt x="6685195" y="3285580"/>
                </a:cubicBezTo>
                <a:cubicBezTo>
                  <a:pt x="6757252" y="3266751"/>
                  <a:pt x="6827930" y="3242804"/>
                  <a:pt x="6896638" y="3213911"/>
                </a:cubicBezTo>
                <a:cubicBezTo>
                  <a:pt x="7034546" y="3156615"/>
                  <a:pt x="7164721" y="3082460"/>
                  <a:pt x="7290662" y="3002286"/>
                </a:cubicBezTo>
                <a:cubicBezTo>
                  <a:pt x="7416601" y="2922112"/>
                  <a:pt x="7537518" y="2834875"/>
                  <a:pt x="7658433" y="2748385"/>
                </a:cubicBezTo>
                <a:lnTo>
                  <a:pt x="8019358" y="2490406"/>
                </a:lnTo>
                <a:lnTo>
                  <a:pt x="9409028" y="1496388"/>
                </a:lnTo>
                <a:lnTo>
                  <a:pt x="10215494" y="919106"/>
                </a:lnTo>
                <a:cubicBezTo>
                  <a:pt x="10351185" y="822220"/>
                  <a:pt x="10488060" y="725733"/>
                  <a:pt x="10627643" y="632130"/>
                </a:cubicBezTo>
                <a:cubicBezTo>
                  <a:pt x="10767224" y="538527"/>
                  <a:pt x="10909763" y="448109"/>
                  <a:pt x="11056488" y="364204"/>
                </a:cubicBezTo>
                <a:cubicBezTo>
                  <a:pt x="11203506" y="279505"/>
                  <a:pt x="11355157" y="203287"/>
                  <a:pt x="11510698" y="135917"/>
                </a:cubicBezTo>
                <a:cubicBezTo>
                  <a:pt x="11588936" y="102183"/>
                  <a:pt x="11668443" y="71632"/>
                  <a:pt x="11749026" y="44330"/>
                </a:cubicBezTo>
                <a:close/>
              </a:path>
            </a:pathLst>
          </a:custGeom>
          <a:solidFill>
            <a:srgbClr val="FFCF59"/>
          </a:solidFill>
          <a:ln w="299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9" b="0" i="0" u="none" strike="noStrike" kern="1200" cap="none" spc="0" normalizeH="0" baseline="0" noProof="0">
              <a:ln>
                <a:noFill/>
              </a:ln>
              <a:solidFill>
                <a:srgbClr val="1E345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Rectángulo 36">
            <a:extLst>
              <a:ext uri="{FF2B5EF4-FFF2-40B4-BE49-F238E27FC236}">
                <a16:creationId xmlns:a16="http://schemas.microsoft.com/office/drawing/2014/main" id="{9116A85B-B10B-4440-9F50-57DD94607192}"/>
              </a:ext>
            </a:extLst>
          </p:cNvPr>
          <p:cNvSpPr/>
          <p:nvPr userDrawn="1"/>
        </p:nvSpPr>
        <p:spPr>
          <a:xfrm>
            <a:off x="3637387" y="1"/>
            <a:ext cx="7054426" cy="7559674"/>
          </a:xfrm>
          <a:prstGeom prst="rect">
            <a:avLst/>
          </a:prstGeom>
          <a:solidFill>
            <a:srgbClr val="F2F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Elipse 317">
            <a:extLst>
              <a:ext uri="{FF2B5EF4-FFF2-40B4-BE49-F238E27FC236}">
                <a16:creationId xmlns:a16="http://schemas.microsoft.com/office/drawing/2014/main" id="{6268B1DD-3AB9-564A-809E-95656C7A8A33}"/>
              </a:ext>
            </a:extLst>
          </p:cNvPr>
          <p:cNvSpPr>
            <a:spLocks noChangeAspect="1"/>
          </p:cNvSpPr>
          <p:nvPr userDrawn="1"/>
        </p:nvSpPr>
        <p:spPr>
          <a:xfrm>
            <a:off x="1685455" y="4261565"/>
            <a:ext cx="63141" cy="79367"/>
          </a:xfrm>
          <a:prstGeom prst="ellipse">
            <a:avLst/>
          </a:prstGeom>
          <a:solidFill>
            <a:srgbClr val="FFC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Elipse 318">
            <a:extLst>
              <a:ext uri="{FF2B5EF4-FFF2-40B4-BE49-F238E27FC236}">
                <a16:creationId xmlns:a16="http://schemas.microsoft.com/office/drawing/2014/main" id="{F9D9B36F-2390-B744-BA9C-3C682C102E34}"/>
              </a:ext>
            </a:extLst>
          </p:cNvPr>
          <p:cNvSpPr/>
          <p:nvPr userDrawn="1"/>
        </p:nvSpPr>
        <p:spPr>
          <a:xfrm>
            <a:off x="1434003" y="4410675"/>
            <a:ext cx="144713" cy="181902"/>
          </a:xfrm>
          <a:prstGeom prst="ellipse">
            <a:avLst/>
          </a:prstGeom>
          <a:solidFill>
            <a:srgbClr val="FFC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0270F7-8750-0747-9737-BF27DB4FF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307" y="4367813"/>
            <a:ext cx="3021279" cy="2082050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>
              <a:defRPr sz="3508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60B77F5-7EF9-3549-8890-7C894CEAC2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29479" y="0"/>
            <a:ext cx="3551660" cy="758348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6B101-E63F-814E-84FB-D92C9D716E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4493" y="464295"/>
            <a:ext cx="839770" cy="952400"/>
          </a:xfrm>
        </p:spPr>
        <p:txBody>
          <a:bodyPr anchor="ctr">
            <a:noAutofit/>
          </a:bodyPr>
          <a:lstStyle>
            <a:lvl1pPr marL="0" indent="0">
              <a:buNone/>
              <a:defRPr sz="4385" i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0</a:t>
            </a:r>
            <a:endParaRPr lang="fr-FR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3CA14631-9880-2C49-99CD-05E2AD6AF6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74493" y="1369736"/>
            <a:ext cx="839770" cy="952400"/>
          </a:xfrm>
        </p:spPr>
        <p:txBody>
          <a:bodyPr anchor="ctr">
            <a:noAutofit/>
          </a:bodyPr>
          <a:lstStyle>
            <a:lvl1pPr marL="0" indent="0">
              <a:buNone/>
              <a:defRPr sz="4385" i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0</a:t>
            </a:r>
            <a:endParaRPr lang="fr-FR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F0C4EA21-701D-2D42-89A3-22A0717B48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74493" y="2275178"/>
            <a:ext cx="839770" cy="952400"/>
          </a:xfrm>
        </p:spPr>
        <p:txBody>
          <a:bodyPr anchor="ctr">
            <a:noAutofit/>
          </a:bodyPr>
          <a:lstStyle>
            <a:lvl1pPr marL="0" indent="0">
              <a:buNone/>
              <a:defRPr sz="4385" i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0</a:t>
            </a:r>
            <a:endParaRPr lang="fr-FR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95CB111C-3FD7-6F4C-AD8C-D222A97B13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4493" y="3180619"/>
            <a:ext cx="839770" cy="952400"/>
          </a:xfrm>
        </p:spPr>
        <p:txBody>
          <a:bodyPr anchor="ctr">
            <a:noAutofit/>
          </a:bodyPr>
          <a:lstStyle>
            <a:lvl1pPr marL="0" indent="0">
              <a:buNone/>
              <a:defRPr sz="4385" i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0</a:t>
            </a:r>
            <a:endParaRPr lang="fr-FR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B2725280-2F7F-7748-A991-0A2887930D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74493" y="4086061"/>
            <a:ext cx="839770" cy="952400"/>
          </a:xfrm>
        </p:spPr>
        <p:txBody>
          <a:bodyPr anchor="ctr">
            <a:noAutofit/>
          </a:bodyPr>
          <a:lstStyle>
            <a:lvl1pPr marL="0" indent="0">
              <a:buNone/>
              <a:defRPr sz="4385" i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0</a:t>
            </a:r>
            <a:endParaRPr lang="fr-FR" dirty="0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630CF77D-D2A5-5A43-B1BE-DCC43DF7E1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74493" y="4991502"/>
            <a:ext cx="839770" cy="952400"/>
          </a:xfrm>
        </p:spPr>
        <p:txBody>
          <a:bodyPr anchor="ctr">
            <a:noAutofit/>
          </a:bodyPr>
          <a:lstStyle>
            <a:lvl1pPr marL="0" indent="0">
              <a:buNone/>
              <a:defRPr sz="4385" i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0</a:t>
            </a:r>
            <a:endParaRPr lang="fr-FR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F41C7BD7-C704-5A4C-BEE5-EA3968C33F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74493" y="5896943"/>
            <a:ext cx="839770" cy="952400"/>
          </a:xfrm>
        </p:spPr>
        <p:txBody>
          <a:bodyPr anchor="ctr">
            <a:noAutofit/>
          </a:bodyPr>
          <a:lstStyle>
            <a:lvl1pPr marL="0" indent="0">
              <a:buNone/>
              <a:defRPr sz="4385" i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0</a:t>
            </a:r>
            <a:endParaRPr lang="fr-FR" dirty="0"/>
          </a:p>
        </p:txBody>
      </p:sp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EEE066EB-8F2F-A343-820D-FAF017912B57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pPr defTabSz="801929">
              <a:defRPr/>
            </a:pPr>
            <a:endParaRPr lang="en-GB">
              <a:solidFill>
                <a:srgbClr val="1E345E"/>
              </a:solidFill>
            </a:endParaRPr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A1762015-7A1B-7E42-8797-86E62174B67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 defTabSz="801929">
              <a:defRPr/>
            </a:pPr>
            <a:endParaRPr lang="en-GB">
              <a:solidFill>
                <a:srgbClr val="1E345E"/>
              </a:solidFill>
            </a:endParaRP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9F0A3CDF-EAC8-E54B-9BE3-4373DF0424A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 anchor="ctr"/>
          <a:lstStyle/>
          <a:p>
            <a:pPr defTabSz="801929">
              <a:defRPr/>
            </a:pPr>
            <a:fld id="{72502466-665A-3D45-9E9D-4950A8844361}" type="slidenum">
              <a:rPr lang="en-GB" smtClean="0"/>
              <a:pPr defTabSz="801929">
                <a:defRPr/>
              </a:pPr>
              <a:t>‹N°›</a:t>
            </a:fld>
            <a:endParaRPr lang="en-GB" dirty="0"/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6855357D-2846-0447-9390-D4BFE4BAC06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621074" y="464295"/>
            <a:ext cx="2493944" cy="952400"/>
          </a:xfrm>
        </p:spPr>
        <p:txBody>
          <a:bodyPr anchor="ctr">
            <a:normAutofit/>
          </a:bodyPr>
          <a:lstStyle>
            <a:lvl1pPr marL="0" indent="0">
              <a:buNone/>
              <a:defRPr sz="1579" i="0">
                <a:solidFill>
                  <a:srgbClr val="313C4A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FE82591F-59A0-9E4E-9C29-B063B1EBD1F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621074" y="1369736"/>
            <a:ext cx="2493944" cy="952400"/>
          </a:xfrm>
        </p:spPr>
        <p:txBody>
          <a:bodyPr anchor="ctr">
            <a:normAutofit/>
          </a:bodyPr>
          <a:lstStyle>
            <a:lvl1pPr marL="0" marR="0" indent="0" algn="l" defTabSz="801929" rtl="0" eaLnBrk="1" fontAlgn="auto" latinLnBrk="0" hangingPunct="1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79" i="0">
                <a:solidFill>
                  <a:srgbClr val="313C4A"/>
                </a:solidFill>
                <a:latin typeface="+mn-lt"/>
              </a:defRPr>
            </a:lvl1pPr>
          </a:lstStyle>
          <a:p>
            <a:pPr marL="0" marR="0" lvl="0" indent="0" algn="l" defTabSz="801929" rtl="0" eaLnBrk="1" fontAlgn="auto" latinLnBrk="0" hangingPunct="1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edit Master text styles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AEAA7045-C347-194B-AA70-291446A2FB3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621074" y="2275178"/>
            <a:ext cx="2493944" cy="952400"/>
          </a:xfrm>
        </p:spPr>
        <p:txBody>
          <a:bodyPr anchor="ctr">
            <a:normAutofit/>
          </a:bodyPr>
          <a:lstStyle>
            <a:lvl1pPr marL="0" marR="0" indent="0" algn="l" defTabSz="801929" rtl="0" eaLnBrk="1" fontAlgn="auto" latinLnBrk="0" hangingPunct="1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79" i="0">
                <a:solidFill>
                  <a:srgbClr val="313C4A"/>
                </a:solidFill>
                <a:latin typeface="+mn-lt"/>
              </a:defRPr>
            </a:lvl1pPr>
          </a:lstStyle>
          <a:p>
            <a:pPr marL="0" marR="0" lvl="0" indent="0" algn="l" defTabSz="801929" rtl="0" eaLnBrk="1" fontAlgn="auto" latinLnBrk="0" hangingPunct="1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edit Master text styles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928E908B-136D-A94B-8F51-F8B4F6C7758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621074" y="3180619"/>
            <a:ext cx="2493944" cy="952400"/>
          </a:xfrm>
        </p:spPr>
        <p:txBody>
          <a:bodyPr anchor="ctr">
            <a:normAutofit/>
          </a:bodyPr>
          <a:lstStyle>
            <a:lvl1pPr marL="0" marR="0" indent="0" algn="l" defTabSz="801929" rtl="0" eaLnBrk="1" fontAlgn="auto" latinLnBrk="0" hangingPunct="1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79" i="0">
                <a:solidFill>
                  <a:srgbClr val="313C4A"/>
                </a:solidFill>
                <a:latin typeface="+mn-lt"/>
              </a:defRPr>
            </a:lvl1pPr>
          </a:lstStyle>
          <a:p>
            <a:pPr marL="0" marR="0" lvl="0" indent="0" algn="l" defTabSz="801929" rtl="0" eaLnBrk="1" fontAlgn="auto" latinLnBrk="0" hangingPunct="1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edit Master text styles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7E65332C-B58D-1048-8B61-BD06667ECAD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621074" y="4086061"/>
            <a:ext cx="2493944" cy="952400"/>
          </a:xfrm>
        </p:spPr>
        <p:txBody>
          <a:bodyPr anchor="ctr">
            <a:normAutofit/>
          </a:bodyPr>
          <a:lstStyle>
            <a:lvl1pPr marL="0" marR="0" indent="0" algn="l" defTabSz="801929" rtl="0" eaLnBrk="1" fontAlgn="auto" latinLnBrk="0" hangingPunct="1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79" i="0">
                <a:solidFill>
                  <a:srgbClr val="313C4A"/>
                </a:solidFill>
                <a:latin typeface="+mn-lt"/>
              </a:defRPr>
            </a:lvl1pPr>
          </a:lstStyle>
          <a:p>
            <a:pPr marL="0" marR="0" lvl="0" indent="0" algn="l" defTabSz="801929" rtl="0" eaLnBrk="1" fontAlgn="auto" latinLnBrk="0" hangingPunct="1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edit Master text styles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07F17BAC-FF8C-B04A-B1DC-C44DA936D8D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621074" y="4991502"/>
            <a:ext cx="2493944" cy="952400"/>
          </a:xfrm>
        </p:spPr>
        <p:txBody>
          <a:bodyPr anchor="ctr">
            <a:normAutofit/>
          </a:bodyPr>
          <a:lstStyle>
            <a:lvl1pPr marL="0" marR="0" indent="0" algn="l" defTabSz="801929" rtl="0" eaLnBrk="1" fontAlgn="auto" latinLnBrk="0" hangingPunct="1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79" i="0">
                <a:solidFill>
                  <a:srgbClr val="313C4A"/>
                </a:solidFill>
                <a:latin typeface="+mn-lt"/>
              </a:defRPr>
            </a:lvl1pPr>
          </a:lstStyle>
          <a:p>
            <a:pPr marL="0" marR="0" lvl="0" indent="0" algn="l" defTabSz="801929" rtl="0" eaLnBrk="1" fontAlgn="auto" latinLnBrk="0" hangingPunct="1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edit Master text styles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BD4FEBCD-5E8D-9346-B584-78C0219E23B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621074" y="5896943"/>
            <a:ext cx="2493944" cy="952400"/>
          </a:xfrm>
        </p:spPr>
        <p:txBody>
          <a:bodyPr anchor="ctr">
            <a:normAutofit/>
          </a:bodyPr>
          <a:lstStyle>
            <a:lvl1pPr marL="0" indent="0">
              <a:buNone/>
              <a:defRPr sz="1579" i="0">
                <a:solidFill>
                  <a:srgbClr val="313C4A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2" name="Marcador de número de diapositiva 5">
            <a:extLst>
              <a:ext uri="{FF2B5EF4-FFF2-40B4-BE49-F238E27FC236}">
                <a16:creationId xmlns:a16="http://schemas.microsoft.com/office/drawing/2014/main" id="{CB238110-8FD8-D546-8BEA-1F4815969AD0}"/>
              </a:ext>
            </a:extLst>
          </p:cNvPr>
          <p:cNvSpPr txBox="1">
            <a:spLocks/>
          </p:cNvSpPr>
          <p:nvPr userDrawn="1"/>
        </p:nvSpPr>
        <p:spPr>
          <a:xfrm>
            <a:off x="9342539" y="7006699"/>
            <a:ext cx="307105" cy="402483"/>
          </a:xfrm>
          <a:prstGeom prst="rect">
            <a:avLst/>
          </a:prstGeom>
        </p:spPr>
        <p:txBody>
          <a:bodyPr vert="horz" lIns="80189" tIns="40094" rIns="80189" bIns="40094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rgbClr val="313C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2" b="0" i="0" u="none" strike="noStrike" kern="1200" cap="none" spc="0" normalizeH="0" baseline="0" noProof="0" dirty="0">
                <a:ln>
                  <a:noFill/>
                </a:ln>
                <a:solidFill>
                  <a:srgbClr val="313C4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—</a:t>
            </a:r>
          </a:p>
        </p:txBody>
      </p:sp>
    </p:spTree>
    <p:extLst>
      <p:ext uri="{BB962C8B-B14F-4D97-AF65-F5344CB8AC3E}">
        <p14:creationId xmlns:p14="http://schemas.microsoft.com/office/powerpoint/2010/main" val="2270166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49">
            <a:extLst>
              <a:ext uri="{FF2B5EF4-FFF2-40B4-BE49-F238E27FC236}">
                <a16:creationId xmlns:a16="http://schemas.microsoft.com/office/drawing/2014/main" id="{0406163D-6945-1C43-BE87-E499A5EE7B88}"/>
              </a:ext>
            </a:extLst>
          </p:cNvPr>
          <p:cNvSpPr/>
          <p:nvPr userDrawn="1"/>
        </p:nvSpPr>
        <p:spPr>
          <a:xfrm rot="21413654" flipV="1">
            <a:off x="6064377" y="3202372"/>
            <a:ext cx="1049491" cy="2035051"/>
          </a:xfrm>
          <a:custGeom>
            <a:avLst/>
            <a:gdLst>
              <a:gd name="connsiteX0" fmla="*/ 15201 w 1196747"/>
              <a:gd name="connsiteY0" fmla="*/ 1846161 h 1846161"/>
              <a:gd name="connsiteX1" fmla="*/ 196340 w 1196747"/>
              <a:gd name="connsiteY1" fmla="*/ 1605364 h 1846161"/>
              <a:gd name="connsiteX2" fmla="*/ 327728 w 1196747"/>
              <a:gd name="connsiteY2" fmla="*/ 1419525 h 1846161"/>
              <a:gd name="connsiteX3" fmla="*/ 392263 w 1196747"/>
              <a:gd name="connsiteY3" fmla="*/ 1326026 h 1846161"/>
              <a:gd name="connsiteX4" fmla="*/ 455871 w 1196747"/>
              <a:gd name="connsiteY4" fmla="*/ 1231801 h 1846161"/>
              <a:gd name="connsiteX5" fmla="*/ 702186 w 1196747"/>
              <a:gd name="connsiteY5" fmla="*/ 851643 h 1846161"/>
              <a:gd name="connsiteX6" fmla="*/ 1156712 w 1196747"/>
              <a:gd name="connsiteY6" fmla="*/ 75162 h 1846161"/>
              <a:gd name="connsiteX7" fmla="*/ 1189019 w 1196747"/>
              <a:gd name="connsiteY7" fmla="*/ 15148 h 1846161"/>
              <a:gd name="connsiteX8" fmla="*/ 1195201 w 1196747"/>
              <a:gd name="connsiteY8" fmla="*/ 3335 h 1846161"/>
              <a:gd name="connsiteX9" fmla="*/ 1196747 w 1196747"/>
              <a:gd name="connsiteY9" fmla="*/ 0 h 1846161"/>
              <a:gd name="connsiteX10" fmla="*/ 1195278 w 1196747"/>
              <a:gd name="connsiteY10" fmla="*/ 2247 h 1846161"/>
              <a:gd name="connsiteX11" fmla="*/ 1192187 w 1196747"/>
              <a:gd name="connsiteY11" fmla="*/ 7320 h 1846161"/>
              <a:gd name="connsiteX12" fmla="*/ 1189173 w 1196747"/>
              <a:gd name="connsiteY12" fmla="*/ 12394 h 1846161"/>
              <a:gd name="connsiteX13" fmla="*/ 1187705 w 1196747"/>
              <a:gd name="connsiteY13" fmla="*/ 14641 h 1846161"/>
              <a:gd name="connsiteX14" fmla="*/ 813634 w 1196747"/>
              <a:gd name="connsiteY14" fmla="*/ 665948 h 1846161"/>
              <a:gd name="connsiteX15" fmla="*/ 811778 w 1196747"/>
              <a:gd name="connsiteY15" fmla="*/ 664934 h 1846161"/>
              <a:gd name="connsiteX16" fmla="*/ 667716 w 1196747"/>
              <a:gd name="connsiteY16" fmla="*/ 897667 h 1846161"/>
              <a:gd name="connsiteX17" fmla="*/ 665010 w 1196747"/>
              <a:gd name="connsiteY17" fmla="*/ 896145 h 1846161"/>
              <a:gd name="connsiteX18" fmla="*/ 553716 w 1196747"/>
              <a:gd name="connsiteY18" fmla="*/ 1068721 h 1846161"/>
              <a:gd name="connsiteX19" fmla="*/ 439796 w 1196747"/>
              <a:gd name="connsiteY19" fmla="*/ 1239774 h 1846161"/>
              <a:gd name="connsiteX20" fmla="*/ 448684 w 1196747"/>
              <a:gd name="connsiteY20" fmla="*/ 1225278 h 1846161"/>
              <a:gd name="connsiteX21" fmla="*/ 534858 w 1196747"/>
              <a:gd name="connsiteY21" fmla="*/ 1094813 h 1846161"/>
              <a:gd name="connsiteX22" fmla="*/ 626676 w 1196747"/>
              <a:gd name="connsiteY22" fmla="*/ 952898 h 1846161"/>
              <a:gd name="connsiteX23" fmla="*/ 649243 w 1196747"/>
              <a:gd name="connsiteY23" fmla="*/ 916657 h 1846161"/>
              <a:gd name="connsiteX24" fmla="*/ 682864 w 1196747"/>
              <a:gd name="connsiteY24" fmla="*/ 863312 h 1846161"/>
              <a:gd name="connsiteX25" fmla="*/ 694998 w 1196747"/>
              <a:gd name="connsiteY25" fmla="*/ 844177 h 1846161"/>
              <a:gd name="connsiteX26" fmla="*/ 699481 w 1196747"/>
              <a:gd name="connsiteY26" fmla="*/ 836929 h 1846161"/>
              <a:gd name="connsiteX27" fmla="*/ 696311 w 1196747"/>
              <a:gd name="connsiteY27" fmla="*/ 840046 h 1846161"/>
              <a:gd name="connsiteX28" fmla="*/ 679463 w 1196747"/>
              <a:gd name="connsiteY28" fmla="*/ 864834 h 1846161"/>
              <a:gd name="connsiteX29" fmla="*/ 549002 w 1196747"/>
              <a:gd name="connsiteY29" fmla="*/ 1065749 h 1846161"/>
              <a:gd name="connsiteX30" fmla="*/ 547147 w 1196747"/>
              <a:gd name="connsiteY30" fmla="*/ 1064662 h 1846161"/>
              <a:gd name="connsiteX31" fmla="*/ 188910 w 1196747"/>
              <a:gd name="connsiteY31" fmla="*/ 1587477 h 1846161"/>
              <a:gd name="connsiteX32" fmla="*/ 0 w 1196747"/>
              <a:gd name="connsiteY32" fmla="*/ 1834953 h 1846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96747" h="1846161">
                <a:moveTo>
                  <a:pt x="15201" y="1846161"/>
                </a:moveTo>
                <a:lnTo>
                  <a:pt x="196340" y="1605364"/>
                </a:lnTo>
                <a:cubicBezTo>
                  <a:pt x="240240" y="1543539"/>
                  <a:pt x="284835" y="1482075"/>
                  <a:pt x="327728" y="1419525"/>
                </a:cubicBezTo>
                <a:cubicBezTo>
                  <a:pt x="349215" y="1388359"/>
                  <a:pt x="371164" y="1357409"/>
                  <a:pt x="392263" y="1326026"/>
                </a:cubicBezTo>
                <a:lnTo>
                  <a:pt x="455871" y="1231801"/>
                </a:lnTo>
                <a:cubicBezTo>
                  <a:pt x="539882" y="1105976"/>
                  <a:pt x="622502" y="979498"/>
                  <a:pt x="702186" y="851643"/>
                </a:cubicBezTo>
                <a:cubicBezTo>
                  <a:pt x="862170" y="596028"/>
                  <a:pt x="1013677" y="337201"/>
                  <a:pt x="1156712" y="75162"/>
                </a:cubicBezTo>
                <a:lnTo>
                  <a:pt x="1189019" y="15148"/>
                </a:lnTo>
                <a:cubicBezTo>
                  <a:pt x="1191955" y="9495"/>
                  <a:pt x="1193656" y="5654"/>
                  <a:pt x="1195201" y="3335"/>
                </a:cubicBezTo>
                <a:cubicBezTo>
                  <a:pt x="1196747" y="1015"/>
                  <a:pt x="1196747" y="0"/>
                  <a:pt x="1196747" y="0"/>
                </a:cubicBezTo>
                <a:cubicBezTo>
                  <a:pt x="1196166" y="694"/>
                  <a:pt x="1195673" y="1448"/>
                  <a:pt x="1195278" y="2247"/>
                </a:cubicBezTo>
                <a:lnTo>
                  <a:pt x="1192187" y="7320"/>
                </a:lnTo>
                <a:lnTo>
                  <a:pt x="1189173" y="12394"/>
                </a:lnTo>
                <a:cubicBezTo>
                  <a:pt x="1188739" y="13175"/>
                  <a:pt x="1188253" y="13926"/>
                  <a:pt x="1187705" y="14641"/>
                </a:cubicBezTo>
                <a:cubicBezTo>
                  <a:pt x="1058171" y="254696"/>
                  <a:pt x="920986" y="491126"/>
                  <a:pt x="813634" y="665948"/>
                </a:cubicBezTo>
                <a:cubicBezTo>
                  <a:pt x="778236" y="724440"/>
                  <a:pt x="846944" y="606152"/>
                  <a:pt x="811778" y="664934"/>
                </a:cubicBezTo>
                <a:cubicBezTo>
                  <a:pt x="776614" y="723715"/>
                  <a:pt x="705122" y="840336"/>
                  <a:pt x="667716" y="897667"/>
                </a:cubicBezTo>
                <a:cubicBezTo>
                  <a:pt x="630308" y="954999"/>
                  <a:pt x="702418" y="838741"/>
                  <a:pt x="665010" y="896145"/>
                </a:cubicBezTo>
                <a:lnTo>
                  <a:pt x="553716" y="1068721"/>
                </a:lnTo>
                <a:cubicBezTo>
                  <a:pt x="506495" y="1140114"/>
                  <a:pt x="459581" y="1211725"/>
                  <a:pt x="439796" y="1239774"/>
                </a:cubicBezTo>
                <a:cubicBezTo>
                  <a:pt x="381830" y="1324866"/>
                  <a:pt x="400766" y="1296381"/>
                  <a:pt x="448684" y="1225278"/>
                </a:cubicBezTo>
                <a:cubicBezTo>
                  <a:pt x="473028" y="1189690"/>
                  <a:pt x="503093" y="1143158"/>
                  <a:pt x="534858" y="1094813"/>
                </a:cubicBezTo>
                <a:cubicBezTo>
                  <a:pt x="566624" y="1046470"/>
                  <a:pt x="598698" y="995950"/>
                  <a:pt x="626676" y="952898"/>
                </a:cubicBezTo>
                <a:cubicBezTo>
                  <a:pt x="607741" y="981890"/>
                  <a:pt x="626522" y="952897"/>
                  <a:pt x="649243" y="916657"/>
                </a:cubicBezTo>
                <a:cubicBezTo>
                  <a:pt x="660605" y="898610"/>
                  <a:pt x="673125" y="878678"/>
                  <a:pt x="682864" y="863312"/>
                </a:cubicBezTo>
                <a:lnTo>
                  <a:pt x="694998" y="844177"/>
                </a:lnTo>
                <a:cubicBezTo>
                  <a:pt x="697935" y="839683"/>
                  <a:pt x="699789" y="837147"/>
                  <a:pt x="699481" y="836929"/>
                </a:cubicBezTo>
                <a:cubicBezTo>
                  <a:pt x="699171" y="836712"/>
                  <a:pt x="698863" y="837002"/>
                  <a:pt x="696311" y="840046"/>
                </a:cubicBezTo>
                <a:cubicBezTo>
                  <a:pt x="693761" y="843090"/>
                  <a:pt x="688892" y="850338"/>
                  <a:pt x="679463" y="864834"/>
                </a:cubicBezTo>
                <a:lnTo>
                  <a:pt x="549002" y="1065749"/>
                </a:lnTo>
                <a:cubicBezTo>
                  <a:pt x="511054" y="1122646"/>
                  <a:pt x="547843" y="1065097"/>
                  <a:pt x="547147" y="1064662"/>
                </a:cubicBezTo>
                <a:cubicBezTo>
                  <a:pt x="432395" y="1241742"/>
                  <a:pt x="312943" y="1416068"/>
                  <a:pt x="188910" y="1587477"/>
                </a:cubicBezTo>
                <a:lnTo>
                  <a:pt x="0" y="1834953"/>
                </a:lnTo>
                <a:close/>
              </a:path>
            </a:pathLst>
          </a:custGeom>
          <a:solidFill>
            <a:srgbClr val="FFCF59"/>
          </a:solidFill>
          <a:ln w="951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579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F5E96CB3-AB4A-4549-BF18-329825ACE63A}"/>
              </a:ext>
            </a:extLst>
          </p:cNvPr>
          <p:cNvSpPr/>
          <p:nvPr userDrawn="1"/>
        </p:nvSpPr>
        <p:spPr>
          <a:xfrm rot="9426400">
            <a:off x="-908044" y="1343829"/>
            <a:ext cx="6689831" cy="3805699"/>
          </a:xfrm>
          <a:custGeom>
            <a:avLst/>
            <a:gdLst>
              <a:gd name="connsiteX0" fmla="*/ 0 w 13221902"/>
              <a:gd name="connsiteY0" fmla="*/ 2464904 h 7097509"/>
              <a:gd name="connsiteX1" fmla="*/ 2027582 w 13221902"/>
              <a:gd name="connsiteY1" fmla="*/ 7036904 h 7097509"/>
              <a:gd name="connsiteX2" fmla="*/ 5148469 w 13221902"/>
              <a:gd name="connsiteY2" fmla="*/ 4929808 h 7097509"/>
              <a:gd name="connsiteX3" fmla="*/ 7235687 w 13221902"/>
              <a:gd name="connsiteY3" fmla="*/ 2643808 h 7097509"/>
              <a:gd name="connsiteX4" fmla="*/ 11688417 w 13221902"/>
              <a:gd name="connsiteY4" fmla="*/ 6142382 h 7097509"/>
              <a:gd name="connsiteX5" fmla="*/ 11569148 w 13221902"/>
              <a:gd name="connsiteY5" fmla="*/ 6480313 h 7097509"/>
              <a:gd name="connsiteX6" fmla="*/ 13219043 w 13221902"/>
              <a:gd name="connsiteY6" fmla="*/ 4870173 h 7097509"/>
              <a:gd name="connsiteX7" fmla="*/ 11926956 w 13221902"/>
              <a:gd name="connsiteY7" fmla="*/ 0 h 7097509"/>
              <a:gd name="connsiteX0" fmla="*/ 0 w 13219043"/>
              <a:gd name="connsiteY0" fmla="*/ 0 h 4632605"/>
              <a:gd name="connsiteX1" fmla="*/ 2027582 w 13219043"/>
              <a:gd name="connsiteY1" fmla="*/ 4572000 h 4632605"/>
              <a:gd name="connsiteX2" fmla="*/ 5148469 w 13219043"/>
              <a:gd name="connsiteY2" fmla="*/ 2464904 h 4632605"/>
              <a:gd name="connsiteX3" fmla="*/ 7235687 w 13219043"/>
              <a:gd name="connsiteY3" fmla="*/ 178904 h 4632605"/>
              <a:gd name="connsiteX4" fmla="*/ 11688417 w 13219043"/>
              <a:gd name="connsiteY4" fmla="*/ 3677478 h 4632605"/>
              <a:gd name="connsiteX5" fmla="*/ 11569148 w 13219043"/>
              <a:gd name="connsiteY5" fmla="*/ 4015409 h 4632605"/>
              <a:gd name="connsiteX6" fmla="*/ 13219043 w 13219043"/>
              <a:gd name="connsiteY6" fmla="*/ 2405269 h 4632605"/>
              <a:gd name="connsiteX0" fmla="*/ 0 w 11938692"/>
              <a:gd name="connsiteY0" fmla="*/ 0 h 4632605"/>
              <a:gd name="connsiteX1" fmla="*/ 2027582 w 11938692"/>
              <a:gd name="connsiteY1" fmla="*/ 4572000 h 4632605"/>
              <a:gd name="connsiteX2" fmla="*/ 5148469 w 11938692"/>
              <a:gd name="connsiteY2" fmla="*/ 2464904 h 4632605"/>
              <a:gd name="connsiteX3" fmla="*/ 7235687 w 11938692"/>
              <a:gd name="connsiteY3" fmla="*/ 178904 h 4632605"/>
              <a:gd name="connsiteX4" fmla="*/ 11688417 w 11938692"/>
              <a:gd name="connsiteY4" fmla="*/ 3677478 h 4632605"/>
              <a:gd name="connsiteX5" fmla="*/ 11569148 w 11938692"/>
              <a:gd name="connsiteY5" fmla="*/ 4015409 h 4632605"/>
              <a:gd name="connsiteX0" fmla="*/ 0 w 11688417"/>
              <a:gd name="connsiteY0" fmla="*/ 0 h 4632605"/>
              <a:gd name="connsiteX1" fmla="*/ 2027582 w 11688417"/>
              <a:gd name="connsiteY1" fmla="*/ 4572000 h 4632605"/>
              <a:gd name="connsiteX2" fmla="*/ 5148469 w 11688417"/>
              <a:gd name="connsiteY2" fmla="*/ 2464904 h 4632605"/>
              <a:gd name="connsiteX3" fmla="*/ 7235687 w 11688417"/>
              <a:gd name="connsiteY3" fmla="*/ 178904 h 4632605"/>
              <a:gd name="connsiteX4" fmla="*/ 11688417 w 11688417"/>
              <a:gd name="connsiteY4" fmla="*/ 3677478 h 4632605"/>
              <a:gd name="connsiteX0" fmla="*/ 0 w 7235687"/>
              <a:gd name="connsiteY0" fmla="*/ 0 h 4632605"/>
              <a:gd name="connsiteX1" fmla="*/ 2027582 w 7235687"/>
              <a:gd name="connsiteY1" fmla="*/ 4572000 h 4632605"/>
              <a:gd name="connsiteX2" fmla="*/ 5148469 w 7235687"/>
              <a:gd name="connsiteY2" fmla="*/ 2464904 h 4632605"/>
              <a:gd name="connsiteX3" fmla="*/ 7235687 w 7235687"/>
              <a:gd name="connsiteY3" fmla="*/ 178904 h 4632605"/>
              <a:gd name="connsiteX0" fmla="*/ 0 w 6886984"/>
              <a:gd name="connsiteY0" fmla="*/ 0 h 4627083"/>
              <a:gd name="connsiteX1" fmla="*/ 2027582 w 6886984"/>
              <a:gd name="connsiteY1" fmla="*/ 4572000 h 4627083"/>
              <a:gd name="connsiteX2" fmla="*/ 5148469 w 6886984"/>
              <a:gd name="connsiteY2" fmla="*/ 2464904 h 4627083"/>
              <a:gd name="connsiteX3" fmla="*/ 6886984 w 6886984"/>
              <a:gd name="connsiteY3" fmla="*/ 1495252 h 4627083"/>
              <a:gd name="connsiteX0" fmla="*/ 0 w 6886984"/>
              <a:gd name="connsiteY0" fmla="*/ 0 h 4597488"/>
              <a:gd name="connsiteX1" fmla="*/ 2027582 w 6886984"/>
              <a:gd name="connsiteY1" fmla="*/ 4572000 h 4597488"/>
              <a:gd name="connsiteX2" fmla="*/ 5264704 w 6886984"/>
              <a:gd name="connsiteY2" fmla="*/ 1833056 h 4597488"/>
              <a:gd name="connsiteX3" fmla="*/ 6886984 w 6886984"/>
              <a:gd name="connsiteY3" fmla="*/ 1495252 h 4597488"/>
              <a:gd name="connsiteX0" fmla="*/ 0 w 5264704"/>
              <a:gd name="connsiteY0" fmla="*/ 0 h 4597488"/>
              <a:gd name="connsiteX1" fmla="*/ 2027582 w 5264704"/>
              <a:gd name="connsiteY1" fmla="*/ 4572000 h 4597488"/>
              <a:gd name="connsiteX2" fmla="*/ 5264704 w 5264704"/>
              <a:gd name="connsiteY2" fmla="*/ 1833056 h 4597488"/>
              <a:gd name="connsiteX0" fmla="*/ 0 w 6112105"/>
              <a:gd name="connsiteY0" fmla="*/ 0 h 4611538"/>
              <a:gd name="connsiteX1" fmla="*/ 2027582 w 6112105"/>
              <a:gd name="connsiteY1" fmla="*/ 4572000 h 4611538"/>
              <a:gd name="connsiteX2" fmla="*/ 6112105 w 6112105"/>
              <a:gd name="connsiteY2" fmla="*/ 2178540 h 4611538"/>
              <a:gd name="connsiteX0" fmla="*/ 0 w 6112105"/>
              <a:gd name="connsiteY0" fmla="*/ 0 h 4607432"/>
              <a:gd name="connsiteX1" fmla="*/ 2027582 w 6112105"/>
              <a:gd name="connsiteY1" fmla="*/ 4572000 h 4607432"/>
              <a:gd name="connsiteX2" fmla="*/ 6112105 w 6112105"/>
              <a:gd name="connsiteY2" fmla="*/ 2178540 h 4607432"/>
              <a:gd name="connsiteX0" fmla="*/ 0 w 5536666"/>
              <a:gd name="connsiteY0" fmla="*/ 0 h 2482910"/>
              <a:gd name="connsiteX1" fmla="*/ 1452143 w 5536666"/>
              <a:gd name="connsiteY1" fmla="*/ 2447478 h 2482910"/>
              <a:gd name="connsiteX2" fmla="*/ 5536666 w 5536666"/>
              <a:gd name="connsiteY2" fmla="*/ 54018 h 2482910"/>
              <a:gd name="connsiteX0" fmla="*/ 0 w 5536666"/>
              <a:gd name="connsiteY0" fmla="*/ 0 h 2482910"/>
              <a:gd name="connsiteX1" fmla="*/ 1452143 w 5536666"/>
              <a:gd name="connsiteY1" fmla="*/ 2447478 h 2482910"/>
              <a:gd name="connsiteX2" fmla="*/ 5536666 w 5536666"/>
              <a:gd name="connsiteY2" fmla="*/ 54018 h 2482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36666" h="2482910">
                <a:moveTo>
                  <a:pt x="0" y="0"/>
                </a:moveTo>
                <a:cubicBezTo>
                  <a:pt x="264035" y="508802"/>
                  <a:pt x="433459" y="2084388"/>
                  <a:pt x="1452143" y="2447478"/>
                </a:cubicBezTo>
                <a:cubicBezTo>
                  <a:pt x="2470827" y="2810568"/>
                  <a:pt x="3263074" y="268437"/>
                  <a:pt x="5536666" y="54018"/>
                </a:cubicBezTo>
              </a:path>
            </a:pathLst>
          </a:custGeom>
          <a:noFill/>
          <a:ln w="25400">
            <a:solidFill>
              <a:srgbClr val="FFC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S_tradnl" sz="1579"/>
          </a:p>
        </p:txBody>
      </p:sp>
      <p:sp>
        <p:nvSpPr>
          <p:cNvPr id="8" name="Rectángulo 36">
            <a:extLst>
              <a:ext uri="{FF2B5EF4-FFF2-40B4-BE49-F238E27FC236}">
                <a16:creationId xmlns:a16="http://schemas.microsoft.com/office/drawing/2014/main" id="{2C202971-E966-7243-BC4D-270B5286084E}"/>
              </a:ext>
            </a:extLst>
          </p:cNvPr>
          <p:cNvSpPr/>
          <p:nvPr userDrawn="1"/>
        </p:nvSpPr>
        <p:spPr>
          <a:xfrm>
            <a:off x="6230880" y="4890737"/>
            <a:ext cx="4460933" cy="2668938"/>
          </a:xfrm>
          <a:prstGeom prst="rect">
            <a:avLst/>
          </a:prstGeom>
          <a:solidFill>
            <a:srgbClr val="F2F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79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1D3816-0AEC-394E-BC7D-E4ECDDC88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21" y="1678605"/>
            <a:ext cx="3933661" cy="2746087"/>
          </a:xfrm>
          <a:solidFill>
            <a:schemeClr val="bg1"/>
          </a:solidFill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2280"/>
            </a:lvl1pPr>
          </a:lstStyle>
          <a:p>
            <a:r>
              <a:rPr lang="en-GB"/>
              <a:t>Click to edit Master title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EA3C0DB0-1043-7548-AFFD-725C031724EB}"/>
              </a:ext>
            </a:extLst>
          </p:cNvPr>
          <p:cNvSpPr txBox="1">
            <a:spLocks/>
          </p:cNvSpPr>
          <p:nvPr userDrawn="1"/>
        </p:nvSpPr>
        <p:spPr>
          <a:xfrm>
            <a:off x="6167170" y="5200080"/>
            <a:ext cx="3618807" cy="774297"/>
          </a:xfrm>
          <a:prstGeom prst="rect">
            <a:avLst/>
          </a:prstGeom>
        </p:spPr>
        <p:txBody>
          <a:bodyPr vert="horz" lIns="78238" tIns="39120" rIns="78238" bIns="39120" rtlCol="0" anchor="ctr">
            <a:noAutofit/>
          </a:bodyPr>
          <a:lstStyle>
            <a:lvl1pPr algn="l" defTabSz="521437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defTabSz="391220"/>
            <a:r>
              <a:rPr lang="fr-FR" sz="17452" i="1">
                <a:solidFill>
                  <a:schemeClr val="bg1">
                    <a:alpha val="70000"/>
                  </a:schemeClr>
                </a:solidFill>
              </a:rPr>
              <a:t>« 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7805D7-F93A-5748-850F-7BDB1E5220DC}"/>
              </a:ext>
            </a:extLst>
          </p:cNvPr>
          <p:cNvGrpSpPr/>
          <p:nvPr userDrawn="1"/>
        </p:nvGrpSpPr>
        <p:grpSpPr>
          <a:xfrm rot="10800000">
            <a:off x="5782048" y="3871181"/>
            <a:ext cx="371811" cy="370940"/>
            <a:chOff x="778647" y="2313656"/>
            <a:chExt cx="423980" cy="336510"/>
          </a:xfrm>
        </p:grpSpPr>
        <p:sp>
          <p:nvSpPr>
            <p:cNvPr id="12" name="Elipse 79">
              <a:extLst>
                <a:ext uri="{FF2B5EF4-FFF2-40B4-BE49-F238E27FC236}">
                  <a16:creationId xmlns:a16="http://schemas.microsoft.com/office/drawing/2014/main" id="{C45C8A93-205B-644B-9F55-6F6755AC183A}"/>
                </a:ext>
              </a:extLst>
            </p:cNvPr>
            <p:cNvSpPr/>
            <p:nvPr/>
          </p:nvSpPr>
          <p:spPr>
            <a:xfrm>
              <a:off x="961184" y="2408723"/>
              <a:ext cx="241443" cy="241443"/>
            </a:xfrm>
            <a:prstGeom prst="ellipse">
              <a:avLst/>
            </a:prstGeom>
            <a:solidFill>
              <a:srgbClr val="FFC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79"/>
            </a:p>
          </p:txBody>
        </p:sp>
        <p:sp>
          <p:nvSpPr>
            <p:cNvPr id="13" name="Elipse 80">
              <a:extLst>
                <a:ext uri="{FF2B5EF4-FFF2-40B4-BE49-F238E27FC236}">
                  <a16:creationId xmlns:a16="http://schemas.microsoft.com/office/drawing/2014/main" id="{11F5D77D-021C-8745-98BB-606A8BC9E980}"/>
                </a:ext>
              </a:extLst>
            </p:cNvPr>
            <p:cNvSpPr/>
            <p:nvPr/>
          </p:nvSpPr>
          <p:spPr>
            <a:xfrm>
              <a:off x="778647" y="2313656"/>
              <a:ext cx="72650" cy="72650"/>
            </a:xfrm>
            <a:prstGeom prst="ellipse">
              <a:avLst/>
            </a:prstGeom>
            <a:solidFill>
              <a:srgbClr val="FFC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79"/>
            </a:p>
          </p:txBody>
        </p:sp>
      </p:grp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65CDFC11-88B1-2C4C-B7ED-6C8BAE3F13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79745" y="1202405"/>
            <a:ext cx="1988930" cy="2500050"/>
          </a:xfrm>
          <a:custGeom>
            <a:avLst/>
            <a:gdLst>
              <a:gd name="connsiteX0" fmla="*/ 1134000 w 2268000"/>
              <a:gd name="connsiteY0" fmla="*/ 0 h 2268000"/>
              <a:gd name="connsiteX1" fmla="*/ 2268000 w 2268000"/>
              <a:gd name="connsiteY1" fmla="*/ 1134000 h 2268000"/>
              <a:gd name="connsiteX2" fmla="*/ 1134000 w 2268000"/>
              <a:gd name="connsiteY2" fmla="*/ 2268000 h 2268000"/>
              <a:gd name="connsiteX3" fmla="*/ 905459 w 2268000"/>
              <a:gd name="connsiteY3" fmla="*/ 2244961 h 2268000"/>
              <a:gd name="connsiteX4" fmla="*/ 878118 w 2268000"/>
              <a:gd name="connsiteY4" fmla="*/ 2237931 h 2268000"/>
              <a:gd name="connsiteX5" fmla="*/ 878118 w 2268000"/>
              <a:gd name="connsiteY5" fmla="*/ 2237931 h 2268000"/>
              <a:gd name="connsiteX6" fmla="*/ 878119 w 2268000"/>
              <a:gd name="connsiteY6" fmla="*/ 2237931 h 2268000"/>
              <a:gd name="connsiteX7" fmla="*/ 861132 w 2268000"/>
              <a:gd name="connsiteY7" fmla="*/ 2209970 h 2268000"/>
              <a:gd name="connsiteX8" fmla="*/ 258018 w 2268000"/>
              <a:gd name="connsiteY8" fmla="*/ 1760982 h 2268000"/>
              <a:gd name="connsiteX9" fmla="*/ 176684 w 2268000"/>
              <a:gd name="connsiteY9" fmla="*/ 1740069 h 2268000"/>
              <a:gd name="connsiteX10" fmla="*/ 176684 w 2268000"/>
              <a:gd name="connsiteY10" fmla="*/ 1740069 h 2268000"/>
              <a:gd name="connsiteX11" fmla="*/ 176683 w 2268000"/>
              <a:gd name="connsiteY11" fmla="*/ 1740069 h 2268000"/>
              <a:gd name="connsiteX12" fmla="*/ 136868 w 2268000"/>
              <a:gd name="connsiteY12" fmla="*/ 1674532 h 2268000"/>
              <a:gd name="connsiteX13" fmla="*/ 0 w 2268000"/>
              <a:gd name="connsiteY13" fmla="*/ 1134000 h 2268000"/>
              <a:gd name="connsiteX14" fmla="*/ 1134000 w 2268000"/>
              <a:gd name="connsiteY14" fmla="*/ 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68000" h="2268000">
                <a:moveTo>
                  <a:pt x="1134000" y="0"/>
                </a:moveTo>
                <a:cubicBezTo>
                  <a:pt x="1760291" y="0"/>
                  <a:pt x="2268000" y="507709"/>
                  <a:pt x="2268000" y="1134000"/>
                </a:cubicBezTo>
                <a:cubicBezTo>
                  <a:pt x="2268000" y="1760291"/>
                  <a:pt x="1760291" y="2268000"/>
                  <a:pt x="1134000" y="2268000"/>
                </a:cubicBezTo>
                <a:cubicBezTo>
                  <a:pt x="1055714" y="2268000"/>
                  <a:pt x="979280" y="2260067"/>
                  <a:pt x="905459" y="2244961"/>
                </a:cubicBezTo>
                <a:lnTo>
                  <a:pt x="878118" y="2237931"/>
                </a:lnTo>
                <a:lnTo>
                  <a:pt x="878118" y="2237931"/>
                </a:lnTo>
                <a:lnTo>
                  <a:pt x="878119" y="2237931"/>
                </a:lnTo>
                <a:lnTo>
                  <a:pt x="861132" y="2209970"/>
                </a:lnTo>
                <a:cubicBezTo>
                  <a:pt x="718480" y="1998818"/>
                  <a:pt x="506581" y="1838293"/>
                  <a:pt x="258018" y="1760982"/>
                </a:cubicBezTo>
                <a:lnTo>
                  <a:pt x="176684" y="1740069"/>
                </a:lnTo>
                <a:lnTo>
                  <a:pt x="176684" y="1740069"/>
                </a:lnTo>
                <a:lnTo>
                  <a:pt x="176683" y="1740069"/>
                </a:lnTo>
                <a:lnTo>
                  <a:pt x="136868" y="1674532"/>
                </a:lnTo>
                <a:cubicBezTo>
                  <a:pt x="49581" y="1513851"/>
                  <a:pt x="0" y="1329716"/>
                  <a:pt x="0" y="1134000"/>
                </a:cubicBezTo>
                <a:cubicBezTo>
                  <a:pt x="0" y="507709"/>
                  <a:pt x="507709" y="0"/>
                  <a:pt x="113400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28"/>
            </a:lvl1pPr>
          </a:lstStyle>
          <a:p>
            <a:endParaRPr lang="fr-FR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9BD1970F-B2FA-5E4F-A0DA-705EAF531EA0}"/>
              </a:ext>
            </a:extLst>
          </p:cNvPr>
          <p:cNvSpPr>
            <a:spLocks noChangeAspect="1"/>
          </p:cNvSpPr>
          <p:nvPr userDrawn="1"/>
        </p:nvSpPr>
        <p:spPr>
          <a:xfrm>
            <a:off x="4934689" y="3120509"/>
            <a:ext cx="615126" cy="548801"/>
          </a:xfrm>
          <a:custGeom>
            <a:avLst/>
            <a:gdLst>
              <a:gd name="connsiteX0" fmla="*/ 0 w 701435"/>
              <a:gd name="connsiteY0" fmla="*/ 0 h 497862"/>
              <a:gd name="connsiteX1" fmla="*/ 81334 w 701435"/>
              <a:gd name="connsiteY1" fmla="*/ 20913 h 497862"/>
              <a:gd name="connsiteX2" fmla="*/ 684448 w 701435"/>
              <a:gd name="connsiteY2" fmla="*/ 469901 h 497862"/>
              <a:gd name="connsiteX3" fmla="*/ 701435 w 701435"/>
              <a:gd name="connsiteY3" fmla="*/ 497862 h 497862"/>
              <a:gd name="connsiteX4" fmla="*/ 620100 w 701435"/>
              <a:gd name="connsiteY4" fmla="*/ 476949 h 497862"/>
              <a:gd name="connsiteX5" fmla="*/ 16986 w 701435"/>
              <a:gd name="connsiteY5" fmla="*/ 27961 h 497862"/>
              <a:gd name="connsiteX6" fmla="*/ 0 w 701435"/>
              <a:gd name="connsiteY6" fmla="*/ 0 h 497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1435" h="497862">
                <a:moveTo>
                  <a:pt x="0" y="0"/>
                </a:moveTo>
                <a:lnTo>
                  <a:pt x="81334" y="20913"/>
                </a:lnTo>
                <a:cubicBezTo>
                  <a:pt x="329897" y="98224"/>
                  <a:pt x="541796" y="258749"/>
                  <a:pt x="684448" y="469901"/>
                </a:cubicBezTo>
                <a:lnTo>
                  <a:pt x="701435" y="497862"/>
                </a:lnTo>
                <a:lnTo>
                  <a:pt x="620100" y="476949"/>
                </a:lnTo>
                <a:cubicBezTo>
                  <a:pt x="371538" y="399638"/>
                  <a:pt x="159638" y="239114"/>
                  <a:pt x="16986" y="27961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1579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2D2D064A-2A66-0F4B-9034-C8D17C288C7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5826" y="3087363"/>
            <a:ext cx="1988930" cy="2500050"/>
          </a:xfrm>
          <a:custGeom>
            <a:avLst/>
            <a:gdLst>
              <a:gd name="connsiteX0" fmla="*/ 1134000 w 2268000"/>
              <a:gd name="connsiteY0" fmla="*/ 0 h 2268000"/>
              <a:gd name="connsiteX1" fmla="*/ 1362541 w 2268000"/>
              <a:gd name="connsiteY1" fmla="*/ 23039 h 2268000"/>
              <a:gd name="connsiteX2" fmla="*/ 1389883 w 2268000"/>
              <a:gd name="connsiteY2" fmla="*/ 30069 h 2268000"/>
              <a:gd name="connsiteX3" fmla="*/ 1406869 w 2268000"/>
              <a:gd name="connsiteY3" fmla="*/ 58030 h 2268000"/>
              <a:gd name="connsiteX4" fmla="*/ 2009983 w 2268000"/>
              <a:gd name="connsiteY4" fmla="*/ 507018 h 2268000"/>
              <a:gd name="connsiteX5" fmla="*/ 2091318 w 2268000"/>
              <a:gd name="connsiteY5" fmla="*/ 527931 h 2268000"/>
              <a:gd name="connsiteX6" fmla="*/ 2131132 w 2268000"/>
              <a:gd name="connsiteY6" fmla="*/ 593468 h 2268000"/>
              <a:gd name="connsiteX7" fmla="*/ 2268000 w 2268000"/>
              <a:gd name="connsiteY7" fmla="*/ 1134000 h 2268000"/>
              <a:gd name="connsiteX8" fmla="*/ 1134000 w 2268000"/>
              <a:gd name="connsiteY8" fmla="*/ 2268000 h 2268000"/>
              <a:gd name="connsiteX9" fmla="*/ 0 w 2268000"/>
              <a:gd name="connsiteY9" fmla="*/ 1134000 h 2268000"/>
              <a:gd name="connsiteX10" fmla="*/ 1134000 w 2268000"/>
              <a:gd name="connsiteY10" fmla="*/ 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68000" h="2268000">
                <a:moveTo>
                  <a:pt x="1134000" y="0"/>
                </a:moveTo>
                <a:cubicBezTo>
                  <a:pt x="1212287" y="0"/>
                  <a:pt x="1288720" y="7933"/>
                  <a:pt x="1362541" y="23039"/>
                </a:cubicBezTo>
                <a:lnTo>
                  <a:pt x="1389883" y="30069"/>
                </a:lnTo>
                <a:lnTo>
                  <a:pt x="1406869" y="58030"/>
                </a:lnTo>
                <a:cubicBezTo>
                  <a:pt x="1549521" y="269183"/>
                  <a:pt x="1761421" y="429707"/>
                  <a:pt x="2009983" y="507018"/>
                </a:cubicBezTo>
                <a:lnTo>
                  <a:pt x="2091318" y="527931"/>
                </a:lnTo>
                <a:lnTo>
                  <a:pt x="2131132" y="593468"/>
                </a:lnTo>
                <a:cubicBezTo>
                  <a:pt x="2218419" y="754149"/>
                  <a:pt x="2268000" y="938284"/>
                  <a:pt x="2268000" y="1134000"/>
                </a:cubicBezTo>
                <a:cubicBezTo>
                  <a:pt x="2268000" y="1760291"/>
                  <a:pt x="1760291" y="2268000"/>
                  <a:pt x="1134000" y="2268000"/>
                </a:cubicBezTo>
                <a:cubicBezTo>
                  <a:pt x="507709" y="2268000"/>
                  <a:pt x="0" y="1760291"/>
                  <a:pt x="0" y="1134000"/>
                </a:cubicBezTo>
                <a:cubicBezTo>
                  <a:pt x="0" y="507709"/>
                  <a:pt x="507709" y="0"/>
                  <a:pt x="113400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28"/>
            </a:lvl1pPr>
          </a:lstStyle>
          <a:p>
            <a:endParaRPr lang="fr-FR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1698C22B-3875-914B-8011-A0A6ADD427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36080" y="5186612"/>
            <a:ext cx="3541663" cy="1695695"/>
          </a:xfrm>
        </p:spPr>
        <p:txBody>
          <a:bodyPr lIns="90000" anchor="ctr">
            <a:normAutofit/>
          </a:bodyPr>
          <a:lstStyle>
            <a:lvl1pPr marL="0" indent="0">
              <a:buNone/>
              <a:defRPr sz="1403" i="1">
                <a:solidFill>
                  <a:schemeClr val="accent2"/>
                </a:solidFill>
                <a:latin typeface="+mj-lt"/>
              </a:defRPr>
            </a:lvl1pPr>
            <a:lvl2pPr marL="400964" indent="0">
              <a:buNone/>
              <a:defRPr sz="1403" i="1">
                <a:solidFill>
                  <a:schemeClr val="accent2"/>
                </a:solidFill>
                <a:latin typeface="+mj-lt"/>
              </a:defRPr>
            </a:lvl2pPr>
            <a:lvl3pPr marL="801929" indent="0">
              <a:buNone/>
              <a:defRPr sz="1403" i="1">
                <a:solidFill>
                  <a:schemeClr val="accent2"/>
                </a:solidFill>
                <a:latin typeface="+mj-lt"/>
              </a:defRPr>
            </a:lvl3pPr>
            <a:lvl4pPr marL="1202893" indent="0">
              <a:buNone/>
              <a:defRPr sz="1403" i="1">
                <a:solidFill>
                  <a:schemeClr val="accent2"/>
                </a:solidFill>
                <a:latin typeface="+mj-lt"/>
              </a:defRPr>
            </a:lvl4pPr>
            <a:lvl5pPr marL="1603858" indent="0">
              <a:buNone/>
              <a:defRPr sz="1403" i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29841D66-D72E-504A-A0BD-7683BDCCD6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82457" y="4910670"/>
            <a:ext cx="2238598" cy="309736"/>
          </a:xfrm>
        </p:spPr>
        <p:txBody>
          <a:bodyPr tIns="0" b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754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/>
              <a:t>Name</a:t>
            </a:r>
            <a:endParaRPr lang="fr-FR"/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FB6EEABE-1851-824C-A312-D58C1383A2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82457" y="5220240"/>
            <a:ext cx="2238598" cy="62194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228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/>
              <a:t>Position</a:t>
            </a:r>
            <a:endParaRPr lang="fr-FR"/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4FA58277-D35D-2C42-930A-6EFA801E0A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82456" y="5868593"/>
            <a:ext cx="3122377" cy="1005912"/>
          </a:xfrm>
        </p:spPr>
        <p:txBody>
          <a:bodyPr>
            <a:normAutofit/>
          </a:bodyPr>
          <a:lstStyle>
            <a:lvl1pPr marL="0" indent="0">
              <a:lnSpc>
                <a:spcPts val="1319"/>
              </a:lnSpc>
              <a:spcBef>
                <a:spcPts val="0"/>
              </a:spcBef>
              <a:buNone/>
              <a:defRPr sz="1052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/>
              <a:t>Text</a:t>
            </a:r>
            <a:endParaRPr lang="fr-FR"/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D74EA3CC-2559-CB4A-9288-1B8D657B3A1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19147" y="1505515"/>
            <a:ext cx="2238598" cy="309736"/>
          </a:xfrm>
        </p:spPr>
        <p:txBody>
          <a:bodyPr tIns="0" b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754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/>
              <a:t>Name</a:t>
            </a:r>
            <a:endParaRPr lang="fr-FR"/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F4E3DCAF-5F95-A14C-A502-C0F9F9F8487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19147" y="1815085"/>
            <a:ext cx="2238598" cy="62194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228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/>
              <a:t>Position</a:t>
            </a:r>
            <a:endParaRPr lang="fr-FR"/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58A87BFD-531F-6D41-88E3-3F13280A68B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19146" y="2463438"/>
            <a:ext cx="3122377" cy="1359575"/>
          </a:xfrm>
        </p:spPr>
        <p:txBody>
          <a:bodyPr>
            <a:normAutofit/>
          </a:bodyPr>
          <a:lstStyle>
            <a:lvl1pPr marL="0" indent="0">
              <a:lnSpc>
                <a:spcPts val="1319"/>
              </a:lnSpc>
              <a:spcBef>
                <a:spcPts val="0"/>
              </a:spcBef>
              <a:buNone/>
              <a:defRPr sz="1052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/>
              <a:t>Text</a:t>
            </a:r>
            <a:endParaRPr lang="fr-FR"/>
          </a:p>
        </p:txBody>
      </p:sp>
      <p:sp>
        <p:nvSpPr>
          <p:cNvPr id="46" name="Date Placeholder 45">
            <a:extLst>
              <a:ext uri="{FF2B5EF4-FFF2-40B4-BE49-F238E27FC236}">
                <a16:creationId xmlns:a16="http://schemas.microsoft.com/office/drawing/2014/main" id="{8E1460AE-5488-9D47-9FEC-4E64DF1380A8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7" name="Footer Placeholder 46">
            <a:extLst>
              <a:ext uri="{FF2B5EF4-FFF2-40B4-BE49-F238E27FC236}">
                <a16:creationId xmlns:a16="http://schemas.microsoft.com/office/drawing/2014/main" id="{51611C94-E400-E741-8D31-CF3CF16F97B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8" name="Slide Number Placeholder 47">
            <a:extLst>
              <a:ext uri="{FF2B5EF4-FFF2-40B4-BE49-F238E27FC236}">
                <a16:creationId xmlns:a16="http://schemas.microsoft.com/office/drawing/2014/main" id="{AD95C406-60AF-104D-B4EE-2AAFCAA45FAD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2502466-665A-3D45-9E9D-4950A8844361}" type="slidenum">
              <a:rPr lang="en-GB" smtClean="0"/>
              <a:pPr/>
              <a:t>‹N°›</a:t>
            </a:fld>
            <a:endParaRPr lang="en-GB" i="1"/>
          </a:p>
        </p:txBody>
      </p:sp>
      <p:sp>
        <p:nvSpPr>
          <p:cNvPr id="49" name="Marcador de número de diapositiva 5">
            <a:extLst>
              <a:ext uri="{FF2B5EF4-FFF2-40B4-BE49-F238E27FC236}">
                <a16:creationId xmlns:a16="http://schemas.microsoft.com/office/drawing/2014/main" id="{69ADD9CF-6A28-4442-8FDC-2207AF5492B4}"/>
              </a:ext>
            </a:extLst>
          </p:cNvPr>
          <p:cNvSpPr txBox="1">
            <a:spLocks/>
          </p:cNvSpPr>
          <p:nvPr userDrawn="1"/>
        </p:nvSpPr>
        <p:spPr>
          <a:xfrm>
            <a:off x="9342539" y="7006699"/>
            <a:ext cx="307105" cy="402483"/>
          </a:xfrm>
          <a:prstGeom prst="rect">
            <a:avLst/>
          </a:prstGeom>
        </p:spPr>
        <p:txBody>
          <a:bodyPr vert="horz" lIns="80189" tIns="40094" rIns="80189" bIns="40094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rgbClr val="313C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2"/>
              <a:t>—</a:t>
            </a:r>
          </a:p>
        </p:txBody>
      </p:sp>
    </p:spTree>
    <p:extLst>
      <p:ext uri="{BB962C8B-B14F-4D97-AF65-F5344CB8AC3E}">
        <p14:creationId xmlns:p14="http://schemas.microsoft.com/office/powerpoint/2010/main" val="298047981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2 pictur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>
            <a:extLst>
              <a:ext uri="{FF2B5EF4-FFF2-40B4-BE49-F238E27FC236}">
                <a16:creationId xmlns:a16="http://schemas.microsoft.com/office/drawing/2014/main" id="{B6FE4FE0-41E6-9D48-A587-AB9F8B439C57}"/>
              </a:ext>
            </a:extLst>
          </p:cNvPr>
          <p:cNvSpPr/>
          <p:nvPr userDrawn="1"/>
        </p:nvSpPr>
        <p:spPr>
          <a:xfrm>
            <a:off x="3575685" y="2969424"/>
            <a:ext cx="7125169" cy="4598774"/>
          </a:xfrm>
          <a:custGeom>
            <a:avLst/>
            <a:gdLst>
              <a:gd name="connsiteX0" fmla="*/ 6171301 w 8124914"/>
              <a:gd name="connsiteY0" fmla="*/ 808 h 4171924"/>
              <a:gd name="connsiteX1" fmla="*/ 6634979 w 8124914"/>
              <a:gd name="connsiteY1" fmla="*/ 15382 h 4171924"/>
              <a:gd name="connsiteX2" fmla="*/ 7090314 w 8124914"/>
              <a:gd name="connsiteY2" fmla="*/ 86474 h 4171924"/>
              <a:gd name="connsiteX3" fmla="*/ 7201617 w 8124914"/>
              <a:gd name="connsiteY3" fmla="*/ 114022 h 4171924"/>
              <a:gd name="connsiteX4" fmla="*/ 7257003 w 8124914"/>
              <a:gd name="connsiteY4" fmla="*/ 128063 h 4171924"/>
              <a:gd name="connsiteX5" fmla="*/ 7311679 w 8124914"/>
              <a:gd name="connsiteY5" fmla="*/ 144769 h 4171924"/>
              <a:gd name="connsiteX6" fmla="*/ 7420675 w 8124914"/>
              <a:gd name="connsiteY6" fmla="*/ 178893 h 4171924"/>
              <a:gd name="connsiteX7" fmla="*/ 7527186 w 8124914"/>
              <a:gd name="connsiteY7" fmla="*/ 218349 h 4171924"/>
              <a:gd name="connsiteX8" fmla="*/ 7525410 w 8124914"/>
              <a:gd name="connsiteY8" fmla="*/ 222793 h 4171924"/>
              <a:gd name="connsiteX9" fmla="*/ 7560914 w 8124914"/>
              <a:gd name="connsiteY9" fmla="*/ 235767 h 4171924"/>
              <a:gd name="connsiteX10" fmla="*/ 7594110 w 8124914"/>
              <a:gd name="connsiteY10" fmla="*/ 249985 h 4171924"/>
              <a:gd name="connsiteX11" fmla="*/ 7657129 w 8124914"/>
              <a:gd name="connsiteY11" fmla="*/ 277711 h 4171924"/>
              <a:gd name="connsiteX12" fmla="*/ 7715888 w 8124914"/>
              <a:gd name="connsiteY12" fmla="*/ 302949 h 4171924"/>
              <a:gd name="connsiteX13" fmla="*/ 7769143 w 8124914"/>
              <a:gd name="connsiteY13" fmla="*/ 330319 h 4171924"/>
              <a:gd name="connsiteX14" fmla="*/ 7865180 w 8124914"/>
              <a:gd name="connsiteY14" fmla="*/ 379372 h 4171924"/>
              <a:gd name="connsiteX15" fmla="*/ 7945064 w 8124914"/>
              <a:gd name="connsiteY15" fmla="*/ 427359 h 4171924"/>
              <a:gd name="connsiteX16" fmla="*/ 8012343 w 8124914"/>
              <a:gd name="connsiteY16" fmla="*/ 467349 h 4171924"/>
              <a:gd name="connsiteX17" fmla="*/ 8065598 w 8124914"/>
              <a:gd name="connsiteY17" fmla="*/ 504139 h 4171924"/>
              <a:gd name="connsiteX18" fmla="*/ 8124914 w 8124914"/>
              <a:gd name="connsiteY18" fmla="*/ 543992 h 4171924"/>
              <a:gd name="connsiteX19" fmla="*/ 8124914 w 8124914"/>
              <a:gd name="connsiteY19" fmla="*/ 550028 h 4171924"/>
              <a:gd name="connsiteX20" fmla="*/ 8075983 w 8124914"/>
              <a:gd name="connsiteY20" fmla="*/ 517291 h 4171924"/>
              <a:gd name="connsiteX21" fmla="*/ 7995479 w 8124914"/>
              <a:gd name="connsiteY21" fmla="*/ 464505 h 4171924"/>
              <a:gd name="connsiteX22" fmla="*/ 7867666 w 8124914"/>
              <a:gd name="connsiteY22" fmla="*/ 391813 h 4171924"/>
              <a:gd name="connsiteX23" fmla="*/ 7851334 w 8124914"/>
              <a:gd name="connsiteY23" fmla="*/ 383282 h 4171924"/>
              <a:gd name="connsiteX24" fmla="*/ 7886838 w 8124914"/>
              <a:gd name="connsiteY24" fmla="*/ 403544 h 4171924"/>
              <a:gd name="connsiteX25" fmla="*/ 7848401 w 8124914"/>
              <a:gd name="connsiteY25" fmla="*/ 384333 h 4171924"/>
              <a:gd name="connsiteX26" fmla="*/ 7846897 w 8124914"/>
              <a:gd name="connsiteY26" fmla="*/ 383460 h 4171924"/>
              <a:gd name="connsiteX27" fmla="*/ 7772693 w 8124914"/>
              <a:gd name="connsiteY27" fmla="*/ 345782 h 4171924"/>
              <a:gd name="connsiteX28" fmla="*/ 7733640 w 8124914"/>
              <a:gd name="connsiteY28" fmla="*/ 326054 h 4171924"/>
              <a:gd name="connsiteX29" fmla="*/ 7697523 w 8124914"/>
              <a:gd name="connsiteY29" fmla="*/ 308926 h 4171924"/>
              <a:gd name="connsiteX30" fmla="*/ 7664741 w 8124914"/>
              <a:gd name="connsiteY30" fmla="*/ 292542 h 4171924"/>
              <a:gd name="connsiteX31" fmla="*/ 7614150 w 8124914"/>
              <a:gd name="connsiteY31" fmla="*/ 272457 h 4171924"/>
              <a:gd name="connsiteX32" fmla="*/ 7608666 w 8124914"/>
              <a:gd name="connsiteY32" fmla="*/ 270069 h 4171924"/>
              <a:gd name="connsiteX33" fmla="*/ 7565707 w 8124914"/>
              <a:gd name="connsiteY33" fmla="*/ 252296 h 4171924"/>
              <a:gd name="connsiteX34" fmla="*/ 7521683 w 8124914"/>
              <a:gd name="connsiteY34" fmla="*/ 235589 h 4171924"/>
              <a:gd name="connsiteX35" fmla="*/ 7516285 w 8124914"/>
              <a:gd name="connsiteY35" fmla="*/ 233604 h 4171924"/>
              <a:gd name="connsiteX36" fmla="*/ 7433989 w 8124914"/>
              <a:gd name="connsiteY36" fmla="*/ 200932 h 4171924"/>
              <a:gd name="connsiteX37" fmla="*/ 7373810 w 8124914"/>
              <a:gd name="connsiteY37" fmla="*/ 181026 h 4171924"/>
              <a:gd name="connsiteX38" fmla="*/ 7314342 w 8124914"/>
              <a:gd name="connsiteY38" fmla="*/ 163253 h 4171924"/>
              <a:gd name="connsiteX39" fmla="*/ 7255938 w 8124914"/>
              <a:gd name="connsiteY39" fmla="*/ 145480 h 4171924"/>
              <a:gd name="connsiteX40" fmla="*/ 7198422 w 8124914"/>
              <a:gd name="connsiteY40" fmla="*/ 131084 h 4171924"/>
              <a:gd name="connsiteX41" fmla="*/ 7089603 w 8124914"/>
              <a:gd name="connsiteY41" fmla="*/ 104069 h 4171924"/>
              <a:gd name="connsiteX42" fmla="*/ 6990193 w 8124914"/>
              <a:gd name="connsiteY42" fmla="*/ 82564 h 4171924"/>
              <a:gd name="connsiteX43" fmla="*/ 6945636 w 8124914"/>
              <a:gd name="connsiteY43" fmla="*/ 73678 h 4171924"/>
              <a:gd name="connsiteX44" fmla="*/ 6904807 w 8124914"/>
              <a:gd name="connsiteY44" fmla="*/ 67279 h 4171924"/>
              <a:gd name="connsiteX45" fmla="*/ 6835930 w 8124914"/>
              <a:gd name="connsiteY45" fmla="*/ 56793 h 4171924"/>
              <a:gd name="connsiteX46" fmla="*/ 6786935 w 8124914"/>
              <a:gd name="connsiteY46" fmla="*/ 49506 h 4171924"/>
              <a:gd name="connsiteX47" fmla="*/ 6761372 w 8124914"/>
              <a:gd name="connsiteY47" fmla="*/ 46840 h 4171924"/>
              <a:gd name="connsiteX48" fmla="*/ 6788709 w 8124914"/>
              <a:gd name="connsiteY48" fmla="*/ 50395 h 4171924"/>
              <a:gd name="connsiteX49" fmla="*/ 6941553 w 8124914"/>
              <a:gd name="connsiteY49" fmla="*/ 74566 h 4171924"/>
              <a:gd name="connsiteX50" fmla="*/ 7040786 w 8124914"/>
              <a:gd name="connsiteY50" fmla="*/ 94827 h 4171924"/>
              <a:gd name="connsiteX51" fmla="*/ 7106823 w 8124914"/>
              <a:gd name="connsiteY51" fmla="*/ 108690 h 4171924"/>
              <a:gd name="connsiteX52" fmla="*/ 7180670 w 8124914"/>
              <a:gd name="connsiteY52" fmla="*/ 127530 h 4171924"/>
              <a:gd name="connsiteX53" fmla="*/ 7261263 w 8124914"/>
              <a:gd name="connsiteY53" fmla="*/ 148324 h 4171924"/>
              <a:gd name="connsiteX54" fmla="*/ 7345939 w 8124914"/>
              <a:gd name="connsiteY54" fmla="*/ 174628 h 4171924"/>
              <a:gd name="connsiteX55" fmla="*/ 7433545 w 8124914"/>
              <a:gd name="connsiteY55" fmla="*/ 203176 h 4171924"/>
              <a:gd name="connsiteX56" fmla="*/ 7516285 w 8124914"/>
              <a:gd name="connsiteY56" fmla="*/ 233604 h 4171924"/>
              <a:gd name="connsiteX57" fmla="*/ 7614150 w 8124914"/>
              <a:gd name="connsiteY57" fmla="*/ 272457 h 4171924"/>
              <a:gd name="connsiteX58" fmla="*/ 7693165 w 8124914"/>
              <a:gd name="connsiteY58" fmla="*/ 306859 h 4171924"/>
              <a:gd name="connsiteX59" fmla="*/ 7697523 w 8124914"/>
              <a:gd name="connsiteY59" fmla="*/ 308926 h 4171924"/>
              <a:gd name="connsiteX60" fmla="*/ 7848401 w 8124914"/>
              <a:gd name="connsiteY60" fmla="*/ 384333 h 4171924"/>
              <a:gd name="connsiteX61" fmla="*/ 7971181 w 8124914"/>
              <a:gd name="connsiteY61" fmla="*/ 455641 h 4171924"/>
              <a:gd name="connsiteX62" fmla="*/ 8056190 w 8124914"/>
              <a:gd name="connsiteY62" fmla="*/ 510359 h 4171924"/>
              <a:gd name="connsiteX63" fmla="*/ 8052284 w 8124914"/>
              <a:gd name="connsiteY63" fmla="*/ 516402 h 4171924"/>
              <a:gd name="connsiteX64" fmla="*/ 8124914 w 8124914"/>
              <a:gd name="connsiteY64" fmla="*/ 568031 h 4171924"/>
              <a:gd name="connsiteX65" fmla="*/ 8124914 w 8124914"/>
              <a:gd name="connsiteY65" fmla="*/ 580956 h 4171924"/>
              <a:gd name="connsiteX66" fmla="*/ 8046928 w 8124914"/>
              <a:gd name="connsiteY66" fmla="*/ 526596 h 4171924"/>
              <a:gd name="connsiteX67" fmla="*/ 7611507 w 8124914"/>
              <a:gd name="connsiteY67" fmla="*/ 293529 h 4171924"/>
              <a:gd name="connsiteX68" fmla="*/ 6980252 w 8124914"/>
              <a:gd name="connsiteY68" fmla="*/ 103181 h 4171924"/>
              <a:gd name="connsiteX69" fmla="*/ 6322370 w 8124914"/>
              <a:gd name="connsiteY69" fmla="*/ 39020 h 4171924"/>
              <a:gd name="connsiteX70" fmla="*/ 5660759 w 8124914"/>
              <a:gd name="connsiteY70" fmla="*/ 80076 h 4171924"/>
              <a:gd name="connsiteX71" fmla="*/ 5332883 w 8124914"/>
              <a:gd name="connsiteY71" fmla="*/ 133395 h 4171924"/>
              <a:gd name="connsiteX72" fmla="*/ 5008379 w 8124914"/>
              <a:gd name="connsiteY72" fmla="*/ 204487 h 4171924"/>
              <a:gd name="connsiteX73" fmla="*/ 4687781 w 8124914"/>
              <a:gd name="connsiteY73" fmla="*/ 293351 h 4171924"/>
              <a:gd name="connsiteX74" fmla="*/ 4371977 w 8124914"/>
              <a:gd name="connsiteY74" fmla="*/ 397679 h 4171924"/>
              <a:gd name="connsiteX75" fmla="*/ 4062029 w 8124914"/>
              <a:gd name="connsiteY75" fmla="*/ 516224 h 4171924"/>
              <a:gd name="connsiteX76" fmla="*/ 3908653 w 8124914"/>
              <a:gd name="connsiteY76" fmla="*/ 580918 h 4171924"/>
              <a:gd name="connsiteX77" fmla="*/ 3758118 w 8124914"/>
              <a:gd name="connsiteY77" fmla="*/ 652010 h 4171924"/>
              <a:gd name="connsiteX78" fmla="*/ 3609713 w 8124914"/>
              <a:gd name="connsiteY78" fmla="*/ 727189 h 4171924"/>
              <a:gd name="connsiteX79" fmla="*/ 3536220 w 8124914"/>
              <a:gd name="connsiteY79" fmla="*/ 765934 h 4171924"/>
              <a:gd name="connsiteX80" fmla="*/ 3499296 w 8124914"/>
              <a:gd name="connsiteY80" fmla="*/ 785307 h 4171924"/>
              <a:gd name="connsiteX81" fmla="*/ 3463793 w 8124914"/>
              <a:gd name="connsiteY81" fmla="*/ 806101 h 4171924"/>
              <a:gd name="connsiteX82" fmla="*/ 3320181 w 8124914"/>
              <a:gd name="connsiteY82" fmla="*/ 890167 h 4171924"/>
              <a:gd name="connsiteX83" fmla="*/ 3249173 w 8124914"/>
              <a:gd name="connsiteY83" fmla="*/ 934422 h 4171924"/>
              <a:gd name="connsiteX84" fmla="*/ 3179231 w 8124914"/>
              <a:gd name="connsiteY84" fmla="*/ 979565 h 4171924"/>
              <a:gd name="connsiteX85" fmla="*/ 3109466 w 8124914"/>
              <a:gd name="connsiteY85" fmla="*/ 1024709 h 4171924"/>
              <a:gd name="connsiteX86" fmla="*/ 3041300 w 8124914"/>
              <a:gd name="connsiteY86" fmla="*/ 1072696 h 4171924"/>
              <a:gd name="connsiteX87" fmla="*/ 2905853 w 8124914"/>
              <a:gd name="connsiteY87" fmla="*/ 1169380 h 4171924"/>
              <a:gd name="connsiteX88" fmla="*/ 2773957 w 8124914"/>
              <a:gd name="connsiteY88" fmla="*/ 1271220 h 4171924"/>
              <a:gd name="connsiteX89" fmla="*/ 2741116 w 8124914"/>
              <a:gd name="connsiteY89" fmla="*/ 1296635 h 4171924"/>
              <a:gd name="connsiteX90" fmla="*/ 2708986 w 8124914"/>
              <a:gd name="connsiteY90" fmla="*/ 1323294 h 4171924"/>
              <a:gd name="connsiteX91" fmla="*/ 2645079 w 8124914"/>
              <a:gd name="connsiteY91" fmla="*/ 1376613 h 4171924"/>
              <a:gd name="connsiteX92" fmla="*/ 2394246 w 8124914"/>
              <a:gd name="connsiteY92" fmla="*/ 1596109 h 4171924"/>
              <a:gd name="connsiteX93" fmla="*/ 2154419 w 8124914"/>
              <a:gd name="connsiteY93" fmla="*/ 1827158 h 4171924"/>
              <a:gd name="connsiteX94" fmla="*/ 1921871 w 8124914"/>
              <a:gd name="connsiteY94" fmla="*/ 2066737 h 4171924"/>
              <a:gd name="connsiteX95" fmla="*/ 1808435 w 8124914"/>
              <a:gd name="connsiteY95" fmla="*/ 2189371 h 4171924"/>
              <a:gd name="connsiteX96" fmla="*/ 1696067 w 8124914"/>
              <a:gd name="connsiteY96" fmla="*/ 2313781 h 4171924"/>
              <a:gd name="connsiteX97" fmla="*/ 1255112 w 8124914"/>
              <a:gd name="connsiteY97" fmla="*/ 2816223 h 4171924"/>
              <a:gd name="connsiteX98" fmla="*/ 373733 w 8124914"/>
              <a:gd name="connsiteY98" fmla="*/ 3823416 h 4171924"/>
              <a:gd name="connsiteX99" fmla="*/ 48661 w 8124914"/>
              <a:gd name="connsiteY99" fmla="*/ 4171924 h 4171924"/>
              <a:gd name="connsiteX100" fmla="*/ 0 w 8124914"/>
              <a:gd name="connsiteY100" fmla="*/ 4171924 h 4171924"/>
              <a:gd name="connsiteX101" fmla="*/ 50295 w 8124914"/>
              <a:gd name="connsiteY101" fmla="*/ 4118625 h 4171924"/>
              <a:gd name="connsiteX102" fmla="*/ 324383 w 8124914"/>
              <a:gd name="connsiteY102" fmla="*/ 3822705 h 4171924"/>
              <a:gd name="connsiteX103" fmla="*/ 589063 w 8124914"/>
              <a:gd name="connsiteY103" fmla="*/ 3526430 h 4171924"/>
              <a:gd name="connsiteX104" fmla="*/ 1095167 w 8124914"/>
              <a:gd name="connsiteY104" fmla="*/ 2943833 h 4171924"/>
              <a:gd name="connsiteX105" fmla="*/ 1696067 w 8124914"/>
              <a:gd name="connsiteY105" fmla="*/ 2255841 h 4171924"/>
              <a:gd name="connsiteX106" fmla="*/ 2343476 w 8124914"/>
              <a:gd name="connsiteY106" fmla="*/ 1590422 h 4171924"/>
              <a:gd name="connsiteX107" fmla="*/ 3073963 w 8124914"/>
              <a:gd name="connsiteY107" fmla="*/ 1001248 h 4171924"/>
              <a:gd name="connsiteX108" fmla="*/ 3898357 w 8124914"/>
              <a:gd name="connsiteY108" fmla="*/ 542706 h 4171924"/>
              <a:gd name="connsiteX109" fmla="*/ 4785948 w 8124914"/>
              <a:gd name="connsiteY109" fmla="*/ 222793 h 4171924"/>
              <a:gd name="connsiteX110" fmla="*/ 5706026 w 8124914"/>
              <a:gd name="connsiteY110" fmla="*/ 36354 h 4171924"/>
              <a:gd name="connsiteX111" fmla="*/ 6171301 w 8124914"/>
              <a:gd name="connsiteY111" fmla="*/ 808 h 4171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8124914" h="4171924">
                <a:moveTo>
                  <a:pt x="6171301" y="808"/>
                </a:moveTo>
                <a:cubicBezTo>
                  <a:pt x="6326008" y="-2083"/>
                  <a:pt x="6480769" y="2781"/>
                  <a:pt x="6634979" y="15382"/>
                </a:cubicBezTo>
                <a:cubicBezTo>
                  <a:pt x="6788017" y="30082"/>
                  <a:pt x="6940061" y="53821"/>
                  <a:pt x="7090314" y="86474"/>
                </a:cubicBezTo>
                <a:cubicBezTo>
                  <a:pt x="7127592" y="94650"/>
                  <a:pt x="7164516" y="104247"/>
                  <a:pt x="7201617" y="114022"/>
                </a:cubicBezTo>
                <a:lnTo>
                  <a:pt x="7257003" y="128063"/>
                </a:lnTo>
                <a:lnTo>
                  <a:pt x="7311679" y="144769"/>
                </a:lnTo>
                <a:cubicBezTo>
                  <a:pt x="7347182" y="156322"/>
                  <a:pt x="7384638" y="166808"/>
                  <a:pt x="7420675" y="178893"/>
                </a:cubicBezTo>
                <a:lnTo>
                  <a:pt x="7527186" y="218349"/>
                </a:lnTo>
                <a:cubicBezTo>
                  <a:pt x="7527186" y="219771"/>
                  <a:pt x="7336176" y="152234"/>
                  <a:pt x="7525410" y="222793"/>
                </a:cubicBezTo>
                <a:lnTo>
                  <a:pt x="7560914" y="235767"/>
                </a:lnTo>
                <a:cubicBezTo>
                  <a:pt x="7572275" y="240210"/>
                  <a:pt x="7583281" y="245364"/>
                  <a:pt x="7594110" y="249985"/>
                </a:cubicBezTo>
                <a:lnTo>
                  <a:pt x="7657129" y="277711"/>
                </a:lnTo>
                <a:lnTo>
                  <a:pt x="7715888" y="302949"/>
                </a:lnTo>
                <a:lnTo>
                  <a:pt x="7769143" y="330319"/>
                </a:lnTo>
                <a:lnTo>
                  <a:pt x="7865180" y="379372"/>
                </a:lnTo>
                <a:lnTo>
                  <a:pt x="7945064" y="427359"/>
                </a:lnTo>
                <a:lnTo>
                  <a:pt x="8012343" y="467349"/>
                </a:lnTo>
                <a:lnTo>
                  <a:pt x="8065598" y="504139"/>
                </a:lnTo>
                <a:lnTo>
                  <a:pt x="8124914" y="543992"/>
                </a:lnTo>
                <a:lnTo>
                  <a:pt x="8124914" y="550028"/>
                </a:lnTo>
                <a:lnTo>
                  <a:pt x="8075983" y="517291"/>
                </a:lnTo>
                <a:cubicBezTo>
                  <a:pt x="8049533" y="499563"/>
                  <a:pt x="8022018" y="481301"/>
                  <a:pt x="7995479" y="464505"/>
                </a:cubicBezTo>
                <a:lnTo>
                  <a:pt x="7867666" y="391813"/>
                </a:lnTo>
                <a:cubicBezTo>
                  <a:pt x="7862482" y="388485"/>
                  <a:pt x="7857014" y="385629"/>
                  <a:pt x="7851334" y="383282"/>
                </a:cubicBezTo>
                <a:cubicBezTo>
                  <a:pt x="7853819" y="384349"/>
                  <a:pt x="7864825" y="390392"/>
                  <a:pt x="7886838" y="403544"/>
                </a:cubicBezTo>
                <a:lnTo>
                  <a:pt x="7848401" y="384333"/>
                </a:lnTo>
                <a:lnTo>
                  <a:pt x="7846897" y="383460"/>
                </a:lnTo>
                <a:lnTo>
                  <a:pt x="7772693" y="345782"/>
                </a:lnTo>
                <a:lnTo>
                  <a:pt x="7733640" y="326054"/>
                </a:lnTo>
                <a:lnTo>
                  <a:pt x="7697523" y="308926"/>
                </a:lnTo>
                <a:lnTo>
                  <a:pt x="7664741" y="292542"/>
                </a:lnTo>
                <a:lnTo>
                  <a:pt x="7614150" y="272457"/>
                </a:lnTo>
                <a:lnTo>
                  <a:pt x="7608666" y="270069"/>
                </a:lnTo>
                <a:lnTo>
                  <a:pt x="7565707" y="252296"/>
                </a:lnTo>
                <a:cubicBezTo>
                  <a:pt x="7551150" y="246253"/>
                  <a:pt x="7536240" y="241277"/>
                  <a:pt x="7521683" y="235589"/>
                </a:cubicBezTo>
                <a:lnTo>
                  <a:pt x="7516285" y="233604"/>
                </a:lnTo>
                <a:lnTo>
                  <a:pt x="7433989" y="200932"/>
                </a:lnTo>
                <a:cubicBezTo>
                  <a:pt x="7414107" y="193290"/>
                  <a:pt x="7393870" y="187069"/>
                  <a:pt x="7373810" y="181026"/>
                </a:cubicBezTo>
                <a:lnTo>
                  <a:pt x="7314342" y="163253"/>
                </a:lnTo>
                <a:lnTo>
                  <a:pt x="7255938" y="145480"/>
                </a:lnTo>
                <a:lnTo>
                  <a:pt x="7198422" y="131084"/>
                </a:lnTo>
                <a:cubicBezTo>
                  <a:pt x="7160610" y="121665"/>
                  <a:pt x="7124397" y="111889"/>
                  <a:pt x="7089603" y="104069"/>
                </a:cubicBezTo>
                <a:lnTo>
                  <a:pt x="6990193" y="82564"/>
                </a:lnTo>
                <a:lnTo>
                  <a:pt x="6945636" y="73678"/>
                </a:lnTo>
                <a:lnTo>
                  <a:pt x="6904807" y="67279"/>
                </a:lnTo>
                <a:lnTo>
                  <a:pt x="6835930" y="56793"/>
                </a:lnTo>
                <a:lnTo>
                  <a:pt x="6786935" y="49506"/>
                </a:lnTo>
                <a:lnTo>
                  <a:pt x="6761372" y="46840"/>
                </a:lnTo>
                <a:cubicBezTo>
                  <a:pt x="6751963" y="46840"/>
                  <a:pt x="6759774" y="46840"/>
                  <a:pt x="6788709" y="50395"/>
                </a:cubicBezTo>
                <a:lnTo>
                  <a:pt x="6941553" y="74566"/>
                </a:lnTo>
                <a:lnTo>
                  <a:pt x="7040786" y="94827"/>
                </a:lnTo>
                <a:cubicBezTo>
                  <a:pt x="7061201" y="99271"/>
                  <a:pt x="7083390" y="103181"/>
                  <a:pt x="7106823" y="108690"/>
                </a:cubicBezTo>
                <a:lnTo>
                  <a:pt x="7180670" y="127530"/>
                </a:lnTo>
                <a:cubicBezTo>
                  <a:pt x="7206588" y="134283"/>
                  <a:pt x="7233925" y="140682"/>
                  <a:pt x="7261263" y="148324"/>
                </a:cubicBezTo>
                <a:lnTo>
                  <a:pt x="7345939" y="174628"/>
                </a:lnTo>
                <a:cubicBezTo>
                  <a:pt x="7375053" y="182804"/>
                  <a:pt x="7404255" y="192668"/>
                  <a:pt x="7433545" y="203176"/>
                </a:cubicBezTo>
                <a:lnTo>
                  <a:pt x="7516285" y="233604"/>
                </a:lnTo>
                <a:lnTo>
                  <a:pt x="7614150" y="272457"/>
                </a:lnTo>
                <a:lnTo>
                  <a:pt x="7693165" y="306859"/>
                </a:lnTo>
                <a:lnTo>
                  <a:pt x="7697523" y="308926"/>
                </a:lnTo>
                <a:lnTo>
                  <a:pt x="7848401" y="384333"/>
                </a:lnTo>
                <a:lnTo>
                  <a:pt x="7971181" y="455641"/>
                </a:lnTo>
                <a:cubicBezTo>
                  <a:pt x="8006839" y="476946"/>
                  <a:pt x="8035952" y="495341"/>
                  <a:pt x="8056190" y="510359"/>
                </a:cubicBezTo>
                <a:cubicBezTo>
                  <a:pt x="8221815" y="624284"/>
                  <a:pt x="7887015" y="403721"/>
                  <a:pt x="8052284" y="516402"/>
                </a:cubicBezTo>
                <a:lnTo>
                  <a:pt x="8124914" y="568031"/>
                </a:lnTo>
                <a:lnTo>
                  <a:pt x="8124914" y="580956"/>
                </a:lnTo>
                <a:lnTo>
                  <a:pt x="8046928" y="526596"/>
                </a:lnTo>
                <a:cubicBezTo>
                  <a:pt x="7908982" y="436335"/>
                  <a:pt x="7763285" y="358329"/>
                  <a:pt x="7611507" y="293529"/>
                </a:cubicBezTo>
                <a:cubicBezTo>
                  <a:pt x="7408515" y="207606"/>
                  <a:pt x="7196878" y="143789"/>
                  <a:pt x="6980252" y="103181"/>
                </a:cubicBezTo>
                <a:cubicBezTo>
                  <a:pt x="6763254" y="62517"/>
                  <a:pt x="6543114" y="41047"/>
                  <a:pt x="6322370" y="39020"/>
                </a:cubicBezTo>
                <a:cubicBezTo>
                  <a:pt x="6101146" y="37494"/>
                  <a:pt x="5880101" y="51211"/>
                  <a:pt x="5660759" y="80076"/>
                </a:cubicBezTo>
                <a:cubicBezTo>
                  <a:pt x="5550875" y="93761"/>
                  <a:pt x="5441701" y="112423"/>
                  <a:pt x="5332883" y="133395"/>
                </a:cubicBezTo>
                <a:cubicBezTo>
                  <a:pt x="5224064" y="154367"/>
                  <a:pt x="5115778" y="177649"/>
                  <a:pt x="5008379" y="204487"/>
                </a:cubicBezTo>
                <a:cubicBezTo>
                  <a:pt x="4900981" y="231324"/>
                  <a:pt x="4793937" y="260471"/>
                  <a:pt x="4687781" y="293351"/>
                </a:cubicBezTo>
                <a:cubicBezTo>
                  <a:pt x="4581626" y="326231"/>
                  <a:pt x="4476358" y="360178"/>
                  <a:pt x="4371977" y="397679"/>
                </a:cubicBezTo>
                <a:cubicBezTo>
                  <a:pt x="4267596" y="435180"/>
                  <a:pt x="4163925" y="473569"/>
                  <a:pt x="4062029" y="516224"/>
                </a:cubicBezTo>
                <a:cubicBezTo>
                  <a:pt x="4010904" y="537907"/>
                  <a:pt x="3959069" y="557991"/>
                  <a:pt x="3908653" y="580918"/>
                </a:cubicBezTo>
                <a:lnTo>
                  <a:pt x="3758118" y="652010"/>
                </a:lnTo>
                <a:cubicBezTo>
                  <a:pt x="3707525" y="674581"/>
                  <a:pt x="3658885" y="701596"/>
                  <a:pt x="3609713" y="727189"/>
                </a:cubicBezTo>
                <a:lnTo>
                  <a:pt x="3536220" y="765934"/>
                </a:lnTo>
                <a:lnTo>
                  <a:pt x="3499296" y="785307"/>
                </a:lnTo>
                <a:cubicBezTo>
                  <a:pt x="3487225" y="792061"/>
                  <a:pt x="3475332" y="799170"/>
                  <a:pt x="3463793" y="806101"/>
                </a:cubicBezTo>
                <a:lnTo>
                  <a:pt x="3320181" y="890167"/>
                </a:lnTo>
                <a:cubicBezTo>
                  <a:pt x="3296038" y="903852"/>
                  <a:pt x="3272961" y="919315"/>
                  <a:pt x="3249173" y="934422"/>
                </a:cubicBezTo>
                <a:lnTo>
                  <a:pt x="3179231" y="979565"/>
                </a:lnTo>
                <a:lnTo>
                  <a:pt x="3109466" y="1024709"/>
                </a:lnTo>
                <a:cubicBezTo>
                  <a:pt x="3086389" y="1040171"/>
                  <a:pt x="3064022" y="1056700"/>
                  <a:pt x="3041300" y="1072696"/>
                </a:cubicBezTo>
                <a:cubicBezTo>
                  <a:pt x="2996210" y="1105042"/>
                  <a:pt x="2950411" y="1136323"/>
                  <a:pt x="2905853" y="1169380"/>
                </a:cubicBezTo>
                <a:lnTo>
                  <a:pt x="2773957" y="1271220"/>
                </a:lnTo>
                <a:lnTo>
                  <a:pt x="2741116" y="1296635"/>
                </a:lnTo>
                <a:lnTo>
                  <a:pt x="2708986" y="1323294"/>
                </a:lnTo>
                <a:lnTo>
                  <a:pt x="2645079" y="1376613"/>
                </a:lnTo>
                <a:cubicBezTo>
                  <a:pt x="2558628" y="1446461"/>
                  <a:pt x="2477324" y="1522351"/>
                  <a:pt x="2394246" y="1596109"/>
                </a:cubicBezTo>
                <a:cubicBezTo>
                  <a:pt x="2313830" y="1672888"/>
                  <a:pt x="2232171" y="1748246"/>
                  <a:pt x="2154419" y="1827158"/>
                </a:cubicBezTo>
                <a:cubicBezTo>
                  <a:pt x="2076666" y="1906070"/>
                  <a:pt x="1998913" y="1987114"/>
                  <a:pt x="1921871" y="2066737"/>
                </a:cubicBezTo>
                <a:cubicBezTo>
                  <a:pt x="1883703" y="2107259"/>
                  <a:pt x="1846248" y="2148493"/>
                  <a:pt x="1808435" y="2189371"/>
                </a:cubicBezTo>
                <a:cubicBezTo>
                  <a:pt x="1770625" y="2230248"/>
                  <a:pt x="1733169" y="2271304"/>
                  <a:pt x="1696067" y="2313781"/>
                </a:cubicBezTo>
                <a:cubicBezTo>
                  <a:pt x="1546774" y="2478892"/>
                  <a:pt x="1401208" y="2647913"/>
                  <a:pt x="1255112" y="2816223"/>
                </a:cubicBezTo>
                <a:cubicBezTo>
                  <a:pt x="963804" y="3153909"/>
                  <a:pt x="673385" y="3492662"/>
                  <a:pt x="373733" y="3823416"/>
                </a:cubicBezTo>
                <a:lnTo>
                  <a:pt x="48661" y="4171924"/>
                </a:lnTo>
                <a:lnTo>
                  <a:pt x="0" y="4171924"/>
                </a:lnTo>
                <a:lnTo>
                  <a:pt x="50295" y="4118625"/>
                </a:lnTo>
                <a:cubicBezTo>
                  <a:pt x="143848" y="4020874"/>
                  <a:pt x="233671" y="3920635"/>
                  <a:pt x="324383" y="3822705"/>
                </a:cubicBezTo>
                <a:cubicBezTo>
                  <a:pt x="415096" y="3724776"/>
                  <a:pt x="501902" y="3625248"/>
                  <a:pt x="589063" y="3526430"/>
                </a:cubicBezTo>
                <a:cubicBezTo>
                  <a:pt x="763208" y="3329861"/>
                  <a:pt x="931141" y="3134181"/>
                  <a:pt x="1095167" y="2943833"/>
                </a:cubicBezTo>
                <a:cubicBezTo>
                  <a:pt x="1291680" y="2715272"/>
                  <a:pt x="1490146" y="2483869"/>
                  <a:pt x="1696067" y="2255841"/>
                </a:cubicBezTo>
                <a:cubicBezTo>
                  <a:pt x="1901988" y="2027814"/>
                  <a:pt x="2115542" y="1802986"/>
                  <a:pt x="2343476" y="1590422"/>
                </a:cubicBezTo>
                <a:cubicBezTo>
                  <a:pt x="2571604" y="1375671"/>
                  <a:pt x="2815816" y="1178706"/>
                  <a:pt x="3073963" y="1001248"/>
                </a:cubicBezTo>
                <a:cubicBezTo>
                  <a:pt x="3334329" y="823734"/>
                  <a:pt x="3610263" y="670257"/>
                  <a:pt x="3898357" y="542706"/>
                </a:cubicBezTo>
                <a:cubicBezTo>
                  <a:pt x="4186612" y="415999"/>
                  <a:pt x="4483174" y="309112"/>
                  <a:pt x="4785948" y="222793"/>
                </a:cubicBezTo>
                <a:cubicBezTo>
                  <a:pt x="5087286" y="136586"/>
                  <a:pt x="5394926" y="74247"/>
                  <a:pt x="5706026" y="36354"/>
                </a:cubicBezTo>
                <a:cubicBezTo>
                  <a:pt x="5861053" y="17633"/>
                  <a:pt x="6016151" y="5785"/>
                  <a:pt x="6171301" y="808"/>
                </a:cubicBezTo>
                <a:close/>
              </a:path>
            </a:pathLst>
          </a:custGeom>
          <a:solidFill>
            <a:srgbClr val="F2F6F9"/>
          </a:solidFill>
          <a:ln w="1774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9" b="0" i="0" u="none" strike="noStrike" kern="1200" cap="none" spc="0" normalizeH="0" baseline="0" noProof="0">
              <a:ln>
                <a:noFill/>
              </a:ln>
              <a:solidFill>
                <a:srgbClr val="1E345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ángulo 311">
            <a:extLst>
              <a:ext uri="{FF2B5EF4-FFF2-40B4-BE49-F238E27FC236}">
                <a16:creationId xmlns:a16="http://schemas.microsoft.com/office/drawing/2014/main" id="{4CCD1241-5430-F44A-8D05-3DA1320818E3}"/>
              </a:ext>
            </a:extLst>
          </p:cNvPr>
          <p:cNvSpPr/>
          <p:nvPr userDrawn="1"/>
        </p:nvSpPr>
        <p:spPr>
          <a:xfrm>
            <a:off x="2976701" y="0"/>
            <a:ext cx="4182780" cy="7568199"/>
          </a:xfrm>
          <a:prstGeom prst="rect">
            <a:avLst/>
          </a:prstGeom>
          <a:solidFill>
            <a:srgbClr val="F2F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8D13298-5B51-3B46-8E02-1AF5DE656ECB}"/>
              </a:ext>
            </a:extLst>
          </p:cNvPr>
          <p:cNvSpPr/>
          <p:nvPr userDrawn="1"/>
        </p:nvSpPr>
        <p:spPr>
          <a:xfrm flipV="1">
            <a:off x="1" y="4421195"/>
            <a:ext cx="6766142" cy="3138480"/>
          </a:xfrm>
          <a:custGeom>
            <a:avLst/>
            <a:gdLst>
              <a:gd name="connsiteX0" fmla="*/ 32208 w 7715511"/>
              <a:gd name="connsiteY0" fmla="*/ 2533039 h 2847172"/>
              <a:gd name="connsiteX1" fmla="*/ 0 w 7715511"/>
              <a:gd name="connsiteY1" fmla="*/ 2504293 h 2847172"/>
              <a:gd name="connsiteX2" fmla="*/ 0 w 7715511"/>
              <a:gd name="connsiteY2" fmla="*/ 2507014 h 2847172"/>
              <a:gd name="connsiteX3" fmla="*/ 942565 w 7715511"/>
              <a:gd name="connsiteY3" fmla="*/ 2846963 h 2847172"/>
              <a:gd name="connsiteX4" fmla="*/ 1034907 w 7715511"/>
              <a:gd name="connsiteY4" fmla="*/ 2844867 h 2847172"/>
              <a:gd name="connsiteX5" fmla="*/ 1393632 w 7715511"/>
              <a:gd name="connsiteY5" fmla="*/ 2807434 h 2847172"/>
              <a:gd name="connsiteX6" fmla="*/ 2048936 w 7715511"/>
              <a:gd name="connsiteY6" fmla="*/ 2650271 h 2847172"/>
              <a:gd name="connsiteX7" fmla="*/ 2650226 w 7715511"/>
              <a:gd name="connsiteY7" fmla="*/ 2448532 h 2847172"/>
              <a:gd name="connsiteX8" fmla="*/ 3796476 w 7715511"/>
              <a:gd name="connsiteY8" fmla="*/ 2007239 h 2847172"/>
              <a:gd name="connsiteX9" fmla="*/ 4878646 w 7715511"/>
              <a:gd name="connsiteY9" fmla="*/ 1526988 h 2847172"/>
              <a:gd name="connsiteX10" fmla="*/ 5890933 w 7715511"/>
              <a:gd name="connsiteY10" fmla="*/ 1010447 h 2847172"/>
              <a:gd name="connsiteX11" fmla="*/ 6852107 w 7715511"/>
              <a:gd name="connsiteY11" fmla="*/ 470666 h 2847172"/>
              <a:gd name="connsiteX12" fmla="*/ 7332987 w 7715511"/>
              <a:gd name="connsiteY12" fmla="*/ 201394 h 2847172"/>
              <a:gd name="connsiteX13" fmla="*/ 7455530 w 7715511"/>
              <a:gd name="connsiteY13" fmla="*/ 134719 h 2847172"/>
              <a:gd name="connsiteX14" fmla="*/ 7579234 w 7715511"/>
              <a:gd name="connsiteY14" fmla="*/ 68996 h 2847172"/>
              <a:gd name="connsiteX15" fmla="*/ 7715511 w 7715511"/>
              <a:gd name="connsiteY15" fmla="*/ 0 h 2847172"/>
              <a:gd name="connsiteX16" fmla="*/ 7655999 w 7715511"/>
              <a:gd name="connsiteY16" fmla="*/ 0 h 2847172"/>
              <a:gd name="connsiteX17" fmla="*/ 7332987 w 7715511"/>
              <a:gd name="connsiteY17" fmla="*/ 170342 h 2847172"/>
              <a:gd name="connsiteX18" fmla="*/ 6677683 w 7715511"/>
              <a:gd name="connsiteY18" fmla="*/ 539055 h 2847172"/>
              <a:gd name="connsiteX19" fmla="*/ 6125756 w 7715511"/>
              <a:gd name="connsiteY19" fmla="*/ 851285 h 2847172"/>
              <a:gd name="connsiteX20" fmla="*/ 5837114 w 7715511"/>
              <a:gd name="connsiteY20" fmla="*/ 1010066 h 2847172"/>
              <a:gd name="connsiteX21" fmla="*/ 5538209 w 7715511"/>
              <a:gd name="connsiteY21" fmla="*/ 1168658 h 2847172"/>
              <a:gd name="connsiteX22" fmla="*/ 5385855 w 7715511"/>
              <a:gd name="connsiteY22" fmla="*/ 1248001 h 2847172"/>
              <a:gd name="connsiteX23" fmla="*/ 5230981 w 7715511"/>
              <a:gd name="connsiteY23" fmla="*/ 1326582 h 2847172"/>
              <a:gd name="connsiteX24" fmla="*/ 5153544 w 7715511"/>
              <a:gd name="connsiteY24" fmla="*/ 1365920 h 2847172"/>
              <a:gd name="connsiteX25" fmla="*/ 5074174 w 7715511"/>
              <a:gd name="connsiteY25" fmla="*/ 1404878 h 2847172"/>
              <a:gd name="connsiteX26" fmla="*/ 4914462 w 7715511"/>
              <a:gd name="connsiteY26" fmla="*/ 1482697 h 2847172"/>
              <a:gd name="connsiteX27" fmla="*/ 4752038 w 7715511"/>
              <a:gd name="connsiteY27" fmla="*/ 1559564 h 2847172"/>
              <a:gd name="connsiteX28" fmla="*/ 4588456 w 7715511"/>
              <a:gd name="connsiteY28" fmla="*/ 1635764 h 2847172"/>
              <a:gd name="connsiteX29" fmla="*/ 4422160 w 7715511"/>
              <a:gd name="connsiteY29" fmla="*/ 1711107 h 2847172"/>
              <a:gd name="connsiteX30" fmla="*/ 4338916 w 7715511"/>
              <a:gd name="connsiteY30" fmla="*/ 1749207 h 2847172"/>
              <a:gd name="connsiteX31" fmla="*/ 4254317 w 7715511"/>
              <a:gd name="connsiteY31" fmla="*/ 1786068 h 2847172"/>
              <a:gd name="connsiteX32" fmla="*/ 2866661 w 7715511"/>
              <a:gd name="connsiteY32" fmla="*/ 2344519 h 2847172"/>
              <a:gd name="connsiteX33" fmla="*/ 2161024 w 7715511"/>
              <a:gd name="connsiteY33" fmla="*/ 2592169 h 2847172"/>
              <a:gd name="connsiteX34" fmla="*/ 1427121 w 7715511"/>
              <a:gd name="connsiteY34" fmla="*/ 2781335 h 2847172"/>
              <a:gd name="connsiteX35" fmla="*/ 887585 w 7715511"/>
              <a:gd name="connsiteY35" fmla="*/ 2827341 h 2847172"/>
              <a:gd name="connsiteX36" fmla="*/ 592554 w 7715511"/>
              <a:gd name="connsiteY36" fmla="*/ 2796290 h 2847172"/>
              <a:gd name="connsiteX37" fmla="*/ 331595 w 7715511"/>
              <a:gd name="connsiteY37" fmla="*/ 2719232 h 2847172"/>
              <a:gd name="connsiteX38" fmla="*/ 130259 w 7715511"/>
              <a:gd name="connsiteY38" fmla="*/ 2612267 h 2847172"/>
              <a:gd name="connsiteX39" fmla="*/ 32208 w 7715511"/>
              <a:gd name="connsiteY39" fmla="*/ 2533039 h 2847172"/>
              <a:gd name="connsiteX40" fmla="*/ 96963 w 7715511"/>
              <a:gd name="connsiteY40" fmla="*/ 2590835 h 2847172"/>
              <a:gd name="connsiteX41" fmla="*/ 0 w 7715511"/>
              <a:gd name="connsiteY41" fmla="*/ 2508876 h 2847172"/>
              <a:gd name="connsiteX42" fmla="*/ 0 w 7715511"/>
              <a:gd name="connsiteY42" fmla="*/ 2539420 h 2847172"/>
              <a:gd name="connsiteX43" fmla="*/ 88251 w 7715511"/>
              <a:gd name="connsiteY43" fmla="*/ 2616077 h 2847172"/>
              <a:gd name="connsiteX44" fmla="*/ 204405 w 7715511"/>
              <a:gd name="connsiteY44" fmla="*/ 2686181 h 2847172"/>
              <a:gd name="connsiteX45" fmla="*/ 339917 w 7715511"/>
              <a:gd name="connsiteY45" fmla="*/ 2747236 h 2847172"/>
              <a:gd name="connsiteX46" fmla="*/ 496146 w 7715511"/>
              <a:gd name="connsiteY46" fmla="*/ 2795909 h 2847172"/>
              <a:gd name="connsiteX47" fmla="*/ 668440 w 7715511"/>
              <a:gd name="connsiteY47" fmla="*/ 2828960 h 2847172"/>
              <a:gd name="connsiteX48" fmla="*/ 850223 w 7715511"/>
              <a:gd name="connsiteY48" fmla="*/ 2844962 h 2847172"/>
              <a:gd name="connsiteX49" fmla="*/ 942565 w 7715511"/>
              <a:gd name="connsiteY49" fmla="*/ 2846963 h 284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715511" h="2847172">
                <a:moveTo>
                  <a:pt x="32208" y="2533039"/>
                </a:moveTo>
                <a:lnTo>
                  <a:pt x="0" y="2504293"/>
                </a:lnTo>
                <a:lnTo>
                  <a:pt x="0" y="2507014"/>
                </a:lnTo>
                <a:close/>
                <a:moveTo>
                  <a:pt x="942565" y="2846963"/>
                </a:moveTo>
                <a:cubicBezTo>
                  <a:pt x="973346" y="2846391"/>
                  <a:pt x="1004321" y="2846486"/>
                  <a:pt x="1034907" y="2844867"/>
                </a:cubicBezTo>
                <a:cubicBezTo>
                  <a:pt x="1157058" y="2839371"/>
                  <a:pt x="1277463" y="2826808"/>
                  <a:pt x="1393632" y="2807434"/>
                </a:cubicBezTo>
                <a:cubicBezTo>
                  <a:pt x="1625747" y="2769239"/>
                  <a:pt x="1841792" y="2712755"/>
                  <a:pt x="2048936" y="2650271"/>
                </a:cubicBezTo>
                <a:cubicBezTo>
                  <a:pt x="2256077" y="2587787"/>
                  <a:pt x="2454313" y="2518731"/>
                  <a:pt x="2650226" y="2448532"/>
                </a:cubicBezTo>
                <a:cubicBezTo>
                  <a:pt x="3041474" y="2307181"/>
                  <a:pt x="3423815" y="2160401"/>
                  <a:pt x="3796476" y="2007239"/>
                </a:cubicBezTo>
                <a:cubicBezTo>
                  <a:pt x="4169137" y="1854077"/>
                  <a:pt x="4529797" y="1693485"/>
                  <a:pt x="4878646" y="1526988"/>
                </a:cubicBezTo>
                <a:cubicBezTo>
                  <a:pt x="5227497" y="1360491"/>
                  <a:pt x="5564152" y="1187708"/>
                  <a:pt x="5890933" y="1010447"/>
                </a:cubicBezTo>
                <a:cubicBezTo>
                  <a:pt x="6217711" y="833187"/>
                  <a:pt x="6534426" y="651641"/>
                  <a:pt x="6852107" y="470666"/>
                </a:cubicBezTo>
                <a:cubicBezTo>
                  <a:pt x="7011433" y="380464"/>
                  <a:pt x="7170177" y="289881"/>
                  <a:pt x="7332987" y="201394"/>
                </a:cubicBezTo>
                <a:cubicBezTo>
                  <a:pt x="7373448" y="178629"/>
                  <a:pt x="7414293" y="156626"/>
                  <a:pt x="7455530" y="134719"/>
                </a:cubicBezTo>
                <a:cubicBezTo>
                  <a:pt x="7496765" y="112811"/>
                  <a:pt x="7537613" y="90713"/>
                  <a:pt x="7579234" y="68996"/>
                </a:cubicBezTo>
                <a:lnTo>
                  <a:pt x="7715511" y="0"/>
                </a:lnTo>
                <a:lnTo>
                  <a:pt x="7655999" y="0"/>
                </a:lnTo>
                <a:lnTo>
                  <a:pt x="7332987" y="170342"/>
                </a:lnTo>
                <a:cubicBezTo>
                  <a:pt x="7108421" y="292548"/>
                  <a:pt x="6891988" y="416564"/>
                  <a:pt x="6677683" y="539055"/>
                </a:cubicBezTo>
                <a:cubicBezTo>
                  <a:pt x="6498806" y="641068"/>
                  <a:pt x="6315668" y="745938"/>
                  <a:pt x="6125756" y="851285"/>
                </a:cubicBezTo>
                <a:cubicBezTo>
                  <a:pt x="6030704" y="904243"/>
                  <a:pt x="5936038" y="957584"/>
                  <a:pt x="5837114" y="1010066"/>
                </a:cubicBezTo>
                <a:cubicBezTo>
                  <a:pt x="5738189" y="1062549"/>
                  <a:pt x="5640231" y="1116270"/>
                  <a:pt x="5538209" y="1168658"/>
                </a:cubicBezTo>
                <a:lnTo>
                  <a:pt x="5385855" y="1248001"/>
                </a:lnTo>
                <a:cubicBezTo>
                  <a:pt x="5334224" y="1274099"/>
                  <a:pt x="5282611" y="1300293"/>
                  <a:pt x="5230981" y="1326582"/>
                </a:cubicBezTo>
                <a:lnTo>
                  <a:pt x="5153544" y="1365920"/>
                </a:lnTo>
                <a:lnTo>
                  <a:pt x="5074174" y="1404878"/>
                </a:lnTo>
                <a:lnTo>
                  <a:pt x="4914462" y="1482697"/>
                </a:lnTo>
                <a:cubicBezTo>
                  <a:pt x="4861223" y="1508700"/>
                  <a:pt x="4806632" y="1534418"/>
                  <a:pt x="4752038" y="1559564"/>
                </a:cubicBezTo>
                <a:cubicBezTo>
                  <a:pt x="4697445" y="1584710"/>
                  <a:pt x="4644016" y="1610713"/>
                  <a:pt x="4588456" y="1635764"/>
                </a:cubicBezTo>
                <a:lnTo>
                  <a:pt x="4422160" y="1711107"/>
                </a:lnTo>
                <a:lnTo>
                  <a:pt x="4338916" y="1749207"/>
                </a:lnTo>
                <a:lnTo>
                  <a:pt x="4254317" y="1786068"/>
                </a:lnTo>
                <a:cubicBezTo>
                  <a:pt x="3804414" y="1983807"/>
                  <a:pt x="3336505" y="2171069"/>
                  <a:pt x="2866661" y="2344519"/>
                </a:cubicBezTo>
                <a:cubicBezTo>
                  <a:pt x="2632224" y="2431387"/>
                  <a:pt x="2398560" y="2516159"/>
                  <a:pt x="2161024" y="2592169"/>
                </a:cubicBezTo>
                <a:cubicBezTo>
                  <a:pt x="1923488" y="2668178"/>
                  <a:pt x="1680531" y="2736282"/>
                  <a:pt x="1427121" y="2781335"/>
                </a:cubicBezTo>
                <a:cubicBezTo>
                  <a:pt x="1274185" y="2808672"/>
                  <a:pt x="1086597" y="2831913"/>
                  <a:pt x="887585" y="2827341"/>
                </a:cubicBezTo>
                <a:cubicBezTo>
                  <a:pt x="786497" y="2824836"/>
                  <a:pt x="686882" y="2814349"/>
                  <a:pt x="592554" y="2796290"/>
                </a:cubicBezTo>
                <a:cubicBezTo>
                  <a:pt x="497790" y="2777592"/>
                  <a:pt x="409697" y="2751579"/>
                  <a:pt x="331595" y="2719232"/>
                </a:cubicBezTo>
                <a:cubicBezTo>
                  <a:pt x="256075" y="2687647"/>
                  <a:pt x="188487" y="2651738"/>
                  <a:pt x="130259" y="2612267"/>
                </a:cubicBezTo>
                <a:lnTo>
                  <a:pt x="32208" y="2533039"/>
                </a:lnTo>
                <a:lnTo>
                  <a:pt x="96963" y="2590835"/>
                </a:lnTo>
                <a:lnTo>
                  <a:pt x="0" y="2508876"/>
                </a:lnTo>
                <a:lnTo>
                  <a:pt x="0" y="2539420"/>
                </a:lnTo>
                <a:lnTo>
                  <a:pt x="88251" y="2616077"/>
                </a:lnTo>
                <a:cubicBezTo>
                  <a:pt x="123650" y="2640727"/>
                  <a:pt x="162461" y="2664149"/>
                  <a:pt x="204405" y="2686181"/>
                </a:cubicBezTo>
                <a:cubicBezTo>
                  <a:pt x="245947" y="2708402"/>
                  <a:pt x="291284" y="2728824"/>
                  <a:pt x="339917" y="2747236"/>
                </a:cubicBezTo>
                <a:cubicBezTo>
                  <a:pt x="388624" y="2765943"/>
                  <a:pt x="440950" y="2782240"/>
                  <a:pt x="496146" y="2795909"/>
                </a:cubicBezTo>
                <a:cubicBezTo>
                  <a:pt x="551120" y="2809806"/>
                  <a:pt x="608855" y="2820883"/>
                  <a:pt x="668440" y="2828960"/>
                </a:cubicBezTo>
                <a:cubicBezTo>
                  <a:pt x="727822" y="2837219"/>
                  <a:pt x="788707" y="2842581"/>
                  <a:pt x="850223" y="2844962"/>
                </a:cubicBezTo>
                <a:cubicBezTo>
                  <a:pt x="881004" y="2846963"/>
                  <a:pt x="911784" y="2847534"/>
                  <a:pt x="942565" y="2846963"/>
                </a:cubicBezTo>
                <a:close/>
              </a:path>
            </a:pathLst>
          </a:custGeom>
          <a:solidFill>
            <a:srgbClr val="FFCF59"/>
          </a:solidFill>
          <a:ln w="951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9" b="0" i="0" u="none" strike="noStrike" kern="1200" cap="none" spc="0" normalizeH="0" baseline="0" noProof="0">
              <a:ln>
                <a:noFill/>
              </a:ln>
              <a:solidFill>
                <a:srgbClr val="1E345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88E8BD-97F7-364E-A2C6-D9CBAFEBD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133" y="1591302"/>
            <a:ext cx="2698301" cy="1460347"/>
          </a:xfrm>
        </p:spPr>
        <p:txBody>
          <a:bodyPr lIns="90000"/>
          <a:lstStyle/>
          <a:p>
            <a:r>
              <a:rPr lang="en-GB" dirty="0"/>
              <a:t>Click to edit Master title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2534977-CD00-574A-B0CD-0DDAF39AF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01929">
              <a:defRPr/>
            </a:pPr>
            <a:endParaRPr lang="en-GB">
              <a:solidFill>
                <a:srgbClr val="1E345E"/>
              </a:solidFill>
            </a:endParaRP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97506DD-7ACA-E546-9AAB-56A6B3B95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01929">
              <a:defRPr/>
            </a:pPr>
            <a:endParaRPr lang="en-GB">
              <a:solidFill>
                <a:srgbClr val="1E345E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ACAA8E2-351A-6243-B0AC-8AC4F209F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1929">
              <a:defRPr/>
            </a:pPr>
            <a:fld id="{72502466-665A-3D45-9E9D-4950A8844361}" type="slidenum">
              <a:rPr lang="en-GB" smtClean="0"/>
              <a:pPr defTabSz="801929">
                <a:defRPr/>
              </a:pPr>
              <a:t>‹N°›</a:t>
            </a:fld>
            <a:endParaRPr lang="en-GB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8EB4703-0AEF-C74C-B377-81931BCD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94916" y="670649"/>
            <a:ext cx="4277778" cy="307545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4094D030-B0AE-3146-AE8E-C297006E47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194916" y="3709202"/>
            <a:ext cx="4277778" cy="313848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17" name="Text Placeholder 44">
            <a:extLst>
              <a:ext uri="{FF2B5EF4-FFF2-40B4-BE49-F238E27FC236}">
                <a16:creationId xmlns:a16="http://schemas.microsoft.com/office/drawing/2014/main" id="{6EB5D8DF-26A7-B34D-84D6-82CDAE671AF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53669" y="702396"/>
            <a:ext cx="2576138" cy="547629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3"/>
            </a:solidFill>
          </a:ln>
          <a:effectLst>
            <a:outerShdw blurRad="152400" dist="38100" dir="5400000" algn="ctr" rotWithShape="0">
              <a:srgbClr val="000000">
                <a:alpha val="11000"/>
              </a:srgbClr>
            </a:outerShdw>
          </a:effectLst>
        </p:spPr>
        <p:txBody>
          <a:bodyPr lIns="72000" tIns="72000" rIns="72000" bIns="7200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28" b="1" cap="none" spc="44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</a:t>
            </a:r>
            <a:endParaRPr lang="fr-FR" dirty="0"/>
          </a:p>
        </p:txBody>
      </p:sp>
      <p:sp>
        <p:nvSpPr>
          <p:cNvPr id="20" name="Text Placeholder 36">
            <a:extLst>
              <a:ext uri="{FF2B5EF4-FFF2-40B4-BE49-F238E27FC236}">
                <a16:creationId xmlns:a16="http://schemas.microsoft.com/office/drawing/2014/main" id="{735F5509-A908-DC4B-BA40-86A0AA69A08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25256" y="2158774"/>
            <a:ext cx="915539" cy="515883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2" spc="44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 err="1"/>
              <a:t>Xxx</a:t>
            </a:r>
            <a:endParaRPr lang="en-GB" dirty="0"/>
          </a:p>
          <a:p>
            <a:pPr lvl="0"/>
            <a:r>
              <a:rPr lang="en-GB" dirty="0"/>
              <a:t>text</a:t>
            </a:r>
            <a:endParaRPr lang="fr-FR" dirty="0"/>
          </a:p>
        </p:txBody>
      </p:sp>
      <p:sp>
        <p:nvSpPr>
          <p:cNvPr id="21" name="Text Placeholder 44">
            <a:extLst>
              <a:ext uri="{FF2B5EF4-FFF2-40B4-BE49-F238E27FC236}">
                <a16:creationId xmlns:a16="http://schemas.microsoft.com/office/drawing/2014/main" id="{703C7539-FC6E-6543-974D-C87BFF6EF19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753669" y="3825472"/>
            <a:ext cx="2576138" cy="761920"/>
          </a:xfrm>
          <a:prstGeom prst="roundRect">
            <a:avLst>
              <a:gd name="adj" fmla="val 8268"/>
            </a:avLst>
          </a:prstGeom>
          <a:solidFill>
            <a:schemeClr val="bg1"/>
          </a:solidFill>
          <a:ln w="3175">
            <a:solidFill>
              <a:schemeClr val="accent3"/>
            </a:solidFill>
          </a:ln>
          <a:effectLst>
            <a:outerShdw blurRad="152400" dist="38100" dir="5400000" algn="ctr" rotWithShape="0">
              <a:srgbClr val="000000">
                <a:alpha val="11000"/>
              </a:srgbClr>
            </a:outerShdw>
          </a:effectLst>
        </p:spPr>
        <p:txBody>
          <a:bodyPr lIns="72000" tIns="72000" rIns="72000" bIns="7200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28" b="1" cap="none" spc="44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</a:t>
            </a:r>
            <a:endParaRPr lang="fr-FR" dirty="0"/>
          </a:p>
        </p:txBody>
      </p:sp>
      <p:sp>
        <p:nvSpPr>
          <p:cNvPr id="22" name="Text Placeholder 36">
            <a:extLst>
              <a:ext uri="{FF2B5EF4-FFF2-40B4-BE49-F238E27FC236}">
                <a16:creationId xmlns:a16="http://schemas.microsoft.com/office/drawing/2014/main" id="{F8E73502-CBD3-9647-873D-39DC901231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10331" y="4587394"/>
            <a:ext cx="1265970" cy="337308"/>
          </a:xfrm>
          <a:solidFill>
            <a:schemeClr val="bg1"/>
          </a:solidFill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2" spc="44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text</a:t>
            </a:r>
            <a:endParaRPr lang="fr-FR" dirty="0"/>
          </a:p>
        </p:txBody>
      </p:sp>
      <p:sp>
        <p:nvSpPr>
          <p:cNvPr id="23" name="Text Placeholder 36">
            <a:extLst>
              <a:ext uri="{FF2B5EF4-FFF2-40B4-BE49-F238E27FC236}">
                <a16:creationId xmlns:a16="http://schemas.microsoft.com/office/drawing/2014/main" id="{0D2A6ACF-CEE9-6349-88A9-50D15FDBC83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84373" y="2158774"/>
            <a:ext cx="915539" cy="515883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2" spc="44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 err="1"/>
              <a:t>Xxx</a:t>
            </a:r>
            <a:endParaRPr lang="en-GB" dirty="0"/>
          </a:p>
          <a:p>
            <a:pPr lvl="0"/>
            <a:r>
              <a:rPr lang="en-GB" dirty="0"/>
              <a:t>text</a:t>
            </a:r>
            <a:endParaRPr lang="fr-FR" dirty="0"/>
          </a:p>
        </p:txBody>
      </p:sp>
      <p:sp>
        <p:nvSpPr>
          <p:cNvPr id="24" name="Text Placeholder 36">
            <a:extLst>
              <a:ext uri="{FF2B5EF4-FFF2-40B4-BE49-F238E27FC236}">
                <a16:creationId xmlns:a16="http://schemas.microsoft.com/office/drawing/2014/main" id="{3CC1B1AA-E9AC-6347-813E-257BB7291E8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43490" y="2158774"/>
            <a:ext cx="915539" cy="515883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2" spc="44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 err="1"/>
              <a:t>Xxx</a:t>
            </a:r>
            <a:endParaRPr lang="en-GB" dirty="0"/>
          </a:p>
          <a:p>
            <a:pPr lvl="0"/>
            <a:r>
              <a:rPr lang="en-GB" dirty="0"/>
              <a:t>text</a:t>
            </a:r>
            <a:endParaRPr lang="fr-FR" dirty="0"/>
          </a:p>
        </p:txBody>
      </p:sp>
      <p:sp>
        <p:nvSpPr>
          <p:cNvPr id="25" name="Text Placeholder 36">
            <a:extLst>
              <a:ext uri="{FF2B5EF4-FFF2-40B4-BE49-F238E27FC236}">
                <a16:creationId xmlns:a16="http://schemas.microsoft.com/office/drawing/2014/main" id="{B11932FE-D90C-FA4E-A3E8-E6B747DF230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725256" y="5317567"/>
            <a:ext cx="915539" cy="515883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2" spc="44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 err="1"/>
              <a:t>Xxx</a:t>
            </a:r>
            <a:endParaRPr lang="en-GB" dirty="0"/>
          </a:p>
          <a:p>
            <a:pPr lvl="0"/>
            <a:r>
              <a:rPr lang="en-GB" dirty="0"/>
              <a:t>text</a:t>
            </a:r>
            <a:endParaRPr lang="fr-FR" dirty="0"/>
          </a:p>
        </p:txBody>
      </p:sp>
      <p:sp>
        <p:nvSpPr>
          <p:cNvPr id="26" name="Text Placeholder 36">
            <a:extLst>
              <a:ext uri="{FF2B5EF4-FFF2-40B4-BE49-F238E27FC236}">
                <a16:creationId xmlns:a16="http://schemas.microsoft.com/office/drawing/2014/main" id="{2B19F2A5-BFBD-484F-880E-7D6D885FA4D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84373" y="5317567"/>
            <a:ext cx="915539" cy="515883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2" spc="44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 err="1"/>
              <a:t>Xxx</a:t>
            </a:r>
            <a:endParaRPr lang="en-GB" dirty="0"/>
          </a:p>
          <a:p>
            <a:pPr lvl="0"/>
            <a:r>
              <a:rPr lang="en-GB" dirty="0"/>
              <a:t>text</a:t>
            </a:r>
            <a:endParaRPr lang="fr-FR" dirty="0"/>
          </a:p>
        </p:txBody>
      </p:sp>
      <p:sp>
        <p:nvSpPr>
          <p:cNvPr id="27" name="Text Placeholder 36">
            <a:extLst>
              <a:ext uri="{FF2B5EF4-FFF2-40B4-BE49-F238E27FC236}">
                <a16:creationId xmlns:a16="http://schemas.microsoft.com/office/drawing/2014/main" id="{4A85E7F9-ABAA-074D-9160-26328001156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443490" y="5317567"/>
            <a:ext cx="915539" cy="515883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2" spc="44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 err="1"/>
              <a:t>Xxx</a:t>
            </a:r>
            <a:endParaRPr lang="en-GB" dirty="0"/>
          </a:p>
          <a:p>
            <a:pPr lvl="0"/>
            <a:r>
              <a:rPr lang="en-GB" dirty="0"/>
              <a:t>text</a:t>
            </a:r>
            <a:endParaRPr lang="fr-FR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5C241D2-806E-BF4A-AA3A-6047E0F46821}"/>
              </a:ext>
            </a:extLst>
          </p:cNvPr>
          <p:cNvGrpSpPr/>
          <p:nvPr userDrawn="1"/>
        </p:nvGrpSpPr>
        <p:grpSpPr>
          <a:xfrm>
            <a:off x="55576" y="2136521"/>
            <a:ext cx="371811" cy="370940"/>
            <a:chOff x="778647" y="2313656"/>
            <a:chExt cx="423980" cy="336510"/>
          </a:xfrm>
        </p:grpSpPr>
        <p:sp>
          <p:nvSpPr>
            <p:cNvPr id="30" name="Elipse 79">
              <a:extLst>
                <a:ext uri="{FF2B5EF4-FFF2-40B4-BE49-F238E27FC236}">
                  <a16:creationId xmlns:a16="http://schemas.microsoft.com/office/drawing/2014/main" id="{2214DB68-A3DB-F24A-BA79-9B775BF7331B}"/>
                </a:ext>
              </a:extLst>
            </p:cNvPr>
            <p:cNvSpPr/>
            <p:nvPr/>
          </p:nvSpPr>
          <p:spPr>
            <a:xfrm>
              <a:off x="961184" y="2408723"/>
              <a:ext cx="241443" cy="241443"/>
            </a:xfrm>
            <a:prstGeom prst="ellipse">
              <a:avLst/>
            </a:prstGeom>
            <a:solidFill>
              <a:srgbClr val="FFC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7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1" name="Elipse 80">
              <a:extLst>
                <a:ext uri="{FF2B5EF4-FFF2-40B4-BE49-F238E27FC236}">
                  <a16:creationId xmlns:a16="http://schemas.microsoft.com/office/drawing/2014/main" id="{9FAE0D4C-584C-F64A-BC18-BE0D48D43F44}"/>
                </a:ext>
              </a:extLst>
            </p:cNvPr>
            <p:cNvSpPr/>
            <p:nvPr/>
          </p:nvSpPr>
          <p:spPr>
            <a:xfrm>
              <a:off x="778647" y="2313656"/>
              <a:ext cx="72650" cy="72650"/>
            </a:xfrm>
            <a:prstGeom prst="ellipse">
              <a:avLst/>
            </a:prstGeom>
            <a:solidFill>
              <a:srgbClr val="FFC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7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32" name="Text Placeholder 36">
            <a:extLst>
              <a:ext uri="{FF2B5EF4-FFF2-40B4-BE49-F238E27FC236}">
                <a16:creationId xmlns:a16="http://schemas.microsoft.com/office/drawing/2014/main" id="{B6DFB202-686B-2D4C-B36C-01A8319413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410331" y="1250025"/>
            <a:ext cx="1265970" cy="337308"/>
          </a:xfrm>
          <a:solidFill>
            <a:schemeClr val="bg1"/>
          </a:solidFill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2" spc="44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86660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vertical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raphic 17">
            <a:extLst>
              <a:ext uri="{FF2B5EF4-FFF2-40B4-BE49-F238E27FC236}">
                <a16:creationId xmlns:a16="http://schemas.microsoft.com/office/drawing/2014/main" id="{CF7FB77F-8BA9-E445-B70B-75B61CF34BA7}"/>
              </a:ext>
            </a:extLst>
          </p:cNvPr>
          <p:cNvSpPr/>
          <p:nvPr userDrawn="1"/>
        </p:nvSpPr>
        <p:spPr>
          <a:xfrm rot="8231668" flipH="1">
            <a:off x="1316028" y="641929"/>
            <a:ext cx="7010192" cy="8192736"/>
          </a:xfrm>
          <a:custGeom>
            <a:avLst/>
            <a:gdLst>
              <a:gd name="connsiteX0" fmla="*/ 1688117 w 5867389"/>
              <a:gd name="connsiteY0" fmla="*/ 6090891 h 6859115"/>
              <a:gd name="connsiteX1" fmla="*/ 2063984 w 5867389"/>
              <a:gd name="connsiteY1" fmla="*/ 6257579 h 6859115"/>
              <a:gd name="connsiteX2" fmla="*/ 2471340 w 5867389"/>
              <a:gd name="connsiteY2" fmla="*/ 6385127 h 6859115"/>
              <a:gd name="connsiteX3" fmla="*/ 3345481 w 5867389"/>
              <a:gd name="connsiteY3" fmla="*/ 6377421 h 6859115"/>
              <a:gd name="connsiteX4" fmla="*/ 3764255 w 5867389"/>
              <a:gd name="connsiteY4" fmla="*/ 6230216 h 6859115"/>
              <a:gd name="connsiteX5" fmla="*/ 4147129 w 5867389"/>
              <a:gd name="connsiteY5" fmla="*/ 6013739 h 6859115"/>
              <a:gd name="connsiteX6" fmla="*/ 4786494 w 5867389"/>
              <a:gd name="connsiteY6" fmla="*/ 5464666 h 6859115"/>
              <a:gd name="connsiteX7" fmla="*/ 5377155 w 5867389"/>
              <a:gd name="connsiteY7" fmla="*/ 4674784 h 6859115"/>
              <a:gd name="connsiteX8" fmla="*/ 5594803 w 5867389"/>
              <a:gd name="connsiteY8" fmla="*/ 4222086 h 6859115"/>
              <a:gd name="connsiteX9" fmla="*/ 5617382 w 5867389"/>
              <a:gd name="connsiteY9" fmla="*/ 4163204 h 6859115"/>
              <a:gd name="connsiteX10" fmla="*/ 5639181 w 5867389"/>
              <a:gd name="connsiteY10" fmla="*/ 4103976 h 6859115"/>
              <a:gd name="connsiteX11" fmla="*/ 5679406 w 5867389"/>
              <a:gd name="connsiteY11" fmla="*/ 3984221 h 6859115"/>
              <a:gd name="connsiteX12" fmla="*/ 5714873 w 5867389"/>
              <a:gd name="connsiteY12" fmla="*/ 3862994 h 6859115"/>
              <a:gd name="connsiteX13" fmla="*/ 5719285 w 5867389"/>
              <a:gd name="connsiteY13" fmla="*/ 3847840 h 6859115"/>
              <a:gd name="connsiteX14" fmla="*/ 5723092 w 5867389"/>
              <a:gd name="connsiteY14" fmla="*/ 3832514 h 6859115"/>
              <a:gd name="connsiteX15" fmla="*/ 5730791 w 5867389"/>
              <a:gd name="connsiteY15" fmla="*/ 3801860 h 6859115"/>
              <a:gd name="connsiteX16" fmla="*/ 5746016 w 5867389"/>
              <a:gd name="connsiteY16" fmla="*/ 3740554 h 6859115"/>
              <a:gd name="connsiteX17" fmla="*/ 5846449 w 5867389"/>
              <a:gd name="connsiteY17" fmla="*/ 2739563 h 6859115"/>
              <a:gd name="connsiteX18" fmla="*/ 5844892 w 5867389"/>
              <a:gd name="connsiteY18" fmla="*/ 2676958 h 6859115"/>
              <a:gd name="connsiteX19" fmla="*/ 5841172 w 5867389"/>
              <a:gd name="connsiteY19" fmla="*/ 2614613 h 6859115"/>
              <a:gd name="connsiteX20" fmla="*/ 5837279 w 5867389"/>
              <a:gd name="connsiteY20" fmla="*/ 2552354 h 6859115"/>
              <a:gd name="connsiteX21" fmla="*/ 5835290 w 5867389"/>
              <a:gd name="connsiteY21" fmla="*/ 2521181 h 6859115"/>
              <a:gd name="connsiteX22" fmla="*/ 5832262 w 5867389"/>
              <a:gd name="connsiteY22" fmla="*/ 2490182 h 6859115"/>
              <a:gd name="connsiteX23" fmla="*/ 5819892 w 5867389"/>
              <a:gd name="connsiteY23" fmla="*/ 2366530 h 6859115"/>
              <a:gd name="connsiteX24" fmla="*/ 5803456 w 5867389"/>
              <a:gd name="connsiteY24" fmla="*/ 2243657 h 6859115"/>
              <a:gd name="connsiteX25" fmla="*/ 5705704 w 5867389"/>
              <a:gd name="connsiteY25" fmla="*/ 1763251 h 6859115"/>
              <a:gd name="connsiteX26" fmla="*/ 5708040 w 5867389"/>
              <a:gd name="connsiteY26" fmla="*/ 1762645 h 6859115"/>
              <a:gd name="connsiteX27" fmla="*/ 5670150 w 5867389"/>
              <a:gd name="connsiteY27" fmla="*/ 1625138 h 6859115"/>
              <a:gd name="connsiteX28" fmla="*/ 5638576 w 5867389"/>
              <a:gd name="connsiteY28" fmla="*/ 1522701 h 6859115"/>
              <a:gd name="connsiteX29" fmla="*/ 5598783 w 5867389"/>
              <a:gd name="connsiteY29" fmla="*/ 1400781 h 6859115"/>
              <a:gd name="connsiteX30" fmla="*/ 5584077 w 5867389"/>
              <a:gd name="connsiteY30" fmla="*/ 1355754 h 6859115"/>
              <a:gd name="connsiteX31" fmla="*/ 5582952 w 5867389"/>
              <a:gd name="connsiteY31" fmla="*/ 1349000 h 6859115"/>
              <a:gd name="connsiteX32" fmla="*/ 5587710 w 5867389"/>
              <a:gd name="connsiteY32" fmla="*/ 1361902 h 6859115"/>
              <a:gd name="connsiteX33" fmla="*/ 5599562 w 5867389"/>
              <a:gd name="connsiteY33" fmla="*/ 1395066 h 6859115"/>
              <a:gd name="connsiteX34" fmla="*/ 5615652 w 5867389"/>
              <a:gd name="connsiteY34" fmla="*/ 1440267 h 6859115"/>
              <a:gd name="connsiteX35" fmla="*/ 5624302 w 5867389"/>
              <a:gd name="connsiteY35" fmla="*/ 1464772 h 6859115"/>
              <a:gd name="connsiteX36" fmla="*/ 5632088 w 5867389"/>
              <a:gd name="connsiteY36" fmla="*/ 1489364 h 6859115"/>
              <a:gd name="connsiteX37" fmla="*/ 5652849 w 5867389"/>
              <a:gd name="connsiteY37" fmla="*/ 1553701 h 6859115"/>
              <a:gd name="connsiteX38" fmla="*/ 5671880 w 5867389"/>
              <a:gd name="connsiteY38" fmla="*/ 1614314 h 6859115"/>
              <a:gd name="connsiteX39" fmla="*/ 5689787 w 5867389"/>
              <a:gd name="connsiteY39" fmla="*/ 1678478 h 6859115"/>
              <a:gd name="connsiteX40" fmla="*/ 5725168 w 5867389"/>
              <a:gd name="connsiteY40" fmla="*/ 1811135 h 6859115"/>
              <a:gd name="connsiteX41" fmla="*/ 5741172 w 5867389"/>
              <a:gd name="connsiteY41" fmla="*/ 1876771 h 6859115"/>
              <a:gd name="connsiteX42" fmla="*/ 5755704 w 5867389"/>
              <a:gd name="connsiteY42" fmla="*/ 1939810 h 6859115"/>
              <a:gd name="connsiteX43" fmla="*/ 5778888 w 5867389"/>
              <a:gd name="connsiteY43" fmla="*/ 2051512 h 6859115"/>
              <a:gd name="connsiteX44" fmla="*/ 5787539 w 5867389"/>
              <a:gd name="connsiteY44" fmla="*/ 2097405 h 6859115"/>
              <a:gd name="connsiteX45" fmla="*/ 5793940 w 5867389"/>
              <a:gd name="connsiteY45" fmla="*/ 2134293 h 6859115"/>
              <a:gd name="connsiteX46" fmla="*/ 5801033 w 5867389"/>
              <a:gd name="connsiteY46" fmla="*/ 2174644 h 6859115"/>
              <a:gd name="connsiteX47" fmla="*/ 5785030 w 5867389"/>
              <a:gd name="connsiteY47" fmla="*/ 2077835 h 6859115"/>
              <a:gd name="connsiteX48" fmla="*/ 5759078 w 5867389"/>
              <a:gd name="connsiteY48" fmla="*/ 1948555 h 6859115"/>
              <a:gd name="connsiteX49" fmla="*/ 5738403 w 5867389"/>
              <a:gd name="connsiteY49" fmla="*/ 1858328 h 6859115"/>
              <a:gd name="connsiteX50" fmla="*/ 5714701 w 5867389"/>
              <a:gd name="connsiteY50" fmla="*/ 1760999 h 6859115"/>
              <a:gd name="connsiteX51" fmla="*/ 5687884 w 5867389"/>
              <a:gd name="connsiteY51" fmla="*/ 1664537 h 6859115"/>
              <a:gd name="connsiteX52" fmla="*/ 5675081 w 5867389"/>
              <a:gd name="connsiteY52" fmla="*/ 1618644 h 6859115"/>
              <a:gd name="connsiteX53" fmla="*/ 5661759 w 5867389"/>
              <a:gd name="connsiteY53" fmla="*/ 1575781 h 6859115"/>
              <a:gd name="connsiteX54" fmla="*/ 5622140 w 5867389"/>
              <a:gd name="connsiteY54" fmla="*/ 1450138 h 6859115"/>
              <a:gd name="connsiteX55" fmla="*/ 5623783 w 5867389"/>
              <a:gd name="connsiteY55" fmla="*/ 1449445 h 6859115"/>
              <a:gd name="connsiteX56" fmla="*/ 5634251 w 5867389"/>
              <a:gd name="connsiteY56" fmla="*/ 1478107 h 6859115"/>
              <a:gd name="connsiteX57" fmla="*/ 5625600 w 5867389"/>
              <a:gd name="connsiteY57" fmla="*/ 1448926 h 6859115"/>
              <a:gd name="connsiteX58" fmla="*/ 5592901 w 5867389"/>
              <a:gd name="connsiteY58" fmla="*/ 1356360 h 6859115"/>
              <a:gd name="connsiteX59" fmla="*/ 5573177 w 5867389"/>
              <a:gd name="connsiteY59" fmla="*/ 1301808 h 6859115"/>
              <a:gd name="connsiteX60" fmla="*/ 5551118 w 5867389"/>
              <a:gd name="connsiteY60" fmla="*/ 1245437 h 6859115"/>
              <a:gd name="connsiteX61" fmla="*/ 5529059 w 5867389"/>
              <a:gd name="connsiteY61" fmla="*/ 1189153 h 6859115"/>
              <a:gd name="connsiteX62" fmla="*/ 5518246 w 5867389"/>
              <a:gd name="connsiteY62" fmla="*/ 1161704 h 6859115"/>
              <a:gd name="connsiteX63" fmla="*/ 5507000 w 5867389"/>
              <a:gd name="connsiteY63" fmla="*/ 1135726 h 6859115"/>
              <a:gd name="connsiteX64" fmla="*/ 5468246 w 5867389"/>
              <a:gd name="connsiteY64" fmla="*/ 1045585 h 6859115"/>
              <a:gd name="connsiteX65" fmla="*/ 5470409 w 5867389"/>
              <a:gd name="connsiteY65" fmla="*/ 1044633 h 6859115"/>
              <a:gd name="connsiteX66" fmla="*/ 5218157 w 5867389"/>
              <a:gd name="connsiteY66" fmla="*/ 550458 h 6859115"/>
              <a:gd name="connsiteX67" fmla="*/ 4864349 w 5867389"/>
              <a:gd name="connsiteY67" fmla="*/ 22254 h 6859115"/>
              <a:gd name="connsiteX68" fmla="*/ 4862013 w 5867389"/>
              <a:gd name="connsiteY68" fmla="*/ 18704 h 6859115"/>
              <a:gd name="connsiteX69" fmla="*/ 4856563 w 5867389"/>
              <a:gd name="connsiteY69" fmla="*/ 11170 h 6859115"/>
              <a:gd name="connsiteX70" fmla="*/ 4851114 w 5867389"/>
              <a:gd name="connsiteY70" fmla="*/ 3550 h 6859115"/>
              <a:gd name="connsiteX71" fmla="*/ 4848778 w 5867389"/>
              <a:gd name="connsiteY71" fmla="*/ 0 h 6859115"/>
              <a:gd name="connsiteX72" fmla="*/ 4852497 w 5867389"/>
              <a:gd name="connsiteY72" fmla="*/ 4503 h 6859115"/>
              <a:gd name="connsiteX73" fmla="*/ 4865473 w 5867389"/>
              <a:gd name="connsiteY73" fmla="*/ 21128 h 6859115"/>
              <a:gd name="connsiteX74" fmla="*/ 4930180 w 5867389"/>
              <a:gd name="connsiteY74" fmla="*/ 107719 h 6859115"/>
              <a:gd name="connsiteX75" fmla="*/ 5309767 w 5867389"/>
              <a:gd name="connsiteY75" fmla="*/ 709872 h 6859115"/>
              <a:gd name="connsiteX76" fmla="*/ 5599994 w 5867389"/>
              <a:gd name="connsiteY76" fmla="*/ 1362248 h 6859115"/>
              <a:gd name="connsiteX77" fmla="*/ 5790307 w 5867389"/>
              <a:gd name="connsiteY77" fmla="*/ 2052638 h 6859115"/>
              <a:gd name="connsiteX78" fmla="*/ 5866172 w 5867389"/>
              <a:gd name="connsiteY78" fmla="*/ 2766320 h 6859115"/>
              <a:gd name="connsiteX79" fmla="*/ 5866172 w 5867389"/>
              <a:gd name="connsiteY79" fmla="*/ 2946169 h 6859115"/>
              <a:gd name="connsiteX80" fmla="*/ 5862799 w 5867389"/>
              <a:gd name="connsiteY80" fmla="*/ 3036051 h 6859115"/>
              <a:gd name="connsiteX81" fmla="*/ 5858214 w 5867389"/>
              <a:gd name="connsiteY81" fmla="*/ 3125759 h 6859115"/>
              <a:gd name="connsiteX82" fmla="*/ 5850428 w 5867389"/>
              <a:gd name="connsiteY82" fmla="*/ 3215467 h 6859115"/>
              <a:gd name="connsiteX83" fmla="*/ 5841778 w 5867389"/>
              <a:gd name="connsiteY83" fmla="*/ 3305002 h 6859115"/>
              <a:gd name="connsiteX84" fmla="*/ 5830099 w 5867389"/>
              <a:gd name="connsiteY84" fmla="*/ 3394191 h 6859115"/>
              <a:gd name="connsiteX85" fmla="*/ 5827245 w 5867389"/>
              <a:gd name="connsiteY85" fmla="*/ 3416531 h 6859115"/>
              <a:gd name="connsiteX86" fmla="*/ 5823698 w 5867389"/>
              <a:gd name="connsiteY86" fmla="*/ 3438698 h 6859115"/>
              <a:gd name="connsiteX87" fmla="*/ 5816345 w 5867389"/>
              <a:gd name="connsiteY87" fmla="*/ 3483206 h 6859115"/>
              <a:gd name="connsiteX88" fmla="*/ 5801379 w 5867389"/>
              <a:gd name="connsiteY88" fmla="*/ 3571962 h 6859115"/>
              <a:gd name="connsiteX89" fmla="*/ 5783127 w 5867389"/>
              <a:gd name="connsiteY89" fmla="*/ 3660198 h 6859115"/>
              <a:gd name="connsiteX90" fmla="*/ 5773957 w 5867389"/>
              <a:gd name="connsiteY90" fmla="*/ 3704359 h 6859115"/>
              <a:gd name="connsiteX91" fmla="*/ 5763317 w 5867389"/>
              <a:gd name="connsiteY91" fmla="*/ 3747655 h 6859115"/>
              <a:gd name="connsiteX92" fmla="*/ 5741604 w 5867389"/>
              <a:gd name="connsiteY92" fmla="*/ 3835804 h 6859115"/>
              <a:gd name="connsiteX93" fmla="*/ 5729580 w 5867389"/>
              <a:gd name="connsiteY93" fmla="*/ 3879100 h 6859115"/>
              <a:gd name="connsiteX94" fmla="*/ 5716950 w 5867389"/>
              <a:gd name="connsiteY94" fmla="*/ 3922395 h 6859115"/>
              <a:gd name="connsiteX95" fmla="*/ 5704320 w 5867389"/>
              <a:gd name="connsiteY95" fmla="*/ 3965691 h 6859115"/>
              <a:gd name="connsiteX96" fmla="*/ 5690998 w 5867389"/>
              <a:gd name="connsiteY96" fmla="*/ 4008986 h 6859115"/>
              <a:gd name="connsiteX97" fmla="*/ 5662105 w 5867389"/>
              <a:gd name="connsiteY97" fmla="*/ 4094365 h 6859115"/>
              <a:gd name="connsiteX98" fmla="*/ 5647486 w 5867389"/>
              <a:gd name="connsiteY98" fmla="*/ 4137054 h 6859115"/>
              <a:gd name="connsiteX99" fmla="*/ 5631309 w 5867389"/>
              <a:gd name="connsiteY99" fmla="*/ 4179137 h 6859115"/>
              <a:gd name="connsiteX100" fmla="*/ 5308729 w 5867389"/>
              <a:gd name="connsiteY100" fmla="*/ 4822941 h 6859115"/>
              <a:gd name="connsiteX101" fmla="*/ 4872653 w 5867389"/>
              <a:gd name="connsiteY101" fmla="*/ 5396866 h 6859115"/>
              <a:gd name="connsiteX102" fmla="*/ 4347477 w 5867389"/>
              <a:gd name="connsiteY102" fmla="*/ 5890434 h 6859115"/>
              <a:gd name="connsiteX103" fmla="*/ 4050935 w 5867389"/>
              <a:gd name="connsiteY103" fmla="*/ 6095827 h 6859115"/>
              <a:gd name="connsiteX104" fmla="*/ 3731988 w 5867389"/>
              <a:gd name="connsiteY104" fmla="*/ 6264160 h 6859115"/>
              <a:gd name="connsiteX105" fmla="*/ 3391934 w 5867389"/>
              <a:gd name="connsiteY105" fmla="*/ 6384002 h 6859115"/>
              <a:gd name="connsiteX106" fmla="*/ 3348076 w 5867389"/>
              <a:gd name="connsiteY106" fmla="*/ 6394999 h 6859115"/>
              <a:gd name="connsiteX107" fmla="*/ 3304131 w 5867389"/>
              <a:gd name="connsiteY107" fmla="*/ 6405303 h 6859115"/>
              <a:gd name="connsiteX108" fmla="*/ 3215635 w 5867389"/>
              <a:gd name="connsiteY108" fmla="*/ 6422621 h 6859115"/>
              <a:gd name="connsiteX109" fmla="*/ 3126275 w 5867389"/>
              <a:gd name="connsiteY109" fmla="*/ 6435436 h 6859115"/>
              <a:gd name="connsiteX110" fmla="*/ 3081465 w 5867389"/>
              <a:gd name="connsiteY110" fmla="*/ 6440286 h 6859115"/>
              <a:gd name="connsiteX111" fmla="*/ 3036482 w 5867389"/>
              <a:gd name="connsiteY111" fmla="*/ 6444182 h 6859115"/>
              <a:gd name="connsiteX112" fmla="*/ 2323674 w 5867389"/>
              <a:gd name="connsiteY112" fmla="*/ 6365471 h 6859115"/>
              <a:gd name="connsiteX113" fmla="*/ 1659051 w 5867389"/>
              <a:gd name="connsiteY113" fmla="*/ 6096000 h 6859115"/>
              <a:gd name="connsiteX114" fmla="*/ 1334740 w 5867389"/>
              <a:gd name="connsiteY114" fmla="*/ 5946198 h 6859115"/>
              <a:gd name="connsiteX115" fmla="*/ 1168736 w 5867389"/>
              <a:gd name="connsiteY115" fmla="*/ 5882467 h 6859115"/>
              <a:gd name="connsiteX116" fmla="*/ 1083960 w 5867389"/>
              <a:gd name="connsiteY116" fmla="*/ 5856490 h 6859115"/>
              <a:gd name="connsiteX117" fmla="*/ 997454 w 5867389"/>
              <a:gd name="connsiteY117" fmla="*/ 5836487 h 6859115"/>
              <a:gd name="connsiteX118" fmla="*/ 910170 w 5867389"/>
              <a:gd name="connsiteY118" fmla="*/ 5824018 h 6859115"/>
              <a:gd name="connsiteX119" fmla="*/ 866225 w 5867389"/>
              <a:gd name="connsiteY119" fmla="*/ 5820988 h 6859115"/>
              <a:gd name="connsiteX120" fmla="*/ 822194 w 5867389"/>
              <a:gd name="connsiteY120" fmla="*/ 5820988 h 6859115"/>
              <a:gd name="connsiteX121" fmla="*/ 649182 w 5867389"/>
              <a:gd name="connsiteY121" fmla="*/ 5848091 h 6859115"/>
              <a:gd name="connsiteX122" fmla="*/ 567175 w 5867389"/>
              <a:gd name="connsiteY122" fmla="*/ 5879263 h 6859115"/>
              <a:gd name="connsiteX123" fmla="*/ 490012 w 5867389"/>
              <a:gd name="connsiteY123" fmla="*/ 5921087 h 6859115"/>
              <a:gd name="connsiteX124" fmla="*/ 418385 w 5867389"/>
              <a:gd name="connsiteY124" fmla="*/ 5971915 h 6859115"/>
              <a:gd name="connsiteX125" fmla="*/ 353419 w 5867389"/>
              <a:gd name="connsiteY125" fmla="*/ 6031057 h 6859115"/>
              <a:gd name="connsiteX126" fmla="*/ 294941 w 5867389"/>
              <a:gd name="connsiteY126" fmla="*/ 6096779 h 6859115"/>
              <a:gd name="connsiteX127" fmla="*/ 243038 w 5867389"/>
              <a:gd name="connsiteY127" fmla="*/ 6168044 h 6859115"/>
              <a:gd name="connsiteX128" fmla="*/ 157137 w 5867389"/>
              <a:gd name="connsiteY128" fmla="*/ 6321916 h 6859115"/>
              <a:gd name="connsiteX129" fmla="*/ 42777 w 5867389"/>
              <a:gd name="connsiteY129" fmla="*/ 6655638 h 6859115"/>
              <a:gd name="connsiteX130" fmla="*/ 2984 w 5867389"/>
              <a:gd name="connsiteY130" fmla="*/ 6845185 h 6859115"/>
              <a:gd name="connsiteX131" fmla="*/ 5406 w 5867389"/>
              <a:gd name="connsiteY131" fmla="*/ 6826741 h 6859115"/>
              <a:gd name="connsiteX132" fmla="*/ 37067 w 5867389"/>
              <a:gd name="connsiteY132" fmla="*/ 6669752 h 6859115"/>
              <a:gd name="connsiteX133" fmla="*/ 101860 w 5867389"/>
              <a:gd name="connsiteY133" fmla="*/ 6448425 h 6859115"/>
              <a:gd name="connsiteX134" fmla="*/ 67863 w 5867389"/>
              <a:gd name="connsiteY134" fmla="*/ 6550603 h 6859115"/>
              <a:gd name="connsiteX135" fmla="*/ 39317 w 5867389"/>
              <a:gd name="connsiteY135" fmla="*/ 6654512 h 6859115"/>
              <a:gd name="connsiteX136" fmla="*/ 39317 w 5867389"/>
              <a:gd name="connsiteY136" fmla="*/ 6652000 h 6859115"/>
              <a:gd name="connsiteX137" fmla="*/ 40874 w 5867389"/>
              <a:gd name="connsiteY137" fmla="*/ 6644554 h 6859115"/>
              <a:gd name="connsiteX138" fmla="*/ 48054 w 5867389"/>
              <a:gd name="connsiteY138" fmla="*/ 6615026 h 6859115"/>
              <a:gd name="connsiteX139" fmla="*/ 81531 w 5867389"/>
              <a:gd name="connsiteY139" fmla="*/ 6498301 h 6859115"/>
              <a:gd name="connsiteX140" fmla="*/ 156013 w 5867389"/>
              <a:gd name="connsiteY140" fmla="*/ 6310226 h 6859115"/>
              <a:gd name="connsiteX141" fmla="*/ 306965 w 5867389"/>
              <a:gd name="connsiteY141" fmla="*/ 6071582 h 6859115"/>
              <a:gd name="connsiteX142" fmla="*/ 138712 w 5867389"/>
              <a:gd name="connsiteY142" fmla="*/ 6346941 h 6859115"/>
              <a:gd name="connsiteX143" fmla="*/ 136982 w 5867389"/>
              <a:gd name="connsiteY143" fmla="*/ 6346075 h 6859115"/>
              <a:gd name="connsiteX144" fmla="*/ 204456 w 5867389"/>
              <a:gd name="connsiteY144" fmla="*/ 6213677 h 6859115"/>
              <a:gd name="connsiteX145" fmla="*/ 230408 w 5867389"/>
              <a:gd name="connsiteY145" fmla="*/ 6171940 h 6859115"/>
              <a:gd name="connsiteX146" fmla="*/ 239923 w 5867389"/>
              <a:gd name="connsiteY146" fmla="*/ 6156441 h 6859115"/>
              <a:gd name="connsiteX147" fmla="*/ 238626 w 5867389"/>
              <a:gd name="connsiteY147" fmla="*/ 6155488 h 6859115"/>
              <a:gd name="connsiteX148" fmla="*/ 187414 w 5867389"/>
              <a:gd name="connsiteY148" fmla="*/ 6239222 h 6859115"/>
              <a:gd name="connsiteX149" fmla="*/ 134905 w 5867389"/>
              <a:gd name="connsiteY149" fmla="*/ 6345382 h 6859115"/>
              <a:gd name="connsiteX150" fmla="*/ 60856 w 5867389"/>
              <a:gd name="connsiteY150" fmla="*/ 6548438 h 6859115"/>
              <a:gd name="connsiteX151" fmla="*/ 109127 w 5867389"/>
              <a:gd name="connsiteY151" fmla="*/ 6407641 h 6859115"/>
              <a:gd name="connsiteX152" fmla="*/ 127639 w 5867389"/>
              <a:gd name="connsiteY152" fmla="*/ 6362267 h 6859115"/>
              <a:gd name="connsiteX153" fmla="*/ 134905 w 5867389"/>
              <a:gd name="connsiteY153" fmla="*/ 6344949 h 6859115"/>
              <a:gd name="connsiteX154" fmla="*/ 133435 w 5867389"/>
              <a:gd name="connsiteY154" fmla="*/ 6344343 h 6859115"/>
              <a:gd name="connsiteX155" fmla="*/ 216567 w 5867389"/>
              <a:gd name="connsiteY155" fmla="*/ 6185535 h 6859115"/>
              <a:gd name="connsiteX156" fmla="*/ 243297 w 5867389"/>
              <a:gd name="connsiteY156" fmla="*/ 6144578 h 6859115"/>
              <a:gd name="connsiteX157" fmla="*/ 272796 w 5867389"/>
              <a:gd name="connsiteY157" fmla="*/ 6104313 h 6859115"/>
              <a:gd name="connsiteX158" fmla="*/ 338886 w 5867389"/>
              <a:gd name="connsiteY158" fmla="*/ 6027593 h 6859115"/>
              <a:gd name="connsiteX159" fmla="*/ 413800 w 5867389"/>
              <a:gd name="connsiteY159" fmla="*/ 5959273 h 6859115"/>
              <a:gd name="connsiteX160" fmla="*/ 494856 w 5867389"/>
              <a:gd name="connsiteY160" fmla="*/ 5902902 h 6859115"/>
              <a:gd name="connsiteX161" fmla="*/ 578421 w 5867389"/>
              <a:gd name="connsiteY161" fmla="*/ 5860300 h 6859115"/>
              <a:gd name="connsiteX162" fmla="*/ 619511 w 5867389"/>
              <a:gd name="connsiteY162" fmla="*/ 5844021 h 6859115"/>
              <a:gd name="connsiteX163" fmla="*/ 659649 w 5867389"/>
              <a:gd name="connsiteY163" fmla="*/ 5831551 h 6859115"/>
              <a:gd name="connsiteX164" fmla="*/ 659649 w 5867389"/>
              <a:gd name="connsiteY164" fmla="*/ 5830426 h 6859115"/>
              <a:gd name="connsiteX165" fmla="*/ 619424 w 5867389"/>
              <a:gd name="connsiteY165" fmla="*/ 5842809 h 6859115"/>
              <a:gd name="connsiteX166" fmla="*/ 578247 w 5867389"/>
              <a:gd name="connsiteY166" fmla="*/ 5859001 h 6859115"/>
              <a:gd name="connsiteX167" fmla="*/ 494510 w 5867389"/>
              <a:gd name="connsiteY167" fmla="*/ 5901604 h 6859115"/>
              <a:gd name="connsiteX168" fmla="*/ 337675 w 5867389"/>
              <a:gd name="connsiteY168" fmla="*/ 6026554 h 6859115"/>
              <a:gd name="connsiteX169" fmla="*/ 271585 w 5867389"/>
              <a:gd name="connsiteY169" fmla="*/ 6103534 h 6859115"/>
              <a:gd name="connsiteX170" fmla="*/ 242086 w 5867389"/>
              <a:gd name="connsiteY170" fmla="*/ 6143798 h 6859115"/>
              <a:gd name="connsiteX171" fmla="*/ 215356 w 5867389"/>
              <a:gd name="connsiteY171" fmla="*/ 6184843 h 6859115"/>
              <a:gd name="connsiteX172" fmla="*/ 131705 w 5867389"/>
              <a:gd name="connsiteY172" fmla="*/ 6343910 h 6859115"/>
              <a:gd name="connsiteX173" fmla="*/ 158175 w 5867389"/>
              <a:gd name="connsiteY173" fmla="*/ 6286847 h 6859115"/>
              <a:gd name="connsiteX174" fmla="*/ 172535 w 5867389"/>
              <a:gd name="connsiteY174" fmla="*/ 6258012 h 6859115"/>
              <a:gd name="connsiteX175" fmla="*/ 178158 w 5867389"/>
              <a:gd name="connsiteY175" fmla="*/ 6245543 h 6859115"/>
              <a:gd name="connsiteX176" fmla="*/ 318038 w 5867389"/>
              <a:gd name="connsiteY176" fmla="*/ 6045344 h 6859115"/>
              <a:gd name="connsiteX177" fmla="*/ 406880 w 5867389"/>
              <a:gd name="connsiteY177" fmla="*/ 5961005 h 6859115"/>
              <a:gd name="connsiteX178" fmla="*/ 508178 w 5867389"/>
              <a:gd name="connsiteY178" fmla="*/ 5891732 h 6859115"/>
              <a:gd name="connsiteX179" fmla="*/ 738629 w 5867389"/>
              <a:gd name="connsiteY179" fmla="*/ 5811636 h 6859115"/>
              <a:gd name="connsiteX180" fmla="*/ 982662 w 5867389"/>
              <a:gd name="connsiteY180" fmla="*/ 5817004 h 6859115"/>
              <a:gd name="connsiteX181" fmla="*/ 658611 w 5867389"/>
              <a:gd name="connsiteY181" fmla="*/ 5828175 h 6859115"/>
              <a:gd name="connsiteX182" fmla="*/ 872973 w 5867389"/>
              <a:gd name="connsiteY182" fmla="*/ 5803929 h 6859115"/>
              <a:gd name="connsiteX183" fmla="*/ 1154116 w 5867389"/>
              <a:gd name="connsiteY183" fmla="*/ 5859174 h 6859115"/>
              <a:gd name="connsiteX184" fmla="*/ 1438634 w 5867389"/>
              <a:gd name="connsiteY184" fmla="*/ 5973128 h 6859115"/>
              <a:gd name="connsiteX185" fmla="*/ 1688117 w 5867389"/>
              <a:gd name="connsiteY185" fmla="*/ 6090891 h 685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5867389" h="6859115">
                <a:moveTo>
                  <a:pt x="1688117" y="6090891"/>
                </a:moveTo>
                <a:cubicBezTo>
                  <a:pt x="1809225" y="6148301"/>
                  <a:pt x="1933706" y="6206144"/>
                  <a:pt x="2063984" y="6257579"/>
                </a:cubicBezTo>
                <a:cubicBezTo>
                  <a:pt x="2196182" y="6310815"/>
                  <a:pt x="2332403" y="6353461"/>
                  <a:pt x="2471340" y="6385127"/>
                </a:cubicBezTo>
                <a:cubicBezTo>
                  <a:pt x="2759343" y="6450737"/>
                  <a:pt x="3058679" y="6448096"/>
                  <a:pt x="3345481" y="6377421"/>
                </a:cubicBezTo>
                <a:cubicBezTo>
                  <a:pt x="3489530" y="6342126"/>
                  <a:pt x="3629791" y="6292821"/>
                  <a:pt x="3764255" y="6230216"/>
                </a:cubicBezTo>
                <a:cubicBezTo>
                  <a:pt x="3897327" y="6168165"/>
                  <a:pt x="4025338" y="6095784"/>
                  <a:pt x="4147129" y="6013739"/>
                </a:cubicBezTo>
                <a:cubicBezTo>
                  <a:pt x="4388740" y="5851727"/>
                  <a:pt x="4601804" y="5661141"/>
                  <a:pt x="4786494" y="5464666"/>
                </a:cubicBezTo>
                <a:cubicBezTo>
                  <a:pt x="5012464" y="5224471"/>
                  <a:pt x="5210614" y="4959503"/>
                  <a:pt x="5377155" y="4674784"/>
                </a:cubicBezTo>
                <a:cubicBezTo>
                  <a:pt x="5460279" y="4529207"/>
                  <a:pt x="5533004" y="4377933"/>
                  <a:pt x="5594803" y="4222086"/>
                </a:cubicBezTo>
                <a:lnTo>
                  <a:pt x="5617382" y="4163204"/>
                </a:lnTo>
                <a:cubicBezTo>
                  <a:pt x="5624994" y="4143548"/>
                  <a:pt x="5632780" y="4123979"/>
                  <a:pt x="5639181" y="4103976"/>
                </a:cubicBezTo>
                <a:lnTo>
                  <a:pt x="5679406" y="3984221"/>
                </a:lnTo>
                <a:lnTo>
                  <a:pt x="5714873" y="3862994"/>
                </a:lnTo>
                <a:lnTo>
                  <a:pt x="5719285" y="3847840"/>
                </a:lnTo>
                <a:lnTo>
                  <a:pt x="5723092" y="3832514"/>
                </a:lnTo>
                <a:lnTo>
                  <a:pt x="5730791" y="3801860"/>
                </a:lnTo>
                <a:lnTo>
                  <a:pt x="5746016" y="3740554"/>
                </a:lnTo>
                <a:cubicBezTo>
                  <a:pt x="5823214" y="3412747"/>
                  <a:pt x="5856985" y="3076194"/>
                  <a:pt x="5846449" y="2739563"/>
                </a:cubicBezTo>
                <a:lnTo>
                  <a:pt x="5844892" y="2676958"/>
                </a:lnTo>
                <a:cubicBezTo>
                  <a:pt x="5843681" y="2656176"/>
                  <a:pt x="5842383" y="2635394"/>
                  <a:pt x="5841172" y="2614613"/>
                </a:cubicBezTo>
                <a:lnTo>
                  <a:pt x="5837279" y="2552354"/>
                </a:lnTo>
                <a:lnTo>
                  <a:pt x="5835290" y="2521181"/>
                </a:lnTo>
                <a:lnTo>
                  <a:pt x="5832262" y="2490182"/>
                </a:lnTo>
                <a:cubicBezTo>
                  <a:pt x="5828110" y="2448878"/>
                  <a:pt x="5824390" y="2407660"/>
                  <a:pt x="5819892" y="2366530"/>
                </a:cubicBezTo>
                <a:cubicBezTo>
                  <a:pt x="5815393" y="2325399"/>
                  <a:pt x="5808905" y="2284528"/>
                  <a:pt x="5803456" y="2243657"/>
                </a:cubicBezTo>
                <a:cubicBezTo>
                  <a:pt x="5779139" y="2081949"/>
                  <a:pt x="5746509" y="1921600"/>
                  <a:pt x="5705704" y="1763251"/>
                </a:cubicBezTo>
                <a:cubicBezTo>
                  <a:pt x="5706656" y="1763251"/>
                  <a:pt x="5733299" y="1867679"/>
                  <a:pt x="5708040" y="1762645"/>
                </a:cubicBezTo>
                <a:lnTo>
                  <a:pt x="5670150" y="1625138"/>
                </a:lnTo>
                <a:cubicBezTo>
                  <a:pt x="5658472" y="1585480"/>
                  <a:pt x="5647486" y="1551796"/>
                  <a:pt x="5638576" y="1522701"/>
                </a:cubicBezTo>
                <a:cubicBezTo>
                  <a:pt x="5621275" y="1464426"/>
                  <a:pt x="5607347" y="1426412"/>
                  <a:pt x="5598783" y="1400781"/>
                </a:cubicBezTo>
                <a:cubicBezTo>
                  <a:pt x="5590219" y="1375150"/>
                  <a:pt x="5585980" y="1362335"/>
                  <a:pt x="5584077" y="1355754"/>
                </a:cubicBezTo>
                <a:cubicBezTo>
                  <a:pt x="5582174" y="1349173"/>
                  <a:pt x="5582606" y="1349173"/>
                  <a:pt x="5582952" y="1349000"/>
                </a:cubicBezTo>
                <a:cubicBezTo>
                  <a:pt x="5583299" y="1348827"/>
                  <a:pt x="5584769" y="1353762"/>
                  <a:pt x="5587710" y="1361902"/>
                </a:cubicBezTo>
                <a:cubicBezTo>
                  <a:pt x="5590651" y="1370041"/>
                  <a:pt x="5594803" y="1381558"/>
                  <a:pt x="5599562" y="1395066"/>
                </a:cubicBezTo>
                <a:cubicBezTo>
                  <a:pt x="5604319" y="1408574"/>
                  <a:pt x="5609856" y="1424161"/>
                  <a:pt x="5615652" y="1440267"/>
                </a:cubicBezTo>
                <a:cubicBezTo>
                  <a:pt x="5618420" y="1448320"/>
                  <a:pt x="5621361" y="1456546"/>
                  <a:pt x="5624302" y="1464772"/>
                </a:cubicBezTo>
                <a:cubicBezTo>
                  <a:pt x="5627243" y="1472998"/>
                  <a:pt x="5629579" y="1481311"/>
                  <a:pt x="5632088" y="1489364"/>
                </a:cubicBezTo>
                <a:cubicBezTo>
                  <a:pt x="5652417" y="1553787"/>
                  <a:pt x="5668766" y="1605396"/>
                  <a:pt x="5652849" y="1553701"/>
                </a:cubicBezTo>
                <a:cubicBezTo>
                  <a:pt x="5659017" y="1573097"/>
                  <a:pt x="5665367" y="1593299"/>
                  <a:pt x="5671880" y="1614314"/>
                </a:cubicBezTo>
                <a:cubicBezTo>
                  <a:pt x="5677676" y="1635269"/>
                  <a:pt x="5683732" y="1656657"/>
                  <a:pt x="5689787" y="1678478"/>
                </a:cubicBezTo>
                <a:cubicBezTo>
                  <a:pt x="5701812" y="1721774"/>
                  <a:pt x="5715133" y="1766628"/>
                  <a:pt x="5725168" y="1811135"/>
                </a:cubicBezTo>
                <a:cubicBezTo>
                  <a:pt x="5730618" y="1833303"/>
                  <a:pt x="5735895" y="1855297"/>
                  <a:pt x="5741172" y="1876771"/>
                </a:cubicBezTo>
                <a:cubicBezTo>
                  <a:pt x="5746448" y="1898246"/>
                  <a:pt x="5751725" y="1919288"/>
                  <a:pt x="5755704" y="1939810"/>
                </a:cubicBezTo>
                <a:lnTo>
                  <a:pt x="5778888" y="2051512"/>
                </a:lnTo>
                <a:cubicBezTo>
                  <a:pt x="5782608" y="2068051"/>
                  <a:pt x="5784943" y="2083464"/>
                  <a:pt x="5787539" y="2097405"/>
                </a:cubicBezTo>
                <a:cubicBezTo>
                  <a:pt x="5790134" y="2111346"/>
                  <a:pt x="5792124" y="2123382"/>
                  <a:pt x="5793940" y="2134293"/>
                </a:cubicBezTo>
                <a:cubicBezTo>
                  <a:pt x="5797660" y="2155508"/>
                  <a:pt x="5800169" y="2169622"/>
                  <a:pt x="5801033" y="2174644"/>
                </a:cubicBezTo>
                <a:cubicBezTo>
                  <a:pt x="5802850" y="2184602"/>
                  <a:pt x="5798525" y="2157932"/>
                  <a:pt x="5785030" y="2077835"/>
                </a:cubicBezTo>
                <a:cubicBezTo>
                  <a:pt x="5780445" y="2051165"/>
                  <a:pt x="5770497" y="2004839"/>
                  <a:pt x="5759078" y="1948555"/>
                </a:cubicBezTo>
                <a:cubicBezTo>
                  <a:pt x="5753715" y="1920327"/>
                  <a:pt x="5746016" y="1889933"/>
                  <a:pt x="5738403" y="1858328"/>
                </a:cubicBezTo>
                <a:cubicBezTo>
                  <a:pt x="5730791" y="1826722"/>
                  <a:pt x="5722659" y="1793904"/>
                  <a:pt x="5714701" y="1760999"/>
                </a:cubicBezTo>
                <a:cubicBezTo>
                  <a:pt x="5706742" y="1728095"/>
                  <a:pt x="5696534" y="1695883"/>
                  <a:pt x="5687884" y="1664537"/>
                </a:cubicBezTo>
                <a:cubicBezTo>
                  <a:pt x="5683498" y="1648838"/>
                  <a:pt x="5679233" y="1633538"/>
                  <a:pt x="5675081" y="1618644"/>
                </a:cubicBezTo>
                <a:cubicBezTo>
                  <a:pt x="5670756" y="1603750"/>
                  <a:pt x="5665998" y="1589549"/>
                  <a:pt x="5661759" y="1575781"/>
                </a:cubicBezTo>
                <a:cubicBezTo>
                  <a:pt x="5644458" y="1521056"/>
                  <a:pt x="5630963" y="1475682"/>
                  <a:pt x="5622140" y="1450138"/>
                </a:cubicBezTo>
                <a:cubicBezTo>
                  <a:pt x="5604838" y="1398790"/>
                  <a:pt x="5614267" y="1424161"/>
                  <a:pt x="5623783" y="1449445"/>
                </a:cubicBezTo>
                <a:cubicBezTo>
                  <a:pt x="5628801" y="1462088"/>
                  <a:pt x="5632953" y="1474903"/>
                  <a:pt x="5634251" y="1478107"/>
                </a:cubicBezTo>
                <a:cubicBezTo>
                  <a:pt x="5635548" y="1481311"/>
                  <a:pt x="5634251" y="1474557"/>
                  <a:pt x="5625600" y="1448926"/>
                </a:cubicBezTo>
                <a:cubicBezTo>
                  <a:pt x="5616949" y="1423295"/>
                  <a:pt x="5605271" y="1391516"/>
                  <a:pt x="5592901" y="1356360"/>
                </a:cubicBezTo>
                <a:cubicBezTo>
                  <a:pt x="5586499" y="1339042"/>
                  <a:pt x="5580530" y="1320338"/>
                  <a:pt x="5573177" y="1301808"/>
                </a:cubicBezTo>
                <a:lnTo>
                  <a:pt x="5551118" y="1245437"/>
                </a:lnTo>
                <a:cubicBezTo>
                  <a:pt x="5543765" y="1226560"/>
                  <a:pt x="5536326" y="1207684"/>
                  <a:pt x="5529059" y="1189153"/>
                </a:cubicBezTo>
                <a:lnTo>
                  <a:pt x="5518246" y="1161704"/>
                </a:lnTo>
                <a:lnTo>
                  <a:pt x="5507000" y="1135726"/>
                </a:lnTo>
                <a:cubicBezTo>
                  <a:pt x="5492294" y="1101090"/>
                  <a:pt x="5478886" y="1070437"/>
                  <a:pt x="5468246" y="1045585"/>
                </a:cubicBezTo>
                <a:cubicBezTo>
                  <a:pt x="5426204" y="945919"/>
                  <a:pt x="5513229" y="1144126"/>
                  <a:pt x="5470409" y="1044633"/>
                </a:cubicBezTo>
                <a:cubicBezTo>
                  <a:pt x="5395529" y="875365"/>
                  <a:pt x="5311315" y="710383"/>
                  <a:pt x="5218157" y="550458"/>
                </a:cubicBezTo>
                <a:cubicBezTo>
                  <a:pt x="5111254" y="367232"/>
                  <a:pt x="4993087" y="190825"/>
                  <a:pt x="4864349" y="22254"/>
                </a:cubicBezTo>
                <a:cubicBezTo>
                  <a:pt x="4863657" y="21017"/>
                  <a:pt x="4862878" y="19830"/>
                  <a:pt x="4862013" y="18704"/>
                </a:cubicBezTo>
                <a:lnTo>
                  <a:pt x="4856563" y="11170"/>
                </a:lnTo>
                <a:lnTo>
                  <a:pt x="4851114" y="3550"/>
                </a:lnTo>
                <a:cubicBezTo>
                  <a:pt x="4850231" y="2440"/>
                  <a:pt x="4849444" y="1252"/>
                  <a:pt x="4848778" y="0"/>
                </a:cubicBezTo>
                <a:cubicBezTo>
                  <a:pt x="4848778" y="0"/>
                  <a:pt x="4849902" y="1212"/>
                  <a:pt x="4852497" y="4503"/>
                </a:cubicBezTo>
                <a:lnTo>
                  <a:pt x="4865473" y="21128"/>
                </a:lnTo>
                <a:cubicBezTo>
                  <a:pt x="4877584" y="37494"/>
                  <a:pt x="4897827" y="64424"/>
                  <a:pt x="4930180" y="107719"/>
                </a:cubicBezTo>
                <a:cubicBezTo>
                  <a:pt x="5070475" y="299405"/>
                  <a:pt x="5197310" y="500605"/>
                  <a:pt x="5309767" y="709872"/>
                </a:cubicBezTo>
                <a:cubicBezTo>
                  <a:pt x="5422562" y="919812"/>
                  <a:pt x="5519578" y="1137874"/>
                  <a:pt x="5599994" y="1362248"/>
                </a:cubicBezTo>
                <a:cubicBezTo>
                  <a:pt x="5681033" y="1587151"/>
                  <a:pt x="5744658" y="1817959"/>
                  <a:pt x="5790307" y="2052638"/>
                </a:cubicBezTo>
                <a:cubicBezTo>
                  <a:pt x="5835471" y="2287992"/>
                  <a:pt x="5860852" y="2526723"/>
                  <a:pt x="5866172" y="2766320"/>
                </a:cubicBezTo>
                <a:cubicBezTo>
                  <a:pt x="5868681" y="2826241"/>
                  <a:pt x="5866605" y="2886162"/>
                  <a:pt x="5866172" y="2946169"/>
                </a:cubicBezTo>
                <a:cubicBezTo>
                  <a:pt x="5866172" y="2976130"/>
                  <a:pt x="5864096" y="3006090"/>
                  <a:pt x="5862799" y="3036051"/>
                </a:cubicBezTo>
                <a:lnTo>
                  <a:pt x="5858214" y="3125759"/>
                </a:lnTo>
                <a:lnTo>
                  <a:pt x="5850428" y="3215467"/>
                </a:lnTo>
                <a:cubicBezTo>
                  <a:pt x="5847747" y="3245341"/>
                  <a:pt x="5845584" y="3275301"/>
                  <a:pt x="5841778" y="3305002"/>
                </a:cubicBezTo>
                <a:lnTo>
                  <a:pt x="5830099" y="3394191"/>
                </a:lnTo>
                <a:lnTo>
                  <a:pt x="5827245" y="3416531"/>
                </a:lnTo>
                <a:cubicBezTo>
                  <a:pt x="5826293" y="3423978"/>
                  <a:pt x="5824909" y="3431338"/>
                  <a:pt x="5823698" y="3438698"/>
                </a:cubicBezTo>
                <a:lnTo>
                  <a:pt x="5816345" y="3483206"/>
                </a:lnTo>
                <a:cubicBezTo>
                  <a:pt x="5811328" y="3512734"/>
                  <a:pt x="5806829" y="3542434"/>
                  <a:pt x="5801379" y="3571962"/>
                </a:cubicBezTo>
                <a:lnTo>
                  <a:pt x="5783127" y="3660198"/>
                </a:lnTo>
                <a:lnTo>
                  <a:pt x="5773957" y="3704359"/>
                </a:lnTo>
                <a:cubicBezTo>
                  <a:pt x="5770756" y="3718993"/>
                  <a:pt x="5766864" y="3733540"/>
                  <a:pt x="5763317" y="3747655"/>
                </a:cubicBezTo>
                <a:lnTo>
                  <a:pt x="5741604" y="3835804"/>
                </a:lnTo>
                <a:cubicBezTo>
                  <a:pt x="5738144" y="3850438"/>
                  <a:pt x="5733818" y="3864812"/>
                  <a:pt x="5729580" y="3879100"/>
                </a:cubicBezTo>
                <a:lnTo>
                  <a:pt x="5716950" y="3922395"/>
                </a:lnTo>
                <a:lnTo>
                  <a:pt x="5704320" y="3965691"/>
                </a:lnTo>
                <a:cubicBezTo>
                  <a:pt x="5700081" y="3980151"/>
                  <a:pt x="5695669" y="3994612"/>
                  <a:pt x="5690998" y="4008986"/>
                </a:cubicBezTo>
                <a:lnTo>
                  <a:pt x="5662105" y="4094365"/>
                </a:lnTo>
                <a:cubicBezTo>
                  <a:pt x="5657261" y="4108652"/>
                  <a:pt x="5652762" y="4122940"/>
                  <a:pt x="5647486" y="4137054"/>
                </a:cubicBezTo>
                <a:lnTo>
                  <a:pt x="5631309" y="4179137"/>
                </a:lnTo>
                <a:cubicBezTo>
                  <a:pt x="5546508" y="4404412"/>
                  <a:pt x="5438392" y="4620188"/>
                  <a:pt x="5308729" y="4822941"/>
                </a:cubicBezTo>
                <a:cubicBezTo>
                  <a:pt x="5178962" y="5025633"/>
                  <a:pt x="5033131" y="5217553"/>
                  <a:pt x="4872653" y="5396866"/>
                </a:cubicBezTo>
                <a:cubicBezTo>
                  <a:pt x="4712384" y="5576481"/>
                  <a:pt x="4536648" y="5741636"/>
                  <a:pt x="4347477" y="5890434"/>
                </a:cubicBezTo>
                <a:cubicBezTo>
                  <a:pt x="4252476" y="5964295"/>
                  <a:pt x="4153479" y="6032867"/>
                  <a:pt x="4050935" y="6095827"/>
                </a:cubicBezTo>
                <a:cubicBezTo>
                  <a:pt x="3948607" y="6159203"/>
                  <a:pt x="3842041" y="6215452"/>
                  <a:pt x="3731988" y="6264160"/>
                </a:cubicBezTo>
                <a:cubicBezTo>
                  <a:pt x="3621884" y="6312790"/>
                  <a:pt x="3508189" y="6352855"/>
                  <a:pt x="3391934" y="6384002"/>
                </a:cubicBezTo>
                <a:lnTo>
                  <a:pt x="3348076" y="6394999"/>
                </a:lnTo>
                <a:cubicBezTo>
                  <a:pt x="3333456" y="6398549"/>
                  <a:pt x="3319010" y="6402792"/>
                  <a:pt x="3304131" y="6405303"/>
                </a:cubicBezTo>
                <a:lnTo>
                  <a:pt x="3215635" y="6422621"/>
                </a:lnTo>
                <a:lnTo>
                  <a:pt x="3126275" y="6435436"/>
                </a:lnTo>
                <a:cubicBezTo>
                  <a:pt x="3111482" y="6437948"/>
                  <a:pt x="3096431" y="6438987"/>
                  <a:pt x="3081465" y="6440286"/>
                </a:cubicBezTo>
                <a:lnTo>
                  <a:pt x="3036482" y="6444182"/>
                </a:lnTo>
                <a:cubicBezTo>
                  <a:pt x="2796342" y="6464445"/>
                  <a:pt x="2553866" y="6432406"/>
                  <a:pt x="2323674" y="6365471"/>
                </a:cubicBezTo>
                <a:cubicBezTo>
                  <a:pt x="2093483" y="6298536"/>
                  <a:pt x="1873844" y="6198957"/>
                  <a:pt x="1659051" y="6096000"/>
                </a:cubicBezTo>
                <a:cubicBezTo>
                  <a:pt x="1551264" y="6044738"/>
                  <a:pt x="1444084" y="5992611"/>
                  <a:pt x="1334740" y="5946198"/>
                </a:cubicBezTo>
                <a:cubicBezTo>
                  <a:pt x="1280069" y="5923078"/>
                  <a:pt x="1224878" y="5901171"/>
                  <a:pt x="1168736" y="5882467"/>
                </a:cubicBezTo>
                <a:cubicBezTo>
                  <a:pt x="1140708" y="5872769"/>
                  <a:pt x="1112334" y="5864456"/>
                  <a:pt x="1083960" y="5856490"/>
                </a:cubicBezTo>
                <a:cubicBezTo>
                  <a:pt x="1055586" y="5848523"/>
                  <a:pt x="1026693" y="5841856"/>
                  <a:pt x="997454" y="5836487"/>
                </a:cubicBezTo>
                <a:cubicBezTo>
                  <a:pt x="968587" y="5830868"/>
                  <a:pt x="939452" y="5826702"/>
                  <a:pt x="910170" y="5824018"/>
                </a:cubicBezTo>
                <a:cubicBezTo>
                  <a:pt x="895551" y="5822373"/>
                  <a:pt x="880845" y="5821853"/>
                  <a:pt x="866225" y="5820988"/>
                </a:cubicBezTo>
                <a:cubicBezTo>
                  <a:pt x="851606" y="5820121"/>
                  <a:pt x="836813" y="5820121"/>
                  <a:pt x="822194" y="5820988"/>
                </a:cubicBezTo>
                <a:cubicBezTo>
                  <a:pt x="763562" y="5822122"/>
                  <a:pt x="705356" y="5831240"/>
                  <a:pt x="649182" y="5848091"/>
                </a:cubicBezTo>
                <a:cubicBezTo>
                  <a:pt x="621205" y="5856706"/>
                  <a:pt x="593812" y="5867114"/>
                  <a:pt x="567175" y="5879263"/>
                </a:cubicBezTo>
                <a:cubicBezTo>
                  <a:pt x="540622" y="5891611"/>
                  <a:pt x="514852" y="5905578"/>
                  <a:pt x="490012" y="5921087"/>
                </a:cubicBezTo>
                <a:cubicBezTo>
                  <a:pt x="465151" y="5936595"/>
                  <a:pt x="441234" y="5953567"/>
                  <a:pt x="418385" y="5971915"/>
                </a:cubicBezTo>
                <a:cubicBezTo>
                  <a:pt x="395673" y="5990437"/>
                  <a:pt x="373986" y="6010180"/>
                  <a:pt x="353419" y="6031057"/>
                </a:cubicBezTo>
                <a:cubicBezTo>
                  <a:pt x="332658" y="6051752"/>
                  <a:pt x="313626" y="6074353"/>
                  <a:pt x="294941" y="6096779"/>
                </a:cubicBezTo>
                <a:cubicBezTo>
                  <a:pt x="276256" y="6119207"/>
                  <a:pt x="259214" y="6143365"/>
                  <a:pt x="243038" y="6168044"/>
                </a:cubicBezTo>
                <a:cubicBezTo>
                  <a:pt x="210604" y="6217115"/>
                  <a:pt x="181890" y="6268550"/>
                  <a:pt x="157137" y="6321916"/>
                </a:cubicBezTo>
                <a:cubicBezTo>
                  <a:pt x="108219" y="6429150"/>
                  <a:pt x="69916" y="6540921"/>
                  <a:pt x="42777" y="6655638"/>
                </a:cubicBezTo>
                <a:cubicBezTo>
                  <a:pt x="17258" y="6760326"/>
                  <a:pt x="8174" y="6820160"/>
                  <a:pt x="2984" y="6845185"/>
                </a:cubicBezTo>
                <a:cubicBezTo>
                  <a:pt x="-2206" y="6870210"/>
                  <a:pt x="-130" y="6859992"/>
                  <a:pt x="5406" y="6826741"/>
                </a:cubicBezTo>
                <a:cubicBezTo>
                  <a:pt x="10943" y="6793490"/>
                  <a:pt x="21237" y="6737033"/>
                  <a:pt x="37067" y="6669752"/>
                </a:cubicBezTo>
                <a:cubicBezTo>
                  <a:pt x="54414" y="6594799"/>
                  <a:pt x="76048" y="6520902"/>
                  <a:pt x="101860" y="6448425"/>
                </a:cubicBezTo>
                <a:cubicBezTo>
                  <a:pt x="83781" y="6499081"/>
                  <a:pt x="75908" y="6524885"/>
                  <a:pt x="67863" y="6550603"/>
                </a:cubicBezTo>
                <a:cubicBezTo>
                  <a:pt x="59818" y="6576320"/>
                  <a:pt x="52206" y="6602557"/>
                  <a:pt x="39317" y="6654512"/>
                </a:cubicBezTo>
                <a:cubicBezTo>
                  <a:pt x="39240" y="6653680"/>
                  <a:pt x="39240" y="6652832"/>
                  <a:pt x="39317" y="6652000"/>
                </a:cubicBezTo>
                <a:cubicBezTo>
                  <a:pt x="39317" y="6650269"/>
                  <a:pt x="40268" y="6647844"/>
                  <a:pt x="40874" y="6644554"/>
                </a:cubicBezTo>
                <a:cubicBezTo>
                  <a:pt x="42517" y="6637886"/>
                  <a:pt x="44853" y="6628101"/>
                  <a:pt x="48054" y="6615026"/>
                </a:cubicBezTo>
                <a:cubicBezTo>
                  <a:pt x="54715" y="6589049"/>
                  <a:pt x="65355" y="6549736"/>
                  <a:pt x="81531" y="6498301"/>
                </a:cubicBezTo>
                <a:cubicBezTo>
                  <a:pt x="102322" y="6434086"/>
                  <a:pt x="127200" y="6371264"/>
                  <a:pt x="156013" y="6310226"/>
                </a:cubicBezTo>
                <a:cubicBezTo>
                  <a:pt x="195806" y="6224475"/>
                  <a:pt x="246547" y="6144258"/>
                  <a:pt x="306965" y="6071582"/>
                </a:cubicBezTo>
                <a:cubicBezTo>
                  <a:pt x="237957" y="6154804"/>
                  <a:pt x="181290" y="6247543"/>
                  <a:pt x="138712" y="6346941"/>
                </a:cubicBezTo>
                <a:cubicBezTo>
                  <a:pt x="96324" y="6446260"/>
                  <a:pt x="137328" y="6346335"/>
                  <a:pt x="136982" y="6346075"/>
                </a:cubicBezTo>
                <a:cubicBezTo>
                  <a:pt x="156912" y="6300684"/>
                  <a:pt x="179442" y="6256479"/>
                  <a:pt x="204456" y="6213677"/>
                </a:cubicBezTo>
                <a:cubicBezTo>
                  <a:pt x="214923" y="6196359"/>
                  <a:pt x="223660" y="6181812"/>
                  <a:pt x="230408" y="6171940"/>
                </a:cubicBezTo>
                <a:cubicBezTo>
                  <a:pt x="237155" y="6162069"/>
                  <a:pt x="239923" y="6156441"/>
                  <a:pt x="239923" y="6156441"/>
                </a:cubicBezTo>
                <a:lnTo>
                  <a:pt x="238626" y="6155488"/>
                </a:lnTo>
                <a:cubicBezTo>
                  <a:pt x="223401" y="6177915"/>
                  <a:pt x="205667" y="6206750"/>
                  <a:pt x="187414" y="6239222"/>
                </a:cubicBezTo>
                <a:cubicBezTo>
                  <a:pt x="169162" y="6271693"/>
                  <a:pt x="151342" y="6308494"/>
                  <a:pt x="134905" y="6345382"/>
                </a:cubicBezTo>
                <a:cubicBezTo>
                  <a:pt x="106006" y="6411451"/>
                  <a:pt x="81275" y="6479269"/>
                  <a:pt x="60856" y="6548438"/>
                </a:cubicBezTo>
                <a:cubicBezTo>
                  <a:pt x="76341" y="6496483"/>
                  <a:pt x="94248" y="6445481"/>
                  <a:pt x="109127" y="6407641"/>
                </a:cubicBezTo>
                <a:cubicBezTo>
                  <a:pt x="116653" y="6388851"/>
                  <a:pt x="122881" y="6373005"/>
                  <a:pt x="127639" y="6362267"/>
                </a:cubicBezTo>
                <a:cubicBezTo>
                  <a:pt x="132397" y="6351530"/>
                  <a:pt x="134905" y="6344949"/>
                  <a:pt x="134905" y="6344949"/>
                </a:cubicBezTo>
                <a:lnTo>
                  <a:pt x="133435" y="6344343"/>
                </a:lnTo>
                <a:cubicBezTo>
                  <a:pt x="157248" y="6289453"/>
                  <a:pt x="185032" y="6236373"/>
                  <a:pt x="216567" y="6185535"/>
                </a:cubicBezTo>
                <a:cubicBezTo>
                  <a:pt x="225217" y="6171681"/>
                  <a:pt x="233868" y="6158345"/>
                  <a:pt x="243297" y="6144578"/>
                </a:cubicBezTo>
                <a:cubicBezTo>
                  <a:pt x="252726" y="6130810"/>
                  <a:pt x="262328" y="6117475"/>
                  <a:pt x="272796" y="6104313"/>
                </a:cubicBezTo>
                <a:cubicBezTo>
                  <a:pt x="293308" y="6077470"/>
                  <a:pt x="315376" y="6051848"/>
                  <a:pt x="338886" y="6027593"/>
                </a:cubicBezTo>
                <a:cubicBezTo>
                  <a:pt x="362362" y="6003227"/>
                  <a:pt x="387385" y="5980410"/>
                  <a:pt x="413800" y="5959273"/>
                </a:cubicBezTo>
                <a:cubicBezTo>
                  <a:pt x="439593" y="5938777"/>
                  <a:pt x="466666" y="5919944"/>
                  <a:pt x="494856" y="5902902"/>
                </a:cubicBezTo>
                <a:cubicBezTo>
                  <a:pt x="521753" y="5886892"/>
                  <a:pt x="549668" y="5872665"/>
                  <a:pt x="578421" y="5860300"/>
                </a:cubicBezTo>
                <a:cubicBezTo>
                  <a:pt x="592088" y="5853979"/>
                  <a:pt x="606189" y="5849389"/>
                  <a:pt x="619511" y="5844021"/>
                </a:cubicBezTo>
                <a:cubicBezTo>
                  <a:pt x="632833" y="5838652"/>
                  <a:pt x="646414" y="5834842"/>
                  <a:pt x="659649" y="5831551"/>
                </a:cubicBezTo>
                <a:lnTo>
                  <a:pt x="659649" y="5830426"/>
                </a:lnTo>
                <a:cubicBezTo>
                  <a:pt x="646414" y="5833630"/>
                  <a:pt x="633179" y="5838565"/>
                  <a:pt x="619424" y="5842809"/>
                </a:cubicBezTo>
                <a:cubicBezTo>
                  <a:pt x="605670" y="5847052"/>
                  <a:pt x="591915" y="5852680"/>
                  <a:pt x="578247" y="5859001"/>
                </a:cubicBezTo>
                <a:cubicBezTo>
                  <a:pt x="549430" y="5871349"/>
                  <a:pt x="521457" y="5885576"/>
                  <a:pt x="494510" y="5901604"/>
                </a:cubicBezTo>
                <a:cubicBezTo>
                  <a:pt x="436909" y="5936084"/>
                  <a:pt x="384166" y="5978107"/>
                  <a:pt x="337675" y="6026554"/>
                </a:cubicBezTo>
                <a:cubicBezTo>
                  <a:pt x="314163" y="6050904"/>
                  <a:pt x="292094" y="6076604"/>
                  <a:pt x="271585" y="6103534"/>
                </a:cubicBezTo>
                <a:cubicBezTo>
                  <a:pt x="261117" y="6116695"/>
                  <a:pt x="251775" y="6130463"/>
                  <a:pt x="242086" y="6143798"/>
                </a:cubicBezTo>
                <a:cubicBezTo>
                  <a:pt x="232397" y="6157134"/>
                  <a:pt x="223660" y="6170988"/>
                  <a:pt x="215356" y="6184843"/>
                </a:cubicBezTo>
                <a:cubicBezTo>
                  <a:pt x="183692" y="6235784"/>
                  <a:pt x="155736" y="6288942"/>
                  <a:pt x="131705" y="6343910"/>
                </a:cubicBezTo>
                <a:cubicBezTo>
                  <a:pt x="142691" y="6319059"/>
                  <a:pt x="151255" y="6300615"/>
                  <a:pt x="158175" y="6286847"/>
                </a:cubicBezTo>
                <a:cubicBezTo>
                  <a:pt x="165096" y="6273078"/>
                  <a:pt x="169421" y="6263986"/>
                  <a:pt x="172535" y="6258012"/>
                </a:cubicBezTo>
                <a:cubicBezTo>
                  <a:pt x="178764" y="6245889"/>
                  <a:pt x="178504" y="6245716"/>
                  <a:pt x="178158" y="6245543"/>
                </a:cubicBezTo>
                <a:cubicBezTo>
                  <a:pt x="216584" y="6173430"/>
                  <a:pt x="263549" y="6106209"/>
                  <a:pt x="318038" y="6045344"/>
                </a:cubicBezTo>
                <a:cubicBezTo>
                  <a:pt x="345526" y="6015072"/>
                  <a:pt x="375222" y="5986879"/>
                  <a:pt x="406880" y="5961005"/>
                </a:cubicBezTo>
                <a:cubicBezTo>
                  <a:pt x="438687" y="5935166"/>
                  <a:pt x="472568" y="5911995"/>
                  <a:pt x="508178" y="5891732"/>
                </a:cubicBezTo>
                <a:cubicBezTo>
                  <a:pt x="579299" y="5850809"/>
                  <a:pt x="657476" y="5823637"/>
                  <a:pt x="738629" y="5811636"/>
                </a:cubicBezTo>
                <a:cubicBezTo>
                  <a:pt x="819751" y="5800596"/>
                  <a:pt x="902099" y="5802405"/>
                  <a:pt x="982662" y="5817004"/>
                </a:cubicBezTo>
                <a:cubicBezTo>
                  <a:pt x="875827" y="5798301"/>
                  <a:pt x="763889" y="5798214"/>
                  <a:pt x="658611" y="5828175"/>
                </a:cubicBezTo>
                <a:cubicBezTo>
                  <a:pt x="728274" y="5808484"/>
                  <a:pt x="800677" y="5800301"/>
                  <a:pt x="872973" y="5803929"/>
                </a:cubicBezTo>
                <a:cubicBezTo>
                  <a:pt x="959478" y="5807479"/>
                  <a:pt x="1057403" y="5827741"/>
                  <a:pt x="1154116" y="5859174"/>
                </a:cubicBezTo>
                <a:cubicBezTo>
                  <a:pt x="1251037" y="5891741"/>
                  <a:pt x="1346029" y="5929780"/>
                  <a:pt x="1438634" y="5973128"/>
                </a:cubicBezTo>
                <a:cubicBezTo>
                  <a:pt x="1529638" y="6014865"/>
                  <a:pt x="1614760" y="6056255"/>
                  <a:pt x="1688117" y="6090891"/>
                </a:cubicBezTo>
                <a:close/>
              </a:path>
            </a:pathLst>
          </a:custGeom>
          <a:solidFill>
            <a:srgbClr val="FFCF59"/>
          </a:solidFill>
          <a:ln w="864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9" b="0" i="0" u="none" strike="noStrike" kern="1200" cap="none" spc="0" normalizeH="0" baseline="0" noProof="0">
              <a:ln>
                <a:noFill/>
              </a:ln>
              <a:solidFill>
                <a:srgbClr val="1E345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76B44546-C615-5844-9252-87091D3CC9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99" t="2072" r="11973" b="8945"/>
          <a:stretch>
            <a:fillRect/>
          </a:stretch>
        </p:blipFill>
        <p:spPr>
          <a:xfrm flipH="1">
            <a:off x="0" y="-315853"/>
            <a:ext cx="10691813" cy="7559675"/>
          </a:xfrm>
          <a:custGeom>
            <a:avLst/>
            <a:gdLst>
              <a:gd name="connsiteX0" fmla="*/ 12192000 w 12192000"/>
              <a:gd name="connsiteY0" fmla="*/ 0 h 6858000"/>
              <a:gd name="connsiteX1" fmla="*/ 0 w 12192000"/>
              <a:gd name="connsiteY1" fmla="*/ 0 h 6858000"/>
              <a:gd name="connsiteX2" fmla="*/ 0 w 12192000"/>
              <a:gd name="connsiteY2" fmla="*/ 6858000 h 6858000"/>
              <a:gd name="connsiteX3" fmla="*/ 1219200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close/>
              </a:path>
            </a:pathLst>
          </a:cu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081AC73-73FE-2844-8E52-67BAC0A26723}"/>
              </a:ext>
            </a:extLst>
          </p:cNvPr>
          <p:cNvSpPr/>
          <p:nvPr userDrawn="1"/>
        </p:nvSpPr>
        <p:spPr>
          <a:xfrm>
            <a:off x="2919488" y="2288797"/>
            <a:ext cx="7772325" cy="5270877"/>
          </a:xfrm>
          <a:prstGeom prst="rect">
            <a:avLst/>
          </a:prstGeom>
          <a:solidFill>
            <a:srgbClr val="F2F6F9"/>
          </a:solidFill>
        </p:spPr>
        <p:txBody>
          <a:bodyPr wrap="square" lIns="220991" tIns="126281" bIns="41041" anchor="t">
            <a:noAutofit/>
          </a:bodyPr>
          <a:lstStyle/>
          <a:p>
            <a:pPr marL="0" marR="0" lvl="0" indent="0" algn="l" defTabSz="39122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3" b="0" i="0" u="none" strike="noStrike" kern="1200" cap="none" spc="0" normalizeH="0" baseline="0" noProof="0" dirty="0">
              <a:ln>
                <a:noFill/>
              </a:ln>
              <a:solidFill>
                <a:srgbClr val="1E355E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48159E6-0C28-6D46-9609-73A08A069146}"/>
              </a:ext>
            </a:extLst>
          </p:cNvPr>
          <p:cNvSpPr/>
          <p:nvPr userDrawn="1"/>
        </p:nvSpPr>
        <p:spPr>
          <a:xfrm>
            <a:off x="6986629" y="1319443"/>
            <a:ext cx="1453418" cy="5396768"/>
          </a:xfrm>
          <a:prstGeom prst="rect">
            <a:avLst/>
          </a:prstGeom>
          <a:solidFill>
            <a:schemeClr val="bg1"/>
          </a:solidFill>
          <a:ln w="3175">
            <a:solidFill>
              <a:srgbClr val="6B8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281" tIns="410414" bIns="410414" rtlCol="0" anchor="t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2" b="0" i="0" u="none" strike="noStrike" kern="1200" cap="none" spc="0" normalizeH="0" baseline="0" noProof="0">
              <a:ln>
                <a:noFill/>
              </a:ln>
              <a:solidFill>
                <a:srgbClr val="A7B3B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CEF9DB3-A939-754A-987C-3C62F5FA5100}"/>
              </a:ext>
            </a:extLst>
          </p:cNvPr>
          <p:cNvSpPr/>
          <p:nvPr userDrawn="1"/>
        </p:nvSpPr>
        <p:spPr>
          <a:xfrm>
            <a:off x="5406676" y="1319443"/>
            <a:ext cx="1453418" cy="5396768"/>
          </a:xfrm>
          <a:prstGeom prst="rect">
            <a:avLst/>
          </a:prstGeom>
          <a:solidFill>
            <a:schemeClr val="bg1"/>
          </a:solidFill>
          <a:ln w="3175">
            <a:solidFill>
              <a:srgbClr val="6B8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281" tIns="410414" bIns="410414" rtlCol="0" anchor="t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2" b="0" i="0" u="none" strike="noStrike" kern="1200" cap="none" spc="0" normalizeH="0" baseline="0" noProof="0" dirty="0">
              <a:ln>
                <a:noFill/>
              </a:ln>
              <a:solidFill>
                <a:srgbClr val="A7B3B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8D036B0-1B16-164A-9E83-18890C28EFBF}"/>
              </a:ext>
            </a:extLst>
          </p:cNvPr>
          <p:cNvSpPr/>
          <p:nvPr userDrawn="1"/>
        </p:nvSpPr>
        <p:spPr>
          <a:xfrm>
            <a:off x="3826723" y="1319443"/>
            <a:ext cx="1453418" cy="5396768"/>
          </a:xfrm>
          <a:prstGeom prst="rect">
            <a:avLst/>
          </a:prstGeom>
          <a:solidFill>
            <a:schemeClr val="bg1"/>
          </a:solidFill>
          <a:ln w="3175">
            <a:solidFill>
              <a:srgbClr val="6B8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281" tIns="410414" bIns="410414" rtlCol="0" anchor="t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2" b="0" i="0" u="none" strike="noStrike" kern="1200" cap="none" spc="0" normalizeH="0" baseline="0" noProof="0">
              <a:ln>
                <a:noFill/>
              </a:ln>
              <a:solidFill>
                <a:srgbClr val="A7B3B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4F0AE8A-E88B-D64C-B91B-138D3032975B}"/>
              </a:ext>
            </a:extLst>
          </p:cNvPr>
          <p:cNvSpPr/>
          <p:nvPr userDrawn="1"/>
        </p:nvSpPr>
        <p:spPr>
          <a:xfrm>
            <a:off x="2246769" y="1319443"/>
            <a:ext cx="1452234" cy="5396768"/>
          </a:xfrm>
          <a:prstGeom prst="rect">
            <a:avLst/>
          </a:prstGeom>
          <a:solidFill>
            <a:schemeClr val="bg1"/>
          </a:solidFill>
          <a:ln w="3175">
            <a:solidFill>
              <a:srgbClr val="6B8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281" tIns="410414" bIns="410414" rtlCol="0" anchor="t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2" b="0" i="0" u="none" strike="noStrike" kern="1200" cap="none" spc="0" normalizeH="0" baseline="0" noProof="0">
              <a:ln>
                <a:noFill/>
              </a:ln>
              <a:solidFill>
                <a:srgbClr val="A7B3B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5302C79-7F5B-2A41-A756-D02158203531}"/>
              </a:ext>
            </a:extLst>
          </p:cNvPr>
          <p:cNvCxnSpPr>
            <a:cxnSpLocks/>
          </p:cNvCxnSpPr>
          <p:nvPr userDrawn="1"/>
        </p:nvCxnSpPr>
        <p:spPr>
          <a:xfrm>
            <a:off x="2243046" y="6716211"/>
            <a:ext cx="1461877" cy="0"/>
          </a:xfrm>
          <a:prstGeom prst="line">
            <a:avLst/>
          </a:prstGeom>
          <a:ln w="38100">
            <a:solidFill>
              <a:srgbClr val="6B86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108837D-D33C-2C4D-A3E1-F9E562F07154}"/>
              </a:ext>
            </a:extLst>
          </p:cNvPr>
          <p:cNvCxnSpPr>
            <a:cxnSpLocks/>
          </p:cNvCxnSpPr>
          <p:nvPr userDrawn="1"/>
        </p:nvCxnSpPr>
        <p:spPr>
          <a:xfrm>
            <a:off x="3821421" y="6716211"/>
            <a:ext cx="1461877" cy="0"/>
          </a:xfrm>
          <a:prstGeom prst="line">
            <a:avLst/>
          </a:prstGeom>
          <a:ln w="38100">
            <a:solidFill>
              <a:srgbClr val="6B86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7451612-93BC-DF44-B7C7-CEB6B23692A0}"/>
              </a:ext>
            </a:extLst>
          </p:cNvPr>
          <p:cNvCxnSpPr>
            <a:cxnSpLocks/>
          </p:cNvCxnSpPr>
          <p:nvPr userDrawn="1"/>
        </p:nvCxnSpPr>
        <p:spPr>
          <a:xfrm>
            <a:off x="5399795" y="6716211"/>
            <a:ext cx="1461877" cy="0"/>
          </a:xfrm>
          <a:prstGeom prst="line">
            <a:avLst/>
          </a:prstGeom>
          <a:ln w="38100">
            <a:solidFill>
              <a:srgbClr val="6B86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08D0605-3AA1-A549-9303-3B7081CD0129}"/>
              </a:ext>
            </a:extLst>
          </p:cNvPr>
          <p:cNvCxnSpPr>
            <a:cxnSpLocks/>
          </p:cNvCxnSpPr>
          <p:nvPr userDrawn="1"/>
        </p:nvCxnSpPr>
        <p:spPr>
          <a:xfrm>
            <a:off x="6978170" y="6716211"/>
            <a:ext cx="1461877" cy="0"/>
          </a:xfrm>
          <a:prstGeom prst="line">
            <a:avLst/>
          </a:prstGeom>
          <a:ln w="38100">
            <a:solidFill>
              <a:srgbClr val="6B86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224C74C-6894-6846-9FCC-FE1B020520C2}"/>
              </a:ext>
            </a:extLst>
          </p:cNvPr>
          <p:cNvGrpSpPr/>
          <p:nvPr userDrawn="1"/>
        </p:nvGrpSpPr>
        <p:grpSpPr>
          <a:xfrm>
            <a:off x="727984" y="4553295"/>
            <a:ext cx="371811" cy="370940"/>
            <a:chOff x="778647" y="2313656"/>
            <a:chExt cx="423980" cy="336510"/>
          </a:xfrm>
        </p:grpSpPr>
        <p:sp>
          <p:nvSpPr>
            <p:cNvPr id="25" name="Elipse 79">
              <a:extLst>
                <a:ext uri="{FF2B5EF4-FFF2-40B4-BE49-F238E27FC236}">
                  <a16:creationId xmlns:a16="http://schemas.microsoft.com/office/drawing/2014/main" id="{C57BB4AB-795D-1845-A928-F1BA5FF7434A}"/>
                </a:ext>
              </a:extLst>
            </p:cNvPr>
            <p:cNvSpPr/>
            <p:nvPr/>
          </p:nvSpPr>
          <p:spPr>
            <a:xfrm>
              <a:off x="961184" y="2408723"/>
              <a:ext cx="241443" cy="241443"/>
            </a:xfrm>
            <a:prstGeom prst="ellipse">
              <a:avLst/>
            </a:prstGeom>
            <a:solidFill>
              <a:srgbClr val="FFC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7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6" name="Elipse 80">
              <a:extLst>
                <a:ext uri="{FF2B5EF4-FFF2-40B4-BE49-F238E27FC236}">
                  <a16:creationId xmlns:a16="http://schemas.microsoft.com/office/drawing/2014/main" id="{0087D968-6BCF-0248-99D2-DA464F463FC6}"/>
                </a:ext>
              </a:extLst>
            </p:cNvPr>
            <p:cNvSpPr/>
            <p:nvPr/>
          </p:nvSpPr>
          <p:spPr>
            <a:xfrm>
              <a:off x="778647" y="2313656"/>
              <a:ext cx="72650" cy="72650"/>
            </a:xfrm>
            <a:prstGeom prst="ellipse">
              <a:avLst/>
            </a:prstGeom>
            <a:solidFill>
              <a:srgbClr val="FFC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7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BC5A379C-7E74-C848-B1D9-A90794985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01929">
              <a:defRPr/>
            </a:pPr>
            <a:endParaRPr lang="en-GB">
              <a:solidFill>
                <a:srgbClr val="1E345E"/>
              </a:solidFill>
            </a:endParaRP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9EB2D486-DE62-B046-8408-F01DA1594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01929">
              <a:defRPr/>
            </a:pPr>
            <a:endParaRPr lang="en-GB">
              <a:solidFill>
                <a:srgbClr val="1E345E"/>
              </a:solidFill>
            </a:endParaRP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AA05327F-582B-8343-8C0B-37CC845A4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1929">
              <a:defRPr/>
            </a:pPr>
            <a:fld id="{72502466-665A-3D45-9E9D-4950A8844361}" type="slidenum">
              <a:rPr lang="en-GB" smtClean="0"/>
              <a:pPr defTabSz="801929">
                <a:defRPr/>
              </a:pPr>
              <a:t>‹N°›</a:t>
            </a:fld>
            <a:endParaRPr lang="en-GB" dirty="0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4CED8B91-19A9-4449-8B13-1A5001F88B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48781" y="996052"/>
            <a:ext cx="375687" cy="611123"/>
          </a:xfrm>
          <a:solidFill>
            <a:schemeClr val="bg1"/>
          </a:solidFill>
        </p:spPr>
        <p:txBody>
          <a:bodyPr lIns="36000" anchor="ctr">
            <a:noAutofit/>
          </a:bodyPr>
          <a:lstStyle>
            <a:lvl1pPr marL="0" indent="0" algn="l">
              <a:buNone/>
              <a:defRPr sz="2631" i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0</a:t>
            </a:r>
            <a:endParaRPr lang="fr-FR" dirty="0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E363B54B-D66E-8542-90BA-44EAD2095C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30453" y="996052"/>
            <a:ext cx="375687" cy="611123"/>
          </a:xfrm>
          <a:solidFill>
            <a:schemeClr val="bg1"/>
          </a:solidFill>
        </p:spPr>
        <p:txBody>
          <a:bodyPr lIns="36000" anchor="ctr">
            <a:noAutofit/>
          </a:bodyPr>
          <a:lstStyle>
            <a:lvl1pPr marL="0" indent="0" algn="l">
              <a:buNone/>
              <a:defRPr sz="2631" i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0</a:t>
            </a:r>
            <a:endParaRPr lang="fr-FR" dirty="0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A0D9DEAE-DA44-2F49-8A97-A854B6C826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12126" y="996052"/>
            <a:ext cx="375687" cy="611123"/>
          </a:xfrm>
          <a:solidFill>
            <a:schemeClr val="bg1"/>
          </a:solidFill>
        </p:spPr>
        <p:txBody>
          <a:bodyPr lIns="36000" anchor="ctr">
            <a:noAutofit/>
          </a:bodyPr>
          <a:lstStyle>
            <a:lvl1pPr marL="0" indent="0" algn="l">
              <a:buNone/>
              <a:defRPr sz="2631" i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0</a:t>
            </a:r>
            <a:endParaRPr lang="fr-FR" dirty="0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DA0246DF-1BD7-9F4C-ACED-ACF06F47A8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93799" y="996052"/>
            <a:ext cx="375687" cy="611123"/>
          </a:xfrm>
          <a:solidFill>
            <a:schemeClr val="bg1"/>
          </a:solidFill>
        </p:spPr>
        <p:txBody>
          <a:bodyPr lIns="36000" anchor="ctr">
            <a:noAutofit/>
          </a:bodyPr>
          <a:lstStyle>
            <a:lvl1pPr marL="0" indent="0" algn="l">
              <a:buNone/>
              <a:defRPr sz="2631" i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0</a:t>
            </a:r>
            <a:endParaRPr lang="fr-FR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235B8FC3-F5EC-6842-8B17-76C5B48110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50964" y="1563524"/>
            <a:ext cx="1452234" cy="634933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1228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 sz="1228">
                <a:latin typeface="+mj-lt"/>
                <a:cs typeface="Times New Roman" panose="02020603050405020304" pitchFamily="18" charset="0"/>
              </a:defRPr>
            </a:lvl2pPr>
            <a:lvl3pPr>
              <a:defRPr sz="1228">
                <a:latin typeface="+mj-lt"/>
                <a:cs typeface="Times New Roman" panose="02020603050405020304" pitchFamily="18" charset="0"/>
              </a:defRPr>
            </a:lvl3pPr>
            <a:lvl4pPr>
              <a:defRPr sz="1228">
                <a:latin typeface="+mj-lt"/>
                <a:cs typeface="Times New Roman" panose="02020603050405020304" pitchFamily="18" charset="0"/>
              </a:defRPr>
            </a:lvl4pPr>
            <a:lvl5pPr>
              <a:defRPr sz="1228">
                <a:latin typeface="+mj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F550B2D-8443-0F46-8D44-998429ED738C}"/>
              </a:ext>
            </a:extLst>
          </p:cNvPr>
          <p:cNvCxnSpPr>
            <a:cxnSpLocks/>
          </p:cNvCxnSpPr>
          <p:nvPr userDrawn="1"/>
        </p:nvCxnSpPr>
        <p:spPr>
          <a:xfrm flipH="1">
            <a:off x="2246769" y="2288797"/>
            <a:ext cx="1452234" cy="0"/>
          </a:xfrm>
          <a:prstGeom prst="line">
            <a:avLst/>
          </a:prstGeom>
          <a:ln w="12700">
            <a:solidFill>
              <a:srgbClr val="FFC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7033270-8A8D-4146-8B42-D39844F33F4F}"/>
              </a:ext>
            </a:extLst>
          </p:cNvPr>
          <p:cNvCxnSpPr>
            <a:cxnSpLocks/>
          </p:cNvCxnSpPr>
          <p:nvPr userDrawn="1"/>
        </p:nvCxnSpPr>
        <p:spPr>
          <a:xfrm flipH="1">
            <a:off x="3827117" y="2288797"/>
            <a:ext cx="1452234" cy="0"/>
          </a:xfrm>
          <a:prstGeom prst="line">
            <a:avLst/>
          </a:prstGeom>
          <a:ln w="12700">
            <a:solidFill>
              <a:srgbClr val="FFC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104E7B3-431D-2249-8285-CD2E6815E343}"/>
              </a:ext>
            </a:extLst>
          </p:cNvPr>
          <p:cNvCxnSpPr>
            <a:cxnSpLocks/>
          </p:cNvCxnSpPr>
          <p:nvPr userDrawn="1"/>
        </p:nvCxnSpPr>
        <p:spPr>
          <a:xfrm flipH="1">
            <a:off x="5407464" y="2288797"/>
            <a:ext cx="1452234" cy="0"/>
          </a:xfrm>
          <a:prstGeom prst="line">
            <a:avLst/>
          </a:prstGeom>
          <a:ln w="12700">
            <a:solidFill>
              <a:srgbClr val="FFC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58302AE-F602-BC41-9EC9-2F76FC875105}"/>
              </a:ext>
            </a:extLst>
          </p:cNvPr>
          <p:cNvCxnSpPr>
            <a:cxnSpLocks/>
          </p:cNvCxnSpPr>
          <p:nvPr userDrawn="1"/>
        </p:nvCxnSpPr>
        <p:spPr>
          <a:xfrm flipH="1">
            <a:off x="6987813" y="2288797"/>
            <a:ext cx="1452234" cy="0"/>
          </a:xfrm>
          <a:prstGeom prst="line">
            <a:avLst/>
          </a:prstGeom>
          <a:ln w="12700">
            <a:solidFill>
              <a:srgbClr val="FFC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E74B43F7-577D-DB48-A317-FC7A9E2D7D5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29913" y="1563524"/>
            <a:ext cx="1452234" cy="634933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1228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 sz="1228">
                <a:latin typeface="+mj-lt"/>
                <a:cs typeface="Times New Roman" panose="02020603050405020304" pitchFamily="18" charset="0"/>
              </a:defRPr>
            </a:lvl2pPr>
            <a:lvl3pPr>
              <a:defRPr sz="1228">
                <a:latin typeface="+mj-lt"/>
                <a:cs typeface="Times New Roman" panose="02020603050405020304" pitchFamily="18" charset="0"/>
              </a:defRPr>
            </a:lvl3pPr>
            <a:lvl4pPr>
              <a:defRPr sz="1228">
                <a:latin typeface="+mj-lt"/>
                <a:cs typeface="Times New Roman" panose="02020603050405020304" pitchFamily="18" charset="0"/>
              </a:defRPr>
            </a:lvl4pPr>
            <a:lvl5pPr>
              <a:defRPr sz="1228">
                <a:latin typeface="+mj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6EE6FA7C-3EF0-B547-B4A6-9C4C995C8CD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08863" y="1563524"/>
            <a:ext cx="1452234" cy="634933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1228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 sz="1228">
                <a:latin typeface="+mj-lt"/>
                <a:cs typeface="Times New Roman" panose="02020603050405020304" pitchFamily="18" charset="0"/>
              </a:defRPr>
            </a:lvl2pPr>
            <a:lvl3pPr>
              <a:defRPr sz="1228">
                <a:latin typeface="+mj-lt"/>
                <a:cs typeface="Times New Roman" panose="02020603050405020304" pitchFamily="18" charset="0"/>
              </a:defRPr>
            </a:lvl3pPr>
            <a:lvl4pPr>
              <a:defRPr sz="1228">
                <a:latin typeface="+mj-lt"/>
                <a:cs typeface="Times New Roman" panose="02020603050405020304" pitchFamily="18" charset="0"/>
              </a:defRPr>
            </a:lvl4pPr>
            <a:lvl5pPr>
              <a:defRPr sz="1228">
                <a:latin typeface="+mj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9BBD049C-A053-5C4E-8BA2-FB415690E62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87814" y="1563524"/>
            <a:ext cx="1452234" cy="634933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1228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 sz="1228">
                <a:latin typeface="+mj-lt"/>
                <a:cs typeface="Times New Roman" panose="02020603050405020304" pitchFamily="18" charset="0"/>
              </a:defRPr>
            </a:lvl2pPr>
            <a:lvl3pPr>
              <a:defRPr sz="1228">
                <a:latin typeface="+mj-lt"/>
                <a:cs typeface="Times New Roman" panose="02020603050405020304" pitchFamily="18" charset="0"/>
              </a:defRPr>
            </a:lvl3pPr>
            <a:lvl4pPr>
              <a:defRPr sz="1228">
                <a:latin typeface="+mj-lt"/>
                <a:cs typeface="Times New Roman" panose="02020603050405020304" pitchFamily="18" charset="0"/>
              </a:defRPr>
            </a:lvl4pPr>
            <a:lvl5pPr>
              <a:defRPr sz="1228">
                <a:latin typeface="+mj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9" name="Text Placeholder 40">
            <a:extLst>
              <a:ext uri="{FF2B5EF4-FFF2-40B4-BE49-F238E27FC236}">
                <a16:creationId xmlns:a16="http://schemas.microsoft.com/office/drawing/2014/main" id="{C91DE387-110A-6943-84AE-372F1755B72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250964" y="2377031"/>
            <a:ext cx="1452234" cy="4313813"/>
          </a:xfrm>
        </p:spPr>
        <p:txBody>
          <a:bodyPr>
            <a:normAutofit/>
          </a:bodyPr>
          <a:lstStyle>
            <a:lvl1pPr marL="0" indent="0">
              <a:lnSpc>
                <a:spcPct val="70000"/>
              </a:lnSpc>
              <a:buNone/>
              <a:defRPr sz="877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 sz="1228">
                <a:latin typeface="+mj-lt"/>
                <a:cs typeface="Times New Roman" panose="02020603050405020304" pitchFamily="18" charset="0"/>
              </a:defRPr>
            </a:lvl2pPr>
            <a:lvl3pPr>
              <a:defRPr sz="1228">
                <a:latin typeface="+mj-lt"/>
                <a:cs typeface="Times New Roman" panose="02020603050405020304" pitchFamily="18" charset="0"/>
              </a:defRPr>
            </a:lvl3pPr>
            <a:lvl4pPr>
              <a:defRPr sz="1228">
                <a:latin typeface="+mj-lt"/>
                <a:cs typeface="Times New Roman" panose="02020603050405020304" pitchFamily="18" charset="0"/>
              </a:defRPr>
            </a:lvl4pPr>
            <a:lvl5pPr>
              <a:defRPr sz="1228">
                <a:latin typeface="+mj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0" name="Text Placeholder 40">
            <a:extLst>
              <a:ext uri="{FF2B5EF4-FFF2-40B4-BE49-F238E27FC236}">
                <a16:creationId xmlns:a16="http://schemas.microsoft.com/office/drawing/2014/main" id="{BD8198F0-32F1-8640-8B00-77DDAFFA037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829913" y="2377031"/>
            <a:ext cx="1452234" cy="4313813"/>
          </a:xfrm>
        </p:spPr>
        <p:txBody>
          <a:bodyPr>
            <a:normAutofit/>
          </a:bodyPr>
          <a:lstStyle>
            <a:lvl1pPr marL="0" indent="0">
              <a:lnSpc>
                <a:spcPct val="70000"/>
              </a:lnSpc>
              <a:buNone/>
              <a:defRPr sz="877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 sz="1228">
                <a:latin typeface="+mj-lt"/>
                <a:cs typeface="Times New Roman" panose="02020603050405020304" pitchFamily="18" charset="0"/>
              </a:defRPr>
            </a:lvl2pPr>
            <a:lvl3pPr>
              <a:defRPr sz="1228">
                <a:latin typeface="+mj-lt"/>
                <a:cs typeface="Times New Roman" panose="02020603050405020304" pitchFamily="18" charset="0"/>
              </a:defRPr>
            </a:lvl3pPr>
            <a:lvl4pPr>
              <a:defRPr sz="1228">
                <a:latin typeface="+mj-lt"/>
                <a:cs typeface="Times New Roman" panose="02020603050405020304" pitchFamily="18" charset="0"/>
              </a:defRPr>
            </a:lvl4pPr>
            <a:lvl5pPr>
              <a:defRPr sz="1228">
                <a:latin typeface="+mj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1" name="Text Placeholder 40">
            <a:extLst>
              <a:ext uri="{FF2B5EF4-FFF2-40B4-BE49-F238E27FC236}">
                <a16:creationId xmlns:a16="http://schemas.microsoft.com/office/drawing/2014/main" id="{EA2449A4-F3C8-9F4F-85D2-EC6F950C2ED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408863" y="2377031"/>
            <a:ext cx="1452234" cy="4313813"/>
          </a:xfrm>
        </p:spPr>
        <p:txBody>
          <a:bodyPr>
            <a:normAutofit/>
          </a:bodyPr>
          <a:lstStyle>
            <a:lvl1pPr marL="0" indent="0">
              <a:lnSpc>
                <a:spcPct val="70000"/>
              </a:lnSpc>
              <a:buNone/>
              <a:defRPr sz="877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 sz="1228">
                <a:latin typeface="+mj-lt"/>
                <a:cs typeface="Times New Roman" panose="02020603050405020304" pitchFamily="18" charset="0"/>
              </a:defRPr>
            </a:lvl2pPr>
            <a:lvl3pPr>
              <a:defRPr sz="1228">
                <a:latin typeface="+mj-lt"/>
                <a:cs typeface="Times New Roman" panose="02020603050405020304" pitchFamily="18" charset="0"/>
              </a:defRPr>
            </a:lvl3pPr>
            <a:lvl4pPr>
              <a:defRPr sz="1228">
                <a:latin typeface="+mj-lt"/>
                <a:cs typeface="Times New Roman" panose="02020603050405020304" pitchFamily="18" charset="0"/>
              </a:defRPr>
            </a:lvl4pPr>
            <a:lvl5pPr>
              <a:defRPr sz="1228">
                <a:latin typeface="+mj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2" name="Text Placeholder 40">
            <a:extLst>
              <a:ext uri="{FF2B5EF4-FFF2-40B4-BE49-F238E27FC236}">
                <a16:creationId xmlns:a16="http://schemas.microsoft.com/office/drawing/2014/main" id="{A4E7FABB-9FD3-9C48-9030-7BEF8825683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87814" y="2377031"/>
            <a:ext cx="1452234" cy="4313813"/>
          </a:xfrm>
        </p:spPr>
        <p:txBody>
          <a:bodyPr>
            <a:normAutofit/>
          </a:bodyPr>
          <a:lstStyle>
            <a:lvl1pPr marL="0" indent="0">
              <a:lnSpc>
                <a:spcPct val="70000"/>
              </a:lnSpc>
              <a:buNone/>
              <a:defRPr sz="877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 sz="1228">
                <a:latin typeface="+mj-lt"/>
                <a:cs typeface="Times New Roman" panose="02020603050405020304" pitchFamily="18" charset="0"/>
              </a:defRPr>
            </a:lvl2pPr>
            <a:lvl3pPr>
              <a:defRPr sz="1228">
                <a:latin typeface="+mj-lt"/>
                <a:cs typeface="Times New Roman" panose="02020603050405020304" pitchFamily="18" charset="0"/>
              </a:defRPr>
            </a:lvl3pPr>
            <a:lvl4pPr>
              <a:defRPr sz="1228">
                <a:latin typeface="+mj-lt"/>
                <a:cs typeface="Times New Roman" panose="02020603050405020304" pitchFamily="18" charset="0"/>
              </a:defRPr>
            </a:lvl4pPr>
            <a:lvl5pPr>
              <a:defRPr sz="1228">
                <a:latin typeface="+mj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3" name="Text Placeholder 40">
            <a:extLst>
              <a:ext uri="{FF2B5EF4-FFF2-40B4-BE49-F238E27FC236}">
                <a16:creationId xmlns:a16="http://schemas.microsoft.com/office/drawing/2014/main" id="{D9F4ABB9-2F19-7347-8B03-12B1E09E061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486101" y="3464355"/>
            <a:ext cx="1641656" cy="335721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3">
                <a:latin typeface="+mj-lt"/>
                <a:cs typeface="Times New Roman" panose="02020603050405020304" pitchFamily="18" charset="0"/>
              </a:defRPr>
            </a:lvl1pPr>
            <a:lvl2pPr>
              <a:defRPr sz="1228">
                <a:latin typeface="+mj-lt"/>
                <a:cs typeface="Times New Roman" panose="02020603050405020304" pitchFamily="18" charset="0"/>
              </a:defRPr>
            </a:lvl2pPr>
            <a:lvl3pPr>
              <a:defRPr sz="1228">
                <a:latin typeface="+mj-lt"/>
                <a:cs typeface="Times New Roman" panose="02020603050405020304" pitchFamily="18" charset="0"/>
              </a:defRPr>
            </a:lvl3pPr>
            <a:lvl4pPr>
              <a:defRPr sz="1228">
                <a:latin typeface="+mj-lt"/>
                <a:cs typeface="Times New Roman" panose="02020603050405020304" pitchFamily="18" charset="0"/>
              </a:defRPr>
            </a:lvl4pPr>
            <a:lvl5pPr>
              <a:defRPr sz="1228">
                <a:latin typeface="+mj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4" name="Marcador de número de diapositiva 5">
            <a:extLst>
              <a:ext uri="{FF2B5EF4-FFF2-40B4-BE49-F238E27FC236}">
                <a16:creationId xmlns:a16="http://schemas.microsoft.com/office/drawing/2014/main" id="{95D6799B-F22F-3C4E-A26B-59F50B860E1C}"/>
              </a:ext>
            </a:extLst>
          </p:cNvPr>
          <p:cNvSpPr txBox="1">
            <a:spLocks/>
          </p:cNvSpPr>
          <p:nvPr userDrawn="1"/>
        </p:nvSpPr>
        <p:spPr>
          <a:xfrm>
            <a:off x="9342539" y="7006699"/>
            <a:ext cx="307105" cy="402483"/>
          </a:xfrm>
          <a:prstGeom prst="rect">
            <a:avLst/>
          </a:prstGeom>
        </p:spPr>
        <p:txBody>
          <a:bodyPr vert="horz" lIns="80189" tIns="40094" rIns="80189" bIns="40094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rgbClr val="313C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2" b="0" i="0" u="none" strike="noStrike" kern="1200" cap="none" spc="0" normalizeH="0" baseline="0" noProof="0" dirty="0">
                <a:ln>
                  <a:noFill/>
                </a:ln>
                <a:solidFill>
                  <a:srgbClr val="313C4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—</a:t>
            </a:r>
          </a:p>
        </p:txBody>
      </p:sp>
    </p:spTree>
    <p:extLst>
      <p:ext uri="{BB962C8B-B14F-4D97-AF65-F5344CB8AC3E}">
        <p14:creationId xmlns:p14="http://schemas.microsoft.com/office/powerpoint/2010/main" val="27112903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F7D513-14EF-D54B-A784-CC529AA81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01929">
              <a:defRPr/>
            </a:pPr>
            <a:endParaRPr lang="en-GB">
              <a:solidFill>
                <a:srgbClr val="1E345E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1A3FA0-92A9-7A45-AC97-FCFD3EEC3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01929">
              <a:defRPr/>
            </a:pPr>
            <a:endParaRPr lang="en-GB">
              <a:solidFill>
                <a:srgbClr val="1E345E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5D7BB-2684-2245-9C72-E80A94304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1929">
              <a:defRPr/>
            </a:pPr>
            <a:fld id="{72502466-665A-3D45-9E9D-4950A8844361}" type="slidenum">
              <a:rPr lang="en-GB" smtClean="0"/>
              <a:pPr defTabSz="801929">
                <a:defRPr/>
              </a:pPr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16885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AB3464E7-0859-354E-906E-D096FC26591D}"/>
              </a:ext>
            </a:extLst>
          </p:cNvPr>
          <p:cNvSpPr/>
          <p:nvPr userDrawn="1"/>
        </p:nvSpPr>
        <p:spPr>
          <a:xfrm flipV="1">
            <a:off x="-133" y="3248238"/>
            <a:ext cx="6864319" cy="4324941"/>
          </a:xfrm>
          <a:custGeom>
            <a:avLst/>
            <a:gdLst>
              <a:gd name="connsiteX0" fmla="*/ 32208 w 7715511"/>
              <a:gd name="connsiteY0" fmla="*/ 2533039 h 2847172"/>
              <a:gd name="connsiteX1" fmla="*/ 0 w 7715511"/>
              <a:gd name="connsiteY1" fmla="*/ 2504293 h 2847172"/>
              <a:gd name="connsiteX2" fmla="*/ 0 w 7715511"/>
              <a:gd name="connsiteY2" fmla="*/ 2507014 h 2847172"/>
              <a:gd name="connsiteX3" fmla="*/ 942565 w 7715511"/>
              <a:gd name="connsiteY3" fmla="*/ 2846963 h 2847172"/>
              <a:gd name="connsiteX4" fmla="*/ 1034907 w 7715511"/>
              <a:gd name="connsiteY4" fmla="*/ 2844867 h 2847172"/>
              <a:gd name="connsiteX5" fmla="*/ 1393632 w 7715511"/>
              <a:gd name="connsiteY5" fmla="*/ 2807434 h 2847172"/>
              <a:gd name="connsiteX6" fmla="*/ 2048936 w 7715511"/>
              <a:gd name="connsiteY6" fmla="*/ 2650271 h 2847172"/>
              <a:gd name="connsiteX7" fmla="*/ 2650226 w 7715511"/>
              <a:gd name="connsiteY7" fmla="*/ 2448532 h 2847172"/>
              <a:gd name="connsiteX8" fmla="*/ 3796476 w 7715511"/>
              <a:gd name="connsiteY8" fmla="*/ 2007239 h 2847172"/>
              <a:gd name="connsiteX9" fmla="*/ 4878646 w 7715511"/>
              <a:gd name="connsiteY9" fmla="*/ 1526988 h 2847172"/>
              <a:gd name="connsiteX10" fmla="*/ 5890933 w 7715511"/>
              <a:gd name="connsiteY10" fmla="*/ 1010447 h 2847172"/>
              <a:gd name="connsiteX11" fmla="*/ 6852107 w 7715511"/>
              <a:gd name="connsiteY11" fmla="*/ 470666 h 2847172"/>
              <a:gd name="connsiteX12" fmla="*/ 7332987 w 7715511"/>
              <a:gd name="connsiteY12" fmla="*/ 201394 h 2847172"/>
              <a:gd name="connsiteX13" fmla="*/ 7455530 w 7715511"/>
              <a:gd name="connsiteY13" fmla="*/ 134719 h 2847172"/>
              <a:gd name="connsiteX14" fmla="*/ 7579234 w 7715511"/>
              <a:gd name="connsiteY14" fmla="*/ 68996 h 2847172"/>
              <a:gd name="connsiteX15" fmla="*/ 7715511 w 7715511"/>
              <a:gd name="connsiteY15" fmla="*/ 0 h 2847172"/>
              <a:gd name="connsiteX16" fmla="*/ 7655999 w 7715511"/>
              <a:gd name="connsiteY16" fmla="*/ 0 h 2847172"/>
              <a:gd name="connsiteX17" fmla="*/ 7332987 w 7715511"/>
              <a:gd name="connsiteY17" fmla="*/ 170342 h 2847172"/>
              <a:gd name="connsiteX18" fmla="*/ 6677683 w 7715511"/>
              <a:gd name="connsiteY18" fmla="*/ 539055 h 2847172"/>
              <a:gd name="connsiteX19" fmla="*/ 6125756 w 7715511"/>
              <a:gd name="connsiteY19" fmla="*/ 851285 h 2847172"/>
              <a:gd name="connsiteX20" fmla="*/ 5837114 w 7715511"/>
              <a:gd name="connsiteY20" fmla="*/ 1010066 h 2847172"/>
              <a:gd name="connsiteX21" fmla="*/ 5538209 w 7715511"/>
              <a:gd name="connsiteY21" fmla="*/ 1168658 h 2847172"/>
              <a:gd name="connsiteX22" fmla="*/ 5385855 w 7715511"/>
              <a:gd name="connsiteY22" fmla="*/ 1248001 h 2847172"/>
              <a:gd name="connsiteX23" fmla="*/ 5230981 w 7715511"/>
              <a:gd name="connsiteY23" fmla="*/ 1326582 h 2847172"/>
              <a:gd name="connsiteX24" fmla="*/ 5153544 w 7715511"/>
              <a:gd name="connsiteY24" fmla="*/ 1365920 h 2847172"/>
              <a:gd name="connsiteX25" fmla="*/ 5074174 w 7715511"/>
              <a:gd name="connsiteY25" fmla="*/ 1404878 h 2847172"/>
              <a:gd name="connsiteX26" fmla="*/ 4914462 w 7715511"/>
              <a:gd name="connsiteY26" fmla="*/ 1482697 h 2847172"/>
              <a:gd name="connsiteX27" fmla="*/ 4752038 w 7715511"/>
              <a:gd name="connsiteY27" fmla="*/ 1559564 h 2847172"/>
              <a:gd name="connsiteX28" fmla="*/ 4588456 w 7715511"/>
              <a:gd name="connsiteY28" fmla="*/ 1635764 h 2847172"/>
              <a:gd name="connsiteX29" fmla="*/ 4422160 w 7715511"/>
              <a:gd name="connsiteY29" fmla="*/ 1711107 h 2847172"/>
              <a:gd name="connsiteX30" fmla="*/ 4338916 w 7715511"/>
              <a:gd name="connsiteY30" fmla="*/ 1749207 h 2847172"/>
              <a:gd name="connsiteX31" fmla="*/ 4254317 w 7715511"/>
              <a:gd name="connsiteY31" fmla="*/ 1786068 h 2847172"/>
              <a:gd name="connsiteX32" fmla="*/ 2866661 w 7715511"/>
              <a:gd name="connsiteY32" fmla="*/ 2344519 h 2847172"/>
              <a:gd name="connsiteX33" fmla="*/ 2161024 w 7715511"/>
              <a:gd name="connsiteY33" fmla="*/ 2592169 h 2847172"/>
              <a:gd name="connsiteX34" fmla="*/ 1427121 w 7715511"/>
              <a:gd name="connsiteY34" fmla="*/ 2781335 h 2847172"/>
              <a:gd name="connsiteX35" fmla="*/ 887585 w 7715511"/>
              <a:gd name="connsiteY35" fmla="*/ 2827341 h 2847172"/>
              <a:gd name="connsiteX36" fmla="*/ 592554 w 7715511"/>
              <a:gd name="connsiteY36" fmla="*/ 2796290 h 2847172"/>
              <a:gd name="connsiteX37" fmla="*/ 331595 w 7715511"/>
              <a:gd name="connsiteY37" fmla="*/ 2719232 h 2847172"/>
              <a:gd name="connsiteX38" fmla="*/ 130259 w 7715511"/>
              <a:gd name="connsiteY38" fmla="*/ 2612267 h 2847172"/>
              <a:gd name="connsiteX39" fmla="*/ 32208 w 7715511"/>
              <a:gd name="connsiteY39" fmla="*/ 2533039 h 2847172"/>
              <a:gd name="connsiteX40" fmla="*/ 96963 w 7715511"/>
              <a:gd name="connsiteY40" fmla="*/ 2590835 h 2847172"/>
              <a:gd name="connsiteX41" fmla="*/ 0 w 7715511"/>
              <a:gd name="connsiteY41" fmla="*/ 2508876 h 2847172"/>
              <a:gd name="connsiteX42" fmla="*/ 0 w 7715511"/>
              <a:gd name="connsiteY42" fmla="*/ 2539420 h 2847172"/>
              <a:gd name="connsiteX43" fmla="*/ 88251 w 7715511"/>
              <a:gd name="connsiteY43" fmla="*/ 2616077 h 2847172"/>
              <a:gd name="connsiteX44" fmla="*/ 204405 w 7715511"/>
              <a:gd name="connsiteY44" fmla="*/ 2686181 h 2847172"/>
              <a:gd name="connsiteX45" fmla="*/ 339917 w 7715511"/>
              <a:gd name="connsiteY45" fmla="*/ 2747236 h 2847172"/>
              <a:gd name="connsiteX46" fmla="*/ 496146 w 7715511"/>
              <a:gd name="connsiteY46" fmla="*/ 2795909 h 2847172"/>
              <a:gd name="connsiteX47" fmla="*/ 668440 w 7715511"/>
              <a:gd name="connsiteY47" fmla="*/ 2828960 h 2847172"/>
              <a:gd name="connsiteX48" fmla="*/ 850223 w 7715511"/>
              <a:gd name="connsiteY48" fmla="*/ 2844962 h 2847172"/>
              <a:gd name="connsiteX49" fmla="*/ 942565 w 7715511"/>
              <a:gd name="connsiteY49" fmla="*/ 2846963 h 284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715511" h="2847172">
                <a:moveTo>
                  <a:pt x="32208" y="2533039"/>
                </a:moveTo>
                <a:lnTo>
                  <a:pt x="0" y="2504293"/>
                </a:lnTo>
                <a:lnTo>
                  <a:pt x="0" y="2507014"/>
                </a:lnTo>
                <a:close/>
                <a:moveTo>
                  <a:pt x="942565" y="2846963"/>
                </a:moveTo>
                <a:cubicBezTo>
                  <a:pt x="973346" y="2846391"/>
                  <a:pt x="1004321" y="2846486"/>
                  <a:pt x="1034907" y="2844867"/>
                </a:cubicBezTo>
                <a:cubicBezTo>
                  <a:pt x="1157058" y="2839371"/>
                  <a:pt x="1277463" y="2826808"/>
                  <a:pt x="1393632" y="2807434"/>
                </a:cubicBezTo>
                <a:cubicBezTo>
                  <a:pt x="1625747" y="2769239"/>
                  <a:pt x="1841792" y="2712755"/>
                  <a:pt x="2048936" y="2650271"/>
                </a:cubicBezTo>
                <a:cubicBezTo>
                  <a:pt x="2256077" y="2587787"/>
                  <a:pt x="2454313" y="2518731"/>
                  <a:pt x="2650226" y="2448532"/>
                </a:cubicBezTo>
                <a:cubicBezTo>
                  <a:pt x="3041474" y="2307181"/>
                  <a:pt x="3423815" y="2160401"/>
                  <a:pt x="3796476" y="2007239"/>
                </a:cubicBezTo>
                <a:cubicBezTo>
                  <a:pt x="4169137" y="1854077"/>
                  <a:pt x="4529797" y="1693485"/>
                  <a:pt x="4878646" y="1526988"/>
                </a:cubicBezTo>
                <a:cubicBezTo>
                  <a:pt x="5227497" y="1360491"/>
                  <a:pt x="5564152" y="1187708"/>
                  <a:pt x="5890933" y="1010447"/>
                </a:cubicBezTo>
                <a:cubicBezTo>
                  <a:pt x="6217711" y="833187"/>
                  <a:pt x="6534426" y="651641"/>
                  <a:pt x="6852107" y="470666"/>
                </a:cubicBezTo>
                <a:cubicBezTo>
                  <a:pt x="7011433" y="380464"/>
                  <a:pt x="7170177" y="289881"/>
                  <a:pt x="7332987" y="201394"/>
                </a:cubicBezTo>
                <a:cubicBezTo>
                  <a:pt x="7373448" y="178629"/>
                  <a:pt x="7414293" y="156626"/>
                  <a:pt x="7455530" y="134719"/>
                </a:cubicBezTo>
                <a:cubicBezTo>
                  <a:pt x="7496765" y="112811"/>
                  <a:pt x="7537613" y="90713"/>
                  <a:pt x="7579234" y="68996"/>
                </a:cubicBezTo>
                <a:lnTo>
                  <a:pt x="7715511" y="0"/>
                </a:lnTo>
                <a:lnTo>
                  <a:pt x="7655999" y="0"/>
                </a:lnTo>
                <a:lnTo>
                  <a:pt x="7332987" y="170342"/>
                </a:lnTo>
                <a:cubicBezTo>
                  <a:pt x="7108421" y="292548"/>
                  <a:pt x="6891988" y="416564"/>
                  <a:pt x="6677683" y="539055"/>
                </a:cubicBezTo>
                <a:cubicBezTo>
                  <a:pt x="6498806" y="641068"/>
                  <a:pt x="6315668" y="745938"/>
                  <a:pt x="6125756" y="851285"/>
                </a:cubicBezTo>
                <a:cubicBezTo>
                  <a:pt x="6030704" y="904243"/>
                  <a:pt x="5936038" y="957584"/>
                  <a:pt x="5837114" y="1010066"/>
                </a:cubicBezTo>
                <a:cubicBezTo>
                  <a:pt x="5738189" y="1062549"/>
                  <a:pt x="5640231" y="1116270"/>
                  <a:pt x="5538209" y="1168658"/>
                </a:cubicBezTo>
                <a:lnTo>
                  <a:pt x="5385855" y="1248001"/>
                </a:lnTo>
                <a:cubicBezTo>
                  <a:pt x="5334224" y="1274099"/>
                  <a:pt x="5282611" y="1300293"/>
                  <a:pt x="5230981" y="1326582"/>
                </a:cubicBezTo>
                <a:lnTo>
                  <a:pt x="5153544" y="1365920"/>
                </a:lnTo>
                <a:lnTo>
                  <a:pt x="5074174" y="1404878"/>
                </a:lnTo>
                <a:lnTo>
                  <a:pt x="4914462" y="1482697"/>
                </a:lnTo>
                <a:cubicBezTo>
                  <a:pt x="4861223" y="1508700"/>
                  <a:pt x="4806632" y="1534418"/>
                  <a:pt x="4752038" y="1559564"/>
                </a:cubicBezTo>
                <a:cubicBezTo>
                  <a:pt x="4697445" y="1584710"/>
                  <a:pt x="4644016" y="1610713"/>
                  <a:pt x="4588456" y="1635764"/>
                </a:cubicBezTo>
                <a:lnTo>
                  <a:pt x="4422160" y="1711107"/>
                </a:lnTo>
                <a:lnTo>
                  <a:pt x="4338916" y="1749207"/>
                </a:lnTo>
                <a:lnTo>
                  <a:pt x="4254317" y="1786068"/>
                </a:lnTo>
                <a:cubicBezTo>
                  <a:pt x="3804414" y="1983807"/>
                  <a:pt x="3336505" y="2171069"/>
                  <a:pt x="2866661" y="2344519"/>
                </a:cubicBezTo>
                <a:cubicBezTo>
                  <a:pt x="2632224" y="2431387"/>
                  <a:pt x="2398560" y="2516159"/>
                  <a:pt x="2161024" y="2592169"/>
                </a:cubicBezTo>
                <a:cubicBezTo>
                  <a:pt x="1923488" y="2668178"/>
                  <a:pt x="1680531" y="2736282"/>
                  <a:pt x="1427121" y="2781335"/>
                </a:cubicBezTo>
                <a:cubicBezTo>
                  <a:pt x="1274185" y="2808672"/>
                  <a:pt x="1086597" y="2831913"/>
                  <a:pt x="887585" y="2827341"/>
                </a:cubicBezTo>
                <a:cubicBezTo>
                  <a:pt x="786497" y="2824836"/>
                  <a:pt x="686882" y="2814349"/>
                  <a:pt x="592554" y="2796290"/>
                </a:cubicBezTo>
                <a:cubicBezTo>
                  <a:pt x="497790" y="2777592"/>
                  <a:pt x="409697" y="2751579"/>
                  <a:pt x="331595" y="2719232"/>
                </a:cubicBezTo>
                <a:cubicBezTo>
                  <a:pt x="256075" y="2687647"/>
                  <a:pt x="188487" y="2651738"/>
                  <a:pt x="130259" y="2612267"/>
                </a:cubicBezTo>
                <a:lnTo>
                  <a:pt x="32208" y="2533039"/>
                </a:lnTo>
                <a:lnTo>
                  <a:pt x="96963" y="2590835"/>
                </a:lnTo>
                <a:lnTo>
                  <a:pt x="0" y="2508876"/>
                </a:lnTo>
                <a:lnTo>
                  <a:pt x="0" y="2539420"/>
                </a:lnTo>
                <a:lnTo>
                  <a:pt x="88251" y="2616077"/>
                </a:lnTo>
                <a:cubicBezTo>
                  <a:pt x="123650" y="2640727"/>
                  <a:pt x="162461" y="2664149"/>
                  <a:pt x="204405" y="2686181"/>
                </a:cubicBezTo>
                <a:cubicBezTo>
                  <a:pt x="245947" y="2708402"/>
                  <a:pt x="291284" y="2728824"/>
                  <a:pt x="339917" y="2747236"/>
                </a:cubicBezTo>
                <a:cubicBezTo>
                  <a:pt x="388624" y="2765943"/>
                  <a:pt x="440950" y="2782240"/>
                  <a:pt x="496146" y="2795909"/>
                </a:cubicBezTo>
                <a:cubicBezTo>
                  <a:pt x="551120" y="2809806"/>
                  <a:pt x="608855" y="2820883"/>
                  <a:pt x="668440" y="2828960"/>
                </a:cubicBezTo>
                <a:cubicBezTo>
                  <a:pt x="727822" y="2837219"/>
                  <a:pt x="788707" y="2842581"/>
                  <a:pt x="850223" y="2844962"/>
                </a:cubicBezTo>
                <a:cubicBezTo>
                  <a:pt x="881004" y="2846963"/>
                  <a:pt x="911784" y="2847534"/>
                  <a:pt x="942565" y="2846963"/>
                </a:cubicBezTo>
                <a:close/>
              </a:path>
            </a:pathLst>
          </a:custGeom>
          <a:solidFill>
            <a:srgbClr val="FFCF59"/>
          </a:solidFill>
          <a:ln w="951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9" b="0" i="0" u="none" strike="noStrike" kern="1200" cap="none" spc="0" normalizeH="0" baseline="0" noProof="0">
              <a:ln>
                <a:noFill/>
              </a:ln>
              <a:solidFill>
                <a:srgbClr val="1E345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6DB13E1-DAB8-E848-B152-0C6805E512EA}"/>
              </a:ext>
            </a:extLst>
          </p:cNvPr>
          <p:cNvSpPr/>
          <p:nvPr userDrawn="1"/>
        </p:nvSpPr>
        <p:spPr>
          <a:xfrm>
            <a:off x="1517" y="1348643"/>
            <a:ext cx="10690297" cy="5675708"/>
          </a:xfrm>
          <a:custGeom>
            <a:avLst/>
            <a:gdLst>
              <a:gd name="connsiteX0" fmla="*/ 186801 w 12190271"/>
              <a:gd name="connsiteY0" fmla="*/ 4812515 h 5148899"/>
              <a:gd name="connsiteX1" fmla="*/ 135274 w 12190271"/>
              <a:gd name="connsiteY1" fmla="*/ 4905268 h 5148899"/>
              <a:gd name="connsiteX2" fmla="*/ 43253 w 12190271"/>
              <a:gd name="connsiteY2" fmla="*/ 5070747 h 5148899"/>
              <a:gd name="connsiteX3" fmla="*/ 0 w 12190271"/>
              <a:gd name="connsiteY3" fmla="*/ 5148899 h 5148899"/>
              <a:gd name="connsiteX4" fmla="*/ 17193 w 12190271"/>
              <a:gd name="connsiteY4" fmla="*/ 5116516 h 5148899"/>
              <a:gd name="connsiteX5" fmla="*/ 108565 w 12190271"/>
              <a:gd name="connsiteY5" fmla="*/ 4952871 h 5148899"/>
              <a:gd name="connsiteX6" fmla="*/ 185339 w 12190271"/>
              <a:gd name="connsiteY6" fmla="*/ 4815026 h 5148899"/>
              <a:gd name="connsiteX7" fmla="*/ 229257 w 12190271"/>
              <a:gd name="connsiteY7" fmla="*/ 4739576 h 5148899"/>
              <a:gd name="connsiteX8" fmla="*/ 186801 w 12190271"/>
              <a:gd name="connsiteY8" fmla="*/ 4812515 h 5148899"/>
              <a:gd name="connsiteX9" fmla="*/ 195720 w 12190271"/>
              <a:gd name="connsiteY9" fmla="*/ 4796459 h 5148899"/>
              <a:gd name="connsiteX10" fmla="*/ 245705 w 12190271"/>
              <a:gd name="connsiteY10" fmla="*/ 4711678 h 5148899"/>
              <a:gd name="connsiteX11" fmla="*/ 229257 w 12190271"/>
              <a:gd name="connsiteY11" fmla="*/ 4739576 h 5148899"/>
              <a:gd name="connsiteX12" fmla="*/ 233783 w 12190271"/>
              <a:gd name="connsiteY12" fmla="*/ 4731800 h 5148899"/>
              <a:gd name="connsiteX13" fmla="*/ 5715694 w 12190271"/>
              <a:gd name="connsiteY13" fmla="*/ 4367968 h 5148899"/>
              <a:gd name="connsiteX14" fmla="*/ 5718427 w 12190271"/>
              <a:gd name="connsiteY14" fmla="*/ 4379458 h 5148899"/>
              <a:gd name="connsiteX15" fmla="*/ 5717243 w 12190271"/>
              <a:gd name="connsiteY15" fmla="*/ 4376190 h 5148899"/>
              <a:gd name="connsiteX16" fmla="*/ 549140 w 12190271"/>
              <a:gd name="connsiteY16" fmla="*/ 4211609 h 5148899"/>
              <a:gd name="connsiteX17" fmla="*/ 511900 w 12190271"/>
              <a:gd name="connsiteY17" fmla="*/ 4270768 h 5148899"/>
              <a:gd name="connsiteX18" fmla="*/ 445723 w 12190271"/>
              <a:gd name="connsiteY18" fmla="*/ 4375907 h 5148899"/>
              <a:gd name="connsiteX19" fmla="*/ 379870 w 12190271"/>
              <a:gd name="connsiteY19" fmla="*/ 4481369 h 5148899"/>
              <a:gd name="connsiteX20" fmla="*/ 287308 w 12190271"/>
              <a:gd name="connsiteY20" fmla="*/ 4637780 h 5148899"/>
              <a:gd name="connsiteX21" fmla="*/ 345376 w 12190271"/>
              <a:gd name="connsiteY21" fmla="*/ 4538903 h 5148899"/>
              <a:gd name="connsiteX22" fmla="*/ 526065 w 12190271"/>
              <a:gd name="connsiteY22" fmla="*/ 4246049 h 5148899"/>
              <a:gd name="connsiteX23" fmla="*/ 559743 w 12190271"/>
              <a:gd name="connsiteY23" fmla="*/ 4194938 h 5148899"/>
              <a:gd name="connsiteX24" fmla="*/ 551168 w 12190271"/>
              <a:gd name="connsiteY24" fmla="*/ 4208582 h 5148899"/>
              <a:gd name="connsiteX25" fmla="*/ 549140 w 12190271"/>
              <a:gd name="connsiteY25" fmla="*/ 4211609 h 5148899"/>
              <a:gd name="connsiteX26" fmla="*/ 554504 w 12190271"/>
              <a:gd name="connsiteY26" fmla="*/ 4203087 h 5148899"/>
              <a:gd name="connsiteX27" fmla="*/ 609327 w 12190271"/>
              <a:gd name="connsiteY27" fmla="*/ 4117811 h 5148899"/>
              <a:gd name="connsiteX28" fmla="*/ 559743 w 12190271"/>
              <a:gd name="connsiteY28" fmla="*/ 4194938 h 5148899"/>
              <a:gd name="connsiteX29" fmla="*/ 562830 w 12190271"/>
              <a:gd name="connsiteY29" fmla="*/ 4190026 h 5148899"/>
              <a:gd name="connsiteX30" fmla="*/ 609327 w 12190271"/>
              <a:gd name="connsiteY30" fmla="*/ 4117811 h 5148899"/>
              <a:gd name="connsiteX31" fmla="*/ 713023 w 12190271"/>
              <a:gd name="connsiteY31" fmla="*/ 3967005 h 5148899"/>
              <a:gd name="connsiteX32" fmla="*/ 690319 w 12190271"/>
              <a:gd name="connsiteY32" fmla="*/ 4001230 h 5148899"/>
              <a:gd name="connsiteX33" fmla="*/ 620465 w 12190271"/>
              <a:gd name="connsiteY33" fmla="*/ 4105613 h 5148899"/>
              <a:gd name="connsiteX34" fmla="*/ 585754 w 12190271"/>
              <a:gd name="connsiteY34" fmla="*/ 4157858 h 5148899"/>
              <a:gd name="connsiteX35" fmla="*/ 552342 w 12190271"/>
              <a:gd name="connsiteY35" fmla="*/ 4210967 h 5148899"/>
              <a:gd name="connsiteX36" fmla="*/ 417933 w 12190271"/>
              <a:gd name="connsiteY36" fmla="*/ 4423294 h 5148899"/>
              <a:gd name="connsiteX37" fmla="*/ 353053 w 12190271"/>
              <a:gd name="connsiteY37" fmla="*/ 4530591 h 5148899"/>
              <a:gd name="connsiteX38" fmla="*/ 289039 w 12190271"/>
              <a:gd name="connsiteY38" fmla="*/ 4638536 h 5148899"/>
              <a:gd name="connsiteX39" fmla="*/ 245705 w 12190271"/>
              <a:gd name="connsiteY39" fmla="*/ 4711678 h 5148899"/>
              <a:gd name="connsiteX40" fmla="*/ 266871 w 12190271"/>
              <a:gd name="connsiteY40" fmla="*/ 4675777 h 5148899"/>
              <a:gd name="connsiteX41" fmla="*/ 344619 w 12190271"/>
              <a:gd name="connsiteY41" fmla="*/ 4544300 h 5148899"/>
              <a:gd name="connsiteX42" fmla="*/ 385277 w 12190271"/>
              <a:gd name="connsiteY42" fmla="*/ 4475431 h 5148899"/>
              <a:gd name="connsiteX43" fmla="*/ 428530 w 12190271"/>
              <a:gd name="connsiteY43" fmla="*/ 4405807 h 5148899"/>
              <a:gd name="connsiteX44" fmla="*/ 517307 w 12190271"/>
              <a:gd name="connsiteY44" fmla="*/ 4262457 h 5148899"/>
              <a:gd name="connsiteX45" fmla="*/ 551168 w 12190271"/>
              <a:gd name="connsiteY45" fmla="*/ 4208582 h 5148899"/>
              <a:gd name="connsiteX46" fmla="*/ 800532 w 12190271"/>
              <a:gd name="connsiteY46" fmla="*/ 3836392 h 5148899"/>
              <a:gd name="connsiteX47" fmla="*/ 713023 w 12190271"/>
              <a:gd name="connsiteY47" fmla="*/ 3967005 h 5148899"/>
              <a:gd name="connsiteX48" fmla="*/ 759632 w 12190271"/>
              <a:gd name="connsiteY48" fmla="*/ 3896740 h 5148899"/>
              <a:gd name="connsiteX49" fmla="*/ 794667 w 12190271"/>
              <a:gd name="connsiteY49" fmla="*/ 3844710 h 5148899"/>
              <a:gd name="connsiteX50" fmla="*/ 798769 w 12190271"/>
              <a:gd name="connsiteY50" fmla="*/ 3823778 h 5148899"/>
              <a:gd name="connsiteX51" fmla="*/ 774338 w 12190271"/>
              <a:gd name="connsiteY51" fmla="*/ 3859822 h 5148899"/>
              <a:gd name="connsiteX52" fmla="*/ 790341 w 12190271"/>
              <a:gd name="connsiteY52" fmla="*/ 3835751 h 5148899"/>
              <a:gd name="connsiteX53" fmla="*/ 11020648 w 12190271"/>
              <a:gd name="connsiteY53" fmla="*/ 3612946 h 5148899"/>
              <a:gd name="connsiteX54" fmla="*/ 11040103 w 12190271"/>
              <a:gd name="connsiteY54" fmla="*/ 3626216 h 5148899"/>
              <a:gd name="connsiteX55" fmla="*/ 11000332 w 12190271"/>
              <a:gd name="connsiteY55" fmla="*/ 3666494 h 5148899"/>
              <a:gd name="connsiteX56" fmla="*/ 10909717 w 12190271"/>
              <a:gd name="connsiteY56" fmla="*/ 3756303 h 5148899"/>
              <a:gd name="connsiteX57" fmla="*/ 10816399 w 12190271"/>
              <a:gd name="connsiteY57" fmla="*/ 3843199 h 5148899"/>
              <a:gd name="connsiteX58" fmla="*/ 10793042 w 12190271"/>
              <a:gd name="connsiteY58" fmla="*/ 3864788 h 5148899"/>
              <a:gd name="connsiteX59" fmla="*/ 10769037 w 12190271"/>
              <a:gd name="connsiteY59" fmla="*/ 3885837 h 5148899"/>
              <a:gd name="connsiteX60" fmla="*/ 10720917 w 12190271"/>
              <a:gd name="connsiteY60" fmla="*/ 3927612 h 5148899"/>
              <a:gd name="connsiteX61" fmla="*/ 10672798 w 12190271"/>
              <a:gd name="connsiteY61" fmla="*/ 3969494 h 5148899"/>
              <a:gd name="connsiteX62" fmla="*/ 10623598 w 12190271"/>
              <a:gd name="connsiteY62" fmla="*/ 4010082 h 5148899"/>
              <a:gd name="connsiteX63" fmla="*/ 10213883 w 12190271"/>
              <a:gd name="connsiteY63" fmla="*/ 4313622 h 5148899"/>
              <a:gd name="connsiteX64" fmla="*/ 10160574 w 12190271"/>
              <a:gd name="connsiteY64" fmla="*/ 4348704 h 5148899"/>
              <a:gd name="connsiteX65" fmla="*/ 10106508 w 12190271"/>
              <a:gd name="connsiteY65" fmla="*/ 4383247 h 5148899"/>
              <a:gd name="connsiteX66" fmla="*/ 9997726 w 12190271"/>
              <a:gd name="connsiteY66" fmla="*/ 4449741 h 5148899"/>
              <a:gd name="connsiteX67" fmla="*/ 9886999 w 12190271"/>
              <a:gd name="connsiteY67" fmla="*/ 4513104 h 5148899"/>
              <a:gd name="connsiteX68" fmla="*/ 9831418 w 12190271"/>
              <a:gd name="connsiteY68" fmla="*/ 4544193 h 5148899"/>
              <a:gd name="connsiteX69" fmla="*/ 9774865 w 12190271"/>
              <a:gd name="connsiteY69" fmla="*/ 4573769 h 5148899"/>
              <a:gd name="connsiteX70" fmla="*/ 7824694 w 12190271"/>
              <a:gd name="connsiteY70" fmla="*/ 5118351 h 5148899"/>
              <a:gd name="connsiteX71" fmla="*/ 6809004 w 12190271"/>
              <a:gd name="connsiteY71" fmla="*/ 5056390 h 5148899"/>
              <a:gd name="connsiteX72" fmla="*/ 6746288 w 12190271"/>
              <a:gd name="connsiteY72" fmla="*/ 5045056 h 5148899"/>
              <a:gd name="connsiteX73" fmla="*/ 6714930 w 12190271"/>
              <a:gd name="connsiteY73" fmla="*/ 5039227 h 5148899"/>
              <a:gd name="connsiteX74" fmla="*/ 6683895 w 12190271"/>
              <a:gd name="connsiteY74" fmla="*/ 5032319 h 5148899"/>
              <a:gd name="connsiteX75" fmla="*/ 6559434 w 12190271"/>
              <a:gd name="connsiteY75" fmla="*/ 5004793 h 5148899"/>
              <a:gd name="connsiteX76" fmla="*/ 6313757 w 12190271"/>
              <a:gd name="connsiteY76" fmla="*/ 4937111 h 5148899"/>
              <a:gd name="connsiteX77" fmla="*/ 6078460 w 12190271"/>
              <a:gd name="connsiteY77" fmla="*/ 4838774 h 5148899"/>
              <a:gd name="connsiteX78" fmla="*/ 5970328 w 12190271"/>
              <a:gd name="connsiteY78" fmla="*/ 4770337 h 5148899"/>
              <a:gd name="connsiteX79" fmla="*/ 5920803 w 12190271"/>
              <a:gd name="connsiteY79" fmla="*/ 4729857 h 5148899"/>
              <a:gd name="connsiteX80" fmla="*/ 5874847 w 12190271"/>
              <a:gd name="connsiteY80" fmla="*/ 4685492 h 5148899"/>
              <a:gd name="connsiteX81" fmla="*/ 5853221 w 12190271"/>
              <a:gd name="connsiteY81" fmla="*/ 4661420 h 5148899"/>
              <a:gd name="connsiteX82" fmla="*/ 5832892 w 12190271"/>
              <a:gd name="connsiteY82" fmla="*/ 4636701 h 5148899"/>
              <a:gd name="connsiteX83" fmla="*/ 5796775 w 12190271"/>
              <a:gd name="connsiteY83" fmla="*/ 4584024 h 5148899"/>
              <a:gd name="connsiteX84" fmla="*/ 5739897 w 12190271"/>
              <a:gd name="connsiteY84" fmla="*/ 4469710 h 5148899"/>
              <a:gd name="connsiteX85" fmla="*/ 5718427 w 12190271"/>
              <a:gd name="connsiteY85" fmla="*/ 4379458 h 5148899"/>
              <a:gd name="connsiteX86" fmla="*/ 5770715 w 12190271"/>
              <a:gd name="connsiteY86" fmla="*/ 4523791 h 5148899"/>
              <a:gd name="connsiteX87" fmla="*/ 5856139 w 12190271"/>
              <a:gd name="connsiteY87" fmla="*/ 4654728 h 5148899"/>
              <a:gd name="connsiteX88" fmla="*/ 5969895 w 12190271"/>
              <a:gd name="connsiteY88" fmla="*/ 4762025 h 5148899"/>
              <a:gd name="connsiteX89" fmla="*/ 6102789 w 12190271"/>
              <a:gd name="connsiteY89" fmla="*/ 4844603 h 5148899"/>
              <a:gd name="connsiteX90" fmla="*/ 6248337 w 12190271"/>
              <a:gd name="connsiteY90" fmla="*/ 4906887 h 5148899"/>
              <a:gd name="connsiteX91" fmla="*/ 6397344 w 12190271"/>
              <a:gd name="connsiteY91" fmla="*/ 4954922 h 5148899"/>
              <a:gd name="connsiteX92" fmla="*/ 6548730 w 12190271"/>
              <a:gd name="connsiteY92" fmla="*/ 4994646 h 5148899"/>
              <a:gd name="connsiteX93" fmla="*/ 7161409 w 12190271"/>
              <a:gd name="connsiteY93" fmla="*/ 5097409 h 5148899"/>
              <a:gd name="connsiteX94" fmla="*/ 8376278 w 12190271"/>
              <a:gd name="connsiteY94" fmla="*/ 5044624 h 5148899"/>
              <a:gd name="connsiteX95" fmla="*/ 9494586 w 12190271"/>
              <a:gd name="connsiteY95" fmla="*/ 4695531 h 5148899"/>
              <a:gd name="connsiteX96" fmla="*/ 10662418 w 12190271"/>
              <a:gd name="connsiteY96" fmla="*/ 3953843 h 5148899"/>
              <a:gd name="connsiteX97" fmla="*/ 10921544 w 12190271"/>
              <a:gd name="connsiteY97" fmla="*/ 3716948 h 5148899"/>
              <a:gd name="connsiteX98" fmla="*/ 11058096 w 12190271"/>
              <a:gd name="connsiteY98" fmla="*/ 3607210 h 5148899"/>
              <a:gd name="connsiteX99" fmla="*/ 11075376 w 12190271"/>
              <a:gd name="connsiteY99" fmla="*/ 3618458 h 5148899"/>
              <a:gd name="connsiteX100" fmla="*/ 11113223 w 12190271"/>
              <a:gd name="connsiteY100" fmla="*/ 3641019 h 5148899"/>
              <a:gd name="connsiteX101" fmla="*/ 11151934 w 12190271"/>
              <a:gd name="connsiteY101" fmla="*/ 3662607 h 5148899"/>
              <a:gd name="connsiteX102" fmla="*/ 11191186 w 12190271"/>
              <a:gd name="connsiteY102" fmla="*/ 3682793 h 5148899"/>
              <a:gd name="connsiteX103" fmla="*/ 11271853 w 12190271"/>
              <a:gd name="connsiteY103" fmla="*/ 3719278 h 5148899"/>
              <a:gd name="connsiteX104" fmla="*/ 11354143 w 12190271"/>
              <a:gd name="connsiteY104" fmla="*/ 3751662 h 5148899"/>
              <a:gd name="connsiteX105" fmla="*/ 11437945 w 12190271"/>
              <a:gd name="connsiteY105" fmla="*/ 3780699 h 5148899"/>
              <a:gd name="connsiteX106" fmla="*/ 11779861 w 12190271"/>
              <a:gd name="connsiteY106" fmla="*/ 3877849 h 5148899"/>
              <a:gd name="connsiteX107" fmla="*/ 11866367 w 12190271"/>
              <a:gd name="connsiteY107" fmla="*/ 3900410 h 5148899"/>
              <a:gd name="connsiteX108" fmla="*/ 11952873 w 12190271"/>
              <a:gd name="connsiteY108" fmla="*/ 3920811 h 5148899"/>
              <a:gd name="connsiteX109" fmla="*/ 12125885 w 12190271"/>
              <a:gd name="connsiteY109" fmla="*/ 3961507 h 5148899"/>
              <a:gd name="connsiteX110" fmla="*/ 12190271 w 12190271"/>
              <a:gd name="connsiteY110" fmla="*/ 3974804 h 5148899"/>
              <a:gd name="connsiteX111" fmla="*/ 12190271 w 12190271"/>
              <a:gd name="connsiteY111" fmla="*/ 4000101 h 5148899"/>
              <a:gd name="connsiteX112" fmla="*/ 12044244 w 12190271"/>
              <a:gd name="connsiteY112" fmla="*/ 3971114 h 5148899"/>
              <a:gd name="connsiteX113" fmla="*/ 11920433 w 12190271"/>
              <a:gd name="connsiteY113" fmla="*/ 3941860 h 5148899"/>
              <a:gd name="connsiteX114" fmla="*/ 11797053 w 12190271"/>
              <a:gd name="connsiteY114" fmla="*/ 3911204 h 5148899"/>
              <a:gd name="connsiteX115" fmla="*/ 11551592 w 12190271"/>
              <a:gd name="connsiteY115" fmla="*/ 3844602 h 5148899"/>
              <a:gd name="connsiteX116" fmla="*/ 11079053 w 12190271"/>
              <a:gd name="connsiteY116" fmla="*/ 3652784 h 5148899"/>
              <a:gd name="connsiteX117" fmla="*/ 11040103 w 12190271"/>
              <a:gd name="connsiteY117" fmla="*/ 3626216 h 5148899"/>
              <a:gd name="connsiteX118" fmla="*/ 11045099 w 12190271"/>
              <a:gd name="connsiteY118" fmla="*/ 3621157 h 5148899"/>
              <a:gd name="connsiteX119" fmla="*/ 979400 w 12190271"/>
              <a:gd name="connsiteY119" fmla="*/ 3567688 h 5148899"/>
              <a:gd name="connsiteX120" fmla="*/ 913396 w 12190271"/>
              <a:gd name="connsiteY120" fmla="*/ 3661420 h 5148899"/>
              <a:gd name="connsiteX121" fmla="*/ 841704 w 12190271"/>
              <a:gd name="connsiteY121" fmla="*/ 3762780 h 5148899"/>
              <a:gd name="connsiteX122" fmla="*/ 807210 w 12190271"/>
              <a:gd name="connsiteY122" fmla="*/ 3811787 h 5148899"/>
              <a:gd name="connsiteX123" fmla="*/ 798769 w 12190271"/>
              <a:gd name="connsiteY123" fmla="*/ 3823778 h 5148899"/>
              <a:gd name="connsiteX124" fmla="*/ 804629 w 12190271"/>
              <a:gd name="connsiteY124" fmla="*/ 3815134 h 5148899"/>
              <a:gd name="connsiteX125" fmla="*/ 831756 w 12190271"/>
              <a:gd name="connsiteY125" fmla="*/ 3776597 h 5148899"/>
              <a:gd name="connsiteX126" fmla="*/ 875009 w 12190271"/>
              <a:gd name="connsiteY126" fmla="*/ 3714421 h 5148899"/>
              <a:gd name="connsiteX127" fmla="*/ 927237 w 12190271"/>
              <a:gd name="connsiteY127" fmla="*/ 3639939 h 5148899"/>
              <a:gd name="connsiteX128" fmla="*/ 946377 w 12190271"/>
              <a:gd name="connsiteY128" fmla="*/ 3612413 h 5148899"/>
              <a:gd name="connsiteX129" fmla="*/ 948756 w 12190271"/>
              <a:gd name="connsiteY129" fmla="*/ 3608311 h 5148899"/>
              <a:gd name="connsiteX130" fmla="*/ 1072427 w 12190271"/>
              <a:gd name="connsiteY130" fmla="*/ 3444366 h 5148899"/>
              <a:gd name="connsiteX131" fmla="*/ 1056131 w 12190271"/>
              <a:gd name="connsiteY131" fmla="*/ 3466148 h 5148899"/>
              <a:gd name="connsiteX132" fmla="*/ 1012878 w 12190271"/>
              <a:gd name="connsiteY132" fmla="*/ 3524114 h 5148899"/>
              <a:gd name="connsiteX133" fmla="*/ 968328 w 12190271"/>
              <a:gd name="connsiteY133" fmla="*/ 3586830 h 5148899"/>
              <a:gd name="connsiteX134" fmla="*/ 874144 w 12190271"/>
              <a:gd name="connsiteY134" fmla="*/ 3720574 h 5148899"/>
              <a:gd name="connsiteX135" fmla="*/ 825160 w 12190271"/>
              <a:gd name="connsiteY135" fmla="*/ 3790090 h 5148899"/>
              <a:gd name="connsiteX136" fmla="*/ 776284 w 12190271"/>
              <a:gd name="connsiteY136" fmla="*/ 3860686 h 5148899"/>
              <a:gd name="connsiteX137" fmla="*/ 590620 w 12190271"/>
              <a:gd name="connsiteY137" fmla="*/ 4139400 h 5148899"/>
              <a:gd name="connsiteX138" fmla="*/ 443452 w 12190271"/>
              <a:gd name="connsiteY138" fmla="*/ 4374072 h 5148899"/>
              <a:gd name="connsiteX139" fmla="*/ 562398 w 12190271"/>
              <a:gd name="connsiteY139" fmla="*/ 4183873 h 5148899"/>
              <a:gd name="connsiteX140" fmla="*/ 590620 w 12190271"/>
              <a:gd name="connsiteY140" fmla="*/ 4139183 h 5148899"/>
              <a:gd name="connsiteX141" fmla="*/ 618627 w 12190271"/>
              <a:gd name="connsiteY141" fmla="*/ 4097193 h 5148899"/>
              <a:gd name="connsiteX142" fmla="*/ 669882 w 12190271"/>
              <a:gd name="connsiteY142" fmla="*/ 4020013 h 5148899"/>
              <a:gd name="connsiteX143" fmla="*/ 775527 w 12190271"/>
              <a:gd name="connsiteY143" fmla="*/ 3860686 h 5148899"/>
              <a:gd name="connsiteX144" fmla="*/ 774770 w 12190271"/>
              <a:gd name="connsiteY144" fmla="*/ 3860686 h 5148899"/>
              <a:gd name="connsiteX145" fmla="*/ 790774 w 12190271"/>
              <a:gd name="connsiteY145" fmla="*/ 3836507 h 5148899"/>
              <a:gd name="connsiteX146" fmla="*/ 807643 w 12190271"/>
              <a:gd name="connsiteY146" fmla="*/ 3812543 h 5148899"/>
              <a:gd name="connsiteX147" fmla="*/ 842137 w 12190271"/>
              <a:gd name="connsiteY147" fmla="*/ 3763536 h 5148899"/>
              <a:gd name="connsiteX148" fmla="*/ 913829 w 12190271"/>
              <a:gd name="connsiteY148" fmla="*/ 3661852 h 5148899"/>
              <a:gd name="connsiteX149" fmla="*/ 988657 w 12190271"/>
              <a:gd name="connsiteY149" fmla="*/ 3555742 h 5148899"/>
              <a:gd name="connsiteX150" fmla="*/ 995258 w 12190271"/>
              <a:gd name="connsiteY150" fmla="*/ 3546667 h 5148899"/>
              <a:gd name="connsiteX151" fmla="*/ 1132689 w 12190271"/>
              <a:gd name="connsiteY151" fmla="*/ 3363816 h 5148899"/>
              <a:gd name="connsiteX152" fmla="*/ 1133022 w 12190271"/>
              <a:gd name="connsiteY152" fmla="*/ 3364038 h 5148899"/>
              <a:gd name="connsiteX153" fmla="*/ 1072427 w 12190271"/>
              <a:gd name="connsiteY153" fmla="*/ 3444366 h 5148899"/>
              <a:gd name="connsiteX154" fmla="*/ 1308542 w 12190271"/>
              <a:gd name="connsiteY154" fmla="*/ 3131358 h 5148899"/>
              <a:gd name="connsiteX155" fmla="*/ 1286305 w 12190271"/>
              <a:gd name="connsiteY155" fmla="*/ 3160838 h 5148899"/>
              <a:gd name="connsiteX156" fmla="*/ 1235523 w 12190271"/>
              <a:gd name="connsiteY156" fmla="*/ 3224999 h 5148899"/>
              <a:gd name="connsiteX157" fmla="*/ 1068459 w 12190271"/>
              <a:gd name="connsiteY157" fmla="*/ 3447797 h 5148899"/>
              <a:gd name="connsiteX158" fmla="*/ 1027909 w 12190271"/>
              <a:gd name="connsiteY158" fmla="*/ 3501770 h 5148899"/>
              <a:gd name="connsiteX159" fmla="*/ 995258 w 12190271"/>
              <a:gd name="connsiteY159" fmla="*/ 3546667 h 5148899"/>
              <a:gd name="connsiteX160" fmla="*/ 979400 w 12190271"/>
              <a:gd name="connsiteY160" fmla="*/ 3567688 h 5148899"/>
              <a:gd name="connsiteX161" fmla="*/ 988116 w 12190271"/>
              <a:gd name="connsiteY161" fmla="*/ 3555310 h 5148899"/>
              <a:gd name="connsiteX162" fmla="*/ 1027368 w 12190271"/>
              <a:gd name="connsiteY162" fmla="*/ 3501338 h 5148899"/>
              <a:gd name="connsiteX163" fmla="*/ 1067918 w 12190271"/>
              <a:gd name="connsiteY163" fmla="*/ 3447366 h 5148899"/>
              <a:gd name="connsiteX164" fmla="*/ 1234875 w 12190271"/>
              <a:gd name="connsiteY164" fmla="*/ 3224460 h 5148899"/>
              <a:gd name="connsiteX165" fmla="*/ 1408666 w 12190271"/>
              <a:gd name="connsiteY165" fmla="*/ 3004819 h 5148899"/>
              <a:gd name="connsiteX166" fmla="*/ 1308542 w 12190271"/>
              <a:gd name="connsiteY166" fmla="*/ 3131358 h 5148899"/>
              <a:gd name="connsiteX167" fmla="*/ 1363502 w 12190271"/>
              <a:gd name="connsiteY167" fmla="*/ 3058501 h 5148899"/>
              <a:gd name="connsiteX168" fmla="*/ 1763001 w 12190271"/>
              <a:gd name="connsiteY168" fmla="*/ 2583665 h 5148899"/>
              <a:gd name="connsiteX169" fmla="*/ 1737193 w 12190271"/>
              <a:gd name="connsiteY169" fmla="*/ 2614339 h 5148899"/>
              <a:gd name="connsiteX170" fmla="*/ 1685463 w 12190271"/>
              <a:gd name="connsiteY170" fmla="*/ 2672754 h 5148899"/>
              <a:gd name="connsiteX171" fmla="*/ 1595172 w 12190271"/>
              <a:gd name="connsiteY171" fmla="*/ 2780699 h 5148899"/>
              <a:gd name="connsiteX172" fmla="*/ 1503584 w 12190271"/>
              <a:gd name="connsiteY172" fmla="*/ 2889831 h 5148899"/>
              <a:gd name="connsiteX173" fmla="*/ 1457628 w 12190271"/>
              <a:gd name="connsiteY173" fmla="*/ 2944667 h 5148899"/>
              <a:gd name="connsiteX174" fmla="*/ 1428978 w 12190271"/>
              <a:gd name="connsiteY174" fmla="*/ 2980677 h 5148899"/>
              <a:gd name="connsiteX175" fmla="*/ 1408666 w 12190271"/>
              <a:gd name="connsiteY175" fmla="*/ 3004819 h 5148899"/>
              <a:gd name="connsiteX176" fmla="*/ 1412104 w 12190271"/>
              <a:gd name="connsiteY176" fmla="*/ 3000474 h 5148899"/>
              <a:gd name="connsiteX177" fmla="*/ 1456763 w 12190271"/>
              <a:gd name="connsiteY177" fmla="*/ 2944235 h 5148899"/>
              <a:gd name="connsiteX178" fmla="*/ 1502719 w 12190271"/>
              <a:gd name="connsiteY178" fmla="*/ 2889399 h 5148899"/>
              <a:gd name="connsiteX179" fmla="*/ 1594199 w 12190271"/>
              <a:gd name="connsiteY179" fmla="*/ 2780267 h 5148899"/>
              <a:gd name="connsiteX180" fmla="*/ 1684490 w 12190271"/>
              <a:gd name="connsiteY180" fmla="*/ 2672322 h 5148899"/>
              <a:gd name="connsiteX181" fmla="*/ 1846349 w 12190271"/>
              <a:gd name="connsiteY181" fmla="*/ 2489396 h 5148899"/>
              <a:gd name="connsiteX182" fmla="*/ 1775970 w 12190271"/>
              <a:gd name="connsiteY182" fmla="*/ 2569019 h 5148899"/>
              <a:gd name="connsiteX183" fmla="*/ 1763001 w 12190271"/>
              <a:gd name="connsiteY183" fmla="*/ 2583665 h 5148899"/>
              <a:gd name="connsiteX184" fmla="*/ 1806609 w 12190271"/>
              <a:gd name="connsiteY184" fmla="*/ 2531833 h 5148899"/>
              <a:gd name="connsiteX185" fmla="*/ 2118102 w 12190271"/>
              <a:gd name="connsiteY185" fmla="*/ 2194559 h 5148899"/>
              <a:gd name="connsiteX186" fmla="*/ 2118968 w 12190271"/>
              <a:gd name="connsiteY186" fmla="*/ 2195422 h 5148899"/>
              <a:gd name="connsiteX187" fmla="*/ 1952659 w 12190271"/>
              <a:gd name="connsiteY187" fmla="*/ 2372344 h 5148899"/>
              <a:gd name="connsiteX188" fmla="*/ 1909406 w 12190271"/>
              <a:gd name="connsiteY188" fmla="*/ 2419947 h 5148899"/>
              <a:gd name="connsiteX189" fmla="*/ 1876999 w 12190271"/>
              <a:gd name="connsiteY189" fmla="*/ 2456666 h 5148899"/>
              <a:gd name="connsiteX190" fmla="*/ 1846349 w 12190271"/>
              <a:gd name="connsiteY190" fmla="*/ 2489396 h 5148899"/>
              <a:gd name="connsiteX191" fmla="*/ 1865180 w 12190271"/>
              <a:gd name="connsiteY191" fmla="*/ 2468091 h 5148899"/>
              <a:gd name="connsiteX192" fmla="*/ 1908433 w 12190271"/>
              <a:gd name="connsiteY192" fmla="*/ 2419084 h 5148899"/>
              <a:gd name="connsiteX193" fmla="*/ 1951686 w 12190271"/>
              <a:gd name="connsiteY193" fmla="*/ 2371480 h 5148899"/>
              <a:gd name="connsiteX194" fmla="*/ 11502067 w 12190271"/>
              <a:gd name="connsiteY194" fmla="*/ 1353237 h 5148899"/>
              <a:gd name="connsiteX195" fmla="*/ 11631827 w 12190271"/>
              <a:gd name="connsiteY195" fmla="*/ 1368997 h 5148899"/>
              <a:gd name="connsiteX196" fmla="*/ 11750016 w 12190271"/>
              <a:gd name="connsiteY196" fmla="*/ 1424697 h 5148899"/>
              <a:gd name="connsiteX197" fmla="*/ 11840846 w 12190271"/>
              <a:gd name="connsiteY197" fmla="*/ 1518825 h 5148899"/>
              <a:gd name="connsiteX198" fmla="*/ 11857932 w 12190271"/>
              <a:gd name="connsiteY198" fmla="*/ 1546890 h 5148899"/>
              <a:gd name="connsiteX199" fmla="*/ 11872205 w 12190271"/>
              <a:gd name="connsiteY199" fmla="*/ 1576359 h 5148899"/>
              <a:gd name="connsiteX200" fmla="*/ 11893832 w 12190271"/>
              <a:gd name="connsiteY200" fmla="*/ 1637672 h 5148899"/>
              <a:gd name="connsiteX201" fmla="*/ 11917189 w 12190271"/>
              <a:gd name="connsiteY201" fmla="*/ 1893501 h 5148899"/>
              <a:gd name="connsiteX202" fmla="*/ 11828412 w 12190271"/>
              <a:gd name="connsiteY202" fmla="*/ 2395660 h 5148899"/>
              <a:gd name="connsiteX203" fmla="*/ 11624581 w 12190271"/>
              <a:gd name="connsiteY203" fmla="*/ 2863277 h 5148899"/>
              <a:gd name="connsiteX204" fmla="*/ 11339004 w 12190271"/>
              <a:gd name="connsiteY204" fmla="*/ 3285772 h 5148899"/>
              <a:gd name="connsiteX205" fmla="*/ 11299319 w 12190271"/>
              <a:gd name="connsiteY205" fmla="*/ 3335751 h 5148899"/>
              <a:gd name="connsiteX206" fmla="*/ 11258336 w 12190271"/>
              <a:gd name="connsiteY206" fmla="*/ 3384650 h 5148899"/>
              <a:gd name="connsiteX207" fmla="*/ 11174858 w 12190271"/>
              <a:gd name="connsiteY207" fmla="*/ 3481044 h 5148899"/>
              <a:gd name="connsiteX208" fmla="*/ 11153231 w 12190271"/>
              <a:gd name="connsiteY208" fmla="*/ 3504900 h 5148899"/>
              <a:gd name="connsiteX209" fmla="*/ 11131605 w 12190271"/>
              <a:gd name="connsiteY209" fmla="*/ 3528216 h 5148899"/>
              <a:gd name="connsiteX210" fmla="*/ 11088352 w 12190271"/>
              <a:gd name="connsiteY210" fmla="*/ 3574741 h 5148899"/>
              <a:gd name="connsiteX211" fmla="*/ 11058096 w 12190271"/>
              <a:gd name="connsiteY211" fmla="*/ 3607210 h 5148899"/>
              <a:gd name="connsiteX212" fmla="*/ 11038395 w 12190271"/>
              <a:gd name="connsiteY212" fmla="*/ 3594386 h 5148899"/>
              <a:gd name="connsiteX213" fmla="*/ 11038359 w 12190271"/>
              <a:gd name="connsiteY213" fmla="*/ 3594360 h 5148899"/>
              <a:gd name="connsiteX214" fmla="*/ 11163720 w 12190271"/>
              <a:gd name="connsiteY214" fmla="*/ 3462802 h 5148899"/>
              <a:gd name="connsiteX215" fmla="*/ 11221464 w 12190271"/>
              <a:gd name="connsiteY215" fmla="*/ 3396308 h 5148899"/>
              <a:gd name="connsiteX216" fmla="*/ 11278017 w 12190271"/>
              <a:gd name="connsiteY216" fmla="*/ 3328734 h 5148899"/>
              <a:gd name="connsiteX217" fmla="*/ 11386149 w 12190271"/>
              <a:gd name="connsiteY217" fmla="*/ 3189270 h 5148899"/>
              <a:gd name="connsiteX218" fmla="*/ 11580788 w 12190271"/>
              <a:gd name="connsiteY218" fmla="*/ 2894689 h 5148899"/>
              <a:gd name="connsiteX219" fmla="*/ 11603171 w 12190271"/>
              <a:gd name="connsiteY219" fmla="*/ 2856476 h 5148899"/>
              <a:gd name="connsiteX220" fmla="*/ 11624041 w 12190271"/>
              <a:gd name="connsiteY220" fmla="*/ 2817616 h 5148899"/>
              <a:gd name="connsiteX221" fmla="*/ 11665024 w 12190271"/>
              <a:gd name="connsiteY221" fmla="*/ 2739248 h 5148899"/>
              <a:gd name="connsiteX222" fmla="*/ 11703518 w 12190271"/>
              <a:gd name="connsiteY222" fmla="*/ 2659585 h 5148899"/>
              <a:gd name="connsiteX223" fmla="*/ 11738337 w 12190271"/>
              <a:gd name="connsiteY223" fmla="*/ 2578302 h 5148899"/>
              <a:gd name="connsiteX224" fmla="*/ 11846470 w 12190271"/>
              <a:gd name="connsiteY224" fmla="*/ 2241623 h 5148899"/>
              <a:gd name="connsiteX225" fmla="*/ 11893400 w 12190271"/>
              <a:gd name="connsiteY225" fmla="*/ 1890802 h 5148899"/>
              <a:gd name="connsiteX226" fmla="*/ 11885722 w 12190271"/>
              <a:gd name="connsiteY226" fmla="*/ 1714852 h 5148899"/>
              <a:gd name="connsiteX227" fmla="*/ 11831655 w 12190271"/>
              <a:gd name="connsiteY227" fmla="*/ 1550236 h 5148899"/>
              <a:gd name="connsiteX228" fmla="*/ 11711953 w 12190271"/>
              <a:gd name="connsiteY228" fmla="*/ 1428475 h 5148899"/>
              <a:gd name="connsiteX229" fmla="*/ 11547484 w 12190271"/>
              <a:gd name="connsiteY229" fmla="*/ 1378065 h 5148899"/>
              <a:gd name="connsiteX230" fmla="*/ 11504231 w 12190271"/>
              <a:gd name="connsiteY230" fmla="*/ 1376877 h 5148899"/>
              <a:gd name="connsiteX231" fmla="*/ 11460978 w 12190271"/>
              <a:gd name="connsiteY231" fmla="*/ 1380008 h 5148899"/>
              <a:gd name="connsiteX232" fmla="*/ 11417725 w 12190271"/>
              <a:gd name="connsiteY232" fmla="*/ 1387995 h 5148899"/>
              <a:gd name="connsiteX233" fmla="*/ 11375876 w 12190271"/>
              <a:gd name="connsiteY233" fmla="*/ 1400085 h 5148899"/>
              <a:gd name="connsiteX234" fmla="*/ 11224490 w 12190271"/>
              <a:gd name="connsiteY234" fmla="*/ 1485578 h 5148899"/>
              <a:gd name="connsiteX235" fmla="*/ 10995790 w 12190271"/>
              <a:gd name="connsiteY235" fmla="*/ 1753712 h 5148899"/>
              <a:gd name="connsiteX236" fmla="*/ 10907122 w 12190271"/>
              <a:gd name="connsiteY236" fmla="*/ 1908181 h 5148899"/>
              <a:gd name="connsiteX237" fmla="*/ 10829158 w 12190271"/>
              <a:gd name="connsiteY237" fmla="*/ 2068479 h 5148899"/>
              <a:gd name="connsiteX238" fmla="*/ 10710212 w 12190271"/>
              <a:gd name="connsiteY238" fmla="*/ 2403864 h 5148899"/>
              <a:gd name="connsiteX239" fmla="*/ 10653226 w 12190271"/>
              <a:gd name="connsiteY239" fmla="*/ 2753821 h 5148899"/>
              <a:gd name="connsiteX240" fmla="*/ 10687397 w 12190271"/>
              <a:gd name="connsiteY240" fmla="*/ 3104425 h 5148899"/>
              <a:gd name="connsiteX241" fmla="*/ 10844405 w 12190271"/>
              <a:gd name="connsiteY241" fmla="*/ 3416385 h 5148899"/>
              <a:gd name="connsiteX242" fmla="*/ 10858138 w 12190271"/>
              <a:gd name="connsiteY242" fmla="*/ 3433657 h 5148899"/>
              <a:gd name="connsiteX243" fmla="*/ 10872952 w 12190271"/>
              <a:gd name="connsiteY243" fmla="*/ 3449848 h 5148899"/>
              <a:gd name="connsiteX244" fmla="*/ 10902905 w 12190271"/>
              <a:gd name="connsiteY244" fmla="*/ 3482232 h 5148899"/>
              <a:gd name="connsiteX245" fmla="*/ 10934696 w 12190271"/>
              <a:gd name="connsiteY245" fmla="*/ 3512564 h 5148899"/>
              <a:gd name="connsiteX246" fmla="*/ 10968108 w 12190271"/>
              <a:gd name="connsiteY246" fmla="*/ 3541278 h 5148899"/>
              <a:gd name="connsiteX247" fmla="*/ 10985085 w 12190271"/>
              <a:gd name="connsiteY247" fmla="*/ 3555310 h 5148899"/>
              <a:gd name="connsiteX248" fmla="*/ 11002711 w 12190271"/>
              <a:gd name="connsiteY248" fmla="*/ 3568480 h 5148899"/>
              <a:gd name="connsiteX249" fmla="*/ 11038359 w 12190271"/>
              <a:gd name="connsiteY249" fmla="*/ 3594360 h 5148899"/>
              <a:gd name="connsiteX250" fmla="*/ 11020648 w 12190271"/>
              <a:gd name="connsiteY250" fmla="*/ 3612946 h 5148899"/>
              <a:gd name="connsiteX251" fmla="*/ 10972785 w 12190271"/>
              <a:gd name="connsiteY251" fmla="*/ 3580298 h 5148899"/>
              <a:gd name="connsiteX252" fmla="*/ 10876737 w 12190271"/>
              <a:gd name="connsiteY252" fmla="*/ 3494753 h 5148899"/>
              <a:gd name="connsiteX253" fmla="*/ 10727513 w 12190271"/>
              <a:gd name="connsiteY253" fmla="*/ 3285665 h 5148899"/>
              <a:gd name="connsiteX254" fmla="*/ 10645116 w 12190271"/>
              <a:gd name="connsiteY254" fmla="*/ 3042573 h 5148899"/>
              <a:gd name="connsiteX255" fmla="*/ 10625220 w 12190271"/>
              <a:gd name="connsiteY255" fmla="*/ 2787175 h 5148899"/>
              <a:gd name="connsiteX256" fmla="*/ 10717782 w 12190271"/>
              <a:gd name="connsiteY256" fmla="*/ 2285772 h 5148899"/>
              <a:gd name="connsiteX257" fmla="*/ 10926369 w 12190271"/>
              <a:gd name="connsiteY257" fmla="*/ 1820638 h 5148899"/>
              <a:gd name="connsiteX258" fmla="*/ 11068780 w 12190271"/>
              <a:gd name="connsiteY258" fmla="*/ 1608311 h 5148899"/>
              <a:gd name="connsiteX259" fmla="*/ 11257038 w 12190271"/>
              <a:gd name="connsiteY259" fmla="*/ 1433116 h 5148899"/>
              <a:gd name="connsiteX260" fmla="*/ 11502067 w 12190271"/>
              <a:gd name="connsiteY260" fmla="*/ 1353237 h 5148899"/>
              <a:gd name="connsiteX261" fmla="*/ 5467726 w 12190271"/>
              <a:gd name="connsiteY261" fmla="*/ 1445 h 5148899"/>
              <a:gd name="connsiteX262" fmla="*/ 5615545 w 12190271"/>
              <a:gd name="connsiteY262" fmla="*/ 31238 h 5148899"/>
              <a:gd name="connsiteX263" fmla="*/ 5746493 w 12190271"/>
              <a:gd name="connsiteY263" fmla="*/ 107879 h 5148899"/>
              <a:gd name="connsiteX264" fmla="*/ 5846083 w 12190271"/>
              <a:gd name="connsiteY264" fmla="*/ 222732 h 5148899"/>
              <a:gd name="connsiteX265" fmla="*/ 5960920 w 12190271"/>
              <a:gd name="connsiteY265" fmla="*/ 503388 h 5148899"/>
              <a:gd name="connsiteX266" fmla="*/ 5988819 w 12190271"/>
              <a:gd name="connsiteY266" fmla="*/ 653647 h 5148899"/>
              <a:gd name="connsiteX267" fmla="*/ 5997252 w 12190271"/>
              <a:gd name="connsiteY267" fmla="*/ 729209 h 5148899"/>
              <a:gd name="connsiteX268" fmla="*/ 6004065 w 12190271"/>
              <a:gd name="connsiteY268" fmla="*/ 805418 h 5148899"/>
              <a:gd name="connsiteX269" fmla="*/ 6008281 w 12190271"/>
              <a:gd name="connsiteY269" fmla="*/ 882058 h 5148899"/>
              <a:gd name="connsiteX270" fmla="*/ 6009364 w 12190271"/>
              <a:gd name="connsiteY270" fmla="*/ 901165 h 5148899"/>
              <a:gd name="connsiteX271" fmla="*/ 6009364 w 12190271"/>
              <a:gd name="connsiteY271" fmla="*/ 920379 h 5148899"/>
              <a:gd name="connsiteX272" fmla="*/ 6009364 w 12190271"/>
              <a:gd name="connsiteY272" fmla="*/ 958807 h 5148899"/>
              <a:gd name="connsiteX273" fmla="*/ 6009364 w 12190271"/>
              <a:gd name="connsiteY273" fmla="*/ 1035772 h 5148899"/>
              <a:gd name="connsiteX274" fmla="*/ 6006768 w 12190271"/>
              <a:gd name="connsiteY274" fmla="*/ 1112736 h 5148899"/>
              <a:gd name="connsiteX275" fmla="*/ 6002551 w 12190271"/>
              <a:gd name="connsiteY275" fmla="*/ 1189809 h 5148899"/>
              <a:gd name="connsiteX276" fmla="*/ 5996929 w 12190271"/>
              <a:gd name="connsiteY276" fmla="*/ 1266773 h 5148899"/>
              <a:gd name="connsiteX277" fmla="*/ 5989035 w 12190271"/>
              <a:gd name="connsiteY277" fmla="*/ 1343738 h 5148899"/>
              <a:gd name="connsiteX278" fmla="*/ 5985034 w 12190271"/>
              <a:gd name="connsiteY278" fmla="*/ 1382274 h 5148899"/>
              <a:gd name="connsiteX279" fmla="*/ 5979951 w 12190271"/>
              <a:gd name="connsiteY279" fmla="*/ 1420703 h 5148899"/>
              <a:gd name="connsiteX280" fmla="*/ 5969895 w 12190271"/>
              <a:gd name="connsiteY280" fmla="*/ 1497559 h 5148899"/>
              <a:gd name="connsiteX281" fmla="*/ 5958108 w 12190271"/>
              <a:gd name="connsiteY281" fmla="*/ 1574308 h 5148899"/>
              <a:gd name="connsiteX282" fmla="*/ 5932264 w 12190271"/>
              <a:gd name="connsiteY282" fmla="*/ 1727698 h 5148899"/>
              <a:gd name="connsiteX283" fmla="*/ 5810292 w 12190271"/>
              <a:gd name="connsiteY283" fmla="*/ 2340824 h 5148899"/>
              <a:gd name="connsiteX284" fmla="*/ 5754278 w 12190271"/>
              <a:gd name="connsiteY284" fmla="*/ 2649870 h 5148899"/>
              <a:gd name="connsiteX285" fmla="*/ 5711026 w 12190271"/>
              <a:gd name="connsiteY285" fmla="*/ 2961614 h 5148899"/>
              <a:gd name="connsiteX286" fmla="*/ 5668638 w 12190271"/>
              <a:gd name="connsiteY286" fmla="*/ 3591040 h 5148899"/>
              <a:gd name="connsiteX287" fmla="*/ 5668638 w 12190271"/>
              <a:gd name="connsiteY287" fmla="*/ 3906778 h 5148899"/>
              <a:gd name="connsiteX288" fmla="*/ 5688102 w 12190271"/>
              <a:gd name="connsiteY288" fmla="*/ 4221546 h 5148899"/>
              <a:gd name="connsiteX289" fmla="*/ 5715694 w 12190271"/>
              <a:gd name="connsiteY289" fmla="*/ 4367968 h 5148899"/>
              <a:gd name="connsiteX290" fmla="*/ 5680965 w 12190271"/>
              <a:gd name="connsiteY290" fmla="*/ 4221977 h 5148899"/>
              <a:gd name="connsiteX291" fmla="*/ 5663014 w 12190271"/>
              <a:gd name="connsiteY291" fmla="*/ 3968199 h 5148899"/>
              <a:gd name="connsiteX292" fmla="*/ 5658473 w 12190271"/>
              <a:gd name="connsiteY292" fmla="*/ 3714097 h 5148899"/>
              <a:gd name="connsiteX293" fmla="*/ 5734166 w 12190271"/>
              <a:gd name="connsiteY293" fmla="*/ 2701144 h 5148899"/>
              <a:gd name="connsiteX294" fmla="*/ 5920695 w 12190271"/>
              <a:gd name="connsiteY294" fmla="*/ 1703194 h 5148899"/>
              <a:gd name="connsiteX295" fmla="*/ 5984276 w 12190271"/>
              <a:gd name="connsiteY295" fmla="*/ 1201143 h 5148899"/>
              <a:gd name="connsiteX296" fmla="*/ 5974005 w 12190271"/>
              <a:gd name="connsiteY296" fmla="*/ 696933 h 5148899"/>
              <a:gd name="connsiteX297" fmla="*/ 5925345 w 12190271"/>
              <a:gd name="connsiteY297" fmla="*/ 450495 h 5148899"/>
              <a:gd name="connsiteX298" fmla="*/ 5882091 w 12190271"/>
              <a:gd name="connsiteY298" fmla="*/ 332943 h 5148899"/>
              <a:gd name="connsiteX299" fmla="*/ 5821862 w 12190271"/>
              <a:gd name="connsiteY299" fmla="*/ 223919 h 5148899"/>
              <a:gd name="connsiteX300" fmla="*/ 5638035 w 12190271"/>
              <a:gd name="connsiteY300" fmla="*/ 63189 h 5148899"/>
              <a:gd name="connsiteX301" fmla="*/ 5396360 w 12190271"/>
              <a:gd name="connsiteY301" fmla="*/ 21523 h 5148899"/>
              <a:gd name="connsiteX302" fmla="*/ 5271683 w 12190271"/>
              <a:gd name="connsiteY302" fmla="*/ 33397 h 5148899"/>
              <a:gd name="connsiteX303" fmla="*/ 5209723 w 12190271"/>
              <a:gd name="connsiteY303" fmla="*/ 44191 h 5148899"/>
              <a:gd name="connsiteX304" fmla="*/ 5147871 w 12190271"/>
              <a:gd name="connsiteY304" fmla="*/ 56389 h 5148899"/>
              <a:gd name="connsiteX305" fmla="*/ 5086559 w 12190271"/>
              <a:gd name="connsiteY305" fmla="*/ 71285 h 5148899"/>
              <a:gd name="connsiteX306" fmla="*/ 5055959 w 12190271"/>
              <a:gd name="connsiteY306" fmla="*/ 78841 h 5148899"/>
              <a:gd name="connsiteX307" fmla="*/ 5025681 w 12190271"/>
              <a:gd name="connsiteY307" fmla="*/ 87585 h 5148899"/>
              <a:gd name="connsiteX308" fmla="*/ 4965126 w 12190271"/>
              <a:gd name="connsiteY308" fmla="*/ 105288 h 5148899"/>
              <a:gd name="connsiteX309" fmla="*/ 4905329 w 12190271"/>
              <a:gd name="connsiteY309" fmla="*/ 125150 h 5148899"/>
              <a:gd name="connsiteX310" fmla="*/ 4444577 w 12190271"/>
              <a:gd name="connsiteY310" fmla="*/ 330245 h 5148899"/>
              <a:gd name="connsiteX311" fmla="*/ 4014100 w 12190271"/>
              <a:gd name="connsiteY311" fmla="*/ 594278 h 5148899"/>
              <a:gd name="connsiteX312" fmla="*/ 3807134 w 12190271"/>
              <a:gd name="connsiteY312" fmla="*/ 739247 h 5148899"/>
              <a:gd name="connsiteX313" fmla="*/ 3604060 w 12190271"/>
              <a:gd name="connsiteY313" fmla="*/ 890370 h 5148899"/>
              <a:gd name="connsiteX314" fmla="*/ 3404448 w 12190271"/>
              <a:gd name="connsiteY314" fmla="*/ 1044299 h 5148899"/>
              <a:gd name="connsiteX315" fmla="*/ 3305075 w 12190271"/>
              <a:gd name="connsiteY315" fmla="*/ 1122559 h 5148899"/>
              <a:gd name="connsiteX316" fmla="*/ 3255549 w 12190271"/>
              <a:gd name="connsiteY316" fmla="*/ 1161635 h 5148899"/>
              <a:gd name="connsiteX317" fmla="*/ 3207106 w 12190271"/>
              <a:gd name="connsiteY317" fmla="*/ 1202222 h 5148899"/>
              <a:gd name="connsiteX318" fmla="*/ 3013765 w 12190271"/>
              <a:gd name="connsiteY318" fmla="*/ 1364140 h 5148899"/>
              <a:gd name="connsiteX319" fmla="*/ 2918609 w 12190271"/>
              <a:gd name="connsiteY319" fmla="*/ 1447041 h 5148899"/>
              <a:gd name="connsiteX320" fmla="*/ 2824425 w 12190271"/>
              <a:gd name="connsiteY320" fmla="*/ 1531022 h 5148899"/>
              <a:gd name="connsiteX321" fmla="*/ 2730133 w 12190271"/>
              <a:gd name="connsiteY321" fmla="*/ 1614895 h 5148899"/>
              <a:gd name="connsiteX322" fmla="*/ 2683852 w 12190271"/>
              <a:gd name="connsiteY322" fmla="*/ 1658073 h 5148899"/>
              <a:gd name="connsiteX323" fmla="*/ 2638004 w 12190271"/>
              <a:gd name="connsiteY323" fmla="*/ 1701251 h 5148899"/>
              <a:gd name="connsiteX324" fmla="*/ 2454179 w 12190271"/>
              <a:gd name="connsiteY324" fmla="*/ 1873963 h 5148899"/>
              <a:gd name="connsiteX325" fmla="*/ 2275759 w 12190271"/>
              <a:gd name="connsiteY325" fmla="*/ 2052180 h 5148899"/>
              <a:gd name="connsiteX326" fmla="*/ 2186766 w 12190271"/>
              <a:gd name="connsiteY326" fmla="*/ 2141558 h 5148899"/>
              <a:gd name="connsiteX327" fmla="*/ 2100260 w 12190271"/>
              <a:gd name="connsiteY327" fmla="*/ 2233203 h 5148899"/>
              <a:gd name="connsiteX328" fmla="*/ 1927248 w 12190271"/>
              <a:gd name="connsiteY328" fmla="*/ 2416709 h 5148899"/>
              <a:gd name="connsiteX329" fmla="*/ 1760832 w 12190271"/>
              <a:gd name="connsiteY329" fmla="*/ 2605612 h 5148899"/>
              <a:gd name="connsiteX330" fmla="*/ 1596687 w 12190271"/>
              <a:gd name="connsiteY330" fmla="*/ 2796459 h 5148899"/>
              <a:gd name="connsiteX331" fmla="*/ 1515371 w 12190271"/>
              <a:gd name="connsiteY331" fmla="*/ 2892853 h 5148899"/>
              <a:gd name="connsiteX332" fmla="*/ 1435244 w 12190271"/>
              <a:gd name="connsiteY332" fmla="*/ 2990004 h 5148899"/>
              <a:gd name="connsiteX333" fmla="*/ 1278560 w 12190271"/>
              <a:gd name="connsiteY333" fmla="*/ 3186571 h 5148899"/>
              <a:gd name="connsiteX334" fmla="*/ 1239416 w 12190271"/>
              <a:gd name="connsiteY334" fmla="*/ 3235794 h 5148899"/>
              <a:gd name="connsiteX335" fmla="*/ 1201354 w 12190271"/>
              <a:gd name="connsiteY335" fmla="*/ 3285880 h 5148899"/>
              <a:gd name="connsiteX336" fmla="*/ 1125661 w 12190271"/>
              <a:gd name="connsiteY336" fmla="*/ 3386377 h 5148899"/>
              <a:gd name="connsiteX337" fmla="*/ 1049968 w 12190271"/>
              <a:gd name="connsiteY337" fmla="*/ 3486873 h 5148899"/>
              <a:gd name="connsiteX338" fmla="*/ 1012230 w 12190271"/>
              <a:gd name="connsiteY338" fmla="*/ 3537176 h 5148899"/>
              <a:gd name="connsiteX339" fmla="*/ 975789 w 12190271"/>
              <a:gd name="connsiteY339" fmla="*/ 3588341 h 5148899"/>
              <a:gd name="connsiteX340" fmla="*/ 830891 w 12190271"/>
              <a:gd name="connsiteY340" fmla="*/ 3793329 h 5148899"/>
              <a:gd name="connsiteX341" fmla="*/ 800532 w 12190271"/>
              <a:gd name="connsiteY341" fmla="*/ 3836392 h 5148899"/>
              <a:gd name="connsiteX342" fmla="*/ 905992 w 12190271"/>
              <a:gd name="connsiteY342" fmla="*/ 3678987 h 5148899"/>
              <a:gd name="connsiteX343" fmla="*/ 909179 w 12190271"/>
              <a:gd name="connsiteY343" fmla="*/ 3674481 h 5148899"/>
              <a:gd name="connsiteX344" fmla="*/ 912111 w 12190271"/>
              <a:gd name="connsiteY344" fmla="*/ 3670330 h 5148899"/>
              <a:gd name="connsiteX345" fmla="*/ 1321273 w 12190271"/>
              <a:gd name="connsiteY345" fmla="*/ 3123423 h 5148899"/>
              <a:gd name="connsiteX346" fmla="*/ 1042939 w 12190271"/>
              <a:gd name="connsiteY346" fmla="*/ 3488061 h 5148899"/>
              <a:gd name="connsiteX347" fmla="*/ 1008553 w 12190271"/>
              <a:gd name="connsiteY347" fmla="*/ 3533937 h 5148899"/>
              <a:gd name="connsiteX348" fmla="*/ 975356 w 12190271"/>
              <a:gd name="connsiteY348" fmla="*/ 3580785 h 5148899"/>
              <a:gd name="connsiteX349" fmla="*/ 912111 w 12190271"/>
              <a:gd name="connsiteY349" fmla="*/ 3670330 h 5148899"/>
              <a:gd name="connsiteX350" fmla="*/ 909053 w 12190271"/>
              <a:gd name="connsiteY350" fmla="*/ 3674418 h 5148899"/>
              <a:gd name="connsiteX351" fmla="*/ 905992 w 12190271"/>
              <a:gd name="connsiteY351" fmla="*/ 3678987 h 5148899"/>
              <a:gd name="connsiteX352" fmla="*/ 842894 w 12190271"/>
              <a:gd name="connsiteY352" fmla="*/ 3768177 h 5148899"/>
              <a:gd name="connsiteX353" fmla="*/ 809805 w 12190271"/>
              <a:gd name="connsiteY353" fmla="*/ 3815025 h 5148899"/>
              <a:gd name="connsiteX354" fmla="*/ 793261 w 12190271"/>
              <a:gd name="connsiteY354" fmla="*/ 3838450 h 5148899"/>
              <a:gd name="connsiteX355" fmla="*/ 777366 w 12190271"/>
              <a:gd name="connsiteY355" fmla="*/ 3862413 h 5148899"/>
              <a:gd name="connsiteX356" fmla="*/ 776392 w 12190271"/>
              <a:gd name="connsiteY356" fmla="*/ 3861766 h 5148899"/>
              <a:gd name="connsiteX357" fmla="*/ 792288 w 12190271"/>
              <a:gd name="connsiteY357" fmla="*/ 3837802 h 5148899"/>
              <a:gd name="connsiteX358" fmla="*/ 809265 w 12190271"/>
              <a:gd name="connsiteY358" fmla="*/ 3814162 h 5148899"/>
              <a:gd name="connsiteX359" fmla="*/ 841704 w 12190271"/>
              <a:gd name="connsiteY359" fmla="*/ 3767746 h 5148899"/>
              <a:gd name="connsiteX360" fmla="*/ 905503 w 12190271"/>
              <a:gd name="connsiteY360" fmla="*/ 3677396 h 5148899"/>
              <a:gd name="connsiteX361" fmla="*/ 1018934 w 12190271"/>
              <a:gd name="connsiteY361" fmla="*/ 3517638 h 5148899"/>
              <a:gd name="connsiteX362" fmla="*/ 1133663 w 12190271"/>
              <a:gd name="connsiteY362" fmla="*/ 3364464 h 5148899"/>
              <a:gd name="connsiteX363" fmla="*/ 1133022 w 12190271"/>
              <a:gd name="connsiteY363" fmla="*/ 3364038 h 5148899"/>
              <a:gd name="connsiteX364" fmla="*/ 1286305 w 12190271"/>
              <a:gd name="connsiteY364" fmla="*/ 3160838 h 5148899"/>
              <a:gd name="connsiteX365" fmla="*/ 1412969 w 12190271"/>
              <a:gd name="connsiteY365" fmla="*/ 3000798 h 5148899"/>
              <a:gd name="connsiteX366" fmla="*/ 1428978 w 12190271"/>
              <a:gd name="connsiteY366" fmla="*/ 2980677 h 5148899"/>
              <a:gd name="connsiteX367" fmla="*/ 1737193 w 12190271"/>
              <a:gd name="connsiteY367" fmla="*/ 2614339 h 5148899"/>
              <a:gd name="connsiteX368" fmla="*/ 1776944 w 12190271"/>
              <a:gd name="connsiteY368" fmla="*/ 2569451 h 5148899"/>
              <a:gd name="connsiteX369" fmla="*/ 1866153 w 12190271"/>
              <a:gd name="connsiteY369" fmla="*/ 2468954 h 5148899"/>
              <a:gd name="connsiteX370" fmla="*/ 1876999 w 12190271"/>
              <a:gd name="connsiteY370" fmla="*/ 2456666 h 5148899"/>
              <a:gd name="connsiteX371" fmla="*/ 2277109 w 12190271"/>
              <a:gd name="connsiteY371" fmla="*/ 2029399 h 5148899"/>
              <a:gd name="connsiteX372" fmla="*/ 2774035 w 12190271"/>
              <a:gd name="connsiteY372" fmla="*/ 1552287 h 5148899"/>
              <a:gd name="connsiteX373" fmla="*/ 2688718 w 12190271"/>
              <a:gd name="connsiteY373" fmla="*/ 1629144 h 5148899"/>
              <a:gd name="connsiteX374" fmla="*/ 2605456 w 12190271"/>
              <a:gd name="connsiteY374" fmla="*/ 1708052 h 5148899"/>
              <a:gd name="connsiteX375" fmla="*/ 2438933 w 12190271"/>
              <a:gd name="connsiteY375" fmla="*/ 1865975 h 5148899"/>
              <a:gd name="connsiteX376" fmla="*/ 2276733 w 12190271"/>
              <a:gd name="connsiteY376" fmla="*/ 2028648 h 5148899"/>
              <a:gd name="connsiteX377" fmla="*/ 2195741 w 12190271"/>
              <a:gd name="connsiteY377" fmla="*/ 2109930 h 5148899"/>
              <a:gd name="connsiteX378" fmla="*/ 2116805 w 12190271"/>
              <a:gd name="connsiteY378" fmla="*/ 2193155 h 5148899"/>
              <a:gd name="connsiteX379" fmla="*/ 2157788 w 12190271"/>
              <a:gd name="connsiteY379" fmla="*/ 2149222 h 5148899"/>
              <a:gd name="connsiteX380" fmla="*/ 2179413 w 12190271"/>
              <a:gd name="connsiteY380" fmla="*/ 2125906 h 5148899"/>
              <a:gd name="connsiteX381" fmla="*/ 2202662 w 12190271"/>
              <a:gd name="connsiteY381" fmla="*/ 2102374 h 5148899"/>
              <a:gd name="connsiteX382" fmla="*/ 2304415 w 12190271"/>
              <a:gd name="connsiteY382" fmla="*/ 1999718 h 5148899"/>
              <a:gd name="connsiteX383" fmla="*/ 2418170 w 12190271"/>
              <a:gd name="connsiteY383" fmla="*/ 1885189 h 5148899"/>
              <a:gd name="connsiteX384" fmla="*/ 2480347 w 12190271"/>
              <a:gd name="connsiteY384" fmla="*/ 1825064 h 5148899"/>
              <a:gd name="connsiteX385" fmla="*/ 2545227 w 12190271"/>
              <a:gd name="connsiteY385" fmla="*/ 1763212 h 5148899"/>
              <a:gd name="connsiteX386" fmla="*/ 2682230 w 12190271"/>
              <a:gd name="connsiteY386" fmla="*/ 1633678 h 5148899"/>
              <a:gd name="connsiteX387" fmla="*/ 2830263 w 12190271"/>
              <a:gd name="connsiteY387" fmla="*/ 1500366 h 5148899"/>
              <a:gd name="connsiteX388" fmla="*/ 2906930 w 12190271"/>
              <a:gd name="connsiteY388" fmla="*/ 1431929 h 5148899"/>
              <a:gd name="connsiteX389" fmla="*/ 2945750 w 12190271"/>
              <a:gd name="connsiteY389" fmla="*/ 1397171 h 5148899"/>
              <a:gd name="connsiteX390" fmla="*/ 2965214 w 12190271"/>
              <a:gd name="connsiteY390" fmla="*/ 1379792 h 5148899"/>
              <a:gd name="connsiteX391" fmla="*/ 2985326 w 12190271"/>
              <a:gd name="connsiteY391" fmla="*/ 1362844 h 5148899"/>
              <a:gd name="connsiteX392" fmla="*/ 3148390 w 12190271"/>
              <a:gd name="connsiteY392" fmla="*/ 1225539 h 5148899"/>
              <a:gd name="connsiteX393" fmla="*/ 3231111 w 12190271"/>
              <a:gd name="connsiteY393" fmla="*/ 1156022 h 5148899"/>
              <a:gd name="connsiteX394" fmla="*/ 3316104 w 12190271"/>
              <a:gd name="connsiteY394" fmla="*/ 1088341 h 5148899"/>
              <a:gd name="connsiteX395" fmla="*/ 3487710 w 12190271"/>
              <a:gd name="connsiteY395" fmla="*/ 952546 h 5148899"/>
              <a:gd name="connsiteX396" fmla="*/ 3574217 w 12190271"/>
              <a:gd name="connsiteY396" fmla="*/ 886592 h 5148899"/>
              <a:gd name="connsiteX397" fmla="*/ 3661263 w 12190271"/>
              <a:gd name="connsiteY397" fmla="*/ 821825 h 5148899"/>
              <a:gd name="connsiteX398" fmla="*/ 3747770 w 12190271"/>
              <a:gd name="connsiteY398" fmla="*/ 757706 h 5148899"/>
              <a:gd name="connsiteX399" fmla="*/ 3833627 w 12190271"/>
              <a:gd name="connsiteY399" fmla="*/ 694774 h 5148899"/>
              <a:gd name="connsiteX400" fmla="*/ 4173379 w 12190271"/>
              <a:gd name="connsiteY400" fmla="*/ 465176 h 5148899"/>
              <a:gd name="connsiteX401" fmla="*/ 4494318 w 12190271"/>
              <a:gd name="connsiteY401" fmla="*/ 279835 h 5148899"/>
              <a:gd name="connsiteX402" fmla="*/ 4754700 w 12190271"/>
              <a:gd name="connsiteY402" fmla="*/ 159152 h 5148899"/>
              <a:gd name="connsiteX403" fmla="*/ 4822068 w 12190271"/>
              <a:gd name="connsiteY403" fmla="*/ 132922 h 5148899"/>
              <a:gd name="connsiteX404" fmla="*/ 4856021 w 12190271"/>
              <a:gd name="connsiteY404" fmla="*/ 120076 h 5148899"/>
              <a:gd name="connsiteX405" fmla="*/ 4890408 w 12190271"/>
              <a:gd name="connsiteY405" fmla="*/ 108202 h 5148899"/>
              <a:gd name="connsiteX406" fmla="*/ 4959504 w 12190271"/>
              <a:gd name="connsiteY406" fmla="*/ 85210 h 5148899"/>
              <a:gd name="connsiteX407" fmla="*/ 5029682 w 12190271"/>
              <a:gd name="connsiteY407" fmla="*/ 64701 h 5148899"/>
              <a:gd name="connsiteX408" fmla="*/ 5100725 w 12190271"/>
              <a:gd name="connsiteY408" fmla="*/ 46458 h 5148899"/>
              <a:gd name="connsiteX409" fmla="*/ 5172526 w 12190271"/>
              <a:gd name="connsiteY409" fmla="*/ 30266 h 5148899"/>
              <a:gd name="connsiteX410" fmla="*/ 5244974 w 12190271"/>
              <a:gd name="connsiteY410" fmla="*/ 16233 h 5148899"/>
              <a:gd name="connsiteX411" fmla="*/ 5318396 w 12190271"/>
              <a:gd name="connsiteY411" fmla="*/ 5979 h 5148899"/>
              <a:gd name="connsiteX412" fmla="*/ 5467726 w 12190271"/>
              <a:gd name="connsiteY412" fmla="*/ 1445 h 514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</a:cxnLst>
            <a:rect l="l" t="t" r="r" b="b"/>
            <a:pathLst>
              <a:path w="12190271" h="5148899">
                <a:moveTo>
                  <a:pt x="186801" y="4812515"/>
                </a:moveTo>
                <a:lnTo>
                  <a:pt x="135274" y="4905268"/>
                </a:lnTo>
                <a:lnTo>
                  <a:pt x="43253" y="5070747"/>
                </a:lnTo>
                <a:cubicBezTo>
                  <a:pt x="19248" y="5112414"/>
                  <a:pt x="4758" y="5139940"/>
                  <a:pt x="0" y="5148899"/>
                </a:cubicBezTo>
                <a:cubicBezTo>
                  <a:pt x="6275" y="5138396"/>
                  <a:pt x="12013" y="5127591"/>
                  <a:pt x="17193" y="5116516"/>
                </a:cubicBezTo>
                <a:lnTo>
                  <a:pt x="108565" y="4952871"/>
                </a:lnTo>
                <a:lnTo>
                  <a:pt x="185339" y="4815026"/>
                </a:lnTo>
                <a:close/>
                <a:moveTo>
                  <a:pt x="229257" y="4739576"/>
                </a:moveTo>
                <a:lnTo>
                  <a:pt x="186801" y="4812515"/>
                </a:lnTo>
                <a:lnTo>
                  <a:pt x="195720" y="4796459"/>
                </a:lnTo>
                <a:close/>
                <a:moveTo>
                  <a:pt x="245705" y="4711678"/>
                </a:moveTo>
                <a:lnTo>
                  <a:pt x="229257" y="4739576"/>
                </a:lnTo>
                <a:lnTo>
                  <a:pt x="233783" y="4731800"/>
                </a:lnTo>
                <a:close/>
                <a:moveTo>
                  <a:pt x="5715694" y="4367968"/>
                </a:moveTo>
                <a:lnTo>
                  <a:pt x="5718427" y="4379458"/>
                </a:lnTo>
                <a:lnTo>
                  <a:pt x="5717243" y="4376190"/>
                </a:lnTo>
                <a:close/>
                <a:moveTo>
                  <a:pt x="549140" y="4211609"/>
                </a:moveTo>
                <a:lnTo>
                  <a:pt x="511900" y="4270768"/>
                </a:lnTo>
                <a:lnTo>
                  <a:pt x="445723" y="4375907"/>
                </a:lnTo>
                <a:cubicBezTo>
                  <a:pt x="425502" y="4408290"/>
                  <a:pt x="404416" y="4440674"/>
                  <a:pt x="379870" y="4481369"/>
                </a:cubicBezTo>
                <a:cubicBezTo>
                  <a:pt x="355324" y="4522064"/>
                  <a:pt x="326344" y="4571934"/>
                  <a:pt x="287308" y="4637780"/>
                </a:cubicBezTo>
                <a:lnTo>
                  <a:pt x="345376" y="4538903"/>
                </a:lnTo>
                <a:cubicBezTo>
                  <a:pt x="383114" y="4472301"/>
                  <a:pt x="445074" y="4375799"/>
                  <a:pt x="526065" y="4246049"/>
                </a:cubicBezTo>
                <a:close/>
                <a:moveTo>
                  <a:pt x="559743" y="4194938"/>
                </a:moveTo>
                <a:lnTo>
                  <a:pt x="551168" y="4208582"/>
                </a:lnTo>
                <a:lnTo>
                  <a:pt x="549140" y="4211609"/>
                </a:lnTo>
                <a:lnTo>
                  <a:pt x="554504" y="4203087"/>
                </a:lnTo>
                <a:close/>
                <a:moveTo>
                  <a:pt x="609327" y="4117811"/>
                </a:moveTo>
                <a:lnTo>
                  <a:pt x="559743" y="4194938"/>
                </a:lnTo>
                <a:lnTo>
                  <a:pt x="562830" y="4190026"/>
                </a:lnTo>
                <a:cubicBezTo>
                  <a:pt x="577861" y="4165738"/>
                  <a:pt x="593216" y="4141451"/>
                  <a:pt x="609327" y="4117811"/>
                </a:cubicBezTo>
                <a:close/>
                <a:moveTo>
                  <a:pt x="713023" y="3967005"/>
                </a:moveTo>
                <a:lnTo>
                  <a:pt x="690319" y="4001230"/>
                </a:lnTo>
                <a:lnTo>
                  <a:pt x="620465" y="4105613"/>
                </a:lnTo>
                <a:cubicBezTo>
                  <a:pt x="608895" y="4122992"/>
                  <a:pt x="596892" y="4140263"/>
                  <a:pt x="585754" y="4157858"/>
                </a:cubicBezTo>
                <a:lnTo>
                  <a:pt x="552342" y="4210967"/>
                </a:lnTo>
                <a:lnTo>
                  <a:pt x="417933" y="4423294"/>
                </a:lnTo>
                <a:cubicBezTo>
                  <a:pt x="395225" y="4458484"/>
                  <a:pt x="374031" y="4494538"/>
                  <a:pt x="353053" y="4530591"/>
                </a:cubicBezTo>
                <a:lnTo>
                  <a:pt x="289039" y="4638536"/>
                </a:lnTo>
                <a:lnTo>
                  <a:pt x="245705" y="4711678"/>
                </a:lnTo>
                <a:lnTo>
                  <a:pt x="266871" y="4675777"/>
                </a:lnTo>
                <a:cubicBezTo>
                  <a:pt x="291742" y="4633571"/>
                  <a:pt x="317802" y="4589421"/>
                  <a:pt x="344619" y="4544300"/>
                </a:cubicBezTo>
                <a:lnTo>
                  <a:pt x="385277" y="4475431"/>
                </a:lnTo>
                <a:cubicBezTo>
                  <a:pt x="399118" y="4452223"/>
                  <a:pt x="414148" y="4429339"/>
                  <a:pt x="428530" y="4405807"/>
                </a:cubicBezTo>
                <a:lnTo>
                  <a:pt x="517307" y="4262457"/>
                </a:lnTo>
                <a:lnTo>
                  <a:pt x="551168" y="4208582"/>
                </a:lnTo>
                <a:close/>
                <a:moveTo>
                  <a:pt x="800532" y="3836392"/>
                </a:moveTo>
                <a:lnTo>
                  <a:pt x="713023" y="3967005"/>
                </a:lnTo>
                <a:lnTo>
                  <a:pt x="759632" y="3896740"/>
                </a:lnTo>
                <a:lnTo>
                  <a:pt x="794667" y="3844710"/>
                </a:lnTo>
                <a:close/>
                <a:moveTo>
                  <a:pt x="798769" y="3823778"/>
                </a:moveTo>
                <a:lnTo>
                  <a:pt x="774338" y="3859822"/>
                </a:lnTo>
                <a:lnTo>
                  <a:pt x="790341" y="3835751"/>
                </a:lnTo>
                <a:close/>
                <a:moveTo>
                  <a:pt x="11020648" y="3612946"/>
                </a:moveTo>
                <a:lnTo>
                  <a:pt x="11040103" y="3626216"/>
                </a:lnTo>
                <a:lnTo>
                  <a:pt x="11000332" y="3666494"/>
                </a:lnTo>
                <a:cubicBezTo>
                  <a:pt x="10970055" y="3696394"/>
                  <a:pt x="10940211" y="3726619"/>
                  <a:pt x="10909717" y="3756303"/>
                </a:cubicBezTo>
                <a:lnTo>
                  <a:pt x="10816399" y="3843199"/>
                </a:lnTo>
                <a:lnTo>
                  <a:pt x="10793042" y="3864788"/>
                </a:lnTo>
                <a:cubicBezTo>
                  <a:pt x="10785148" y="3871912"/>
                  <a:pt x="10777038" y="3878821"/>
                  <a:pt x="10769037" y="3885837"/>
                </a:cubicBezTo>
                <a:lnTo>
                  <a:pt x="10720917" y="3927612"/>
                </a:lnTo>
                <a:lnTo>
                  <a:pt x="10672798" y="3969494"/>
                </a:lnTo>
                <a:cubicBezTo>
                  <a:pt x="10656903" y="3983527"/>
                  <a:pt x="10640358" y="3996481"/>
                  <a:pt x="10623598" y="4010082"/>
                </a:cubicBezTo>
                <a:cubicBezTo>
                  <a:pt x="10492465" y="4118383"/>
                  <a:pt x="10355699" y="4219700"/>
                  <a:pt x="10213883" y="4313622"/>
                </a:cubicBezTo>
                <a:lnTo>
                  <a:pt x="10160574" y="4348704"/>
                </a:lnTo>
                <a:cubicBezTo>
                  <a:pt x="10142840" y="4360363"/>
                  <a:pt x="10125323" y="4372344"/>
                  <a:pt x="10106508" y="4383247"/>
                </a:cubicBezTo>
                <a:lnTo>
                  <a:pt x="9997726" y="4449741"/>
                </a:lnTo>
                <a:cubicBezTo>
                  <a:pt x="9961286" y="4471330"/>
                  <a:pt x="9923872" y="4491947"/>
                  <a:pt x="9886999" y="4513104"/>
                </a:cubicBezTo>
                <a:cubicBezTo>
                  <a:pt x="9868508" y="4523899"/>
                  <a:pt x="9850126" y="4534693"/>
                  <a:pt x="9831418" y="4544193"/>
                </a:cubicBezTo>
                <a:lnTo>
                  <a:pt x="9774865" y="4573769"/>
                </a:lnTo>
                <a:cubicBezTo>
                  <a:pt x="9172999" y="4889832"/>
                  <a:pt x="8504090" y="5081434"/>
                  <a:pt x="7824694" y="5118351"/>
                </a:cubicBezTo>
                <a:cubicBezTo>
                  <a:pt x="7484865" y="5136906"/>
                  <a:pt x="7144031" y="5116116"/>
                  <a:pt x="6809004" y="5056390"/>
                </a:cubicBezTo>
                <a:lnTo>
                  <a:pt x="6746288" y="5045056"/>
                </a:lnTo>
                <a:lnTo>
                  <a:pt x="6714930" y="5039227"/>
                </a:lnTo>
                <a:lnTo>
                  <a:pt x="6683895" y="5032319"/>
                </a:lnTo>
                <a:lnTo>
                  <a:pt x="6559434" y="5004793"/>
                </a:lnTo>
                <a:cubicBezTo>
                  <a:pt x="6477362" y="4983204"/>
                  <a:pt x="6394641" y="4963558"/>
                  <a:pt x="6313757" y="4937111"/>
                </a:cubicBezTo>
                <a:cubicBezTo>
                  <a:pt x="6232462" y="4911636"/>
                  <a:pt x="6153688" y="4878713"/>
                  <a:pt x="6078460" y="4838774"/>
                </a:cubicBezTo>
                <a:cubicBezTo>
                  <a:pt x="6040808" y="4818599"/>
                  <a:pt x="6004671" y="4795725"/>
                  <a:pt x="5970328" y="4770337"/>
                </a:cubicBezTo>
                <a:cubicBezTo>
                  <a:pt x="5953567" y="4757275"/>
                  <a:pt x="5936374" y="4744538"/>
                  <a:pt x="5920803" y="4729857"/>
                </a:cubicBezTo>
                <a:cubicBezTo>
                  <a:pt x="5905232" y="4715177"/>
                  <a:pt x="5889768" y="4700712"/>
                  <a:pt x="5874847" y="4685492"/>
                </a:cubicBezTo>
                <a:cubicBezTo>
                  <a:pt x="5867168" y="4678044"/>
                  <a:pt x="5860788" y="4669408"/>
                  <a:pt x="5853221" y="4661420"/>
                </a:cubicBezTo>
                <a:cubicBezTo>
                  <a:pt x="5845651" y="4653433"/>
                  <a:pt x="5838947" y="4645553"/>
                  <a:pt x="5832892" y="4636701"/>
                </a:cubicBezTo>
                <a:cubicBezTo>
                  <a:pt x="5819937" y="4619786"/>
                  <a:pt x="5807881" y="4602202"/>
                  <a:pt x="5796775" y="4584024"/>
                </a:cubicBezTo>
                <a:cubicBezTo>
                  <a:pt x="5773926" y="4547970"/>
                  <a:pt x="5754862" y="4509672"/>
                  <a:pt x="5739897" y="4469710"/>
                </a:cubicBezTo>
                <a:lnTo>
                  <a:pt x="5718427" y="4379458"/>
                </a:lnTo>
                <a:lnTo>
                  <a:pt x="5770715" y="4523791"/>
                </a:lnTo>
                <a:cubicBezTo>
                  <a:pt x="5793693" y="4570779"/>
                  <a:pt x="5822381" y="4614756"/>
                  <a:pt x="5856139" y="4654728"/>
                </a:cubicBezTo>
                <a:cubicBezTo>
                  <a:pt x="5889758" y="4694786"/>
                  <a:pt x="5927928" y="4730797"/>
                  <a:pt x="5969895" y="4762025"/>
                </a:cubicBezTo>
                <a:cubicBezTo>
                  <a:pt x="6011819" y="4793189"/>
                  <a:pt x="6056272" y="4820812"/>
                  <a:pt x="6102789" y="4844603"/>
                </a:cubicBezTo>
                <a:cubicBezTo>
                  <a:pt x="6149991" y="4868297"/>
                  <a:pt x="6198596" y="4889098"/>
                  <a:pt x="6248337" y="4906887"/>
                </a:cubicBezTo>
                <a:cubicBezTo>
                  <a:pt x="6297321" y="4924914"/>
                  <a:pt x="6347170" y="4940782"/>
                  <a:pt x="6397344" y="4954922"/>
                </a:cubicBezTo>
                <a:cubicBezTo>
                  <a:pt x="6447517" y="4969063"/>
                  <a:pt x="6498231" y="4981369"/>
                  <a:pt x="6548730" y="4994646"/>
                </a:cubicBezTo>
                <a:cubicBezTo>
                  <a:pt x="6750191" y="5043685"/>
                  <a:pt x="6954962" y="5078033"/>
                  <a:pt x="7161409" y="5097409"/>
                </a:cubicBezTo>
                <a:cubicBezTo>
                  <a:pt x="7566883" y="5135007"/>
                  <a:pt x="7975605" y="5117250"/>
                  <a:pt x="8376278" y="5044624"/>
                </a:cubicBezTo>
                <a:cubicBezTo>
                  <a:pt x="8762160" y="4975216"/>
                  <a:pt x="9137834" y="4857945"/>
                  <a:pt x="9494586" y="4695531"/>
                </a:cubicBezTo>
                <a:cubicBezTo>
                  <a:pt x="9916865" y="4504361"/>
                  <a:pt x="10310013" y="4254663"/>
                  <a:pt x="10662418" y="3953843"/>
                </a:cubicBezTo>
                <a:cubicBezTo>
                  <a:pt x="10751519" y="3877850"/>
                  <a:pt x="10837944" y="3798837"/>
                  <a:pt x="10921544" y="3716948"/>
                </a:cubicBezTo>
                <a:close/>
                <a:moveTo>
                  <a:pt x="11058096" y="3607210"/>
                </a:moveTo>
                <a:lnTo>
                  <a:pt x="11075376" y="3618458"/>
                </a:lnTo>
                <a:cubicBezTo>
                  <a:pt x="11087487" y="3626662"/>
                  <a:pt x="11100679" y="3633462"/>
                  <a:pt x="11113223" y="3641019"/>
                </a:cubicBezTo>
                <a:cubicBezTo>
                  <a:pt x="11125767" y="3648575"/>
                  <a:pt x="11138634" y="3655915"/>
                  <a:pt x="11151934" y="3662607"/>
                </a:cubicBezTo>
                <a:cubicBezTo>
                  <a:pt x="11165234" y="3669300"/>
                  <a:pt x="11177994" y="3676209"/>
                  <a:pt x="11191186" y="3682793"/>
                </a:cubicBezTo>
                <a:cubicBezTo>
                  <a:pt x="11217894" y="3695315"/>
                  <a:pt x="11244496" y="3708160"/>
                  <a:pt x="11271853" y="3719278"/>
                </a:cubicBezTo>
                <a:cubicBezTo>
                  <a:pt x="11299210" y="3730397"/>
                  <a:pt x="11326677" y="3740867"/>
                  <a:pt x="11354143" y="3751662"/>
                </a:cubicBezTo>
                <a:cubicBezTo>
                  <a:pt x="11381607" y="3762456"/>
                  <a:pt x="11409722" y="3771740"/>
                  <a:pt x="11437945" y="3780699"/>
                </a:cubicBezTo>
                <a:cubicBezTo>
                  <a:pt x="11550079" y="3818372"/>
                  <a:pt x="11665672" y="3846761"/>
                  <a:pt x="11779861" y="3877849"/>
                </a:cubicBezTo>
                <a:cubicBezTo>
                  <a:pt x="11808515" y="3885298"/>
                  <a:pt x="11836954" y="3893825"/>
                  <a:pt x="11866367" y="3900410"/>
                </a:cubicBezTo>
                <a:lnTo>
                  <a:pt x="11952873" y="3920811"/>
                </a:lnTo>
                <a:cubicBezTo>
                  <a:pt x="12010507" y="3934412"/>
                  <a:pt x="12068033" y="3948445"/>
                  <a:pt x="12125885" y="3961507"/>
                </a:cubicBezTo>
                <a:lnTo>
                  <a:pt x="12190271" y="3974804"/>
                </a:lnTo>
                <a:lnTo>
                  <a:pt x="12190271" y="4000101"/>
                </a:lnTo>
                <a:lnTo>
                  <a:pt x="12044244" y="3971114"/>
                </a:lnTo>
                <a:lnTo>
                  <a:pt x="11920433" y="3941860"/>
                </a:lnTo>
                <a:cubicBezTo>
                  <a:pt x="11879234" y="3932037"/>
                  <a:pt x="11837928" y="3922754"/>
                  <a:pt x="11797053" y="3911204"/>
                </a:cubicBezTo>
                <a:cubicBezTo>
                  <a:pt x="11715305" y="3888968"/>
                  <a:pt x="11633232" y="3868026"/>
                  <a:pt x="11551592" y="3844602"/>
                </a:cubicBezTo>
                <a:cubicBezTo>
                  <a:pt x="11389393" y="3797215"/>
                  <a:pt x="11226221" y="3740975"/>
                  <a:pt x="11079053" y="3652784"/>
                </a:cubicBezTo>
                <a:lnTo>
                  <a:pt x="11040103" y="3626216"/>
                </a:lnTo>
                <a:lnTo>
                  <a:pt x="11045099" y="3621157"/>
                </a:lnTo>
                <a:close/>
                <a:moveTo>
                  <a:pt x="979400" y="3567688"/>
                </a:moveTo>
                <a:lnTo>
                  <a:pt x="913396" y="3661420"/>
                </a:lnTo>
                <a:lnTo>
                  <a:pt x="841704" y="3762780"/>
                </a:lnTo>
                <a:lnTo>
                  <a:pt x="807210" y="3811787"/>
                </a:lnTo>
                <a:lnTo>
                  <a:pt x="798769" y="3823778"/>
                </a:lnTo>
                <a:lnTo>
                  <a:pt x="804629" y="3815134"/>
                </a:lnTo>
                <a:cubicBezTo>
                  <a:pt x="814320" y="3801398"/>
                  <a:pt x="823484" y="3788687"/>
                  <a:pt x="831756" y="3776597"/>
                </a:cubicBezTo>
                <a:cubicBezTo>
                  <a:pt x="848300" y="3752418"/>
                  <a:pt x="863115" y="3732124"/>
                  <a:pt x="875009" y="3714421"/>
                </a:cubicBezTo>
                <a:cubicBezTo>
                  <a:pt x="899772" y="3679231"/>
                  <a:pt x="916208" y="3655699"/>
                  <a:pt x="927237" y="3639939"/>
                </a:cubicBezTo>
                <a:lnTo>
                  <a:pt x="946377" y="3612413"/>
                </a:lnTo>
                <a:cubicBezTo>
                  <a:pt x="948972" y="3608419"/>
                  <a:pt x="948864" y="3608419"/>
                  <a:pt x="948756" y="3608311"/>
                </a:cubicBezTo>
                <a:close/>
                <a:moveTo>
                  <a:pt x="1072427" y="3444366"/>
                </a:moveTo>
                <a:lnTo>
                  <a:pt x="1056131" y="3466148"/>
                </a:lnTo>
                <a:lnTo>
                  <a:pt x="1012878" y="3524114"/>
                </a:lnTo>
                <a:cubicBezTo>
                  <a:pt x="998064" y="3544192"/>
                  <a:pt x="983574" y="3565457"/>
                  <a:pt x="968328" y="3586830"/>
                </a:cubicBezTo>
                <a:lnTo>
                  <a:pt x="874144" y="3720574"/>
                </a:lnTo>
                <a:lnTo>
                  <a:pt x="825160" y="3790090"/>
                </a:lnTo>
                <a:cubicBezTo>
                  <a:pt x="808724" y="3813406"/>
                  <a:pt x="791855" y="3836614"/>
                  <a:pt x="776284" y="3860686"/>
                </a:cubicBezTo>
                <a:lnTo>
                  <a:pt x="590620" y="4139400"/>
                </a:lnTo>
                <a:lnTo>
                  <a:pt x="443452" y="4374072"/>
                </a:lnTo>
                <a:cubicBezTo>
                  <a:pt x="483894" y="4309305"/>
                  <a:pt x="524443" y="4244538"/>
                  <a:pt x="562398" y="4183873"/>
                </a:cubicBezTo>
                <a:cubicBezTo>
                  <a:pt x="572022" y="4168761"/>
                  <a:pt x="581105" y="4153648"/>
                  <a:pt x="590620" y="4139183"/>
                </a:cubicBezTo>
                <a:lnTo>
                  <a:pt x="618627" y="4097193"/>
                </a:lnTo>
                <a:lnTo>
                  <a:pt x="669882" y="4020013"/>
                </a:lnTo>
                <a:cubicBezTo>
                  <a:pt x="733247" y="3924589"/>
                  <a:pt x="774230" y="3862737"/>
                  <a:pt x="775527" y="3860686"/>
                </a:cubicBezTo>
                <a:lnTo>
                  <a:pt x="774770" y="3860686"/>
                </a:lnTo>
                <a:lnTo>
                  <a:pt x="790774" y="3836507"/>
                </a:lnTo>
                <a:lnTo>
                  <a:pt x="807643" y="3812543"/>
                </a:lnTo>
                <a:lnTo>
                  <a:pt x="842137" y="3763536"/>
                </a:lnTo>
                <a:lnTo>
                  <a:pt x="913829" y="3661852"/>
                </a:lnTo>
                <a:lnTo>
                  <a:pt x="988657" y="3555742"/>
                </a:lnTo>
                <a:lnTo>
                  <a:pt x="995258" y="3546667"/>
                </a:lnTo>
                <a:close/>
                <a:moveTo>
                  <a:pt x="1132689" y="3363816"/>
                </a:moveTo>
                <a:lnTo>
                  <a:pt x="1133022" y="3364038"/>
                </a:lnTo>
                <a:lnTo>
                  <a:pt x="1072427" y="3444366"/>
                </a:lnTo>
                <a:close/>
                <a:moveTo>
                  <a:pt x="1308542" y="3131358"/>
                </a:moveTo>
                <a:lnTo>
                  <a:pt x="1286305" y="3160838"/>
                </a:lnTo>
                <a:lnTo>
                  <a:pt x="1235523" y="3224999"/>
                </a:lnTo>
                <a:cubicBezTo>
                  <a:pt x="1178321" y="3300021"/>
                  <a:pt x="1122525" y="3375151"/>
                  <a:pt x="1068459" y="3447797"/>
                </a:cubicBezTo>
                <a:lnTo>
                  <a:pt x="1027909" y="3501770"/>
                </a:lnTo>
                <a:lnTo>
                  <a:pt x="995258" y="3546667"/>
                </a:lnTo>
                <a:lnTo>
                  <a:pt x="979400" y="3567688"/>
                </a:lnTo>
                <a:lnTo>
                  <a:pt x="988116" y="3555310"/>
                </a:lnTo>
                <a:cubicBezTo>
                  <a:pt x="1000659" y="3536960"/>
                  <a:pt x="1013960" y="3519149"/>
                  <a:pt x="1027368" y="3501338"/>
                </a:cubicBezTo>
                <a:lnTo>
                  <a:pt x="1067918" y="3447366"/>
                </a:lnTo>
                <a:cubicBezTo>
                  <a:pt x="1122417" y="3374719"/>
                  <a:pt x="1177672" y="3300021"/>
                  <a:pt x="1234875" y="3224460"/>
                </a:cubicBezTo>
                <a:close/>
                <a:moveTo>
                  <a:pt x="1408666" y="3004819"/>
                </a:moveTo>
                <a:lnTo>
                  <a:pt x="1308542" y="3131358"/>
                </a:lnTo>
                <a:lnTo>
                  <a:pt x="1363502" y="3058501"/>
                </a:lnTo>
                <a:close/>
                <a:moveTo>
                  <a:pt x="1763001" y="2583665"/>
                </a:moveTo>
                <a:lnTo>
                  <a:pt x="1737193" y="2614339"/>
                </a:lnTo>
                <a:lnTo>
                  <a:pt x="1685463" y="2672754"/>
                </a:lnTo>
                <a:lnTo>
                  <a:pt x="1595172" y="2780699"/>
                </a:lnTo>
                <a:cubicBezTo>
                  <a:pt x="1564679" y="2816893"/>
                  <a:pt x="1534153" y="2853270"/>
                  <a:pt x="1503584" y="2889831"/>
                </a:cubicBezTo>
                <a:lnTo>
                  <a:pt x="1457628" y="2944667"/>
                </a:lnTo>
                <a:lnTo>
                  <a:pt x="1428978" y="2980677"/>
                </a:lnTo>
                <a:lnTo>
                  <a:pt x="1408666" y="3004819"/>
                </a:lnTo>
                <a:lnTo>
                  <a:pt x="1412104" y="3000474"/>
                </a:lnTo>
                <a:lnTo>
                  <a:pt x="1456763" y="2944235"/>
                </a:lnTo>
                <a:lnTo>
                  <a:pt x="1502719" y="2889399"/>
                </a:lnTo>
                <a:lnTo>
                  <a:pt x="1594199" y="2780267"/>
                </a:lnTo>
                <a:cubicBezTo>
                  <a:pt x="1624477" y="2743890"/>
                  <a:pt x="1653997" y="2707404"/>
                  <a:pt x="1684490" y="2672322"/>
                </a:cubicBezTo>
                <a:close/>
                <a:moveTo>
                  <a:pt x="1846349" y="2489396"/>
                </a:moveTo>
                <a:lnTo>
                  <a:pt x="1775970" y="2569019"/>
                </a:lnTo>
                <a:lnTo>
                  <a:pt x="1763001" y="2583665"/>
                </a:lnTo>
                <a:lnTo>
                  <a:pt x="1806609" y="2531833"/>
                </a:lnTo>
                <a:close/>
                <a:moveTo>
                  <a:pt x="2118102" y="2194559"/>
                </a:moveTo>
                <a:lnTo>
                  <a:pt x="2118968" y="2195422"/>
                </a:lnTo>
                <a:lnTo>
                  <a:pt x="1952659" y="2372344"/>
                </a:lnTo>
                <a:cubicBezTo>
                  <a:pt x="1937953" y="2387564"/>
                  <a:pt x="1923679" y="2403648"/>
                  <a:pt x="1909406" y="2419947"/>
                </a:cubicBezTo>
                <a:lnTo>
                  <a:pt x="1876999" y="2456666"/>
                </a:lnTo>
                <a:lnTo>
                  <a:pt x="1846349" y="2489396"/>
                </a:lnTo>
                <a:lnTo>
                  <a:pt x="1865180" y="2468091"/>
                </a:lnTo>
                <a:lnTo>
                  <a:pt x="1908433" y="2419084"/>
                </a:lnTo>
                <a:cubicBezTo>
                  <a:pt x="1922706" y="2402784"/>
                  <a:pt x="1936980" y="2386808"/>
                  <a:pt x="1951686" y="2371480"/>
                </a:cubicBezTo>
                <a:close/>
                <a:moveTo>
                  <a:pt x="11502067" y="1353237"/>
                </a:moveTo>
                <a:cubicBezTo>
                  <a:pt x="11545862" y="1351812"/>
                  <a:pt x="11589655" y="1357123"/>
                  <a:pt x="11631827" y="1368997"/>
                </a:cubicBezTo>
                <a:cubicBezTo>
                  <a:pt x="11674215" y="1380569"/>
                  <a:pt x="11714115" y="1399416"/>
                  <a:pt x="11750016" y="1424697"/>
                </a:cubicBezTo>
                <a:cubicBezTo>
                  <a:pt x="11785699" y="1450420"/>
                  <a:pt x="11816410" y="1482296"/>
                  <a:pt x="11840846" y="1518825"/>
                </a:cubicBezTo>
                <a:lnTo>
                  <a:pt x="11857932" y="1546890"/>
                </a:lnTo>
                <a:cubicBezTo>
                  <a:pt x="11862906" y="1556605"/>
                  <a:pt x="11868096" y="1566212"/>
                  <a:pt x="11872205" y="1576359"/>
                </a:cubicBezTo>
                <a:cubicBezTo>
                  <a:pt x="11880856" y="1596243"/>
                  <a:pt x="11888102" y="1616741"/>
                  <a:pt x="11893832" y="1637672"/>
                </a:cubicBezTo>
                <a:cubicBezTo>
                  <a:pt x="11917189" y="1721437"/>
                  <a:pt x="11920217" y="1808332"/>
                  <a:pt x="11917189" y="1893501"/>
                </a:cubicBezTo>
                <a:cubicBezTo>
                  <a:pt x="11909728" y="2064043"/>
                  <a:pt x="11879883" y="2232858"/>
                  <a:pt x="11828412" y="2395660"/>
                </a:cubicBezTo>
                <a:cubicBezTo>
                  <a:pt x="11776941" y="2558171"/>
                  <a:pt x="11708600" y="2714885"/>
                  <a:pt x="11624581" y="2863277"/>
                </a:cubicBezTo>
                <a:cubicBezTo>
                  <a:pt x="11540563" y="3011323"/>
                  <a:pt x="11445081" y="3152579"/>
                  <a:pt x="11339004" y="3285772"/>
                </a:cubicBezTo>
                <a:lnTo>
                  <a:pt x="11299319" y="3335751"/>
                </a:lnTo>
                <a:lnTo>
                  <a:pt x="11258336" y="3384650"/>
                </a:lnTo>
                <a:cubicBezTo>
                  <a:pt x="11231303" y="3417573"/>
                  <a:pt x="11203080" y="3449417"/>
                  <a:pt x="11174858" y="3481044"/>
                </a:cubicBezTo>
                <a:lnTo>
                  <a:pt x="11153231" y="3504900"/>
                </a:lnTo>
                <a:lnTo>
                  <a:pt x="11131605" y="3528216"/>
                </a:lnTo>
                <a:lnTo>
                  <a:pt x="11088352" y="3574741"/>
                </a:lnTo>
                <a:lnTo>
                  <a:pt x="11058096" y="3607210"/>
                </a:lnTo>
                <a:lnTo>
                  <a:pt x="11038395" y="3594386"/>
                </a:lnTo>
                <a:lnTo>
                  <a:pt x="11038359" y="3594360"/>
                </a:lnTo>
                <a:lnTo>
                  <a:pt x="11163720" y="3462802"/>
                </a:lnTo>
                <a:cubicBezTo>
                  <a:pt x="11182860" y="3440565"/>
                  <a:pt x="11202757" y="3418976"/>
                  <a:pt x="11221464" y="3396308"/>
                </a:cubicBezTo>
                <a:lnTo>
                  <a:pt x="11278017" y="3328734"/>
                </a:lnTo>
                <a:cubicBezTo>
                  <a:pt x="11314458" y="3282642"/>
                  <a:pt x="11351439" y="3236873"/>
                  <a:pt x="11386149" y="3189270"/>
                </a:cubicBezTo>
                <a:cubicBezTo>
                  <a:pt x="11456544" y="3094861"/>
                  <a:pt x="11521532" y="2996502"/>
                  <a:pt x="11580788" y="2894689"/>
                </a:cubicBezTo>
                <a:cubicBezTo>
                  <a:pt x="11588249" y="2881951"/>
                  <a:pt x="11596035" y="2869429"/>
                  <a:pt x="11603171" y="2856476"/>
                </a:cubicBezTo>
                <a:lnTo>
                  <a:pt x="11624041" y="2817616"/>
                </a:lnTo>
                <a:cubicBezTo>
                  <a:pt x="11637774" y="2791493"/>
                  <a:pt x="11652697" y="2766018"/>
                  <a:pt x="11665024" y="2739248"/>
                </a:cubicBezTo>
                <a:lnTo>
                  <a:pt x="11703518" y="2659585"/>
                </a:lnTo>
                <a:lnTo>
                  <a:pt x="11738337" y="2578302"/>
                </a:lnTo>
                <a:cubicBezTo>
                  <a:pt x="11783212" y="2469105"/>
                  <a:pt x="11819436" y="2356530"/>
                  <a:pt x="11846470" y="2241623"/>
                </a:cubicBezTo>
                <a:cubicBezTo>
                  <a:pt x="11872205" y="2126262"/>
                  <a:pt x="11887993" y="2008883"/>
                  <a:pt x="11893400" y="1890802"/>
                </a:cubicBezTo>
                <a:cubicBezTo>
                  <a:pt x="11896212" y="1832037"/>
                  <a:pt x="11893615" y="1773153"/>
                  <a:pt x="11885722" y="1714852"/>
                </a:cubicBezTo>
                <a:cubicBezTo>
                  <a:pt x="11878261" y="1657069"/>
                  <a:pt x="11859878" y="1601208"/>
                  <a:pt x="11831655" y="1550236"/>
                </a:cubicBezTo>
                <a:cubicBezTo>
                  <a:pt x="11802785" y="1500107"/>
                  <a:pt x="11761586" y="1458181"/>
                  <a:pt x="11711953" y="1428475"/>
                </a:cubicBezTo>
                <a:cubicBezTo>
                  <a:pt x="11661779" y="1399286"/>
                  <a:pt x="11605443" y="1382037"/>
                  <a:pt x="11547484" y="1378065"/>
                </a:cubicBezTo>
                <a:cubicBezTo>
                  <a:pt x="11533101" y="1376920"/>
                  <a:pt x="11518612" y="1376521"/>
                  <a:pt x="11504231" y="1376877"/>
                </a:cubicBezTo>
                <a:cubicBezTo>
                  <a:pt x="11489740" y="1376877"/>
                  <a:pt x="11475359" y="1379036"/>
                  <a:pt x="11460978" y="1380008"/>
                </a:cubicBezTo>
                <a:cubicBezTo>
                  <a:pt x="11446703" y="1382814"/>
                  <a:pt x="11432214" y="1384433"/>
                  <a:pt x="11417725" y="1387995"/>
                </a:cubicBezTo>
                <a:cubicBezTo>
                  <a:pt x="11403559" y="1391320"/>
                  <a:pt x="11389609" y="1395357"/>
                  <a:pt x="11375876" y="1400085"/>
                </a:cubicBezTo>
                <a:cubicBezTo>
                  <a:pt x="11321053" y="1420120"/>
                  <a:pt x="11269907" y="1448995"/>
                  <a:pt x="11224490" y="1485578"/>
                </a:cubicBezTo>
                <a:cubicBezTo>
                  <a:pt x="11132254" y="1558656"/>
                  <a:pt x="11059048" y="1653647"/>
                  <a:pt x="10995790" y="1753712"/>
                </a:cubicBezTo>
                <a:cubicBezTo>
                  <a:pt x="10964216" y="1803799"/>
                  <a:pt x="10935020" y="1855720"/>
                  <a:pt x="10907122" y="1908181"/>
                </a:cubicBezTo>
                <a:cubicBezTo>
                  <a:pt x="10879224" y="1960642"/>
                  <a:pt x="10853056" y="2014183"/>
                  <a:pt x="10829158" y="2068479"/>
                </a:cubicBezTo>
                <a:cubicBezTo>
                  <a:pt x="10780856" y="2177029"/>
                  <a:pt x="10741084" y="2289162"/>
                  <a:pt x="10710212" y="2403864"/>
                </a:cubicBezTo>
                <a:cubicBezTo>
                  <a:pt x="10678767" y="2518155"/>
                  <a:pt x="10659660" y="2635470"/>
                  <a:pt x="10653226" y="2753821"/>
                </a:cubicBezTo>
                <a:cubicBezTo>
                  <a:pt x="10646284" y="2871750"/>
                  <a:pt x="10657822" y="2990036"/>
                  <a:pt x="10687397" y="3104425"/>
                </a:cubicBezTo>
                <a:cubicBezTo>
                  <a:pt x="10717360" y="3218210"/>
                  <a:pt x="10770842" y="3324470"/>
                  <a:pt x="10844405" y="3416385"/>
                </a:cubicBezTo>
                <a:cubicBezTo>
                  <a:pt x="10849054" y="3422107"/>
                  <a:pt x="10853380" y="3428043"/>
                  <a:pt x="10858138" y="3433657"/>
                </a:cubicBezTo>
                <a:lnTo>
                  <a:pt x="10872952" y="3449848"/>
                </a:lnTo>
                <a:cubicBezTo>
                  <a:pt x="10882900" y="3460643"/>
                  <a:pt x="10892307" y="3471977"/>
                  <a:pt x="10902905" y="3482232"/>
                </a:cubicBezTo>
                <a:lnTo>
                  <a:pt x="10934696" y="3512564"/>
                </a:lnTo>
                <a:cubicBezTo>
                  <a:pt x="10945509" y="3522819"/>
                  <a:pt x="10957079" y="3531670"/>
                  <a:pt x="10968108" y="3541278"/>
                </a:cubicBezTo>
                <a:lnTo>
                  <a:pt x="10985085" y="3555310"/>
                </a:lnTo>
                <a:cubicBezTo>
                  <a:pt x="10990817" y="3559844"/>
                  <a:pt x="10996872" y="3564054"/>
                  <a:pt x="11002711" y="3568480"/>
                </a:cubicBezTo>
                <a:lnTo>
                  <a:pt x="11038359" y="3594360"/>
                </a:lnTo>
                <a:lnTo>
                  <a:pt x="11020648" y="3612946"/>
                </a:lnTo>
                <a:lnTo>
                  <a:pt x="10972785" y="3580298"/>
                </a:lnTo>
                <a:cubicBezTo>
                  <a:pt x="10938994" y="3553905"/>
                  <a:pt x="10906905" y="3525334"/>
                  <a:pt x="10876737" y="3494753"/>
                </a:cubicBezTo>
                <a:cubicBezTo>
                  <a:pt x="10816614" y="3433085"/>
                  <a:pt x="10766257" y="3362564"/>
                  <a:pt x="10727513" y="3285665"/>
                </a:cubicBezTo>
                <a:cubicBezTo>
                  <a:pt x="10688910" y="3208829"/>
                  <a:pt x="10661174" y="3127018"/>
                  <a:pt x="10645116" y="3042573"/>
                </a:cubicBezTo>
                <a:cubicBezTo>
                  <a:pt x="10629264" y="2958408"/>
                  <a:pt x="10622592" y="2872776"/>
                  <a:pt x="10625220" y="2787175"/>
                </a:cubicBezTo>
                <a:cubicBezTo>
                  <a:pt x="10629545" y="2616083"/>
                  <a:pt x="10665229" y="2447581"/>
                  <a:pt x="10717782" y="2285772"/>
                </a:cubicBezTo>
                <a:cubicBezTo>
                  <a:pt x="10771480" y="2124125"/>
                  <a:pt x="10841377" y="1968296"/>
                  <a:pt x="10926369" y="1820638"/>
                </a:cubicBezTo>
                <a:cubicBezTo>
                  <a:pt x="10968325" y="1746297"/>
                  <a:pt x="11015903" y="1675312"/>
                  <a:pt x="11068780" y="1608311"/>
                </a:cubicBezTo>
                <a:cubicBezTo>
                  <a:pt x="11121873" y="1540349"/>
                  <a:pt x="11185455" y="1481217"/>
                  <a:pt x="11257038" y="1433116"/>
                </a:cubicBezTo>
                <a:cubicBezTo>
                  <a:pt x="11329488" y="1383926"/>
                  <a:pt x="11414480" y="1356227"/>
                  <a:pt x="11502067" y="1353237"/>
                </a:cubicBezTo>
                <a:close/>
                <a:moveTo>
                  <a:pt x="5467726" y="1445"/>
                </a:moveTo>
                <a:cubicBezTo>
                  <a:pt x="5518170" y="4322"/>
                  <a:pt x="5567933" y="14354"/>
                  <a:pt x="5615545" y="31238"/>
                </a:cubicBezTo>
                <a:cubicBezTo>
                  <a:pt x="5663437" y="48760"/>
                  <a:pt x="5707782" y="74718"/>
                  <a:pt x="5746493" y="107879"/>
                </a:cubicBezTo>
                <a:cubicBezTo>
                  <a:pt x="5785054" y="141181"/>
                  <a:pt x="5818595" y="179864"/>
                  <a:pt x="5846083" y="222732"/>
                </a:cubicBezTo>
                <a:cubicBezTo>
                  <a:pt x="5901771" y="308116"/>
                  <a:pt x="5936374" y="405158"/>
                  <a:pt x="5960920" y="503388"/>
                </a:cubicBezTo>
                <a:cubicBezTo>
                  <a:pt x="5972880" y="552947"/>
                  <a:pt x="5982190" y="603103"/>
                  <a:pt x="5988819" y="653647"/>
                </a:cubicBezTo>
                <a:cubicBezTo>
                  <a:pt x="5992061" y="678906"/>
                  <a:pt x="5994442" y="704273"/>
                  <a:pt x="5997252" y="729209"/>
                </a:cubicBezTo>
                <a:cubicBezTo>
                  <a:pt x="6000064" y="754144"/>
                  <a:pt x="6003200" y="779835"/>
                  <a:pt x="6004065" y="805418"/>
                </a:cubicBezTo>
                <a:lnTo>
                  <a:pt x="6008281" y="882058"/>
                </a:lnTo>
                <a:lnTo>
                  <a:pt x="6009364" y="901165"/>
                </a:lnTo>
                <a:lnTo>
                  <a:pt x="6009364" y="920379"/>
                </a:lnTo>
                <a:lnTo>
                  <a:pt x="6009364" y="958807"/>
                </a:lnTo>
                <a:cubicBezTo>
                  <a:pt x="6009364" y="984390"/>
                  <a:pt x="6010336" y="1010081"/>
                  <a:pt x="6009364" y="1035772"/>
                </a:cubicBezTo>
                <a:lnTo>
                  <a:pt x="6006768" y="1112736"/>
                </a:lnTo>
                <a:cubicBezTo>
                  <a:pt x="6006768" y="1138427"/>
                  <a:pt x="6004390" y="1164118"/>
                  <a:pt x="6002551" y="1189809"/>
                </a:cubicBezTo>
                <a:cubicBezTo>
                  <a:pt x="6000712" y="1215500"/>
                  <a:pt x="5998767" y="1241083"/>
                  <a:pt x="5996929" y="1266773"/>
                </a:cubicBezTo>
                <a:cubicBezTo>
                  <a:pt x="5995091" y="1292464"/>
                  <a:pt x="5991630" y="1318047"/>
                  <a:pt x="5989035" y="1343738"/>
                </a:cubicBezTo>
                <a:lnTo>
                  <a:pt x="5985034" y="1382274"/>
                </a:lnTo>
                <a:lnTo>
                  <a:pt x="5979951" y="1420703"/>
                </a:lnTo>
                <a:lnTo>
                  <a:pt x="5969895" y="1497559"/>
                </a:lnTo>
                <a:lnTo>
                  <a:pt x="5958108" y="1574308"/>
                </a:lnTo>
                <a:cubicBezTo>
                  <a:pt x="5950539" y="1625582"/>
                  <a:pt x="5941132" y="1676532"/>
                  <a:pt x="5932264" y="1727698"/>
                </a:cubicBezTo>
                <a:cubicBezTo>
                  <a:pt x="5895500" y="1932037"/>
                  <a:pt x="5850950" y="2135729"/>
                  <a:pt x="5810292" y="2340824"/>
                </a:cubicBezTo>
                <a:cubicBezTo>
                  <a:pt x="5790396" y="2443479"/>
                  <a:pt x="5770715" y="2545919"/>
                  <a:pt x="5754278" y="2649870"/>
                </a:cubicBezTo>
                <a:cubicBezTo>
                  <a:pt x="5737842" y="2753821"/>
                  <a:pt x="5723353" y="2857339"/>
                  <a:pt x="5711026" y="2961614"/>
                </a:cubicBezTo>
                <a:cubicBezTo>
                  <a:pt x="5687021" y="3170304"/>
                  <a:pt x="5672888" y="3380116"/>
                  <a:pt x="5668638" y="3591040"/>
                </a:cubicBezTo>
                <a:cubicBezTo>
                  <a:pt x="5666399" y="3696319"/>
                  <a:pt x="5666399" y="3801565"/>
                  <a:pt x="5668638" y="3906778"/>
                </a:cubicBezTo>
                <a:cubicBezTo>
                  <a:pt x="5671665" y="4012025"/>
                  <a:pt x="5674801" y="4117379"/>
                  <a:pt x="5688102" y="4221546"/>
                </a:cubicBezTo>
                <a:lnTo>
                  <a:pt x="5715694" y="4367968"/>
                </a:lnTo>
                <a:lnTo>
                  <a:pt x="5680965" y="4221977"/>
                </a:lnTo>
                <a:cubicBezTo>
                  <a:pt x="5670152" y="4137672"/>
                  <a:pt x="5665718" y="4052936"/>
                  <a:pt x="5663014" y="3968199"/>
                </a:cubicBezTo>
                <a:cubicBezTo>
                  <a:pt x="5660312" y="3883462"/>
                  <a:pt x="5658581" y="3798834"/>
                  <a:pt x="5658473" y="3714097"/>
                </a:cubicBezTo>
                <a:cubicBezTo>
                  <a:pt x="5658733" y="3375043"/>
                  <a:pt x="5684036" y="3036485"/>
                  <a:pt x="5734166" y="2701144"/>
                </a:cubicBezTo>
                <a:cubicBezTo>
                  <a:pt x="5783799" y="2365759"/>
                  <a:pt x="5863060" y="2036096"/>
                  <a:pt x="5920695" y="1703194"/>
                </a:cubicBezTo>
                <a:cubicBezTo>
                  <a:pt x="5950659" y="1537067"/>
                  <a:pt x="5971874" y="1369483"/>
                  <a:pt x="5984276" y="1201143"/>
                </a:cubicBezTo>
                <a:cubicBezTo>
                  <a:pt x="5996593" y="1033121"/>
                  <a:pt x="5993155" y="864317"/>
                  <a:pt x="5974005" y="696933"/>
                </a:cubicBezTo>
                <a:cubicBezTo>
                  <a:pt x="5965322" y="613482"/>
                  <a:pt x="5949026" y="530995"/>
                  <a:pt x="5925345" y="450495"/>
                </a:cubicBezTo>
                <a:cubicBezTo>
                  <a:pt x="5913189" y="410518"/>
                  <a:pt x="5898744" y="371270"/>
                  <a:pt x="5882091" y="332943"/>
                </a:cubicBezTo>
                <a:cubicBezTo>
                  <a:pt x="5864953" y="295060"/>
                  <a:pt x="5844808" y="258603"/>
                  <a:pt x="5821862" y="223919"/>
                </a:cubicBezTo>
                <a:cubicBezTo>
                  <a:pt x="5775148" y="155806"/>
                  <a:pt x="5713729" y="97084"/>
                  <a:pt x="5638035" y="63189"/>
                </a:cubicBezTo>
                <a:cubicBezTo>
                  <a:pt x="5562344" y="29295"/>
                  <a:pt x="5479405" y="18716"/>
                  <a:pt x="5396360" y="21523"/>
                </a:cubicBezTo>
                <a:cubicBezTo>
                  <a:pt x="5354599" y="22954"/>
                  <a:pt x="5312956" y="26919"/>
                  <a:pt x="5271683" y="33397"/>
                </a:cubicBezTo>
                <a:cubicBezTo>
                  <a:pt x="5250922" y="36527"/>
                  <a:pt x="5230268" y="40521"/>
                  <a:pt x="5209723" y="44191"/>
                </a:cubicBezTo>
                <a:lnTo>
                  <a:pt x="5147871" y="56389"/>
                </a:lnTo>
                <a:lnTo>
                  <a:pt x="5086559" y="71285"/>
                </a:lnTo>
                <a:lnTo>
                  <a:pt x="5055959" y="78841"/>
                </a:lnTo>
                <a:lnTo>
                  <a:pt x="5025681" y="87585"/>
                </a:lnTo>
                <a:lnTo>
                  <a:pt x="4965126" y="105288"/>
                </a:lnTo>
                <a:cubicBezTo>
                  <a:pt x="4945123" y="111657"/>
                  <a:pt x="4925334" y="118565"/>
                  <a:pt x="4905329" y="125150"/>
                </a:cubicBezTo>
                <a:cubicBezTo>
                  <a:pt x="4746267" y="180512"/>
                  <a:pt x="4592134" y="249118"/>
                  <a:pt x="4444577" y="330245"/>
                </a:cubicBezTo>
                <a:cubicBezTo>
                  <a:pt x="4296716" y="410960"/>
                  <a:pt x="4153039" y="499083"/>
                  <a:pt x="4014100" y="594278"/>
                </a:cubicBezTo>
                <a:cubicBezTo>
                  <a:pt x="3944247" y="641414"/>
                  <a:pt x="3875257" y="689736"/>
                  <a:pt x="3807134" y="739247"/>
                </a:cubicBezTo>
                <a:lnTo>
                  <a:pt x="3604060" y="890370"/>
                </a:lnTo>
                <a:cubicBezTo>
                  <a:pt x="3535721" y="939053"/>
                  <a:pt x="3470409" y="992270"/>
                  <a:pt x="3404448" y="1044299"/>
                </a:cubicBezTo>
                <a:lnTo>
                  <a:pt x="3305075" y="1122559"/>
                </a:lnTo>
                <a:lnTo>
                  <a:pt x="3255549" y="1161635"/>
                </a:lnTo>
                <a:lnTo>
                  <a:pt x="3207106" y="1202222"/>
                </a:lnTo>
                <a:lnTo>
                  <a:pt x="3013765" y="1364140"/>
                </a:lnTo>
                <a:cubicBezTo>
                  <a:pt x="2981325" y="1390694"/>
                  <a:pt x="2950076" y="1419084"/>
                  <a:pt x="2918609" y="1447041"/>
                </a:cubicBezTo>
                <a:lnTo>
                  <a:pt x="2824425" y="1531022"/>
                </a:lnTo>
                <a:lnTo>
                  <a:pt x="2730133" y="1614895"/>
                </a:lnTo>
                <a:cubicBezTo>
                  <a:pt x="2714345" y="1628712"/>
                  <a:pt x="2699099" y="1643177"/>
                  <a:pt x="2683852" y="1658073"/>
                </a:cubicBezTo>
                <a:lnTo>
                  <a:pt x="2638004" y="1701251"/>
                </a:lnTo>
                <a:lnTo>
                  <a:pt x="2454179" y="1873963"/>
                </a:lnTo>
                <a:lnTo>
                  <a:pt x="2275759" y="2052180"/>
                </a:lnTo>
                <a:cubicBezTo>
                  <a:pt x="2246131" y="2081972"/>
                  <a:pt x="2216178" y="2111549"/>
                  <a:pt x="2186766" y="2141558"/>
                </a:cubicBezTo>
                <a:lnTo>
                  <a:pt x="2100260" y="2233203"/>
                </a:lnTo>
                <a:cubicBezTo>
                  <a:pt x="2042842" y="2294408"/>
                  <a:pt x="1984558" y="2354965"/>
                  <a:pt x="1927248" y="2416709"/>
                </a:cubicBezTo>
                <a:lnTo>
                  <a:pt x="1760832" y="2605612"/>
                </a:lnTo>
                <a:cubicBezTo>
                  <a:pt x="1704170" y="2667573"/>
                  <a:pt x="1650753" y="2732340"/>
                  <a:pt x="1596687" y="2796459"/>
                </a:cubicBezTo>
                <a:lnTo>
                  <a:pt x="1515371" y="2892853"/>
                </a:lnTo>
                <a:cubicBezTo>
                  <a:pt x="1488338" y="2925237"/>
                  <a:pt x="1461304" y="2956757"/>
                  <a:pt x="1435244" y="2990004"/>
                </a:cubicBezTo>
                <a:lnTo>
                  <a:pt x="1278560" y="3186571"/>
                </a:lnTo>
                <a:lnTo>
                  <a:pt x="1239416" y="3235794"/>
                </a:lnTo>
                <a:cubicBezTo>
                  <a:pt x="1226440" y="3252309"/>
                  <a:pt x="1214113" y="3269257"/>
                  <a:pt x="1201354" y="3285880"/>
                </a:cubicBezTo>
                <a:lnTo>
                  <a:pt x="1125661" y="3386377"/>
                </a:lnTo>
                <a:lnTo>
                  <a:pt x="1049968" y="3486873"/>
                </a:lnTo>
                <a:lnTo>
                  <a:pt x="1012230" y="3537176"/>
                </a:lnTo>
                <a:lnTo>
                  <a:pt x="975789" y="3588341"/>
                </a:lnTo>
                <a:lnTo>
                  <a:pt x="830891" y="3793329"/>
                </a:lnTo>
                <a:lnTo>
                  <a:pt x="800532" y="3836392"/>
                </a:lnTo>
                <a:lnTo>
                  <a:pt x="905992" y="3678987"/>
                </a:lnTo>
                <a:lnTo>
                  <a:pt x="909179" y="3674481"/>
                </a:lnTo>
                <a:lnTo>
                  <a:pt x="912111" y="3670330"/>
                </a:lnTo>
                <a:lnTo>
                  <a:pt x="1321273" y="3123423"/>
                </a:lnTo>
                <a:cubicBezTo>
                  <a:pt x="1224602" y="3242162"/>
                  <a:pt x="1135068" y="3366083"/>
                  <a:pt x="1042939" y="3488061"/>
                </a:cubicBezTo>
                <a:lnTo>
                  <a:pt x="1008553" y="3533937"/>
                </a:lnTo>
                <a:lnTo>
                  <a:pt x="975356" y="3580785"/>
                </a:lnTo>
                <a:lnTo>
                  <a:pt x="912111" y="3670330"/>
                </a:lnTo>
                <a:lnTo>
                  <a:pt x="909053" y="3674418"/>
                </a:lnTo>
                <a:lnTo>
                  <a:pt x="905992" y="3678987"/>
                </a:lnTo>
                <a:lnTo>
                  <a:pt x="842894" y="3768177"/>
                </a:lnTo>
                <a:lnTo>
                  <a:pt x="809805" y="3815025"/>
                </a:lnTo>
                <a:lnTo>
                  <a:pt x="793261" y="3838450"/>
                </a:lnTo>
                <a:lnTo>
                  <a:pt x="777366" y="3862413"/>
                </a:lnTo>
                <a:cubicBezTo>
                  <a:pt x="607489" y="4116839"/>
                  <a:pt x="776717" y="3862413"/>
                  <a:pt x="776392" y="3861766"/>
                </a:cubicBezTo>
                <a:lnTo>
                  <a:pt x="792288" y="3837802"/>
                </a:lnTo>
                <a:lnTo>
                  <a:pt x="809265" y="3814162"/>
                </a:lnTo>
                <a:lnTo>
                  <a:pt x="841704" y="3767746"/>
                </a:lnTo>
                <a:lnTo>
                  <a:pt x="905503" y="3677396"/>
                </a:lnTo>
                <a:cubicBezTo>
                  <a:pt x="947026" y="3618998"/>
                  <a:pt x="984980" y="3563838"/>
                  <a:pt x="1018934" y="3517638"/>
                </a:cubicBezTo>
                <a:lnTo>
                  <a:pt x="1133663" y="3364464"/>
                </a:lnTo>
                <a:lnTo>
                  <a:pt x="1133022" y="3364038"/>
                </a:lnTo>
                <a:lnTo>
                  <a:pt x="1286305" y="3160838"/>
                </a:lnTo>
                <a:lnTo>
                  <a:pt x="1412969" y="3000798"/>
                </a:lnTo>
                <a:lnTo>
                  <a:pt x="1428978" y="2980677"/>
                </a:lnTo>
                <a:lnTo>
                  <a:pt x="1737193" y="2614339"/>
                </a:lnTo>
                <a:lnTo>
                  <a:pt x="1776944" y="2569451"/>
                </a:lnTo>
                <a:lnTo>
                  <a:pt x="1866153" y="2468954"/>
                </a:lnTo>
                <a:lnTo>
                  <a:pt x="1876999" y="2456666"/>
                </a:lnTo>
                <a:lnTo>
                  <a:pt x="2277109" y="2029399"/>
                </a:lnTo>
                <a:cubicBezTo>
                  <a:pt x="2438401" y="1866081"/>
                  <a:pt x="2604097" y="1706983"/>
                  <a:pt x="2774035" y="1552287"/>
                </a:cubicBezTo>
                <a:cubicBezTo>
                  <a:pt x="2745704" y="1577978"/>
                  <a:pt x="2716724" y="1603021"/>
                  <a:pt x="2688718" y="1629144"/>
                </a:cubicBezTo>
                <a:lnTo>
                  <a:pt x="2605456" y="1708052"/>
                </a:lnTo>
                <a:lnTo>
                  <a:pt x="2438933" y="1865975"/>
                </a:lnTo>
                <a:lnTo>
                  <a:pt x="2276733" y="2028648"/>
                </a:lnTo>
                <a:lnTo>
                  <a:pt x="2195741" y="2109930"/>
                </a:lnTo>
                <a:cubicBezTo>
                  <a:pt x="2168709" y="2136916"/>
                  <a:pt x="2143189" y="2165414"/>
                  <a:pt x="2116805" y="2193155"/>
                </a:cubicBezTo>
                <a:lnTo>
                  <a:pt x="2157788" y="2149222"/>
                </a:lnTo>
                <a:lnTo>
                  <a:pt x="2179413" y="2125906"/>
                </a:lnTo>
                <a:lnTo>
                  <a:pt x="2202662" y="2102374"/>
                </a:lnTo>
                <a:lnTo>
                  <a:pt x="2304415" y="1999718"/>
                </a:lnTo>
                <a:lnTo>
                  <a:pt x="2418170" y="1885189"/>
                </a:lnTo>
                <a:cubicBezTo>
                  <a:pt x="2437742" y="1864895"/>
                  <a:pt x="2459152" y="1845465"/>
                  <a:pt x="2480347" y="1825064"/>
                </a:cubicBezTo>
                <a:lnTo>
                  <a:pt x="2545227" y="1763212"/>
                </a:lnTo>
                <a:lnTo>
                  <a:pt x="2682230" y="1633678"/>
                </a:lnTo>
                <a:cubicBezTo>
                  <a:pt x="2729700" y="1589528"/>
                  <a:pt x="2779549" y="1545811"/>
                  <a:pt x="2830263" y="1500366"/>
                </a:cubicBezTo>
                <a:lnTo>
                  <a:pt x="2906930" y="1431929"/>
                </a:lnTo>
                <a:lnTo>
                  <a:pt x="2945750" y="1397171"/>
                </a:lnTo>
                <a:lnTo>
                  <a:pt x="2965214" y="1379792"/>
                </a:lnTo>
                <a:lnTo>
                  <a:pt x="2985326" y="1362844"/>
                </a:lnTo>
                <a:lnTo>
                  <a:pt x="3148390" y="1225539"/>
                </a:lnTo>
                <a:lnTo>
                  <a:pt x="3231111" y="1156022"/>
                </a:lnTo>
                <a:cubicBezTo>
                  <a:pt x="3258901" y="1133030"/>
                  <a:pt x="3287665" y="1110901"/>
                  <a:pt x="3316104" y="1088341"/>
                </a:cubicBezTo>
                <a:lnTo>
                  <a:pt x="3487710" y="952546"/>
                </a:lnTo>
                <a:cubicBezTo>
                  <a:pt x="3515932" y="929662"/>
                  <a:pt x="3545236" y="908181"/>
                  <a:pt x="3574217" y="886592"/>
                </a:cubicBezTo>
                <a:lnTo>
                  <a:pt x="3661263" y="821825"/>
                </a:lnTo>
                <a:lnTo>
                  <a:pt x="3747770" y="757706"/>
                </a:lnTo>
                <a:cubicBezTo>
                  <a:pt x="3776532" y="736117"/>
                  <a:pt x="3804755" y="714528"/>
                  <a:pt x="3833627" y="694774"/>
                </a:cubicBezTo>
                <a:cubicBezTo>
                  <a:pt x="3948572" y="612736"/>
                  <a:pt x="4062436" y="535124"/>
                  <a:pt x="4173379" y="465176"/>
                </a:cubicBezTo>
                <a:cubicBezTo>
                  <a:pt x="4284324" y="395227"/>
                  <a:pt x="4392131" y="332943"/>
                  <a:pt x="4494318" y="279835"/>
                </a:cubicBezTo>
                <a:cubicBezTo>
                  <a:pt x="4578984" y="236657"/>
                  <a:pt x="4665383" y="195422"/>
                  <a:pt x="4754700" y="159152"/>
                </a:cubicBezTo>
                <a:cubicBezTo>
                  <a:pt x="4776326" y="149653"/>
                  <a:pt x="4799576" y="141773"/>
                  <a:pt x="4822068" y="132922"/>
                </a:cubicBezTo>
                <a:lnTo>
                  <a:pt x="4856021" y="120076"/>
                </a:lnTo>
                <a:cubicBezTo>
                  <a:pt x="4867374" y="115758"/>
                  <a:pt x="4878945" y="112196"/>
                  <a:pt x="4890408" y="108202"/>
                </a:cubicBezTo>
                <a:cubicBezTo>
                  <a:pt x="4913440" y="100538"/>
                  <a:pt x="4936364" y="92550"/>
                  <a:pt x="4959504" y="85210"/>
                </a:cubicBezTo>
                <a:lnTo>
                  <a:pt x="5029682" y="64701"/>
                </a:lnTo>
                <a:cubicBezTo>
                  <a:pt x="5053038" y="57360"/>
                  <a:pt x="5077043" y="52503"/>
                  <a:pt x="5100725" y="46458"/>
                </a:cubicBezTo>
                <a:cubicBezTo>
                  <a:pt x="5124406" y="40413"/>
                  <a:pt x="5148304" y="34476"/>
                  <a:pt x="5172526" y="30266"/>
                </a:cubicBezTo>
                <a:lnTo>
                  <a:pt x="5244974" y="16233"/>
                </a:lnTo>
                <a:cubicBezTo>
                  <a:pt x="5269304" y="12347"/>
                  <a:pt x="5293742" y="8461"/>
                  <a:pt x="5318396" y="5979"/>
                </a:cubicBezTo>
                <a:cubicBezTo>
                  <a:pt x="5367943" y="37"/>
                  <a:pt x="5417911" y="-1480"/>
                  <a:pt x="5467726" y="1445"/>
                </a:cubicBezTo>
                <a:close/>
              </a:path>
            </a:pathLst>
          </a:custGeom>
          <a:solidFill>
            <a:srgbClr val="F2F6F9"/>
          </a:solidFill>
          <a:ln w="1080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9" b="0" i="0" u="none" strike="noStrike" kern="1200" cap="none" spc="0" normalizeH="0" baseline="0" noProof="0">
              <a:ln>
                <a:noFill/>
              </a:ln>
              <a:solidFill>
                <a:srgbClr val="1E345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Rectángulo 36">
            <a:extLst>
              <a:ext uri="{FF2B5EF4-FFF2-40B4-BE49-F238E27FC236}">
                <a16:creationId xmlns:a16="http://schemas.microsoft.com/office/drawing/2014/main" id="{20416CB3-9668-A045-83A8-5C2BBC4B0A55}"/>
              </a:ext>
            </a:extLst>
          </p:cNvPr>
          <p:cNvSpPr/>
          <p:nvPr userDrawn="1"/>
        </p:nvSpPr>
        <p:spPr>
          <a:xfrm>
            <a:off x="4817505" y="707382"/>
            <a:ext cx="5165354" cy="6845375"/>
          </a:xfrm>
          <a:prstGeom prst="rect">
            <a:avLst/>
          </a:prstGeom>
          <a:solidFill>
            <a:srgbClr val="F2F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D4B792-8E25-4D48-9B53-40049612F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415" y="4373636"/>
            <a:ext cx="1921185" cy="783163"/>
          </a:xfrm>
          <a:solidFill>
            <a:schemeClr val="bg1"/>
          </a:solidFill>
        </p:spPr>
        <p:txBody>
          <a:bodyPr wrap="square" anchor="b">
            <a:spAutoFit/>
          </a:bodyPr>
          <a:lstStyle>
            <a:lvl1pPr>
              <a:lnSpc>
                <a:spcPct val="80000"/>
              </a:lnSpc>
              <a:defRPr sz="2806"/>
            </a:lvl1pPr>
          </a:lstStyle>
          <a:p>
            <a:r>
              <a:rPr lang="en-GB" dirty="0"/>
              <a:t>Click to edit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0556EB-7683-B345-BE3A-F86066C30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1929">
              <a:defRPr/>
            </a:pPr>
            <a:fld id="{72502466-665A-3D45-9E9D-4950A8844361}" type="slidenum">
              <a:rPr lang="en-GB" smtClean="0"/>
              <a:pPr defTabSz="801929">
                <a:defRPr/>
              </a:pPr>
              <a:t>‹N°›</a:t>
            </a:fld>
            <a:endParaRPr lang="en-GB" dirty="0"/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34AA8866-A286-4B4A-A303-657F63E9BCEE}"/>
              </a:ext>
            </a:extLst>
          </p:cNvPr>
          <p:cNvSpPr txBox="1">
            <a:spLocks/>
          </p:cNvSpPr>
          <p:nvPr userDrawn="1"/>
        </p:nvSpPr>
        <p:spPr>
          <a:xfrm>
            <a:off x="9342539" y="7006699"/>
            <a:ext cx="307105" cy="402483"/>
          </a:xfrm>
          <a:prstGeom prst="rect">
            <a:avLst/>
          </a:prstGeom>
        </p:spPr>
        <p:txBody>
          <a:bodyPr vert="horz" lIns="80189" tIns="40094" rIns="80189" bIns="40094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rgbClr val="313C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2" b="0" i="0" u="none" strike="noStrike" kern="1200" cap="none" spc="0" normalizeH="0" baseline="0" noProof="0" dirty="0">
                <a:ln>
                  <a:noFill/>
                </a:ln>
                <a:solidFill>
                  <a:srgbClr val="313C4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—</a:t>
            </a:r>
          </a:p>
        </p:txBody>
      </p:sp>
      <p:sp>
        <p:nvSpPr>
          <p:cNvPr id="11" name="Elipse 318">
            <a:extLst>
              <a:ext uri="{FF2B5EF4-FFF2-40B4-BE49-F238E27FC236}">
                <a16:creationId xmlns:a16="http://schemas.microsoft.com/office/drawing/2014/main" id="{0ABC1186-C1BF-A544-9A8C-EFE7715779D7}"/>
              </a:ext>
            </a:extLst>
          </p:cNvPr>
          <p:cNvSpPr/>
          <p:nvPr userDrawn="1"/>
        </p:nvSpPr>
        <p:spPr>
          <a:xfrm>
            <a:off x="9971801" y="953028"/>
            <a:ext cx="144713" cy="181902"/>
          </a:xfrm>
          <a:prstGeom prst="ellipse">
            <a:avLst/>
          </a:prstGeom>
          <a:solidFill>
            <a:srgbClr val="FFC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Elipse 317">
            <a:extLst>
              <a:ext uri="{FF2B5EF4-FFF2-40B4-BE49-F238E27FC236}">
                <a16:creationId xmlns:a16="http://schemas.microsoft.com/office/drawing/2014/main" id="{57C2AF09-1E74-084D-8052-9D9B7BB66E33}"/>
              </a:ext>
            </a:extLst>
          </p:cNvPr>
          <p:cNvSpPr>
            <a:spLocks noChangeAspect="1"/>
          </p:cNvSpPr>
          <p:nvPr userDrawn="1"/>
        </p:nvSpPr>
        <p:spPr>
          <a:xfrm>
            <a:off x="10477052" y="662955"/>
            <a:ext cx="63141" cy="79367"/>
          </a:xfrm>
          <a:prstGeom prst="ellipse">
            <a:avLst/>
          </a:prstGeom>
          <a:solidFill>
            <a:srgbClr val="FFC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Elipse 317">
            <a:extLst>
              <a:ext uri="{FF2B5EF4-FFF2-40B4-BE49-F238E27FC236}">
                <a16:creationId xmlns:a16="http://schemas.microsoft.com/office/drawing/2014/main" id="{FF84C7C2-56DB-EB42-ADD4-C9621C09AA41}"/>
              </a:ext>
            </a:extLst>
          </p:cNvPr>
          <p:cNvSpPr>
            <a:spLocks noChangeAspect="1"/>
          </p:cNvSpPr>
          <p:nvPr userDrawn="1"/>
        </p:nvSpPr>
        <p:spPr>
          <a:xfrm>
            <a:off x="9971391" y="451032"/>
            <a:ext cx="63141" cy="79367"/>
          </a:xfrm>
          <a:prstGeom prst="ellipse">
            <a:avLst/>
          </a:prstGeom>
          <a:solidFill>
            <a:srgbClr val="FFC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099D2B0-B60B-864C-9F2F-187483B308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1794" y="4661570"/>
            <a:ext cx="3217289" cy="495228"/>
          </a:xfrm>
        </p:spPr>
        <p:txBody>
          <a:bodyPr anchor="b"/>
          <a:lstStyle>
            <a:lvl1pPr marL="0" indent="0" algn="ctr">
              <a:lnSpc>
                <a:spcPct val="80000"/>
              </a:lnSpc>
              <a:buNone/>
              <a:defRPr sz="2105" i="0">
                <a:solidFill>
                  <a:srgbClr val="5C73B6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 subtitle</a:t>
            </a:r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3099F97F-B03C-A844-AF33-7766C40034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1794" y="5414344"/>
            <a:ext cx="957604" cy="416140"/>
          </a:xfrm>
        </p:spPr>
        <p:txBody>
          <a:bodyPr anchor="b">
            <a:spAutoFit/>
          </a:bodyPr>
          <a:lstStyle>
            <a:lvl1pPr marL="0" indent="0" algn="ctr">
              <a:lnSpc>
                <a:spcPct val="100000"/>
              </a:lnSpc>
              <a:buNone/>
              <a:defRPr sz="1052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4C70A6CF-87FE-D14B-B707-68CBA8D569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31794" y="6255316"/>
            <a:ext cx="957604" cy="416140"/>
          </a:xfrm>
        </p:spPr>
        <p:txBody>
          <a:bodyPr anchor="t">
            <a:spAutoFit/>
          </a:bodyPr>
          <a:lstStyle>
            <a:lvl1pPr marL="0" indent="0" algn="ctr">
              <a:lnSpc>
                <a:spcPct val="100000"/>
              </a:lnSpc>
              <a:buNone/>
              <a:defRPr sz="1052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34" name="Text Placeholder 16">
            <a:extLst>
              <a:ext uri="{FF2B5EF4-FFF2-40B4-BE49-F238E27FC236}">
                <a16:creationId xmlns:a16="http://schemas.microsoft.com/office/drawing/2014/main" id="{8E0B6D05-83E6-F44F-938C-6548706043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91480" y="5414344"/>
            <a:ext cx="957604" cy="416140"/>
          </a:xfrm>
        </p:spPr>
        <p:txBody>
          <a:bodyPr anchor="b">
            <a:spAutoFit/>
          </a:bodyPr>
          <a:lstStyle>
            <a:lvl1pPr marL="0" indent="0" algn="ctr">
              <a:lnSpc>
                <a:spcPct val="100000"/>
              </a:lnSpc>
              <a:buNone/>
              <a:defRPr sz="1052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35" name="Text Placeholder 16">
            <a:extLst>
              <a:ext uri="{FF2B5EF4-FFF2-40B4-BE49-F238E27FC236}">
                <a16:creationId xmlns:a16="http://schemas.microsoft.com/office/drawing/2014/main" id="{398B06B9-899E-2D41-9678-59D5D24FE2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91480" y="6255316"/>
            <a:ext cx="957604" cy="416140"/>
          </a:xfrm>
        </p:spPr>
        <p:txBody>
          <a:bodyPr anchor="t">
            <a:spAutoFit/>
          </a:bodyPr>
          <a:lstStyle>
            <a:lvl1pPr marL="0" indent="0" algn="ctr">
              <a:lnSpc>
                <a:spcPct val="100000"/>
              </a:lnSpc>
              <a:buNone/>
              <a:defRPr sz="1052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36" name="Text Placeholder 16">
            <a:extLst>
              <a:ext uri="{FF2B5EF4-FFF2-40B4-BE49-F238E27FC236}">
                <a16:creationId xmlns:a16="http://schemas.microsoft.com/office/drawing/2014/main" id="{8A602926-A092-4B46-A691-6752876869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61637" y="5414344"/>
            <a:ext cx="957604" cy="416140"/>
          </a:xfrm>
        </p:spPr>
        <p:txBody>
          <a:bodyPr anchor="b">
            <a:spAutoFit/>
          </a:bodyPr>
          <a:lstStyle>
            <a:lvl1pPr marL="0" indent="0" algn="ctr">
              <a:lnSpc>
                <a:spcPct val="100000"/>
              </a:lnSpc>
              <a:buNone/>
              <a:defRPr sz="1052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37" name="Text Placeholder 16">
            <a:extLst>
              <a:ext uri="{FF2B5EF4-FFF2-40B4-BE49-F238E27FC236}">
                <a16:creationId xmlns:a16="http://schemas.microsoft.com/office/drawing/2014/main" id="{933DFCFE-CD42-734C-91F7-8627959544E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61637" y="6255316"/>
            <a:ext cx="957604" cy="416140"/>
          </a:xfrm>
        </p:spPr>
        <p:txBody>
          <a:bodyPr anchor="t">
            <a:spAutoFit/>
          </a:bodyPr>
          <a:lstStyle>
            <a:lvl1pPr marL="0" indent="0" algn="ctr">
              <a:lnSpc>
                <a:spcPct val="100000"/>
              </a:lnSpc>
              <a:buNone/>
              <a:defRPr sz="1052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B651BEC7-2D09-4444-AB8A-5B87C88D38C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902678" y="714300"/>
            <a:ext cx="3333825" cy="6845375"/>
          </a:xfrm>
          <a:pattFill prst="pct10">
            <a:fgClr>
              <a:srgbClr val="A7B3BF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GB"/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E5EAD208-AE41-4D48-9CEB-DE69FC44B8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3100" y="1112002"/>
            <a:ext cx="4385117" cy="573861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3"/>
            </a:solidFill>
          </a:ln>
          <a:effectLst>
            <a:outerShdw blurRad="152400" dist="38100" dir="5400000" algn="ctr" rotWithShape="0">
              <a:schemeClr val="accent6">
                <a:lumMod val="10000"/>
                <a:alpha val="11000"/>
              </a:schemeClr>
            </a:outerShdw>
          </a:effectLst>
        </p:spPr>
        <p:txBody>
          <a:bodyPr lIns="90000" tIns="216000" rIns="648000" bIns="180000" anchor="ctr">
            <a:spAutoFit/>
          </a:bodyPr>
          <a:lstStyle>
            <a:lvl1pPr marL="0" indent="0" algn="ctr">
              <a:lnSpc>
                <a:spcPct val="80000"/>
              </a:lnSpc>
              <a:buNone/>
              <a:defRPr sz="965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to insert link</a:t>
            </a:r>
          </a:p>
        </p:txBody>
      </p:sp>
    </p:spTree>
    <p:extLst>
      <p:ext uri="{BB962C8B-B14F-4D97-AF65-F5344CB8AC3E}">
        <p14:creationId xmlns:p14="http://schemas.microsoft.com/office/powerpoint/2010/main" val="32673928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teaufor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 40">
            <a:extLst>
              <a:ext uri="{FF2B5EF4-FFF2-40B4-BE49-F238E27FC236}">
                <a16:creationId xmlns:a16="http://schemas.microsoft.com/office/drawing/2014/main" id="{2B5C082C-9A7C-4DC5-B06A-D6374C298D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9457" y="0"/>
            <a:ext cx="1392356" cy="7559675"/>
          </a:xfrm>
          <a:custGeom>
            <a:avLst/>
            <a:gdLst>
              <a:gd name="connsiteX0" fmla="*/ 46139 w 1190790"/>
              <a:gd name="connsiteY0" fmla="*/ 0 h 6858000"/>
              <a:gd name="connsiteX1" fmla="*/ 1190790 w 1190790"/>
              <a:gd name="connsiteY1" fmla="*/ 0 h 6858000"/>
              <a:gd name="connsiteX2" fmla="*/ 1190790 w 1190790"/>
              <a:gd name="connsiteY2" fmla="*/ 6858000 h 6858000"/>
              <a:gd name="connsiteX3" fmla="*/ 0 w 1190790"/>
              <a:gd name="connsiteY3" fmla="*/ 6858000 h 6858000"/>
              <a:gd name="connsiteX4" fmla="*/ 91159 w 1190790"/>
              <a:gd name="connsiteY4" fmla="*/ 6705263 h 6858000"/>
              <a:gd name="connsiteX5" fmla="*/ 178304 w 1190790"/>
              <a:gd name="connsiteY5" fmla="*/ 6549932 h 6858000"/>
              <a:gd name="connsiteX6" fmla="*/ 261362 w 1190790"/>
              <a:gd name="connsiteY6" fmla="*/ 6392076 h 6858000"/>
              <a:gd name="connsiteX7" fmla="*/ 340264 w 1190790"/>
              <a:gd name="connsiteY7" fmla="*/ 6231768 h 6858000"/>
              <a:gd name="connsiteX8" fmla="*/ 414936 w 1190790"/>
              <a:gd name="connsiteY8" fmla="*/ 6069076 h 6858000"/>
              <a:gd name="connsiteX9" fmla="*/ 485308 w 1190790"/>
              <a:gd name="connsiteY9" fmla="*/ 5904073 h 6858000"/>
              <a:gd name="connsiteX10" fmla="*/ 551308 w 1190790"/>
              <a:gd name="connsiteY10" fmla="*/ 5736829 h 6858000"/>
              <a:gd name="connsiteX11" fmla="*/ 612866 w 1190790"/>
              <a:gd name="connsiteY11" fmla="*/ 5567414 h 6858000"/>
              <a:gd name="connsiteX12" fmla="*/ 669909 w 1190790"/>
              <a:gd name="connsiteY12" fmla="*/ 5395901 h 6858000"/>
              <a:gd name="connsiteX13" fmla="*/ 722366 w 1190790"/>
              <a:gd name="connsiteY13" fmla="*/ 5222359 h 6858000"/>
              <a:gd name="connsiteX14" fmla="*/ 770166 w 1190790"/>
              <a:gd name="connsiteY14" fmla="*/ 5046859 h 6858000"/>
              <a:gd name="connsiteX15" fmla="*/ 813238 w 1190790"/>
              <a:gd name="connsiteY15" fmla="*/ 4869472 h 6858000"/>
              <a:gd name="connsiteX16" fmla="*/ 851509 w 1190790"/>
              <a:gd name="connsiteY16" fmla="*/ 4690269 h 6858000"/>
              <a:gd name="connsiteX17" fmla="*/ 884910 w 1190790"/>
              <a:gd name="connsiteY17" fmla="*/ 4509322 h 6858000"/>
              <a:gd name="connsiteX18" fmla="*/ 913367 w 1190790"/>
              <a:gd name="connsiteY18" fmla="*/ 4326699 h 6858000"/>
              <a:gd name="connsiteX19" fmla="*/ 936811 w 1190790"/>
              <a:gd name="connsiteY19" fmla="*/ 4142473 h 6858000"/>
              <a:gd name="connsiteX20" fmla="*/ 955169 w 1190790"/>
              <a:gd name="connsiteY20" fmla="*/ 3956715 h 6858000"/>
              <a:gd name="connsiteX21" fmla="*/ 968370 w 1190790"/>
              <a:gd name="connsiteY21" fmla="*/ 3769494 h 6858000"/>
              <a:gd name="connsiteX22" fmla="*/ 976344 w 1190790"/>
              <a:gd name="connsiteY22" fmla="*/ 3580882 h 6858000"/>
              <a:gd name="connsiteX23" fmla="*/ 979017 w 1190790"/>
              <a:gd name="connsiteY23" fmla="*/ 3390950 h 6858000"/>
              <a:gd name="connsiteX24" fmla="*/ 976476 w 1190790"/>
              <a:gd name="connsiteY24" fmla="*/ 3205760 h 6858000"/>
              <a:gd name="connsiteX25" fmla="*/ 968895 w 1190790"/>
              <a:gd name="connsiteY25" fmla="*/ 3021822 h 6858000"/>
              <a:gd name="connsiteX26" fmla="*/ 956341 w 1190790"/>
              <a:gd name="connsiteY26" fmla="*/ 2839203 h 6858000"/>
              <a:gd name="connsiteX27" fmla="*/ 938881 w 1190790"/>
              <a:gd name="connsiteY27" fmla="*/ 2657967 h 6858000"/>
              <a:gd name="connsiteX28" fmla="*/ 916580 w 1190790"/>
              <a:gd name="connsiteY28" fmla="*/ 2478181 h 6858000"/>
              <a:gd name="connsiteX29" fmla="*/ 889504 w 1190790"/>
              <a:gd name="connsiteY29" fmla="*/ 2299910 h 6858000"/>
              <a:gd name="connsiteX30" fmla="*/ 857719 w 1190790"/>
              <a:gd name="connsiteY30" fmla="*/ 2123220 h 6858000"/>
              <a:gd name="connsiteX31" fmla="*/ 821293 w 1190790"/>
              <a:gd name="connsiteY31" fmla="*/ 1948176 h 6858000"/>
              <a:gd name="connsiteX32" fmla="*/ 780290 w 1190790"/>
              <a:gd name="connsiteY32" fmla="*/ 1774845 h 6858000"/>
              <a:gd name="connsiteX33" fmla="*/ 734777 w 1190790"/>
              <a:gd name="connsiteY33" fmla="*/ 1603292 h 6858000"/>
              <a:gd name="connsiteX34" fmla="*/ 684820 w 1190790"/>
              <a:gd name="connsiteY34" fmla="*/ 1433582 h 6858000"/>
              <a:gd name="connsiteX35" fmla="*/ 630485 w 1190790"/>
              <a:gd name="connsiteY35" fmla="*/ 1265782 h 6858000"/>
              <a:gd name="connsiteX36" fmla="*/ 571839 w 1190790"/>
              <a:gd name="connsiteY36" fmla="*/ 1099957 h 6858000"/>
              <a:gd name="connsiteX37" fmla="*/ 508947 w 1190790"/>
              <a:gd name="connsiteY37" fmla="*/ 936173 h 6858000"/>
              <a:gd name="connsiteX38" fmla="*/ 441875 w 1190790"/>
              <a:gd name="connsiteY38" fmla="*/ 774495 h 6858000"/>
              <a:gd name="connsiteX39" fmla="*/ 370690 w 1190790"/>
              <a:gd name="connsiteY39" fmla="*/ 614989 h 6858000"/>
              <a:gd name="connsiteX40" fmla="*/ 295458 w 1190790"/>
              <a:gd name="connsiteY40" fmla="*/ 457721 h 6858000"/>
              <a:gd name="connsiteX41" fmla="*/ 216244 w 1190790"/>
              <a:gd name="connsiteY41" fmla="*/ 302756 h 6858000"/>
              <a:gd name="connsiteX42" fmla="*/ 133116 w 1190790"/>
              <a:gd name="connsiteY42" fmla="*/ 15016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90790" h="6858000">
                <a:moveTo>
                  <a:pt x="46139" y="0"/>
                </a:moveTo>
                <a:lnTo>
                  <a:pt x="1190790" y="0"/>
                </a:lnTo>
                <a:lnTo>
                  <a:pt x="1190790" y="6858000"/>
                </a:lnTo>
                <a:lnTo>
                  <a:pt x="0" y="6858000"/>
                </a:lnTo>
                <a:lnTo>
                  <a:pt x="91159" y="6705263"/>
                </a:lnTo>
                <a:lnTo>
                  <a:pt x="178304" y="6549932"/>
                </a:lnTo>
                <a:lnTo>
                  <a:pt x="261362" y="6392076"/>
                </a:lnTo>
                <a:lnTo>
                  <a:pt x="340264" y="6231768"/>
                </a:lnTo>
                <a:lnTo>
                  <a:pt x="414936" y="6069076"/>
                </a:lnTo>
                <a:lnTo>
                  <a:pt x="485308" y="5904073"/>
                </a:lnTo>
                <a:lnTo>
                  <a:pt x="551308" y="5736829"/>
                </a:lnTo>
                <a:lnTo>
                  <a:pt x="612866" y="5567414"/>
                </a:lnTo>
                <a:lnTo>
                  <a:pt x="669909" y="5395901"/>
                </a:lnTo>
                <a:lnTo>
                  <a:pt x="722366" y="5222359"/>
                </a:lnTo>
                <a:lnTo>
                  <a:pt x="770166" y="5046859"/>
                </a:lnTo>
                <a:lnTo>
                  <a:pt x="813238" y="4869472"/>
                </a:lnTo>
                <a:lnTo>
                  <a:pt x="851509" y="4690269"/>
                </a:lnTo>
                <a:lnTo>
                  <a:pt x="884910" y="4509322"/>
                </a:lnTo>
                <a:lnTo>
                  <a:pt x="913367" y="4326699"/>
                </a:lnTo>
                <a:lnTo>
                  <a:pt x="936811" y="4142473"/>
                </a:lnTo>
                <a:lnTo>
                  <a:pt x="955169" y="3956715"/>
                </a:lnTo>
                <a:lnTo>
                  <a:pt x="968370" y="3769494"/>
                </a:lnTo>
                <a:lnTo>
                  <a:pt x="976344" y="3580882"/>
                </a:lnTo>
                <a:lnTo>
                  <a:pt x="979017" y="3390950"/>
                </a:lnTo>
                <a:lnTo>
                  <a:pt x="976476" y="3205760"/>
                </a:lnTo>
                <a:lnTo>
                  <a:pt x="968895" y="3021822"/>
                </a:lnTo>
                <a:lnTo>
                  <a:pt x="956341" y="2839203"/>
                </a:lnTo>
                <a:lnTo>
                  <a:pt x="938881" y="2657967"/>
                </a:lnTo>
                <a:lnTo>
                  <a:pt x="916580" y="2478181"/>
                </a:lnTo>
                <a:lnTo>
                  <a:pt x="889504" y="2299910"/>
                </a:lnTo>
                <a:lnTo>
                  <a:pt x="857719" y="2123220"/>
                </a:lnTo>
                <a:lnTo>
                  <a:pt x="821293" y="1948176"/>
                </a:lnTo>
                <a:lnTo>
                  <a:pt x="780290" y="1774845"/>
                </a:lnTo>
                <a:lnTo>
                  <a:pt x="734777" y="1603292"/>
                </a:lnTo>
                <a:lnTo>
                  <a:pt x="684820" y="1433582"/>
                </a:lnTo>
                <a:lnTo>
                  <a:pt x="630485" y="1265782"/>
                </a:lnTo>
                <a:lnTo>
                  <a:pt x="571839" y="1099957"/>
                </a:lnTo>
                <a:lnTo>
                  <a:pt x="508947" y="936173"/>
                </a:lnTo>
                <a:lnTo>
                  <a:pt x="441875" y="774495"/>
                </a:lnTo>
                <a:lnTo>
                  <a:pt x="370690" y="614989"/>
                </a:lnTo>
                <a:lnTo>
                  <a:pt x="295458" y="457721"/>
                </a:lnTo>
                <a:lnTo>
                  <a:pt x="216244" y="302756"/>
                </a:lnTo>
                <a:lnTo>
                  <a:pt x="133116" y="150160"/>
                </a:lnTo>
                <a:close/>
              </a:path>
            </a:pathLst>
          </a:custGeom>
        </p:spPr>
      </p:pic>
      <p:grpSp>
        <p:nvGrpSpPr>
          <p:cNvPr id="25" name="Groupe 24">
            <a:extLst>
              <a:ext uri="{FF2B5EF4-FFF2-40B4-BE49-F238E27FC236}">
                <a16:creationId xmlns:a16="http://schemas.microsoft.com/office/drawing/2014/main" id="{54AA52EF-F180-4AB9-ADB2-40746753EABA}"/>
              </a:ext>
            </a:extLst>
          </p:cNvPr>
          <p:cNvGrpSpPr/>
          <p:nvPr userDrawn="1"/>
        </p:nvGrpSpPr>
        <p:grpSpPr>
          <a:xfrm>
            <a:off x="312885" y="490715"/>
            <a:ext cx="1778956" cy="577600"/>
            <a:chOff x="6489771" y="2918146"/>
            <a:chExt cx="2297641" cy="791322"/>
          </a:xfrm>
        </p:grpSpPr>
        <p:sp>
          <p:nvSpPr>
            <p:cNvPr id="26" name="object 48">
              <a:extLst>
                <a:ext uri="{FF2B5EF4-FFF2-40B4-BE49-F238E27FC236}">
                  <a16:creationId xmlns:a16="http://schemas.microsoft.com/office/drawing/2014/main" id="{A1068928-E50C-4558-B982-041B4A1252A1}"/>
                </a:ext>
              </a:extLst>
            </p:cNvPr>
            <p:cNvSpPr/>
            <p:nvPr/>
          </p:nvSpPr>
          <p:spPr>
            <a:xfrm>
              <a:off x="7013643" y="3319721"/>
              <a:ext cx="124714" cy="78943"/>
            </a:xfrm>
            <a:custGeom>
              <a:avLst/>
              <a:gdLst/>
              <a:ahLst/>
              <a:cxnLst/>
              <a:rect l="l" t="t" r="r" b="b"/>
              <a:pathLst>
                <a:path w="124714" h="78943">
                  <a:moveTo>
                    <a:pt x="4571" y="78943"/>
                  </a:moveTo>
                  <a:lnTo>
                    <a:pt x="6337" y="78130"/>
                  </a:lnTo>
                  <a:lnTo>
                    <a:pt x="60464" y="37592"/>
                  </a:lnTo>
                  <a:lnTo>
                    <a:pt x="118922" y="78701"/>
                  </a:lnTo>
                  <a:lnTo>
                    <a:pt x="120395" y="78765"/>
                  </a:lnTo>
                  <a:lnTo>
                    <a:pt x="124713" y="73875"/>
                  </a:lnTo>
                  <a:lnTo>
                    <a:pt x="123799" y="72847"/>
                  </a:lnTo>
                  <a:lnTo>
                    <a:pt x="66078" y="4381"/>
                  </a:lnTo>
                  <a:lnTo>
                    <a:pt x="63296" y="901"/>
                  </a:lnTo>
                  <a:lnTo>
                    <a:pt x="60261" y="0"/>
                  </a:lnTo>
                  <a:lnTo>
                    <a:pt x="57480" y="2921"/>
                  </a:lnTo>
                  <a:lnTo>
                    <a:pt x="56413" y="4013"/>
                  </a:lnTo>
                  <a:lnTo>
                    <a:pt x="1574" y="72123"/>
                  </a:lnTo>
                  <a:lnTo>
                    <a:pt x="0" y="74536"/>
                  </a:lnTo>
                  <a:lnTo>
                    <a:pt x="4571" y="78943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" name="object 49">
              <a:extLst>
                <a:ext uri="{FF2B5EF4-FFF2-40B4-BE49-F238E27FC236}">
                  <a16:creationId xmlns:a16="http://schemas.microsoft.com/office/drawing/2014/main" id="{357E850E-BF53-4971-9180-0BE16A48C445}"/>
                </a:ext>
              </a:extLst>
            </p:cNvPr>
            <p:cNvSpPr/>
            <p:nvPr/>
          </p:nvSpPr>
          <p:spPr>
            <a:xfrm>
              <a:off x="6794031" y="3318941"/>
              <a:ext cx="175653" cy="300494"/>
            </a:xfrm>
            <a:custGeom>
              <a:avLst/>
              <a:gdLst/>
              <a:ahLst/>
              <a:cxnLst/>
              <a:rect l="l" t="t" r="r" b="b"/>
              <a:pathLst>
                <a:path w="175653" h="300494">
                  <a:moveTo>
                    <a:pt x="13121" y="284240"/>
                  </a:moveTo>
                  <a:lnTo>
                    <a:pt x="1600" y="291325"/>
                  </a:lnTo>
                  <a:lnTo>
                    <a:pt x="2794" y="300494"/>
                  </a:lnTo>
                  <a:lnTo>
                    <a:pt x="3334" y="300449"/>
                  </a:lnTo>
                  <a:lnTo>
                    <a:pt x="15357" y="299711"/>
                  </a:lnTo>
                  <a:lnTo>
                    <a:pt x="28428" y="299346"/>
                  </a:lnTo>
                  <a:lnTo>
                    <a:pt x="41836" y="299355"/>
                  </a:lnTo>
                  <a:lnTo>
                    <a:pt x="54872" y="299738"/>
                  </a:lnTo>
                  <a:lnTo>
                    <a:pt x="66827" y="300494"/>
                  </a:lnTo>
                  <a:lnTo>
                    <a:pt x="68021" y="291325"/>
                  </a:lnTo>
                  <a:lnTo>
                    <a:pt x="59075" y="286608"/>
                  </a:lnTo>
                  <a:lnTo>
                    <a:pt x="52132" y="277556"/>
                  </a:lnTo>
                  <a:lnTo>
                    <a:pt x="49618" y="262585"/>
                  </a:lnTo>
                  <a:lnTo>
                    <a:pt x="49225" y="252363"/>
                  </a:lnTo>
                  <a:lnTo>
                    <a:pt x="48935" y="239624"/>
                  </a:lnTo>
                  <a:lnTo>
                    <a:pt x="48818" y="188366"/>
                  </a:lnTo>
                  <a:lnTo>
                    <a:pt x="50741" y="174215"/>
                  </a:lnTo>
                  <a:lnTo>
                    <a:pt x="56572" y="161816"/>
                  </a:lnTo>
                  <a:lnTo>
                    <a:pt x="65924" y="152307"/>
                  </a:lnTo>
                  <a:lnTo>
                    <a:pt x="78405" y="146216"/>
                  </a:lnTo>
                  <a:lnTo>
                    <a:pt x="93624" y="144068"/>
                  </a:lnTo>
                  <a:lnTo>
                    <a:pt x="94093" y="144071"/>
                  </a:lnTo>
                  <a:lnTo>
                    <a:pt x="108293" y="146904"/>
                  </a:lnTo>
                  <a:lnTo>
                    <a:pt x="119116" y="154586"/>
                  </a:lnTo>
                  <a:lnTo>
                    <a:pt x="126013" y="166388"/>
                  </a:lnTo>
                  <a:lnTo>
                    <a:pt x="128435" y="181584"/>
                  </a:lnTo>
                  <a:lnTo>
                    <a:pt x="128434" y="224725"/>
                  </a:lnTo>
                  <a:lnTo>
                    <a:pt x="128295" y="240320"/>
                  </a:lnTo>
                  <a:lnTo>
                    <a:pt x="127901" y="252910"/>
                  </a:lnTo>
                  <a:lnTo>
                    <a:pt x="127254" y="262585"/>
                  </a:lnTo>
                  <a:lnTo>
                    <a:pt x="125889" y="273688"/>
                  </a:lnTo>
                  <a:lnTo>
                    <a:pt x="120759" y="284242"/>
                  </a:lnTo>
                  <a:lnTo>
                    <a:pt x="109232" y="291325"/>
                  </a:lnTo>
                  <a:lnTo>
                    <a:pt x="110439" y="300494"/>
                  </a:lnTo>
                  <a:lnTo>
                    <a:pt x="110968" y="300450"/>
                  </a:lnTo>
                  <a:lnTo>
                    <a:pt x="122986" y="299711"/>
                  </a:lnTo>
                  <a:lnTo>
                    <a:pt x="136055" y="299346"/>
                  </a:lnTo>
                  <a:lnTo>
                    <a:pt x="149464" y="299355"/>
                  </a:lnTo>
                  <a:lnTo>
                    <a:pt x="162502" y="299738"/>
                  </a:lnTo>
                  <a:lnTo>
                    <a:pt x="174459" y="300494"/>
                  </a:lnTo>
                  <a:lnTo>
                    <a:pt x="175653" y="291325"/>
                  </a:lnTo>
                  <a:lnTo>
                    <a:pt x="166714" y="286608"/>
                  </a:lnTo>
                  <a:lnTo>
                    <a:pt x="159774" y="277556"/>
                  </a:lnTo>
                  <a:lnTo>
                    <a:pt x="157251" y="262585"/>
                  </a:lnTo>
                  <a:lnTo>
                    <a:pt x="156848" y="252363"/>
                  </a:lnTo>
                  <a:lnTo>
                    <a:pt x="156555" y="239624"/>
                  </a:lnTo>
                  <a:lnTo>
                    <a:pt x="156438" y="177977"/>
                  </a:lnTo>
                  <a:lnTo>
                    <a:pt x="155702" y="166430"/>
                  </a:lnTo>
                  <a:lnTo>
                    <a:pt x="152916" y="154003"/>
                  </a:lnTo>
                  <a:lnTo>
                    <a:pt x="148056" y="142862"/>
                  </a:lnTo>
                  <a:lnTo>
                    <a:pt x="138962" y="131504"/>
                  </a:lnTo>
                  <a:lnTo>
                    <a:pt x="128650" y="124088"/>
                  </a:lnTo>
                  <a:lnTo>
                    <a:pt x="116471" y="119610"/>
                  </a:lnTo>
                  <a:lnTo>
                    <a:pt x="102425" y="118110"/>
                  </a:lnTo>
                  <a:lnTo>
                    <a:pt x="101105" y="118126"/>
                  </a:lnTo>
                  <a:lnTo>
                    <a:pt x="88224" y="120044"/>
                  </a:lnTo>
                  <a:lnTo>
                    <a:pt x="76375" y="124942"/>
                  </a:lnTo>
                  <a:lnTo>
                    <a:pt x="65739" y="132511"/>
                  </a:lnTo>
                  <a:lnTo>
                    <a:pt x="56493" y="142444"/>
                  </a:lnTo>
                  <a:lnTo>
                    <a:pt x="48818" y="154432"/>
                  </a:lnTo>
                  <a:lnTo>
                    <a:pt x="48412" y="154038"/>
                  </a:lnTo>
                  <a:lnTo>
                    <a:pt x="48818" y="75412"/>
                  </a:lnTo>
                  <a:lnTo>
                    <a:pt x="48853" y="66216"/>
                  </a:lnTo>
                  <a:lnTo>
                    <a:pt x="49019" y="53093"/>
                  </a:lnTo>
                  <a:lnTo>
                    <a:pt x="49311" y="40243"/>
                  </a:lnTo>
                  <a:lnTo>
                    <a:pt x="49717" y="27652"/>
                  </a:lnTo>
                  <a:lnTo>
                    <a:pt x="50221" y="15309"/>
                  </a:lnTo>
                  <a:lnTo>
                    <a:pt x="50812" y="3200"/>
                  </a:lnTo>
                  <a:lnTo>
                    <a:pt x="42405" y="0"/>
                  </a:lnTo>
                  <a:lnTo>
                    <a:pt x="32810" y="7390"/>
                  </a:lnTo>
                  <a:lnTo>
                    <a:pt x="22562" y="14565"/>
                  </a:lnTo>
                  <a:lnTo>
                    <a:pt x="11637" y="21439"/>
                  </a:lnTo>
                  <a:lnTo>
                    <a:pt x="0" y="27940"/>
                  </a:lnTo>
                  <a:lnTo>
                    <a:pt x="0" y="36703"/>
                  </a:lnTo>
                  <a:lnTo>
                    <a:pt x="16122" y="44820"/>
                  </a:lnTo>
                  <a:lnTo>
                    <a:pt x="19608" y="59461"/>
                  </a:lnTo>
                  <a:lnTo>
                    <a:pt x="20245" y="68599"/>
                  </a:lnTo>
                  <a:lnTo>
                    <a:pt x="20663" y="81176"/>
                  </a:lnTo>
                  <a:lnTo>
                    <a:pt x="20802" y="96570"/>
                  </a:lnTo>
                  <a:lnTo>
                    <a:pt x="20802" y="224726"/>
                  </a:lnTo>
                  <a:lnTo>
                    <a:pt x="20662" y="240320"/>
                  </a:lnTo>
                  <a:lnTo>
                    <a:pt x="20265" y="252910"/>
                  </a:lnTo>
                  <a:lnTo>
                    <a:pt x="19608" y="262585"/>
                  </a:lnTo>
                  <a:lnTo>
                    <a:pt x="18241" y="273682"/>
                  </a:lnTo>
                  <a:lnTo>
                    <a:pt x="13121" y="284240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8" name="object 47">
              <a:extLst>
                <a:ext uri="{FF2B5EF4-FFF2-40B4-BE49-F238E27FC236}">
                  <a16:creationId xmlns:a16="http://schemas.microsoft.com/office/drawing/2014/main" id="{F77721E3-7FED-4F61-B086-7EA8191553FF}"/>
                </a:ext>
              </a:extLst>
            </p:cNvPr>
            <p:cNvSpPr/>
            <p:nvPr/>
          </p:nvSpPr>
          <p:spPr>
            <a:xfrm>
              <a:off x="6489771" y="3333306"/>
              <a:ext cx="250888" cy="292125"/>
            </a:xfrm>
            <a:custGeom>
              <a:avLst/>
              <a:gdLst/>
              <a:ahLst/>
              <a:cxnLst/>
              <a:rect l="l" t="t" r="r" b="b"/>
              <a:pathLst>
                <a:path w="250888" h="292125">
                  <a:moveTo>
                    <a:pt x="586" y="159531"/>
                  </a:moveTo>
                  <a:lnTo>
                    <a:pt x="2718" y="175400"/>
                  </a:lnTo>
                  <a:lnTo>
                    <a:pt x="6318" y="190282"/>
                  </a:lnTo>
                  <a:lnTo>
                    <a:pt x="11286" y="204171"/>
                  </a:lnTo>
                  <a:lnTo>
                    <a:pt x="17525" y="217062"/>
                  </a:lnTo>
                  <a:lnTo>
                    <a:pt x="24935" y="228951"/>
                  </a:lnTo>
                  <a:lnTo>
                    <a:pt x="33418" y="239832"/>
                  </a:lnTo>
                  <a:lnTo>
                    <a:pt x="42877" y="249700"/>
                  </a:lnTo>
                  <a:lnTo>
                    <a:pt x="53212" y="258551"/>
                  </a:lnTo>
                  <a:lnTo>
                    <a:pt x="64326" y="266379"/>
                  </a:lnTo>
                  <a:lnTo>
                    <a:pt x="76119" y="273180"/>
                  </a:lnTo>
                  <a:lnTo>
                    <a:pt x="88494" y="278948"/>
                  </a:lnTo>
                  <a:lnTo>
                    <a:pt x="101352" y="283678"/>
                  </a:lnTo>
                  <a:lnTo>
                    <a:pt x="114596" y="287366"/>
                  </a:lnTo>
                  <a:lnTo>
                    <a:pt x="128125" y="290007"/>
                  </a:lnTo>
                  <a:lnTo>
                    <a:pt x="141843" y="291594"/>
                  </a:lnTo>
                  <a:lnTo>
                    <a:pt x="155651" y="292125"/>
                  </a:lnTo>
                  <a:lnTo>
                    <a:pt x="156174" y="292124"/>
                  </a:lnTo>
                  <a:lnTo>
                    <a:pt x="170338" y="291659"/>
                  </a:lnTo>
                  <a:lnTo>
                    <a:pt x="183878" y="290329"/>
                  </a:lnTo>
                  <a:lnTo>
                    <a:pt x="196802" y="288142"/>
                  </a:lnTo>
                  <a:lnTo>
                    <a:pt x="209115" y="285106"/>
                  </a:lnTo>
                  <a:lnTo>
                    <a:pt x="220826" y="281226"/>
                  </a:lnTo>
                  <a:lnTo>
                    <a:pt x="231942" y="276511"/>
                  </a:lnTo>
                  <a:lnTo>
                    <a:pt x="242468" y="270967"/>
                  </a:lnTo>
                  <a:lnTo>
                    <a:pt x="245006" y="256569"/>
                  </a:lnTo>
                  <a:lnTo>
                    <a:pt x="246731" y="244679"/>
                  </a:lnTo>
                  <a:lnTo>
                    <a:pt x="248286" y="231940"/>
                  </a:lnTo>
                  <a:lnTo>
                    <a:pt x="249672" y="218354"/>
                  </a:lnTo>
                  <a:lnTo>
                    <a:pt x="250888" y="203923"/>
                  </a:lnTo>
                  <a:lnTo>
                    <a:pt x="238886" y="201942"/>
                  </a:lnTo>
                  <a:lnTo>
                    <a:pt x="233271" y="217932"/>
                  </a:lnTo>
                  <a:lnTo>
                    <a:pt x="228587" y="229762"/>
                  </a:lnTo>
                  <a:lnTo>
                    <a:pt x="224878" y="237451"/>
                  </a:lnTo>
                  <a:lnTo>
                    <a:pt x="218647" y="247440"/>
                  </a:lnTo>
                  <a:lnTo>
                    <a:pt x="210217" y="257416"/>
                  </a:lnTo>
                  <a:lnTo>
                    <a:pt x="200601" y="264940"/>
                  </a:lnTo>
                  <a:lnTo>
                    <a:pt x="189420" y="270149"/>
                  </a:lnTo>
                  <a:lnTo>
                    <a:pt x="176294" y="273175"/>
                  </a:lnTo>
                  <a:lnTo>
                    <a:pt x="160845" y="274154"/>
                  </a:lnTo>
                  <a:lnTo>
                    <a:pt x="156093" y="274070"/>
                  </a:lnTo>
                  <a:lnTo>
                    <a:pt x="143096" y="272935"/>
                  </a:lnTo>
                  <a:lnTo>
                    <a:pt x="130542" y="270482"/>
                  </a:lnTo>
                  <a:lnTo>
                    <a:pt x="118430" y="266716"/>
                  </a:lnTo>
                  <a:lnTo>
                    <a:pt x="106762" y="261642"/>
                  </a:lnTo>
                  <a:lnTo>
                    <a:pt x="95538" y="255267"/>
                  </a:lnTo>
                  <a:lnTo>
                    <a:pt x="84757" y="247595"/>
                  </a:lnTo>
                  <a:lnTo>
                    <a:pt x="74421" y="238633"/>
                  </a:lnTo>
                  <a:lnTo>
                    <a:pt x="66310" y="230005"/>
                  </a:lnTo>
                  <a:lnTo>
                    <a:pt x="58722" y="220024"/>
                  </a:lnTo>
                  <a:lnTo>
                    <a:pt x="52290" y="209299"/>
                  </a:lnTo>
                  <a:lnTo>
                    <a:pt x="47019" y="197840"/>
                  </a:lnTo>
                  <a:lnTo>
                    <a:pt x="42912" y="185657"/>
                  </a:lnTo>
                  <a:lnTo>
                    <a:pt x="39973" y="172759"/>
                  </a:lnTo>
                  <a:lnTo>
                    <a:pt x="38207" y="159156"/>
                  </a:lnTo>
                  <a:lnTo>
                    <a:pt x="37617" y="144856"/>
                  </a:lnTo>
                  <a:lnTo>
                    <a:pt x="37841" y="135655"/>
                  </a:lnTo>
                  <a:lnTo>
                    <a:pt x="39102" y="121748"/>
                  </a:lnTo>
                  <a:lnTo>
                    <a:pt x="41477" y="108572"/>
                  </a:lnTo>
                  <a:lnTo>
                    <a:pt x="44963" y="96123"/>
                  </a:lnTo>
                  <a:lnTo>
                    <a:pt x="49562" y="84394"/>
                  </a:lnTo>
                  <a:lnTo>
                    <a:pt x="55272" y="73381"/>
                  </a:lnTo>
                  <a:lnTo>
                    <a:pt x="62094" y="63078"/>
                  </a:lnTo>
                  <a:lnTo>
                    <a:pt x="70027" y="53479"/>
                  </a:lnTo>
                  <a:lnTo>
                    <a:pt x="82284" y="42118"/>
                  </a:lnTo>
                  <a:lnTo>
                    <a:pt x="92645" y="34831"/>
                  </a:lnTo>
                  <a:lnTo>
                    <a:pt x="103744" y="28884"/>
                  </a:lnTo>
                  <a:lnTo>
                    <a:pt x="115588" y="24271"/>
                  </a:lnTo>
                  <a:lnTo>
                    <a:pt x="128184" y="20985"/>
                  </a:lnTo>
                  <a:lnTo>
                    <a:pt x="141536" y="19018"/>
                  </a:lnTo>
                  <a:lnTo>
                    <a:pt x="155651" y="18364"/>
                  </a:lnTo>
                  <a:lnTo>
                    <a:pt x="170041" y="19243"/>
                  </a:lnTo>
                  <a:lnTo>
                    <a:pt x="183327" y="21975"/>
                  </a:lnTo>
                  <a:lnTo>
                    <a:pt x="195162" y="26582"/>
                  </a:lnTo>
                  <a:lnTo>
                    <a:pt x="205546" y="33084"/>
                  </a:lnTo>
                  <a:lnTo>
                    <a:pt x="214477" y="41503"/>
                  </a:lnTo>
                  <a:lnTo>
                    <a:pt x="222568" y="53489"/>
                  </a:lnTo>
                  <a:lnTo>
                    <a:pt x="227593" y="65442"/>
                  </a:lnTo>
                  <a:lnTo>
                    <a:pt x="231673" y="79806"/>
                  </a:lnTo>
                  <a:lnTo>
                    <a:pt x="243674" y="79006"/>
                  </a:lnTo>
                  <a:lnTo>
                    <a:pt x="243861" y="72627"/>
                  </a:lnTo>
                  <a:lnTo>
                    <a:pt x="244295" y="58267"/>
                  </a:lnTo>
                  <a:lnTo>
                    <a:pt x="244474" y="49085"/>
                  </a:lnTo>
                  <a:lnTo>
                    <a:pt x="244172" y="36047"/>
                  </a:lnTo>
                  <a:lnTo>
                    <a:pt x="243674" y="19964"/>
                  </a:lnTo>
                  <a:lnTo>
                    <a:pt x="230479" y="14152"/>
                  </a:lnTo>
                  <a:lnTo>
                    <a:pt x="218590" y="9856"/>
                  </a:lnTo>
                  <a:lnTo>
                    <a:pt x="206432" y="6326"/>
                  </a:lnTo>
                  <a:lnTo>
                    <a:pt x="194011" y="3569"/>
                  </a:lnTo>
                  <a:lnTo>
                    <a:pt x="181335" y="1590"/>
                  </a:lnTo>
                  <a:lnTo>
                    <a:pt x="168411" y="398"/>
                  </a:lnTo>
                  <a:lnTo>
                    <a:pt x="155244" y="0"/>
                  </a:lnTo>
                  <a:lnTo>
                    <a:pt x="151916" y="27"/>
                  </a:lnTo>
                  <a:lnTo>
                    <a:pt x="138218" y="731"/>
                  </a:lnTo>
                  <a:lnTo>
                    <a:pt x="124973" y="2390"/>
                  </a:lnTo>
                  <a:lnTo>
                    <a:pt x="112184" y="5003"/>
                  </a:lnTo>
                  <a:lnTo>
                    <a:pt x="99855" y="8570"/>
                  </a:lnTo>
                  <a:lnTo>
                    <a:pt x="87988" y="13092"/>
                  </a:lnTo>
                  <a:lnTo>
                    <a:pt x="76587" y="18567"/>
                  </a:lnTo>
                  <a:lnTo>
                    <a:pt x="65655" y="24996"/>
                  </a:lnTo>
                  <a:lnTo>
                    <a:pt x="55196" y="32379"/>
                  </a:lnTo>
                  <a:lnTo>
                    <a:pt x="45211" y="40716"/>
                  </a:lnTo>
                  <a:lnTo>
                    <a:pt x="36009" y="49668"/>
                  </a:lnTo>
                  <a:lnTo>
                    <a:pt x="27598" y="59518"/>
                  </a:lnTo>
                  <a:lnTo>
                    <a:pt x="20298" y="69981"/>
                  </a:lnTo>
                  <a:lnTo>
                    <a:pt x="14110" y="81051"/>
                  </a:lnTo>
                  <a:lnTo>
                    <a:pt x="9040" y="92720"/>
                  </a:lnTo>
                  <a:lnTo>
                    <a:pt x="5090" y="104983"/>
                  </a:lnTo>
                  <a:lnTo>
                    <a:pt x="2264" y="117831"/>
                  </a:lnTo>
                  <a:lnTo>
                    <a:pt x="566" y="131260"/>
                  </a:lnTo>
                  <a:lnTo>
                    <a:pt x="0" y="145262"/>
                  </a:lnTo>
                  <a:lnTo>
                    <a:pt x="586" y="159531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9" name="object 45">
              <a:extLst>
                <a:ext uri="{FF2B5EF4-FFF2-40B4-BE49-F238E27FC236}">
                  <a16:creationId xmlns:a16="http://schemas.microsoft.com/office/drawing/2014/main" id="{08ECB837-1FD0-4907-85FE-D122DF6FF792}"/>
                </a:ext>
              </a:extLst>
            </p:cNvPr>
            <p:cNvSpPr/>
            <p:nvPr/>
          </p:nvSpPr>
          <p:spPr>
            <a:xfrm>
              <a:off x="7015467" y="3437858"/>
              <a:ext cx="135648" cy="186778"/>
            </a:xfrm>
            <a:custGeom>
              <a:avLst/>
              <a:gdLst/>
              <a:ahLst/>
              <a:cxnLst/>
              <a:rect l="l" t="t" r="r" b="b"/>
              <a:pathLst>
                <a:path w="135648" h="186778">
                  <a:moveTo>
                    <a:pt x="61009" y="182779"/>
                  </a:moveTo>
                  <a:lnTo>
                    <a:pt x="71597" y="175959"/>
                  </a:lnTo>
                  <a:lnTo>
                    <a:pt x="80610" y="165841"/>
                  </a:lnTo>
                  <a:lnTo>
                    <a:pt x="88023" y="152450"/>
                  </a:lnTo>
                  <a:lnTo>
                    <a:pt x="89081" y="153741"/>
                  </a:lnTo>
                  <a:lnTo>
                    <a:pt x="93607" y="165984"/>
                  </a:lnTo>
                  <a:lnTo>
                    <a:pt x="101682" y="175108"/>
                  </a:lnTo>
                  <a:lnTo>
                    <a:pt x="113796" y="181011"/>
                  </a:lnTo>
                  <a:lnTo>
                    <a:pt x="130441" y="183591"/>
                  </a:lnTo>
                  <a:lnTo>
                    <a:pt x="135648" y="167614"/>
                  </a:lnTo>
                  <a:lnTo>
                    <a:pt x="126503" y="161700"/>
                  </a:lnTo>
                  <a:lnTo>
                    <a:pt x="118795" y="151587"/>
                  </a:lnTo>
                  <a:lnTo>
                    <a:pt x="115620" y="138480"/>
                  </a:lnTo>
                  <a:lnTo>
                    <a:pt x="115282" y="129944"/>
                  </a:lnTo>
                  <a:lnTo>
                    <a:pt x="114964" y="117472"/>
                  </a:lnTo>
                  <a:lnTo>
                    <a:pt x="114833" y="102171"/>
                  </a:lnTo>
                  <a:lnTo>
                    <a:pt x="114833" y="63855"/>
                  </a:lnTo>
                  <a:lnTo>
                    <a:pt x="114568" y="56558"/>
                  </a:lnTo>
                  <a:lnTo>
                    <a:pt x="112587" y="43466"/>
                  </a:lnTo>
                  <a:lnTo>
                    <a:pt x="108673" y="31534"/>
                  </a:lnTo>
                  <a:lnTo>
                    <a:pt x="102831" y="20764"/>
                  </a:lnTo>
                  <a:lnTo>
                    <a:pt x="95635" y="12489"/>
                  </a:lnTo>
                  <a:lnTo>
                    <a:pt x="85320" y="5524"/>
                  </a:lnTo>
                  <a:lnTo>
                    <a:pt x="72913" y="1374"/>
                  </a:lnTo>
                  <a:lnTo>
                    <a:pt x="58419" y="0"/>
                  </a:lnTo>
                  <a:lnTo>
                    <a:pt x="49474" y="692"/>
                  </a:lnTo>
                  <a:lnTo>
                    <a:pt x="35969" y="4403"/>
                  </a:lnTo>
                  <a:lnTo>
                    <a:pt x="24017" y="10747"/>
                  </a:lnTo>
                  <a:lnTo>
                    <a:pt x="14225" y="19072"/>
                  </a:lnTo>
                  <a:lnTo>
                    <a:pt x="7200" y="28727"/>
                  </a:lnTo>
                  <a:lnTo>
                    <a:pt x="14808" y="41503"/>
                  </a:lnTo>
                  <a:lnTo>
                    <a:pt x="18448" y="38802"/>
                  </a:lnTo>
                  <a:lnTo>
                    <a:pt x="30703" y="31261"/>
                  </a:lnTo>
                  <a:lnTo>
                    <a:pt x="42289" y="26686"/>
                  </a:lnTo>
                  <a:lnTo>
                    <a:pt x="53212" y="25146"/>
                  </a:lnTo>
                  <a:lnTo>
                    <a:pt x="55794" y="25212"/>
                  </a:lnTo>
                  <a:lnTo>
                    <a:pt x="68890" y="28335"/>
                  </a:lnTo>
                  <a:lnTo>
                    <a:pt x="78409" y="36309"/>
                  </a:lnTo>
                  <a:lnTo>
                    <a:pt x="80773" y="39746"/>
                  </a:lnTo>
                  <a:lnTo>
                    <a:pt x="85315" y="51108"/>
                  </a:lnTo>
                  <a:lnTo>
                    <a:pt x="86829" y="65049"/>
                  </a:lnTo>
                  <a:lnTo>
                    <a:pt x="86829" y="84607"/>
                  </a:lnTo>
                  <a:lnTo>
                    <a:pt x="83551" y="85464"/>
                  </a:lnTo>
                  <a:lnTo>
                    <a:pt x="69310" y="89561"/>
                  </a:lnTo>
                  <a:lnTo>
                    <a:pt x="56373" y="93939"/>
                  </a:lnTo>
                  <a:lnTo>
                    <a:pt x="44721" y="98618"/>
                  </a:lnTo>
                  <a:lnTo>
                    <a:pt x="34335" y="103616"/>
                  </a:lnTo>
                  <a:lnTo>
                    <a:pt x="25196" y="108953"/>
                  </a:lnTo>
                  <a:lnTo>
                    <a:pt x="16416" y="115449"/>
                  </a:lnTo>
                  <a:lnTo>
                    <a:pt x="7292" y="125451"/>
                  </a:lnTo>
                  <a:lnTo>
                    <a:pt x="1822" y="136573"/>
                  </a:lnTo>
                  <a:lnTo>
                    <a:pt x="0" y="148856"/>
                  </a:lnTo>
                  <a:lnTo>
                    <a:pt x="461" y="155105"/>
                  </a:lnTo>
                  <a:lnTo>
                    <a:pt x="4882" y="167932"/>
                  </a:lnTo>
                  <a:lnTo>
                    <a:pt x="13561" y="177944"/>
                  </a:lnTo>
                  <a:lnTo>
                    <a:pt x="25976" y="184455"/>
                  </a:lnTo>
                  <a:lnTo>
                    <a:pt x="41605" y="186778"/>
                  </a:lnTo>
                  <a:lnTo>
                    <a:pt x="32419" y="155341"/>
                  </a:lnTo>
                  <a:lnTo>
                    <a:pt x="28422" y="142062"/>
                  </a:lnTo>
                  <a:lnTo>
                    <a:pt x="30183" y="133647"/>
                  </a:lnTo>
                  <a:lnTo>
                    <a:pt x="36588" y="124448"/>
                  </a:lnTo>
                  <a:lnTo>
                    <a:pt x="47717" y="115804"/>
                  </a:lnTo>
                  <a:lnTo>
                    <a:pt x="63614" y="107759"/>
                  </a:lnTo>
                  <a:lnTo>
                    <a:pt x="74815" y="102958"/>
                  </a:lnTo>
                  <a:lnTo>
                    <a:pt x="82422" y="99771"/>
                  </a:lnTo>
                  <a:lnTo>
                    <a:pt x="86829" y="98577"/>
                  </a:lnTo>
                  <a:lnTo>
                    <a:pt x="86829" y="120535"/>
                  </a:lnTo>
                  <a:lnTo>
                    <a:pt x="86169" y="129076"/>
                  </a:lnTo>
                  <a:lnTo>
                    <a:pt x="82164" y="141329"/>
                  </a:lnTo>
                  <a:lnTo>
                    <a:pt x="74421" y="151257"/>
                  </a:lnTo>
                  <a:lnTo>
                    <a:pt x="71927" y="153465"/>
                  </a:lnTo>
                  <a:lnTo>
                    <a:pt x="60514" y="160223"/>
                  </a:lnTo>
                  <a:lnTo>
                    <a:pt x="48412" y="162433"/>
                  </a:lnTo>
                  <a:lnTo>
                    <a:pt x="48874" y="186279"/>
                  </a:lnTo>
                  <a:lnTo>
                    <a:pt x="61009" y="182779"/>
                  </a:lnTo>
                  <a:close/>
                </a:path>
                <a:path w="135648" h="186778">
                  <a:moveTo>
                    <a:pt x="44286" y="162122"/>
                  </a:moveTo>
                  <a:lnTo>
                    <a:pt x="32419" y="155341"/>
                  </a:lnTo>
                  <a:lnTo>
                    <a:pt x="41605" y="186778"/>
                  </a:lnTo>
                  <a:lnTo>
                    <a:pt x="48874" y="186279"/>
                  </a:lnTo>
                  <a:lnTo>
                    <a:pt x="48412" y="162433"/>
                  </a:lnTo>
                  <a:lnTo>
                    <a:pt x="44286" y="162122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0" name="object 46">
              <a:extLst>
                <a:ext uri="{FF2B5EF4-FFF2-40B4-BE49-F238E27FC236}">
                  <a16:creationId xmlns:a16="http://schemas.microsoft.com/office/drawing/2014/main" id="{D8818F12-8AB1-46C0-A04B-8298A7AA0611}"/>
                </a:ext>
              </a:extLst>
            </p:cNvPr>
            <p:cNvSpPr/>
            <p:nvPr/>
          </p:nvSpPr>
          <p:spPr>
            <a:xfrm>
              <a:off x="7190724" y="3404746"/>
              <a:ext cx="96824" cy="219887"/>
            </a:xfrm>
            <a:custGeom>
              <a:avLst/>
              <a:gdLst/>
              <a:ahLst/>
              <a:cxnLst/>
              <a:rect l="l" t="t" r="r" b="b"/>
              <a:pathLst>
                <a:path w="96824" h="219887">
                  <a:moveTo>
                    <a:pt x="1193" y="55854"/>
                  </a:moveTo>
                  <a:lnTo>
                    <a:pt x="7614" y="57391"/>
                  </a:lnTo>
                  <a:lnTo>
                    <a:pt x="17801" y="64436"/>
                  </a:lnTo>
                  <a:lnTo>
                    <a:pt x="20002" y="79006"/>
                  </a:lnTo>
                  <a:lnTo>
                    <a:pt x="20002" y="160020"/>
                  </a:lnTo>
                  <a:lnTo>
                    <a:pt x="20400" y="171916"/>
                  </a:lnTo>
                  <a:lnTo>
                    <a:pt x="22302" y="186110"/>
                  </a:lnTo>
                  <a:lnTo>
                    <a:pt x="25769" y="197428"/>
                  </a:lnTo>
                  <a:lnTo>
                    <a:pt x="30797" y="205917"/>
                  </a:lnTo>
                  <a:lnTo>
                    <a:pt x="37005" y="211962"/>
                  </a:lnTo>
                  <a:lnTo>
                    <a:pt x="48233" y="217885"/>
                  </a:lnTo>
                  <a:lnTo>
                    <a:pt x="61620" y="219887"/>
                  </a:lnTo>
                  <a:lnTo>
                    <a:pt x="65584" y="219685"/>
                  </a:lnTo>
                  <a:lnTo>
                    <a:pt x="79222" y="215743"/>
                  </a:lnTo>
                  <a:lnTo>
                    <a:pt x="90025" y="207968"/>
                  </a:lnTo>
                  <a:lnTo>
                    <a:pt x="96824" y="197942"/>
                  </a:lnTo>
                  <a:lnTo>
                    <a:pt x="90017" y="186359"/>
                  </a:lnTo>
                  <a:lnTo>
                    <a:pt x="83210" y="193154"/>
                  </a:lnTo>
                  <a:lnTo>
                    <a:pt x="76415" y="196354"/>
                  </a:lnTo>
                  <a:lnTo>
                    <a:pt x="62407" y="196354"/>
                  </a:lnTo>
                  <a:lnTo>
                    <a:pt x="57607" y="194348"/>
                  </a:lnTo>
                  <a:lnTo>
                    <a:pt x="54013" y="189953"/>
                  </a:lnTo>
                  <a:lnTo>
                    <a:pt x="50866" y="183589"/>
                  </a:lnTo>
                  <a:lnTo>
                    <a:pt x="48399" y="171577"/>
                  </a:lnTo>
                  <a:lnTo>
                    <a:pt x="47599" y="155232"/>
                  </a:lnTo>
                  <a:lnTo>
                    <a:pt x="47599" y="61442"/>
                  </a:lnTo>
                  <a:lnTo>
                    <a:pt x="90424" y="61442"/>
                  </a:lnTo>
                  <a:lnTo>
                    <a:pt x="93624" y="46685"/>
                  </a:lnTo>
                  <a:lnTo>
                    <a:pt x="90424" y="39903"/>
                  </a:lnTo>
                  <a:lnTo>
                    <a:pt x="88420" y="40024"/>
                  </a:lnTo>
                  <a:lnTo>
                    <a:pt x="79246" y="40511"/>
                  </a:lnTo>
                  <a:lnTo>
                    <a:pt x="65913" y="41045"/>
                  </a:lnTo>
                  <a:lnTo>
                    <a:pt x="48412" y="41490"/>
                  </a:lnTo>
                  <a:lnTo>
                    <a:pt x="48447" y="41021"/>
                  </a:lnTo>
                  <a:lnTo>
                    <a:pt x="49018" y="33048"/>
                  </a:lnTo>
                  <a:lnTo>
                    <a:pt x="50021" y="20142"/>
                  </a:lnTo>
                  <a:lnTo>
                    <a:pt x="51612" y="2387"/>
                  </a:lnTo>
                  <a:lnTo>
                    <a:pt x="41605" y="0"/>
                  </a:lnTo>
                  <a:lnTo>
                    <a:pt x="34340" y="11756"/>
                  </a:lnTo>
                  <a:lnTo>
                    <a:pt x="26976" y="21993"/>
                  </a:lnTo>
                  <a:lnTo>
                    <a:pt x="19175" y="30943"/>
                  </a:lnTo>
                  <a:lnTo>
                    <a:pt x="10371" y="39228"/>
                  </a:lnTo>
                  <a:lnTo>
                    <a:pt x="0" y="47472"/>
                  </a:lnTo>
                  <a:lnTo>
                    <a:pt x="1193" y="55854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1" name="object 44">
              <a:extLst>
                <a:ext uri="{FF2B5EF4-FFF2-40B4-BE49-F238E27FC236}">
                  <a16:creationId xmlns:a16="http://schemas.microsoft.com/office/drawing/2014/main" id="{7E992E7D-D986-41E5-A47E-F7B47F7A7B0D}"/>
                </a:ext>
              </a:extLst>
            </p:cNvPr>
            <p:cNvSpPr/>
            <p:nvPr/>
          </p:nvSpPr>
          <p:spPr>
            <a:xfrm>
              <a:off x="7326362" y="3437059"/>
              <a:ext cx="101211" cy="188379"/>
            </a:xfrm>
            <a:custGeom>
              <a:avLst/>
              <a:gdLst/>
              <a:ahLst/>
              <a:cxnLst/>
              <a:rect l="l" t="t" r="r" b="b"/>
              <a:pathLst>
                <a:path w="101211" h="188379">
                  <a:moveTo>
                    <a:pt x="37492" y="47968"/>
                  </a:moveTo>
                  <a:lnTo>
                    <a:pt x="44227" y="35707"/>
                  </a:lnTo>
                  <a:lnTo>
                    <a:pt x="53518" y="26237"/>
                  </a:lnTo>
                  <a:lnTo>
                    <a:pt x="65130" y="20133"/>
                  </a:lnTo>
                  <a:lnTo>
                    <a:pt x="78828" y="17970"/>
                  </a:lnTo>
                  <a:lnTo>
                    <a:pt x="88045" y="18833"/>
                  </a:lnTo>
                  <a:lnTo>
                    <a:pt x="101211" y="1156"/>
                  </a:lnTo>
                  <a:lnTo>
                    <a:pt x="87642" y="0"/>
                  </a:lnTo>
                  <a:lnTo>
                    <a:pt x="82371" y="141"/>
                  </a:lnTo>
                  <a:lnTo>
                    <a:pt x="69281" y="1830"/>
                  </a:lnTo>
                  <a:lnTo>
                    <a:pt x="57020" y="5439"/>
                  </a:lnTo>
                  <a:lnTo>
                    <a:pt x="45587" y="10984"/>
                  </a:lnTo>
                  <a:lnTo>
                    <a:pt x="37492" y="47968"/>
                  </a:lnTo>
                  <a:close/>
                </a:path>
                <a:path w="101211" h="188379">
                  <a:moveTo>
                    <a:pt x="155242" y="66000"/>
                  </a:moveTo>
                  <a:lnTo>
                    <a:pt x="153954" y="52438"/>
                  </a:lnTo>
                  <a:lnTo>
                    <a:pt x="150284" y="40088"/>
                  </a:lnTo>
                  <a:lnTo>
                    <a:pt x="144193" y="28982"/>
                  </a:lnTo>
                  <a:lnTo>
                    <a:pt x="135648" y="19151"/>
                  </a:lnTo>
                  <a:lnTo>
                    <a:pt x="124883" y="10408"/>
                  </a:lnTo>
                  <a:lnTo>
                    <a:pt x="113624" y="4626"/>
                  </a:lnTo>
                  <a:lnTo>
                    <a:pt x="101211" y="1156"/>
                  </a:lnTo>
                  <a:lnTo>
                    <a:pt x="88045" y="18833"/>
                  </a:lnTo>
                  <a:lnTo>
                    <a:pt x="100905" y="23626"/>
                  </a:lnTo>
                  <a:lnTo>
                    <a:pt x="110945" y="32302"/>
                  </a:lnTo>
                  <a:lnTo>
                    <a:pt x="117533" y="44498"/>
                  </a:lnTo>
                  <a:lnTo>
                    <a:pt x="120040" y="59855"/>
                  </a:lnTo>
                  <a:lnTo>
                    <a:pt x="34010" y="59855"/>
                  </a:lnTo>
                  <a:lnTo>
                    <a:pt x="37492" y="47968"/>
                  </a:lnTo>
                  <a:lnTo>
                    <a:pt x="45587" y="10984"/>
                  </a:lnTo>
                  <a:lnTo>
                    <a:pt x="34983" y="18479"/>
                  </a:lnTo>
                  <a:lnTo>
                    <a:pt x="25209" y="27940"/>
                  </a:lnTo>
                  <a:lnTo>
                    <a:pt x="18631" y="36095"/>
                  </a:lnTo>
                  <a:lnTo>
                    <a:pt x="11925" y="46791"/>
                  </a:lnTo>
                  <a:lnTo>
                    <a:pt x="6708" y="58266"/>
                  </a:lnTo>
                  <a:lnTo>
                    <a:pt x="2981" y="70519"/>
                  </a:lnTo>
                  <a:lnTo>
                    <a:pt x="745" y="83554"/>
                  </a:lnTo>
                  <a:lnTo>
                    <a:pt x="0" y="97370"/>
                  </a:lnTo>
                  <a:lnTo>
                    <a:pt x="114" y="102648"/>
                  </a:lnTo>
                  <a:lnTo>
                    <a:pt x="1509" y="115954"/>
                  </a:lnTo>
                  <a:lnTo>
                    <a:pt x="4500" y="128475"/>
                  </a:lnTo>
                  <a:lnTo>
                    <a:pt x="9103" y="140244"/>
                  </a:lnTo>
                  <a:lnTo>
                    <a:pt x="15332" y="151290"/>
                  </a:lnTo>
                  <a:lnTo>
                    <a:pt x="23202" y="161645"/>
                  </a:lnTo>
                  <a:lnTo>
                    <a:pt x="34512" y="172454"/>
                  </a:lnTo>
                  <a:lnTo>
                    <a:pt x="45214" y="179445"/>
                  </a:lnTo>
                  <a:lnTo>
                    <a:pt x="56902" y="184419"/>
                  </a:lnTo>
                  <a:lnTo>
                    <a:pt x="69576" y="187391"/>
                  </a:lnTo>
                  <a:lnTo>
                    <a:pt x="83235" y="188379"/>
                  </a:lnTo>
                  <a:lnTo>
                    <a:pt x="84218" y="188372"/>
                  </a:lnTo>
                  <a:lnTo>
                    <a:pt x="97867" y="186888"/>
                  </a:lnTo>
                  <a:lnTo>
                    <a:pt x="110402" y="182945"/>
                  </a:lnTo>
                  <a:lnTo>
                    <a:pt x="121769" y="176753"/>
                  </a:lnTo>
                  <a:lnTo>
                    <a:pt x="131911" y="168522"/>
                  </a:lnTo>
                  <a:lnTo>
                    <a:pt x="140775" y="158464"/>
                  </a:lnTo>
                  <a:lnTo>
                    <a:pt x="148304" y="146788"/>
                  </a:lnTo>
                  <a:lnTo>
                    <a:pt x="154444" y="133705"/>
                  </a:lnTo>
                  <a:lnTo>
                    <a:pt x="144856" y="127698"/>
                  </a:lnTo>
                  <a:lnTo>
                    <a:pt x="142930" y="130400"/>
                  </a:lnTo>
                  <a:lnTo>
                    <a:pt x="133464" y="141751"/>
                  </a:lnTo>
                  <a:lnTo>
                    <a:pt x="123622" y="150137"/>
                  </a:lnTo>
                  <a:lnTo>
                    <a:pt x="112942" y="155811"/>
                  </a:lnTo>
                  <a:lnTo>
                    <a:pt x="100963" y="159029"/>
                  </a:lnTo>
                  <a:lnTo>
                    <a:pt x="87223" y="160045"/>
                  </a:lnTo>
                  <a:lnTo>
                    <a:pt x="79797" y="159583"/>
                  </a:lnTo>
                  <a:lnTo>
                    <a:pt x="67340" y="156386"/>
                  </a:lnTo>
                  <a:lnTo>
                    <a:pt x="56210" y="150150"/>
                  </a:lnTo>
                  <a:lnTo>
                    <a:pt x="46405" y="140881"/>
                  </a:lnTo>
                  <a:lnTo>
                    <a:pt x="38821" y="129373"/>
                  </a:lnTo>
                  <a:lnTo>
                    <a:pt x="34130" y="117874"/>
                  </a:lnTo>
                  <a:lnTo>
                    <a:pt x="31339" y="105106"/>
                  </a:lnTo>
                  <a:lnTo>
                    <a:pt x="30416" y="90995"/>
                  </a:lnTo>
                  <a:lnTo>
                    <a:pt x="30416" y="84213"/>
                  </a:lnTo>
                  <a:lnTo>
                    <a:pt x="30810" y="79019"/>
                  </a:lnTo>
                  <a:lnTo>
                    <a:pt x="31216" y="75831"/>
                  </a:lnTo>
                  <a:lnTo>
                    <a:pt x="154444" y="75831"/>
                  </a:lnTo>
                  <a:lnTo>
                    <a:pt x="154851" y="73837"/>
                  </a:lnTo>
                  <a:lnTo>
                    <a:pt x="155244" y="70650"/>
                  </a:lnTo>
                  <a:lnTo>
                    <a:pt x="155242" y="66000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2" name="object 36">
              <a:extLst>
                <a:ext uri="{FF2B5EF4-FFF2-40B4-BE49-F238E27FC236}">
                  <a16:creationId xmlns:a16="http://schemas.microsoft.com/office/drawing/2014/main" id="{FDEA94CD-9766-457B-AAF2-57350FD301D7}"/>
                </a:ext>
              </a:extLst>
            </p:cNvPr>
            <p:cNvSpPr/>
            <p:nvPr/>
          </p:nvSpPr>
          <p:spPr>
            <a:xfrm>
              <a:off x="7527790" y="3437858"/>
              <a:ext cx="135648" cy="186778"/>
            </a:xfrm>
            <a:custGeom>
              <a:avLst/>
              <a:gdLst/>
              <a:ahLst/>
              <a:cxnLst/>
              <a:rect l="l" t="t" r="r" b="b"/>
              <a:pathLst>
                <a:path w="135648" h="186778">
                  <a:moveTo>
                    <a:pt x="61019" y="182779"/>
                  </a:moveTo>
                  <a:lnTo>
                    <a:pt x="71604" y="175959"/>
                  </a:lnTo>
                  <a:lnTo>
                    <a:pt x="80618" y="165841"/>
                  </a:lnTo>
                  <a:lnTo>
                    <a:pt x="88036" y="152450"/>
                  </a:lnTo>
                  <a:lnTo>
                    <a:pt x="89081" y="153741"/>
                  </a:lnTo>
                  <a:lnTo>
                    <a:pt x="93611" y="165984"/>
                  </a:lnTo>
                  <a:lnTo>
                    <a:pt x="101692" y="175108"/>
                  </a:lnTo>
                  <a:lnTo>
                    <a:pt x="113807" y="181011"/>
                  </a:lnTo>
                  <a:lnTo>
                    <a:pt x="130441" y="183591"/>
                  </a:lnTo>
                  <a:lnTo>
                    <a:pt x="135648" y="167614"/>
                  </a:lnTo>
                  <a:lnTo>
                    <a:pt x="126516" y="161700"/>
                  </a:lnTo>
                  <a:lnTo>
                    <a:pt x="118807" y="151587"/>
                  </a:lnTo>
                  <a:lnTo>
                    <a:pt x="115620" y="138480"/>
                  </a:lnTo>
                  <a:lnTo>
                    <a:pt x="115279" y="129944"/>
                  </a:lnTo>
                  <a:lnTo>
                    <a:pt x="114954" y="117472"/>
                  </a:lnTo>
                  <a:lnTo>
                    <a:pt x="114820" y="102171"/>
                  </a:lnTo>
                  <a:lnTo>
                    <a:pt x="114820" y="63855"/>
                  </a:lnTo>
                  <a:lnTo>
                    <a:pt x="114557" y="56561"/>
                  </a:lnTo>
                  <a:lnTo>
                    <a:pt x="112584" y="43468"/>
                  </a:lnTo>
                  <a:lnTo>
                    <a:pt x="108677" y="31535"/>
                  </a:lnTo>
                  <a:lnTo>
                    <a:pt x="102831" y="20764"/>
                  </a:lnTo>
                  <a:lnTo>
                    <a:pt x="95638" y="12489"/>
                  </a:lnTo>
                  <a:lnTo>
                    <a:pt x="85329" y="5524"/>
                  </a:lnTo>
                  <a:lnTo>
                    <a:pt x="72924" y="1374"/>
                  </a:lnTo>
                  <a:lnTo>
                    <a:pt x="58420" y="0"/>
                  </a:lnTo>
                  <a:lnTo>
                    <a:pt x="49483" y="692"/>
                  </a:lnTo>
                  <a:lnTo>
                    <a:pt x="35986" y="4403"/>
                  </a:lnTo>
                  <a:lnTo>
                    <a:pt x="24035" y="10747"/>
                  </a:lnTo>
                  <a:lnTo>
                    <a:pt x="14238" y="19072"/>
                  </a:lnTo>
                  <a:lnTo>
                    <a:pt x="7200" y="28727"/>
                  </a:lnTo>
                  <a:lnTo>
                    <a:pt x="14795" y="41503"/>
                  </a:lnTo>
                  <a:lnTo>
                    <a:pt x="18446" y="38794"/>
                  </a:lnTo>
                  <a:lnTo>
                    <a:pt x="30704" y="31257"/>
                  </a:lnTo>
                  <a:lnTo>
                    <a:pt x="42295" y="26685"/>
                  </a:lnTo>
                  <a:lnTo>
                    <a:pt x="53213" y="25146"/>
                  </a:lnTo>
                  <a:lnTo>
                    <a:pt x="55818" y="25213"/>
                  </a:lnTo>
                  <a:lnTo>
                    <a:pt x="68899" y="28339"/>
                  </a:lnTo>
                  <a:lnTo>
                    <a:pt x="78435" y="36309"/>
                  </a:lnTo>
                  <a:lnTo>
                    <a:pt x="80783" y="39738"/>
                  </a:lnTo>
                  <a:lnTo>
                    <a:pt x="85308" y="51104"/>
                  </a:lnTo>
                  <a:lnTo>
                    <a:pt x="86817" y="65049"/>
                  </a:lnTo>
                  <a:lnTo>
                    <a:pt x="86817" y="84607"/>
                  </a:lnTo>
                  <a:lnTo>
                    <a:pt x="83582" y="85454"/>
                  </a:lnTo>
                  <a:lnTo>
                    <a:pt x="69339" y="89552"/>
                  </a:lnTo>
                  <a:lnTo>
                    <a:pt x="56398" y="93932"/>
                  </a:lnTo>
                  <a:lnTo>
                    <a:pt x="44741" y="98613"/>
                  </a:lnTo>
                  <a:lnTo>
                    <a:pt x="34355" y="103613"/>
                  </a:lnTo>
                  <a:lnTo>
                    <a:pt x="25222" y="108953"/>
                  </a:lnTo>
                  <a:lnTo>
                    <a:pt x="16424" y="115457"/>
                  </a:lnTo>
                  <a:lnTo>
                    <a:pt x="7297" y="125457"/>
                  </a:lnTo>
                  <a:lnTo>
                    <a:pt x="1823" y="136576"/>
                  </a:lnTo>
                  <a:lnTo>
                    <a:pt x="0" y="148856"/>
                  </a:lnTo>
                  <a:lnTo>
                    <a:pt x="463" y="155115"/>
                  </a:lnTo>
                  <a:lnTo>
                    <a:pt x="4888" y="167938"/>
                  </a:lnTo>
                  <a:lnTo>
                    <a:pt x="13571" y="177947"/>
                  </a:lnTo>
                  <a:lnTo>
                    <a:pt x="25989" y="184456"/>
                  </a:lnTo>
                  <a:lnTo>
                    <a:pt x="41617" y="186778"/>
                  </a:lnTo>
                  <a:lnTo>
                    <a:pt x="32414" y="155338"/>
                  </a:lnTo>
                  <a:lnTo>
                    <a:pt x="28409" y="142062"/>
                  </a:lnTo>
                  <a:lnTo>
                    <a:pt x="30175" y="133642"/>
                  </a:lnTo>
                  <a:lnTo>
                    <a:pt x="36585" y="124445"/>
                  </a:lnTo>
                  <a:lnTo>
                    <a:pt x="47718" y="115802"/>
                  </a:lnTo>
                  <a:lnTo>
                    <a:pt x="63614" y="107759"/>
                  </a:lnTo>
                  <a:lnTo>
                    <a:pt x="74828" y="102958"/>
                  </a:lnTo>
                  <a:lnTo>
                    <a:pt x="82423" y="99771"/>
                  </a:lnTo>
                  <a:lnTo>
                    <a:pt x="86817" y="98577"/>
                  </a:lnTo>
                  <a:lnTo>
                    <a:pt x="86817" y="120535"/>
                  </a:lnTo>
                  <a:lnTo>
                    <a:pt x="86161" y="129068"/>
                  </a:lnTo>
                  <a:lnTo>
                    <a:pt x="82170" y="141326"/>
                  </a:lnTo>
                  <a:lnTo>
                    <a:pt x="74434" y="151257"/>
                  </a:lnTo>
                  <a:lnTo>
                    <a:pt x="71927" y="153472"/>
                  </a:lnTo>
                  <a:lnTo>
                    <a:pt x="60510" y="160225"/>
                  </a:lnTo>
                  <a:lnTo>
                    <a:pt x="48412" y="162433"/>
                  </a:lnTo>
                  <a:lnTo>
                    <a:pt x="48886" y="186279"/>
                  </a:lnTo>
                  <a:lnTo>
                    <a:pt x="61019" y="182779"/>
                  </a:lnTo>
                  <a:close/>
                </a:path>
                <a:path w="135648" h="186778">
                  <a:moveTo>
                    <a:pt x="44279" y="162120"/>
                  </a:moveTo>
                  <a:lnTo>
                    <a:pt x="32414" y="155338"/>
                  </a:lnTo>
                  <a:lnTo>
                    <a:pt x="41617" y="186778"/>
                  </a:lnTo>
                  <a:lnTo>
                    <a:pt x="48886" y="186279"/>
                  </a:lnTo>
                  <a:lnTo>
                    <a:pt x="48412" y="162433"/>
                  </a:lnTo>
                  <a:lnTo>
                    <a:pt x="44279" y="162120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3" name="object 37">
              <a:extLst>
                <a:ext uri="{FF2B5EF4-FFF2-40B4-BE49-F238E27FC236}">
                  <a16:creationId xmlns:a16="http://schemas.microsoft.com/office/drawing/2014/main" id="{9779E8B8-DAFD-41C8-9662-0A8F15A673A4}"/>
                </a:ext>
              </a:extLst>
            </p:cNvPr>
            <p:cNvSpPr/>
            <p:nvPr/>
          </p:nvSpPr>
          <p:spPr>
            <a:xfrm>
              <a:off x="7699748" y="3444652"/>
              <a:ext cx="175285" cy="180784"/>
            </a:xfrm>
            <a:custGeom>
              <a:avLst/>
              <a:gdLst/>
              <a:ahLst/>
              <a:cxnLst/>
              <a:rect l="l" t="t" r="r" b="b"/>
              <a:pathLst>
                <a:path w="175285" h="180784">
                  <a:moveTo>
                    <a:pt x="21251" y="134204"/>
                  </a:moveTo>
                  <a:lnTo>
                    <a:pt x="23950" y="146739"/>
                  </a:lnTo>
                  <a:lnTo>
                    <a:pt x="28435" y="157226"/>
                  </a:lnTo>
                  <a:lnTo>
                    <a:pt x="36765" y="167563"/>
                  </a:lnTo>
                  <a:lnTo>
                    <a:pt x="47053" y="174883"/>
                  </a:lnTo>
                  <a:lnTo>
                    <a:pt x="59355" y="179302"/>
                  </a:lnTo>
                  <a:lnTo>
                    <a:pt x="73634" y="180784"/>
                  </a:lnTo>
                  <a:lnTo>
                    <a:pt x="76993" y="180673"/>
                  </a:lnTo>
                  <a:lnTo>
                    <a:pt x="89867" y="178133"/>
                  </a:lnTo>
                  <a:lnTo>
                    <a:pt x="101666" y="172549"/>
                  </a:lnTo>
                  <a:lnTo>
                    <a:pt x="112095" y="164336"/>
                  </a:lnTo>
                  <a:lnTo>
                    <a:pt x="120854" y="153908"/>
                  </a:lnTo>
                  <a:lnTo>
                    <a:pt x="127647" y="141681"/>
                  </a:lnTo>
                  <a:lnTo>
                    <a:pt x="128054" y="142062"/>
                  </a:lnTo>
                  <a:lnTo>
                    <a:pt x="129260" y="178790"/>
                  </a:lnTo>
                  <a:lnTo>
                    <a:pt x="137668" y="180784"/>
                  </a:lnTo>
                  <a:lnTo>
                    <a:pt x="143238" y="176136"/>
                  </a:lnTo>
                  <a:lnTo>
                    <a:pt x="153623" y="168384"/>
                  </a:lnTo>
                  <a:lnTo>
                    <a:pt x="164286" y="161664"/>
                  </a:lnTo>
                  <a:lnTo>
                    <a:pt x="175285" y="156032"/>
                  </a:lnTo>
                  <a:lnTo>
                    <a:pt x="175285" y="147650"/>
                  </a:lnTo>
                  <a:lnTo>
                    <a:pt x="169185" y="146228"/>
                  </a:lnTo>
                  <a:lnTo>
                    <a:pt x="159142" y="139547"/>
                  </a:lnTo>
                  <a:lnTo>
                    <a:pt x="155651" y="124904"/>
                  </a:lnTo>
                  <a:lnTo>
                    <a:pt x="155065" y="116606"/>
                  </a:lnTo>
                  <a:lnTo>
                    <a:pt x="154620" y="104141"/>
                  </a:lnTo>
                  <a:lnTo>
                    <a:pt x="154470" y="88988"/>
                  </a:lnTo>
                  <a:lnTo>
                    <a:pt x="154503" y="69126"/>
                  </a:lnTo>
                  <a:lnTo>
                    <a:pt x="154686" y="62174"/>
                  </a:lnTo>
                  <a:lnTo>
                    <a:pt x="155041" y="51785"/>
                  </a:lnTo>
                  <a:lnTo>
                    <a:pt x="155580" y="37959"/>
                  </a:lnTo>
                  <a:lnTo>
                    <a:pt x="156316" y="20697"/>
                  </a:lnTo>
                  <a:lnTo>
                    <a:pt x="157264" y="0"/>
                  </a:lnTo>
                  <a:lnTo>
                    <a:pt x="147850" y="560"/>
                  </a:lnTo>
                  <a:lnTo>
                    <a:pt x="136084" y="1124"/>
                  </a:lnTo>
                  <a:lnTo>
                    <a:pt x="122538" y="1615"/>
                  </a:lnTo>
                  <a:lnTo>
                    <a:pt x="107251" y="1993"/>
                  </a:lnTo>
                  <a:lnTo>
                    <a:pt x="106057" y="10756"/>
                  </a:lnTo>
                  <a:lnTo>
                    <a:pt x="115059" y="16242"/>
                  </a:lnTo>
                  <a:lnTo>
                    <a:pt x="122282" y="25693"/>
                  </a:lnTo>
                  <a:lnTo>
                    <a:pt x="125260" y="39890"/>
                  </a:lnTo>
                  <a:lnTo>
                    <a:pt x="125912" y="49300"/>
                  </a:lnTo>
                  <a:lnTo>
                    <a:pt x="126327" y="61900"/>
                  </a:lnTo>
                  <a:lnTo>
                    <a:pt x="126466" y="77419"/>
                  </a:lnTo>
                  <a:lnTo>
                    <a:pt x="126466" y="105359"/>
                  </a:lnTo>
                  <a:lnTo>
                    <a:pt x="126247" y="110842"/>
                  </a:lnTo>
                  <a:lnTo>
                    <a:pt x="123177" y="125464"/>
                  </a:lnTo>
                  <a:lnTo>
                    <a:pt x="116723" y="137630"/>
                  </a:lnTo>
                  <a:lnTo>
                    <a:pt x="107184" y="146886"/>
                  </a:lnTo>
                  <a:lnTo>
                    <a:pt x="94859" y="152774"/>
                  </a:lnTo>
                  <a:lnTo>
                    <a:pt x="80048" y="154838"/>
                  </a:lnTo>
                  <a:lnTo>
                    <a:pt x="68077" y="152978"/>
                  </a:lnTo>
                  <a:lnTo>
                    <a:pt x="57460" y="146155"/>
                  </a:lnTo>
                  <a:lnTo>
                    <a:pt x="50759" y="134282"/>
                  </a:lnTo>
                  <a:lnTo>
                    <a:pt x="48425" y="117322"/>
                  </a:lnTo>
                  <a:lnTo>
                    <a:pt x="48458" y="69125"/>
                  </a:lnTo>
                  <a:lnTo>
                    <a:pt x="48642" y="62174"/>
                  </a:lnTo>
                  <a:lnTo>
                    <a:pt x="48998" y="51784"/>
                  </a:lnTo>
                  <a:lnTo>
                    <a:pt x="49542" y="37958"/>
                  </a:lnTo>
                  <a:lnTo>
                    <a:pt x="50286" y="20697"/>
                  </a:lnTo>
                  <a:lnTo>
                    <a:pt x="51244" y="0"/>
                  </a:lnTo>
                  <a:lnTo>
                    <a:pt x="41815" y="561"/>
                  </a:lnTo>
                  <a:lnTo>
                    <a:pt x="30047" y="1124"/>
                  </a:lnTo>
                  <a:lnTo>
                    <a:pt x="16502" y="1615"/>
                  </a:lnTo>
                  <a:lnTo>
                    <a:pt x="1219" y="1993"/>
                  </a:lnTo>
                  <a:lnTo>
                    <a:pt x="0" y="10756"/>
                  </a:lnTo>
                  <a:lnTo>
                    <a:pt x="8785" y="16070"/>
                  </a:lnTo>
                  <a:lnTo>
                    <a:pt x="15968" y="25593"/>
                  </a:lnTo>
                  <a:lnTo>
                    <a:pt x="19215" y="39890"/>
                  </a:lnTo>
                  <a:lnTo>
                    <a:pt x="19867" y="49300"/>
                  </a:lnTo>
                  <a:lnTo>
                    <a:pt x="20282" y="61900"/>
                  </a:lnTo>
                  <a:lnTo>
                    <a:pt x="20421" y="77419"/>
                  </a:lnTo>
                  <a:lnTo>
                    <a:pt x="20421" y="120916"/>
                  </a:lnTo>
                  <a:lnTo>
                    <a:pt x="21251" y="134204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4" name="object 38">
              <a:extLst>
                <a:ext uri="{FF2B5EF4-FFF2-40B4-BE49-F238E27FC236}">
                  <a16:creationId xmlns:a16="http://schemas.microsoft.com/office/drawing/2014/main" id="{B66C6E1D-6425-46A5-ABDC-EBD453B969AF}"/>
                </a:ext>
              </a:extLst>
            </p:cNvPr>
            <p:cNvSpPr/>
            <p:nvPr/>
          </p:nvSpPr>
          <p:spPr>
            <a:xfrm>
              <a:off x="7868265" y="3318804"/>
              <a:ext cx="232994" cy="390664"/>
            </a:xfrm>
            <a:custGeom>
              <a:avLst/>
              <a:gdLst/>
              <a:ahLst/>
              <a:cxnLst/>
              <a:rect l="l" t="t" r="r" b="b"/>
              <a:pathLst>
                <a:path w="232994" h="390664">
                  <a:moveTo>
                    <a:pt x="160718" y="124104"/>
                  </a:moveTo>
                  <a:lnTo>
                    <a:pt x="147719" y="124747"/>
                  </a:lnTo>
                  <a:lnTo>
                    <a:pt x="135037" y="125234"/>
                  </a:lnTo>
                  <a:lnTo>
                    <a:pt x="122641" y="125634"/>
                  </a:lnTo>
                  <a:lnTo>
                    <a:pt x="122428" y="125641"/>
                  </a:lnTo>
                  <a:lnTo>
                    <a:pt x="126353" y="104643"/>
                  </a:lnTo>
                  <a:lnTo>
                    <a:pt x="130817" y="86058"/>
                  </a:lnTo>
                  <a:lnTo>
                    <a:pt x="135817" y="69896"/>
                  </a:lnTo>
                  <a:lnTo>
                    <a:pt x="141348" y="56164"/>
                  </a:lnTo>
                  <a:lnTo>
                    <a:pt x="147406" y="44870"/>
                  </a:lnTo>
                  <a:lnTo>
                    <a:pt x="153989" y="36021"/>
                  </a:lnTo>
                  <a:lnTo>
                    <a:pt x="161091" y="29626"/>
                  </a:lnTo>
                  <a:lnTo>
                    <a:pt x="168709" y="25693"/>
                  </a:lnTo>
                  <a:lnTo>
                    <a:pt x="176840" y="24229"/>
                  </a:lnTo>
                  <a:lnTo>
                    <a:pt x="186778" y="24218"/>
                  </a:lnTo>
                  <a:lnTo>
                    <a:pt x="191122" y="26911"/>
                  </a:lnTo>
                  <a:lnTo>
                    <a:pt x="196049" y="35636"/>
                  </a:lnTo>
                  <a:lnTo>
                    <a:pt x="201155" y="45796"/>
                  </a:lnTo>
                  <a:lnTo>
                    <a:pt x="207746" y="50952"/>
                  </a:lnTo>
                  <a:lnTo>
                    <a:pt x="215607" y="50952"/>
                  </a:lnTo>
                  <a:lnTo>
                    <a:pt x="228062" y="45921"/>
                  </a:lnTo>
                  <a:lnTo>
                    <a:pt x="232984" y="32426"/>
                  </a:lnTo>
                  <a:lnTo>
                    <a:pt x="232994" y="31661"/>
                  </a:lnTo>
                  <a:lnTo>
                    <a:pt x="229814" y="19484"/>
                  </a:lnTo>
                  <a:lnTo>
                    <a:pt x="221204" y="9409"/>
                  </a:lnTo>
                  <a:lnTo>
                    <a:pt x="208557" y="2545"/>
                  </a:lnTo>
                  <a:lnTo>
                    <a:pt x="193217" y="0"/>
                  </a:lnTo>
                  <a:lnTo>
                    <a:pt x="181208" y="1043"/>
                  </a:lnTo>
                  <a:lnTo>
                    <a:pt x="169544" y="4127"/>
                  </a:lnTo>
                  <a:lnTo>
                    <a:pt x="158320" y="9182"/>
                  </a:lnTo>
                  <a:lnTo>
                    <a:pt x="147627" y="16139"/>
                  </a:lnTo>
                  <a:lnTo>
                    <a:pt x="137560" y="24927"/>
                  </a:lnTo>
                  <a:lnTo>
                    <a:pt x="128212" y="35478"/>
                  </a:lnTo>
                  <a:lnTo>
                    <a:pt x="119674" y="47722"/>
                  </a:lnTo>
                  <a:lnTo>
                    <a:pt x="113233" y="59194"/>
                  </a:lnTo>
                  <a:lnTo>
                    <a:pt x="108871" y="68537"/>
                  </a:lnTo>
                  <a:lnTo>
                    <a:pt x="104729" y="79105"/>
                  </a:lnTo>
                  <a:lnTo>
                    <a:pt x="100814" y="90880"/>
                  </a:lnTo>
                  <a:lnTo>
                    <a:pt x="97132" y="103840"/>
                  </a:lnTo>
                  <a:lnTo>
                    <a:pt x="93691" y="117965"/>
                  </a:lnTo>
                  <a:lnTo>
                    <a:pt x="91744" y="126987"/>
                  </a:lnTo>
                  <a:lnTo>
                    <a:pt x="58229" y="129413"/>
                  </a:lnTo>
                  <a:lnTo>
                    <a:pt x="58229" y="149123"/>
                  </a:lnTo>
                  <a:lnTo>
                    <a:pt x="88366" y="149123"/>
                  </a:lnTo>
                  <a:lnTo>
                    <a:pt x="64274" y="315023"/>
                  </a:lnTo>
                  <a:lnTo>
                    <a:pt x="58450" y="340160"/>
                  </a:lnTo>
                  <a:lnTo>
                    <a:pt x="54082" y="355459"/>
                  </a:lnTo>
                  <a:lnTo>
                    <a:pt x="50088" y="363255"/>
                  </a:lnTo>
                  <a:lnTo>
                    <a:pt x="45382" y="365882"/>
                  </a:lnTo>
                  <a:lnTo>
                    <a:pt x="38252" y="365950"/>
                  </a:lnTo>
                  <a:lnTo>
                    <a:pt x="35179" y="363143"/>
                  </a:lnTo>
                  <a:lnTo>
                    <a:pt x="31864" y="359867"/>
                  </a:lnTo>
                  <a:lnTo>
                    <a:pt x="27330" y="354507"/>
                  </a:lnTo>
                  <a:lnTo>
                    <a:pt x="21742" y="351675"/>
                  </a:lnTo>
                  <a:lnTo>
                    <a:pt x="6921" y="351675"/>
                  </a:lnTo>
                  <a:lnTo>
                    <a:pt x="0" y="359105"/>
                  </a:lnTo>
                  <a:lnTo>
                    <a:pt x="0" y="368579"/>
                  </a:lnTo>
                  <a:lnTo>
                    <a:pt x="4293" y="379996"/>
                  </a:lnTo>
                  <a:lnTo>
                    <a:pt x="15509" y="387964"/>
                  </a:lnTo>
                  <a:lnTo>
                    <a:pt x="29743" y="390664"/>
                  </a:lnTo>
                  <a:lnTo>
                    <a:pt x="39601" y="389810"/>
                  </a:lnTo>
                  <a:lnTo>
                    <a:pt x="48570" y="387174"/>
                  </a:lnTo>
                  <a:lnTo>
                    <a:pt x="56715" y="382649"/>
                  </a:lnTo>
                  <a:lnTo>
                    <a:pt x="64101" y="376127"/>
                  </a:lnTo>
                  <a:lnTo>
                    <a:pt x="70791" y="367497"/>
                  </a:lnTo>
                  <a:lnTo>
                    <a:pt x="76851" y="356653"/>
                  </a:lnTo>
                  <a:lnTo>
                    <a:pt x="82345" y="343486"/>
                  </a:lnTo>
                  <a:lnTo>
                    <a:pt x="87337" y="327887"/>
                  </a:lnTo>
                  <a:lnTo>
                    <a:pt x="91891" y="309747"/>
                  </a:lnTo>
                  <a:lnTo>
                    <a:pt x="96073" y="288959"/>
                  </a:lnTo>
                  <a:lnTo>
                    <a:pt x="98526" y="274574"/>
                  </a:lnTo>
                  <a:lnTo>
                    <a:pt x="118275" y="149123"/>
                  </a:lnTo>
                  <a:lnTo>
                    <a:pt x="160045" y="149123"/>
                  </a:lnTo>
                  <a:lnTo>
                    <a:pt x="165874" y="132537"/>
                  </a:lnTo>
                  <a:lnTo>
                    <a:pt x="161886" y="124053"/>
                  </a:lnTo>
                  <a:lnTo>
                    <a:pt x="160718" y="124104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5" name="object 39">
              <a:extLst>
                <a:ext uri="{FF2B5EF4-FFF2-40B4-BE49-F238E27FC236}">
                  <a16:creationId xmlns:a16="http://schemas.microsoft.com/office/drawing/2014/main" id="{983CD860-4101-4B7F-A9F5-0297275DCC41}"/>
                </a:ext>
              </a:extLst>
            </p:cNvPr>
            <p:cNvSpPr/>
            <p:nvPr/>
          </p:nvSpPr>
          <p:spPr>
            <a:xfrm>
              <a:off x="8052454" y="3437049"/>
              <a:ext cx="178041" cy="188379"/>
            </a:xfrm>
            <a:custGeom>
              <a:avLst/>
              <a:gdLst/>
              <a:ahLst/>
              <a:cxnLst/>
              <a:rect l="l" t="t" r="r" b="b"/>
              <a:pathLst>
                <a:path w="178041" h="188379">
                  <a:moveTo>
                    <a:pt x="142565" y="170237"/>
                  </a:moveTo>
                  <a:lnTo>
                    <a:pt x="152425" y="160858"/>
                  </a:lnTo>
                  <a:lnTo>
                    <a:pt x="157826" y="154602"/>
                  </a:lnTo>
                  <a:lnTo>
                    <a:pt x="165142" y="143962"/>
                  </a:lnTo>
                  <a:lnTo>
                    <a:pt x="170807" y="132589"/>
                  </a:lnTo>
                  <a:lnTo>
                    <a:pt x="174836" y="120495"/>
                  </a:lnTo>
                  <a:lnTo>
                    <a:pt x="177242" y="107694"/>
                  </a:lnTo>
                  <a:lnTo>
                    <a:pt x="178041" y="94195"/>
                  </a:lnTo>
                  <a:lnTo>
                    <a:pt x="177705" y="85117"/>
                  </a:lnTo>
                  <a:lnTo>
                    <a:pt x="175878" y="71876"/>
                  </a:lnTo>
                  <a:lnTo>
                    <a:pt x="172451" y="59457"/>
                  </a:lnTo>
                  <a:lnTo>
                    <a:pt x="167410" y="47862"/>
                  </a:lnTo>
                  <a:lnTo>
                    <a:pt x="160739" y="37089"/>
                  </a:lnTo>
                  <a:lnTo>
                    <a:pt x="152425" y="27139"/>
                  </a:lnTo>
                  <a:lnTo>
                    <a:pt x="148215" y="22908"/>
                  </a:lnTo>
                  <a:lnTo>
                    <a:pt x="138124" y="14705"/>
                  </a:lnTo>
                  <a:lnTo>
                    <a:pt x="127136" y="8296"/>
                  </a:lnTo>
                  <a:lnTo>
                    <a:pt x="115253" y="3698"/>
                  </a:lnTo>
                  <a:lnTo>
                    <a:pt x="102477" y="927"/>
                  </a:lnTo>
                  <a:lnTo>
                    <a:pt x="88811" y="0"/>
                  </a:lnTo>
                  <a:lnTo>
                    <a:pt x="83261" y="161"/>
                  </a:lnTo>
                  <a:lnTo>
                    <a:pt x="70349" y="1889"/>
                  </a:lnTo>
                  <a:lnTo>
                    <a:pt x="58136" y="5518"/>
                  </a:lnTo>
                  <a:lnTo>
                    <a:pt x="46650" y="11062"/>
                  </a:lnTo>
                  <a:lnTo>
                    <a:pt x="35923" y="18535"/>
                  </a:lnTo>
                  <a:lnTo>
                    <a:pt x="25984" y="27952"/>
                  </a:lnTo>
                  <a:lnTo>
                    <a:pt x="20728" y="34002"/>
                  </a:lnTo>
                  <a:lnTo>
                    <a:pt x="13304" y="44597"/>
                  </a:lnTo>
                  <a:lnTo>
                    <a:pt x="7505" y="55901"/>
                  </a:lnTo>
                  <a:lnTo>
                    <a:pt x="3345" y="67927"/>
                  </a:lnTo>
                  <a:lnTo>
                    <a:pt x="838" y="80688"/>
                  </a:lnTo>
                  <a:lnTo>
                    <a:pt x="0" y="94195"/>
                  </a:lnTo>
                  <a:lnTo>
                    <a:pt x="334" y="103255"/>
                  </a:lnTo>
                  <a:lnTo>
                    <a:pt x="2157" y="116498"/>
                  </a:lnTo>
                  <a:lnTo>
                    <a:pt x="5580" y="128919"/>
                  </a:lnTo>
                  <a:lnTo>
                    <a:pt x="10619" y="140517"/>
                  </a:lnTo>
                  <a:lnTo>
                    <a:pt x="17288" y="151291"/>
                  </a:lnTo>
                  <a:lnTo>
                    <a:pt x="25603" y="161239"/>
                  </a:lnTo>
                  <a:lnTo>
                    <a:pt x="30948" y="166398"/>
                  </a:lnTo>
                  <a:lnTo>
                    <a:pt x="33945" y="108597"/>
                  </a:lnTo>
                  <a:lnTo>
                    <a:pt x="32791" y="90589"/>
                  </a:lnTo>
                  <a:lnTo>
                    <a:pt x="32817" y="87936"/>
                  </a:lnTo>
                  <a:lnTo>
                    <a:pt x="34477" y="70150"/>
                  </a:lnTo>
                  <a:lnTo>
                    <a:pt x="38566" y="54794"/>
                  </a:lnTo>
                  <a:lnTo>
                    <a:pt x="44861" y="41978"/>
                  </a:lnTo>
                  <a:lnTo>
                    <a:pt x="53135" y="31815"/>
                  </a:lnTo>
                  <a:lnTo>
                    <a:pt x="63165" y="24417"/>
                  </a:lnTo>
                  <a:lnTo>
                    <a:pt x="74725" y="19896"/>
                  </a:lnTo>
                  <a:lnTo>
                    <a:pt x="87591" y="18364"/>
                  </a:lnTo>
                  <a:lnTo>
                    <a:pt x="96279" y="19071"/>
                  </a:lnTo>
                  <a:lnTo>
                    <a:pt x="108403" y="22808"/>
                  </a:lnTo>
                  <a:lnTo>
                    <a:pt x="119286" y="29758"/>
                  </a:lnTo>
                  <a:lnTo>
                    <a:pt x="128828" y="39928"/>
                  </a:lnTo>
                  <a:lnTo>
                    <a:pt x="133026" y="46169"/>
                  </a:lnTo>
                  <a:lnTo>
                    <a:pt x="138329" y="56859"/>
                  </a:lnTo>
                  <a:lnTo>
                    <a:pt x="142150" y="68809"/>
                  </a:lnTo>
                  <a:lnTo>
                    <a:pt x="144461" y="82046"/>
                  </a:lnTo>
                  <a:lnTo>
                    <a:pt x="145237" y="96596"/>
                  </a:lnTo>
                  <a:lnTo>
                    <a:pt x="145226" y="98365"/>
                  </a:lnTo>
                  <a:lnTo>
                    <a:pt x="143742" y="116398"/>
                  </a:lnTo>
                  <a:lnTo>
                    <a:pt x="139893" y="132009"/>
                  </a:lnTo>
                  <a:lnTo>
                    <a:pt x="133874" y="145070"/>
                  </a:lnTo>
                  <a:lnTo>
                    <a:pt x="125880" y="155451"/>
                  </a:lnTo>
                  <a:lnTo>
                    <a:pt x="116105" y="163026"/>
                  </a:lnTo>
                  <a:lnTo>
                    <a:pt x="104746" y="167665"/>
                  </a:lnTo>
                  <a:lnTo>
                    <a:pt x="91998" y="169240"/>
                  </a:lnTo>
                  <a:lnTo>
                    <a:pt x="81992" y="168416"/>
                  </a:lnTo>
                  <a:lnTo>
                    <a:pt x="69837" y="164830"/>
                  </a:lnTo>
                  <a:lnTo>
                    <a:pt x="59141" y="158519"/>
                  </a:lnTo>
                  <a:lnTo>
                    <a:pt x="50054" y="149612"/>
                  </a:lnTo>
                  <a:lnTo>
                    <a:pt x="42726" y="138237"/>
                  </a:lnTo>
                  <a:lnTo>
                    <a:pt x="52340" y="180423"/>
                  </a:lnTo>
                  <a:lnTo>
                    <a:pt x="64337" y="184833"/>
                  </a:lnTo>
                  <a:lnTo>
                    <a:pt x="77163" y="187490"/>
                  </a:lnTo>
                  <a:lnTo>
                    <a:pt x="90792" y="188379"/>
                  </a:lnTo>
                  <a:lnTo>
                    <a:pt x="95090" y="188282"/>
                  </a:lnTo>
                  <a:lnTo>
                    <a:pt x="108190" y="186693"/>
                  </a:lnTo>
                  <a:lnTo>
                    <a:pt x="120460" y="183155"/>
                  </a:lnTo>
                  <a:lnTo>
                    <a:pt x="131914" y="177669"/>
                  </a:lnTo>
                  <a:lnTo>
                    <a:pt x="142565" y="170237"/>
                  </a:lnTo>
                  <a:close/>
                </a:path>
                <a:path w="178041" h="188379">
                  <a:moveTo>
                    <a:pt x="41201" y="174273"/>
                  </a:moveTo>
                  <a:lnTo>
                    <a:pt x="52340" y="180423"/>
                  </a:lnTo>
                  <a:lnTo>
                    <a:pt x="42726" y="138237"/>
                  </a:lnTo>
                  <a:lnTo>
                    <a:pt x="37306" y="124522"/>
                  </a:lnTo>
                  <a:lnTo>
                    <a:pt x="33945" y="108597"/>
                  </a:lnTo>
                  <a:lnTo>
                    <a:pt x="30948" y="166398"/>
                  </a:lnTo>
                  <a:lnTo>
                    <a:pt x="41201" y="174273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6" name="object 40">
              <a:extLst>
                <a:ext uri="{FF2B5EF4-FFF2-40B4-BE49-F238E27FC236}">
                  <a16:creationId xmlns:a16="http://schemas.microsoft.com/office/drawing/2014/main" id="{EFA17353-6DD8-441A-B231-3A8E3F92BFE6}"/>
                </a:ext>
              </a:extLst>
            </p:cNvPr>
            <p:cNvSpPr/>
            <p:nvPr/>
          </p:nvSpPr>
          <p:spPr>
            <a:xfrm>
              <a:off x="8275629" y="3436270"/>
              <a:ext cx="122440" cy="183172"/>
            </a:xfrm>
            <a:custGeom>
              <a:avLst/>
              <a:gdLst/>
              <a:ahLst/>
              <a:cxnLst/>
              <a:rect l="l" t="t" r="r" b="b"/>
              <a:pathLst>
                <a:path w="122440" h="183172">
                  <a:moveTo>
                    <a:pt x="56105" y="28022"/>
                  </a:moveTo>
                  <a:lnTo>
                    <a:pt x="48793" y="42303"/>
                  </a:lnTo>
                  <a:lnTo>
                    <a:pt x="48444" y="41077"/>
                  </a:lnTo>
                  <a:lnTo>
                    <a:pt x="48962" y="26758"/>
                  </a:lnTo>
                  <a:lnTo>
                    <a:pt x="49752" y="14161"/>
                  </a:lnTo>
                  <a:lnTo>
                    <a:pt x="50799" y="3187"/>
                  </a:lnTo>
                  <a:lnTo>
                    <a:pt x="42405" y="0"/>
                  </a:lnTo>
                  <a:lnTo>
                    <a:pt x="33213" y="7769"/>
                  </a:lnTo>
                  <a:lnTo>
                    <a:pt x="23020" y="14996"/>
                  </a:lnTo>
                  <a:lnTo>
                    <a:pt x="11924" y="21698"/>
                  </a:lnTo>
                  <a:lnTo>
                    <a:pt x="0" y="27914"/>
                  </a:lnTo>
                  <a:lnTo>
                    <a:pt x="0" y="36322"/>
                  </a:lnTo>
                  <a:lnTo>
                    <a:pt x="6064" y="37728"/>
                  </a:lnTo>
                  <a:lnTo>
                    <a:pt x="16125" y="44404"/>
                  </a:lnTo>
                  <a:lnTo>
                    <a:pt x="19608" y="59042"/>
                  </a:lnTo>
                  <a:lnTo>
                    <a:pt x="20258" y="68460"/>
                  </a:lnTo>
                  <a:lnTo>
                    <a:pt x="20667" y="81060"/>
                  </a:lnTo>
                  <a:lnTo>
                    <a:pt x="20802" y="96583"/>
                  </a:lnTo>
                  <a:lnTo>
                    <a:pt x="20802" y="107407"/>
                  </a:lnTo>
                  <a:lnTo>
                    <a:pt x="20662" y="122995"/>
                  </a:lnTo>
                  <a:lnTo>
                    <a:pt x="20265" y="135583"/>
                  </a:lnTo>
                  <a:lnTo>
                    <a:pt x="19608" y="145262"/>
                  </a:lnTo>
                  <a:lnTo>
                    <a:pt x="18247" y="156354"/>
                  </a:lnTo>
                  <a:lnTo>
                    <a:pt x="13124" y="166914"/>
                  </a:lnTo>
                  <a:lnTo>
                    <a:pt x="1600" y="174002"/>
                  </a:lnTo>
                  <a:lnTo>
                    <a:pt x="2806" y="183172"/>
                  </a:lnTo>
                  <a:lnTo>
                    <a:pt x="8717" y="182727"/>
                  </a:lnTo>
                  <a:lnTo>
                    <a:pt x="21122" y="182164"/>
                  </a:lnTo>
                  <a:lnTo>
                    <a:pt x="34810" y="181978"/>
                  </a:lnTo>
                  <a:lnTo>
                    <a:pt x="47194" y="182081"/>
                  </a:lnTo>
                  <a:lnTo>
                    <a:pt x="60056" y="182477"/>
                  </a:lnTo>
                  <a:lnTo>
                    <a:pt x="70840" y="183172"/>
                  </a:lnTo>
                  <a:lnTo>
                    <a:pt x="72008" y="174002"/>
                  </a:lnTo>
                  <a:lnTo>
                    <a:pt x="59721" y="168862"/>
                  </a:lnTo>
                  <a:lnTo>
                    <a:pt x="52320" y="159781"/>
                  </a:lnTo>
                  <a:lnTo>
                    <a:pt x="49606" y="145262"/>
                  </a:lnTo>
                  <a:lnTo>
                    <a:pt x="49208" y="135024"/>
                  </a:lnTo>
                  <a:lnTo>
                    <a:pt x="48912" y="122285"/>
                  </a:lnTo>
                  <a:lnTo>
                    <a:pt x="48793" y="87782"/>
                  </a:lnTo>
                  <a:lnTo>
                    <a:pt x="49108" y="78628"/>
                  </a:lnTo>
                  <a:lnTo>
                    <a:pt x="51795" y="61133"/>
                  </a:lnTo>
                  <a:lnTo>
                    <a:pt x="56922" y="46939"/>
                  </a:lnTo>
                  <a:lnTo>
                    <a:pt x="64117" y="36383"/>
                  </a:lnTo>
                  <a:lnTo>
                    <a:pt x="73011" y="29802"/>
                  </a:lnTo>
                  <a:lnTo>
                    <a:pt x="83235" y="27533"/>
                  </a:lnTo>
                  <a:lnTo>
                    <a:pt x="83543" y="27538"/>
                  </a:lnTo>
                  <a:lnTo>
                    <a:pt x="95703" y="31206"/>
                  </a:lnTo>
                  <a:lnTo>
                    <a:pt x="108026" y="34709"/>
                  </a:lnTo>
                  <a:lnTo>
                    <a:pt x="117640" y="34709"/>
                  </a:lnTo>
                  <a:lnTo>
                    <a:pt x="122440" y="29908"/>
                  </a:lnTo>
                  <a:lnTo>
                    <a:pt x="122440" y="20751"/>
                  </a:lnTo>
                  <a:lnTo>
                    <a:pt x="121110" y="13854"/>
                  </a:lnTo>
                  <a:lnTo>
                    <a:pt x="112491" y="4434"/>
                  </a:lnTo>
                  <a:lnTo>
                    <a:pt x="96837" y="787"/>
                  </a:lnTo>
                  <a:lnTo>
                    <a:pt x="85504" y="2613"/>
                  </a:lnTo>
                  <a:lnTo>
                    <a:pt x="74746" y="7927"/>
                  </a:lnTo>
                  <a:lnTo>
                    <a:pt x="64851" y="16480"/>
                  </a:lnTo>
                  <a:lnTo>
                    <a:pt x="56105" y="28022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7" name="object 41">
              <a:extLst>
                <a:ext uri="{FF2B5EF4-FFF2-40B4-BE49-F238E27FC236}">
                  <a16:creationId xmlns:a16="http://schemas.microsoft.com/office/drawing/2014/main" id="{2FBED90B-54DD-4270-9740-CDA86B5D7366}"/>
                </a:ext>
              </a:extLst>
            </p:cNvPr>
            <p:cNvSpPr/>
            <p:nvPr/>
          </p:nvSpPr>
          <p:spPr>
            <a:xfrm>
              <a:off x="8434485" y="3436272"/>
              <a:ext cx="259283" cy="183172"/>
            </a:xfrm>
            <a:custGeom>
              <a:avLst/>
              <a:gdLst/>
              <a:ahLst/>
              <a:cxnLst/>
              <a:rect l="l" t="t" r="r" b="b"/>
              <a:pathLst>
                <a:path w="259283" h="183172">
                  <a:moveTo>
                    <a:pt x="250340" y="169282"/>
                  </a:moveTo>
                  <a:lnTo>
                    <a:pt x="243399" y="160231"/>
                  </a:lnTo>
                  <a:lnTo>
                    <a:pt x="240868" y="145262"/>
                  </a:lnTo>
                  <a:lnTo>
                    <a:pt x="240477" y="135024"/>
                  </a:lnTo>
                  <a:lnTo>
                    <a:pt x="240193" y="122285"/>
                  </a:lnTo>
                  <a:lnTo>
                    <a:pt x="240080" y="55867"/>
                  </a:lnTo>
                  <a:lnTo>
                    <a:pt x="239677" y="46973"/>
                  </a:lnTo>
                  <a:lnTo>
                    <a:pt x="237239" y="34208"/>
                  </a:lnTo>
                  <a:lnTo>
                    <a:pt x="232473" y="23545"/>
                  </a:lnTo>
                  <a:lnTo>
                    <a:pt x="227357" y="16378"/>
                  </a:lnTo>
                  <a:lnTo>
                    <a:pt x="217649" y="7718"/>
                  </a:lnTo>
                  <a:lnTo>
                    <a:pt x="206030" y="2520"/>
                  </a:lnTo>
                  <a:lnTo>
                    <a:pt x="192455" y="787"/>
                  </a:lnTo>
                  <a:lnTo>
                    <a:pt x="183020" y="1728"/>
                  </a:lnTo>
                  <a:lnTo>
                    <a:pt x="171718" y="5649"/>
                  </a:lnTo>
                  <a:lnTo>
                    <a:pt x="161225" y="12640"/>
                  </a:lnTo>
                  <a:lnTo>
                    <a:pt x="151583" y="22722"/>
                  </a:lnTo>
                  <a:lnTo>
                    <a:pt x="142836" y="35915"/>
                  </a:lnTo>
                  <a:lnTo>
                    <a:pt x="142049" y="35915"/>
                  </a:lnTo>
                  <a:lnTo>
                    <a:pt x="140843" y="31127"/>
                  </a:lnTo>
                  <a:lnTo>
                    <a:pt x="138823" y="27139"/>
                  </a:lnTo>
                  <a:lnTo>
                    <a:pt x="136829" y="23545"/>
                  </a:lnTo>
                  <a:lnTo>
                    <a:pt x="131710" y="16378"/>
                  </a:lnTo>
                  <a:lnTo>
                    <a:pt x="122009" y="7718"/>
                  </a:lnTo>
                  <a:lnTo>
                    <a:pt x="110395" y="2520"/>
                  </a:lnTo>
                  <a:lnTo>
                    <a:pt x="96812" y="787"/>
                  </a:lnTo>
                  <a:lnTo>
                    <a:pt x="89386" y="1347"/>
                  </a:lnTo>
                  <a:lnTo>
                    <a:pt x="77706" y="4809"/>
                  </a:lnTo>
                  <a:lnTo>
                    <a:pt x="67045" y="11409"/>
                  </a:lnTo>
                  <a:lnTo>
                    <a:pt x="57407" y="21126"/>
                  </a:lnTo>
                  <a:lnTo>
                    <a:pt x="48793" y="33934"/>
                  </a:lnTo>
                  <a:lnTo>
                    <a:pt x="48061" y="32492"/>
                  </a:lnTo>
                  <a:lnTo>
                    <a:pt x="48889" y="22805"/>
                  </a:lnTo>
                  <a:lnTo>
                    <a:pt x="50800" y="3187"/>
                  </a:lnTo>
                  <a:lnTo>
                    <a:pt x="42418" y="0"/>
                  </a:lnTo>
                  <a:lnTo>
                    <a:pt x="33207" y="7768"/>
                  </a:lnTo>
                  <a:lnTo>
                    <a:pt x="23013" y="14994"/>
                  </a:lnTo>
                  <a:lnTo>
                    <a:pt x="11920" y="21698"/>
                  </a:lnTo>
                  <a:lnTo>
                    <a:pt x="0" y="27914"/>
                  </a:lnTo>
                  <a:lnTo>
                    <a:pt x="0" y="36322"/>
                  </a:lnTo>
                  <a:lnTo>
                    <a:pt x="5897" y="37726"/>
                  </a:lnTo>
                  <a:lnTo>
                    <a:pt x="15823" y="44401"/>
                  </a:lnTo>
                  <a:lnTo>
                    <a:pt x="19596" y="59042"/>
                  </a:lnTo>
                  <a:lnTo>
                    <a:pt x="20251" y="68460"/>
                  </a:lnTo>
                  <a:lnTo>
                    <a:pt x="20657" y="81060"/>
                  </a:lnTo>
                  <a:lnTo>
                    <a:pt x="20789" y="96583"/>
                  </a:lnTo>
                  <a:lnTo>
                    <a:pt x="20789" y="107407"/>
                  </a:lnTo>
                  <a:lnTo>
                    <a:pt x="20652" y="122995"/>
                  </a:lnTo>
                  <a:lnTo>
                    <a:pt x="20258" y="135583"/>
                  </a:lnTo>
                  <a:lnTo>
                    <a:pt x="19596" y="145262"/>
                  </a:lnTo>
                  <a:lnTo>
                    <a:pt x="18234" y="156354"/>
                  </a:lnTo>
                  <a:lnTo>
                    <a:pt x="13111" y="166914"/>
                  </a:lnTo>
                  <a:lnTo>
                    <a:pt x="1587" y="174002"/>
                  </a:lnTo>
                  <a:lnTo>
                    <a:pt x="2781" y="183172"/>
                  </a:lnTo>
                  <a:lnTo>
                    <a:pt x="3323" y="183126"/>
                  </a:lnTo>
                  <a:lnTo>
                    <a:pt x="15349" y="182382"/>
                  </a:lnTo>
                  <a:lnTo>
                    <a:pt x="28418" y="182014"/>
                  </a:lnTo>
                  <a:lnTo>
                    <a:pt x="41822" y="182023"/>
                  </a:lnTo>
                  <a:lnTo>
                    <a:pt x="54856" y="182409"/>
                  </a:lnTo>
                  <a:lnTo>
                    <a:pt x="66814" y="183172"/>
                  </a:lnTo>
                  <a:lnTo>
                    <a:pt x="68021" y="174002"/>
                  </a:lnTo>
                  <a:lnTo>
                    <a:pt x="59064" y="169279"/>
                  </a:lnTo>
                  <a:lnTo>
                    <a:pt x="52119" y="160229"/>
                  </a:lnTo>
                  <a:lnTo>
                    <a:pt x="49593" y="145262"/>
                  </a:lnTo>
                  <a:lnTo>
                    <a:pt x="49205" y="135024"/>
                  </a:lnTo>
                  <a:lnTo>
                    <a:pt x="48912" y="122285"/>
                  </a:lnTo>
                  <a:lnTo>
                    <a:pt x="48793" y="67030"/>
                  </a:lnTo>
                  <a:lnTo>
                    <a:pt x="49126" y="60864"/>
                  </a:lnTo>
                  <a:lnTo>
                    <a:pt x="52952" y="46773"/>
                  </a:lnTo>
                  <a:lnTo>
                    <a:pt x="60758" y="35862"/>
                  </a:lnTo>
                  <a:lnTo>
                    <a:pt x="72174" y="28815"/>
                  </a:lnTo>
                  <a:lnTo>
                    <a:pt x="86829" y="26314"/>
                  </a:lnTo>
                  <a:lnTo>
                    <a:pt x="94944" y="27352"/>
                  </a:lnTo>
                  <a:lnTo>
                    <a:pt x="106432" y="33778"/>
                  </a:lnTo>
                  <a:lnTo>
                    <a:pt x="113828" y="45210"/>
                  </a:lnTo>
                  <a:lnTo>
                    <a:pt x="116446" y="60642"/>
                  </a:lnTo>
                  <a:lnTo>
                    <a:pt x="116445" y="107408"/>
                  </a:lnTo>
                  <a:lnTo>
                    <a:pt x="116301" y="122995"/>
                  </a:lnTo>
                  <a:lnTo>
                    <a:pt x="115895" y="135583"/>
                  </a:lnTo>
                  <a:lnTo>
                    <a:pt x="115227" y="145262"/>
                  </a:lnTo>
                  <a:lnTo>
                    <a:pt x="113872" y="156349"/>
                  </a:lnTo>
                  <a:lnTo>
                    <a:pt x="108750" y="166912"/>
                  </a:lnTo>
                  <a:lnTo>
                    <a:pt x="97231" y="174002"/>
                  </a:lnTo>
                  <a:lnTo>
                    <a:pt x="98437" y="183172"/>
                  </a:lnTo>
                  <a:lnTo>
                    <a:pt x="98956" y="183128"/>
                  </a:lnTo>
                  <a:lnTo>
                    <a:pt x="110974" y="182383"/>
                  </a:lnTo>
                  <a:lnTo>
                    <a:pt x="124042" y="182014"/>
                  </a:lnTo>
                  <a:lnTo>
                    <a:pt x="137449" y="182023"/>
                  </a:lnTo>
                  <a:lnTo>
                    <a:pt x="150487" y="182409"/>
                  </a:lnTo>
                  <a:lnTo>
                    <a:pt x="162445" y="183172"/>
                  </a:lnTo>
                  <a:lnTo>
                    <a:pt x="163639" y="174002"/>
                  </a:lnTo>
                  <a:lnTo>
                    <a:pt x="154705" y="169288"/>
                  </a:lnTo>
                  <a:lnTo>
                    <a:pt x="147764" y="160236"/>
                  </a:lnTo>
                  <a:lnTo>
                    <a:pt x="145249" y="145262"/>
                  </a:lnTo>
                  <a:lnTo>
                    <a:pt x="144855" y="135024"/>
                  </a:lnTo>
                  <a:lnTo>
                    <a:pt x="144566" y="122285"/>
                  </a:lnTo>
                  <a:lnTo>
                    <a:pt x="144449" y="67030"/>
                  </a:lnTo>
                  <a:lnTo>
                    <a:pt x="144781" y="60883"/>
                  </a:lnTo>
                  <a:lnTo>
                    <a:pt x="148602" y="46785"/>
                  </a:lnTo>
                  <a:lnTo>
                    <a:pt x="156404" y="35868"/>
                  </a:lnTo>
                  <a:lnTo>
                    <a:pt x="167814" y="28816"/>
                  </a:lnTo>
                  <a:lnTo>
                    <a:pt x="182460" y="26314"/>
                  </a:lnTo>
                  <a:lnTo>
                    <a:pt x="190558" y="27350"/>
                  </a:lnTo>
                  <a:lnTo>
                    <a:pt x="202043" y="33775"/>
                  </a:lnTo>
                  <a:lnTo>
                    <a:pt x="209443" y="45207"/>
                  </a:lnTo>
                  <a:lnTo>
                    <a:pt x="212064" y="60642"/>
                  </a:lnTo>
                  <a:lnTo>
                    <a:pt x="212064" y="107407"/>
                  </a:lnTo>
                  <a:lnTo>
                    <a:pt x="211921" y="122995"/>
                  </a:lnTo>
                  <a:lnTo>
                    <a:pt x="211521" y="135583"/>
                  </a:lnTo>
                  <a:lnTo>
                    <a:pt x="210870" y="145262"/>
                  </a:lnTo>
                  <a:lnTo>
                    <a:pt x="209505" y="156349"/>
                  </a:lnTo>
                  <a:lnTo>
                    <a:pt x="204387" y="166912"/>
                  </a:lnTo>
                  <a:lnTo>
                    <a:pt x="192874" y="174002"/>
                  </a:lnTo>
                  <a:lnTo>
                    <a:pt x="194068" y="183172"/>
                  </a:lnTo>
                  <a:lnTo>
                    <a:pt x="194598" y="183127"/>
                  </a:lnTo>
                  <a:lnTo>
                    <a:pt x="206612" y="182382"/>
                  </a:lnTo>
                  <a:lnTo>
                    <a:pt x="219680" y="182014"/>
                  </a:lnTo>
                  <a:lnTo>
                    <a:pt x="233090" y="182023"/>
                  </a:lnTo>
                  <a:lnTo>
                    <a:pt x="246131" y="182409"/>
                  </a:lnTo>
                  <a:lnTo>
                    <a:pt x="258089" y="183172"/>
                  </a:lnTo>
                  <a:lnTo>
                    <a:pt x="259283" y="174002"/>
                  </a:lnTo>
                  <a:lnTo>
                    <a:pt x="250340" y="169282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8" name="object 42">
              <a:extLst>
                <a:ext uri="{FF2B5EF4-FFF2-40B4-BE49-F238E27FC236}">
                  <a16:creationId xmlns:a16="http://schemas.microsoft.com/office/drawing/2014/main" id="{AA245212-1664-42A6-A62B-F20511FCECE2}"/>
                </a:ext>
              </a:extLst>
            </p:cNvPr>
            <p:cNvSpPr/>
            <p:nvPr/>
          </p:nvSpPr>
          <p:spPr>
            <a:xfrm>
              <a:off x="8727799" y="3318532"/>
              <a:ext cx="59613" cy="104152"/>
            </a:xfrm>
            <a:custGeom>
              <a:avLst/>
              <a:gdLst/>
              <a:ahLst/>
              <a:cxnLst/>
              <a:rect l="l" t="t" r="r" b="b"/>
              <a:pathLst>
                <a:path w="59613" h="104152">
                  <a:moveTo>
                    <a:pt x="15884" y="86584"/>
                  </a:moveTo>
                  <a:lnTo>
                    <a:pt x="0" y="93776"/>
                  </a:lnTo>
                  <a:lnTo>
                    <a:pt x="2794" y="104152"/>
                  </a:lnTo>
                  <a:lnTo>
                    <a:pt x="13443" y="101580"/>
                  </a:lnTo>
                  <a:lnTo>
                    <a:pt x="27178" y="96076"/>
                  </a:lnTo>
                  <a:lnTo>
                    <a:pt x="38617" y="88603"/>
                  </a:lnTo>
                  <a:lnTo>
                    <a:pt x="47669" y="79266"/>
                  </a:lnTo>
                  <a:lnTo>
                    <a:pt x="54245" y="68168"/>
                  </a:lnTo>
                  <a:lnTo>
                    <a:pt x="58256" y="55414"/>
                  </a:lnTo>
                  <a:lnTo>
                    <a:pt x="59613" y="41109"/>
                  </a:lnTo>
                  <a:lnTo>
                    <a:pt x="59594" y="39733"/>
                  </a:lnTo>
                  <a:lnTo>
                    <a:pt x="56602" y="24199"/>
                  </a:lnTo>
                  <a:lnTo>
                    <a:pt x="49445" y="11577"/>
                  </a:lnTo>
                  <a:lnTo>
                    <a:pt x="39467" y="3099"/>
                  </a:lnTo>
                  <a:lnTo>
                    <a:pt x="28016" y="0"/>
                  </a:lnTo>
                  <a:lnTo>
                    <a:pt x="23591" y="353"/>
                  </a:lnTo>
                  <a:lnTo>
                    <a:pt x="11331" y="6913"/>
                  </a:lnTo>
                  <a:lnTo>
                    <a:pt x="6794" y="19570"/>
                  </a:lnTo>
                  <a:lnTo>
                    <a:pt x="12287" y="33317"/>
                  </a:lnTo>
                  <a:lnTo>
                    <a:pt x="24803" y="41503"/>
                  </a:lnTo>
                  <a:lnTo>
                    <a:pt x="33210" y="45097"/>
                  </a:lnTo>
                  <a:lnTo>
                    <a:pt x="37211" y="50292"/>
                  </a:lnTo>
                  <a:lnTo>
                    <a:pt x="37181" y="58374"/>
                  </a:lnTo>
                  <a:lnTo>
                    <a:pt x="34476" y="68950"/>
                  </a:lnTo>
                  <a:lnTo>
                    <a:pt x="27377" y="78331"/>
                  </a:lnTo>
                  <a:lnTo>
                    <a:pt x="15884" y="86584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9" name="object 35">
              <a:extLst>
                <a:ext uri="{FF2B5EF4-FFF2-40B4-BE49-F238E27FC236}">
                  <a16:creationId xmlns:a16="http://schemas.microsoft.com/office/drawing/2014/main" id="{77B5842A-BCE5-4040-B8E3-9EF1F0647852}"/>
                </a:ext>
              </a:extLst>
            </p:cNvPr>
            <p:cNvSpPr/>
            <p:nvPr/>
          </p:nvSpPr>
          <p:spPr>
            <a:xfrm>
              <a:off x="7313180" y="2918146"/>
              <a:ext cx="199098" cy="622737"/>
            </a:xfrm>
            <a:custGeom>
              <a:avLst/>
              <a:gdLst/>
              <a:ahLst/>
              <a:cxnLst/>
              <a:rect l="l" t="t" r="r" b="b"/>
              <a:pathLst>
                <a:path w="199098" h="622737">
                  <a:moveTo>
                    <a:pt x="172279" y="64982"/>
                  </a:moveTo>
                  <a:lnTo>
                    <a:pt x="167382" y="52807"/>
                  </a:lnTo>
                  <a:lnTo>
                    <a:pt x="163369" y="40186"/>
                  </a:lnTo>
                  <a:lnTo>
                    <a:pt x="160273" y="27153"/>
                  </a:lnTo>
                  <a:lnTo>
                    <a:pt x="158127" y="13746"/>
                  </a:lnTo>
                  <a:lnTo>
                    <a:pt x="156966" y="0"/>
                  </a:lnTo>
                  <a:lnTo>
                    <a:pt x="153990" y="270922"/>
                  </a:lnTo>
                  <a:lnTo>
                    <a:pt x="175857" y="283305"/>
                  </a:lnTo>
                  <a:lnTo>
                    <a:pt x="198737" y="294011"/>
                  </a:lnTo>
                  <a:lnTo>
                    <a:pt x="199098" y="247086"/>
                  </a:lnTo>
                  <a:lnTo>
                    <a:pt x="186050" y="241208"/>
                  </a:lnTo>
                  <a:lnTo>
                    <a:pt x="177195" y="232181"/>
                  </a:lnTo>
                  <a:lnTo>
                    <a:pt x="173559" y="220637"/>
                  </a:lnTo>
                  <a:lnTo>
                    <a:pt x="173545" y="218160"/>
                  </a:lnTo>
                  <a:lnTo>
                    <a:pt x="177975" y="204438"/>
                  </a:lnTo>
                  <a:lnTo>
                    <a:pt x="178025" y="76674"/>
                  </a:lnTo>
                  <a:lnTo>
                    <a:pt x="172279" y="64982"/>
                  </a:lnTo>
                  <a:close/>
                </a:path>
                <a:path w="199098" h="622737">
                  <a:moveTo>
                    <a:pt x="517581" y="-266187"/>
                  </a:moveTo>
                  <a:lnTo>
                    <a:pt x="496809" y="-280163"/>
                  </a:lnTo>
                  <a:lnTo>
                    <a:pt x="474941" y="-292547"/>
                  </a:lnTo>
                  <a:lnTo>
                    <a:pt x="452060" y="-303254"/>
                  </a:lnTo>
                  <a:lnTo>
                    <a:pt x="428250" y="-312201"/>
                  </a:lnTo>
                  <a:lnTo>
                    <a:pt x="403595" y="-319306"/>
                  </a:lnTo>
                  <a:lnTo>
                    <a:pt x="378179" y="-324484"/>
                  </a:lnTo>
                  <a:lnTo>
                    <a:pt x="352086" y="-327652"/>
                  </a:lnTo>
                  <a:lnTo>
                    <a:pt x="325399" y="-328726"/>
                  </a:lnTo>
                  <a:lnTo>
                    <a:pt x="298710" y="-327652"/>
                  </a:lnTo>
                  <a:lnTo>
                    <a:pt x="272616" y="-324484"/>
                  </a:lnTo>
                  <a:lnTo>
                    <a:pt x="247200" y="-319306"/>
                  </a:lnTo>
                  <a:lnTo>
                    <a:pt x="222546" y="-312201"/>
                  </a:lnTo>
                  <a:lnTo>
                    <a:pt x="198737" y="-303254"/>
                  </a:lnTo>
                  <a:lnTo>
                    <a:pt x="175857" y="-292547"/>
                  </a:lnTo>
                  <a:lnTo>
                    <a:pt x="153990" y="-280163"/>
                  </a:lnTo>
                  <a:lnTo>
                    <a:pt x="133220" y="-266187"/>
                  </a:lnTo>
                  <a:lnTo>
                    <a:pt x="113631" y="-250702"/>
                  </a:lnTo>
                  <a:lnTo>
                    <a:pt x="95305" y="-233791"/>
                  </a:lnTo>
                  <a:lnTo>
                    <a:pt x="78327" y="-215537"/>
                  </a:lnTo>
                  <a:lnTo>
                    <a:pt x="62781" y="-196024"/>
                  </a:lnTo>
                  <a:lnTo>
                    <a:pt x="48751" y="-175335"/>
                  </a:lnTo>
                  <a:lnTo>
                    <a:pt x="36319" y="-153555"/>
                  </a:lnTo>
                  <a:lnTo>
                    <a:pt x="25570" y="-130766"/>
                  </a:lnTo>
                  <a:lnTo>
                    <a:pt x="16588" y="-107051"/>
                  </a:lnTo>
                  <a:lnTo>
                    <a:pt x="9456" y="-82495"/>
                  </a:lnTo>
                  <a:lnTo>
                    <a:pt x="4258" y="-57180"/>
                  </a:lnTo>
                  <a:lnTo>
                    <a:pt x="1078" y="-31191"/>
                  </a:lnTo>
                  <a:lnTo>
                    <a:pt x="0" y="-4609"/>
                  </a:lnTo>
                  <a:lnTo>
                    <a:pt x="1078" y="21969"/>
                  </a:lnTo>
                  <a:lnTo>
                    <a:pt x="4258" y="47956"/>
                  </a:lnTo>
                  <a:lnTo>
                    <a:pt x="9456" y="73269"/>
                  </a:lnTo>
                  <a:lnTo>
                    <a:pt x="16588" y="97824"/>
                  </a:lnTo>
                  <a:lnTo>
                    <a:pt x="25570" y="121536"/>
                  </a:lnTo>
                  <a:lnTo>
                    <a:pt x="36319" y="144324"/>
                  </a:lnTo>
                  <a:lnTo>
                    <a:pt x="48751" y="166103"/>
                  </a:lnTo>
                  <a:lnTo>
                    <a:pt x="62781" y="186789"/>
                  </a:lnTo>
                  <a:lnTo>
                    <a:pt x="78327" y="206301"/>
                  </a:lnTo>
                  <a:lnTo>
                    <a:pt x="95305" y="224553"/>
                  </a:lnTo>
                  <a:lnTo>
                    <a:pt x="113631" y="241463"/>
                  </a:lnTo>
                  <a:lnTo>
                    <a:pt x="133220" y="256947"/>
                  </a:lnTo>
                  <a:lnTo>
                    <a:pt x="153990" y="270922"/>
                  </a:lnTo>
                  <a:lnTo>
                    <a:pt x="156966" y="0"/>
                  </a:lnTo>
                  <a:lnTo>
                    <a:pt x="156756" y="-8940"/>
                  </a:lnTo>
                  <a:lnTo>
                    <a:pt x="157323" y="-23567"/>
                  </a:lnTo>
                  <a:lnTo>
                    <a:pt x="159001" y="-37874"/>
                  </a:lnTo>
                  <a:lnTo>
                    <a:pt x="161754" y="-51815"/>
                  </a:lnTo>
                  <a:lnTo>
                    <a:pt x="165544" y="-65342"/>
                  </a:lnTo>
                  <a:lnTo>
                    <a:pt x="170334" y="-78409"/>
                  </a:lnTo>
                  <a:lnTo>
                    <a:pt x="176089" y="-90970"/>
                  </a:lnTo>
                  <a:lnTo>
                    <a:pt x="182771" y="-102978"/>
                  </a:lnTo>
                  <a:lnTo>
                    <a:pt x="190344" y="-114385"/>
                  </a:lnTo>
                  <a:lnTo>
                    <a:pt x="198771" y="-125146"/>
                  </a:lnTo>
                  <a:lnTo>
                    <a:pt x="208016" y="-135214"/>
                  </a:lnTo>
                  <a:lnTo>
                    <a:pt x="218041" y="-144541"/>
                  </a:lnTo>
                  <a:lnTo>
                    <a:pt x="228810" y="-153082"/>
                  </a:lnTo>
                  <a:lnTo>
                    <a:pt x="240287" y="-160790"/>
                  </a:lnTo>
                  <a:lnTo>
                    <a:pt x="252435" y="-167617"/>
                  </a:lnTo>
                  <a:lnTo>
                    <a:pt x="265217" y="-173518"/>
                  </a:lnTo>
                  <a:lnTo>
                    <a:pt x="278597" y="-178446"/>
                  </a:lnTo>
                  <a:lnTo>
                    <a:pt x="292538" y="-182353"/>
                  </a:lnTo>
                  <a:lnTo>
                    <a:pt x="307002" y="-185194"/>
                  </a:lnTo>
                  <a:lnTo>
                    <a:pt x="321955" y="-186922"/>
                  </a:lnTo>
                  <a:lnTo>
                    <a:pt x="336994" y="-187489"/>
                  </a:lnTo>
                  <a:lnTo>
                    <a:pt x="341172" y="-187489"/>
                  </a:lnTo>
                  <a:lnTo>
                    <a:pt x="345236" y="-187324"/>
                  </a:lnTo>
                  <a:lnTo>
                    <a:pt x="349237" y="-187045"/>
                  </a:lnTo>
                  <a:lnTo>
                    <a:pt x="357232" y="-198878"/>
                  </a:lnTo>
                  <a:lnTo>
                    <a:pt x="365928" y="-209792"/>
                  </a:lnTo>
                  <a:lnTo>
                    <a:pt x="375297" y="-219687"/>
                  </a:lnTo>
                  <a:lnTo>
                    <a:pt x="385312" y="-228464"/>
                  </a:lnTo>
                  <a:lnTo>
                    <a:pt x="395945" y="-236023"/>
                  </a:lnTo>
                  <a:lnTo>
                    <a:pt x="407168" y="-242264"/>
                  </a:lnTo>
                  <a:lnTo>
                    <a:pt x="418954" y="-247086"/>
                  </a:lnTo>
                  <a:lnTo>
                    <a:pt x="431275" y="-250391"/>
                  </a:lnTo>
                  <a:lnTo>
                    <a:pt x="444104" y="-252079"/>
                  </a:lnTo>
                  <a:lnTo>
                    <a:pt x="450507" y="-252285"/>
                  </a:lnTo>
                  <a:lnTo>
                    <a:pt x="466599" y="-250526"/>
                  </a:lnTo>
                  <a:lnTo>
                    <a:pt x="480617" y="-245587"/>
                  </a:lnTo>
                  <a:lnTo>
                    <a:pt x="492093" y="-237971"/>
                  </a:lnTo>
                  <a:lnTo>
                    <a:pt x="500557" y="-228183"/>
                  </a:lnTo>
                  <a:lnTo>
                    <a:pt x="505541" y="-216728"/>
                  </a:lnTo>
                  <a:lnTo>
                    <a:pt x="506679" y="-205739"/>
                  </a:lnTo>
                  <a:lnTo>
                    <a:pt x="502729" y="-191933"/>
                  </a:lnTo>
                  <a:lnTo>
                    <a:pt x="493052" y="-182775"/>
                  </a:lnTo>
                  <a:lnTo>
                    <a:pt x="480669" y="-179895"/>
                  </a:lnTo>
                  <a:lnTo>
                    <a:pt x="468965" y="-182878"/>
                  </a:lnTo>
                  <a:lnTo>
                    <a:pt x="459763" y="-191822"/>
                  </a:lnTo>
                  <a:lnTo>
                    <a:pt x="453707" y="-204711"/>
                  </a:lnTo>
                  <a:lnTo>
                    <a:pt x="446202" y="-217554"/>
                  </a:lnTo>
                  <a:lnTo>
                    <a:pt x="435384" y="-223399"/>
                  </a:lnTo>
                  <a:lnTo>
                    <a:pt x="430606" y="-223837"/>
                  </a:lnTo>
                  <a:lnTo>
                    <a:pt x="420343" y="-222083"/>
                  </a:lnTo>
                  <a:lnTo>
                    <a:pt x="410548" y="-216828"/>
                  </a:lnTo>
                  <a:lnTo>
                    <a:pt x="401232" y="-208085"/>
                  </a:lnTo>
                  <a:lnTo>
                    <a:pt x="392408" y="-195868"/>
                  </a:lnTo>
                  <a:lnTo>
                    <a:pt x="384555" y="-181190"/>
                  </a:lnTo>
                  <a:lnTo>
                    <a:pt x="399240" y="-176444"/>
                  </a:lnTo>
                  <a:lnTo>
                    <a:pt x="412994" y="-170602"/>
                  </a:lnTo>
                  <a:lnTo>
                    <a:pt x="425814" y="-163803"/>
                  </a:lnTo>
                  <a:lnTo>
                    <a:pt x="437695" y="-156187"/>
                  </a:lnTo>
                  <a:lnTo>
                    <a:pt x="448632" y="-147893"/>
                  </a:lnTo>
                  <a:lnTo>
                    <a:pt x="458623" y="-139062"/>
                  </a:lnTo>
                  <a:lnTo>
                    <a:pt x="467662" y="-129834"/>
                  </a:lnTo>
                  <a:lnTo>
                    <a:pt x="475746" y="-120347"/>
                  </a:lnTo>
                  <a:lnTo>
                    <a:pt x="482870" y="-110741"/>
                  </a:lnTo>
                  <a:lnTo>
                    <a:pt x="489030" y="-101157"/>
                  </a:lnTo>
                  <a:lnTo>
                    <a:pt x="494222" y="-91733"/>
                  </a:lnTo>
                  <a:lnTo>
                    <a:pt x="496608" y="-86791"/>
                  </a:lnTo>
                  <a:lnTo>
                    <a:pt x="454952" y="-86791"/>
                  </a:lnTo>
                  <a:lnTo>
                    <a:pt x="450937" y="-93175"/>
                  </a:lnTo>
                  <a:lnTo>
                    <a:pt x="445465" y="-100557"/>
                  </a:lnTo>
                  <a:lnTo>
                    <a:pt x="438536" y="-108581"/>
                  </a:lnTo>
                  <a:lnTo>
                    <a:pt x="430150" y="-116893"/>
                  </a:lnTo>
                  <a:lnTo>
                    <a:pt x="420308" y="-125138"/>
                  </a:lnTo>
                  <a:lnTo>
                    <a:pt x="409009" y="-132962"/>
                  </a:lnTo>
                  <a:lnTo>
                    <a:pt x="396254" y="-140008"/>
                  </a:lnTo>
                  <a:lnTo>
                    <a:pt x="382045" y="-145923"/>
                  </a:lnTo>
                  <a:lnTo>
                    <a:pt x="366380" y="-150352"/>
                  </a:lnTo>
                  <a:lnTo>
                    <a:pt x="349260" y="-152939"/>
                  </a:lnTo>
                  <a:lnTo>
                    <a:pt x="336994" y="-153466"/>
                  </a:lnTo>
                  <a:lnTo>
                    <a:pt x="321980" y="-152722"/>
                  </a:lnTo>
                  <a:lnTo>
                    <a:pt x="307503" y="-150535"/>
                  </a:lnTo>
                  <a:lnTo>
                    <a:pt x="293625" y="-146977"/>
                  </a:lnTo>
                  <a:lnTo>
                    <a:pt x="280405" y="-142119"/>
                  </a:lnTo>
                  <a:lnTo>
                    <a:pt x="267904" y="-136031"/>
                  </a:lnTo>
                  <a:lnTo>
                    <a:pt x="256182" y="-128785"/>
                  </a:lnTo>
                  <a:lnTo>
                    <a:pt x="245301" y="-120451"/>
                  </a:lnTo>
                  <a:lnTo>
                    <a:pt x="235320" y="-111099"/>
                  </a:lnTo>
                  <a:lnTo>
                    <a:pt x="226301" y="-100802"/>
                  </a:lnTo>
                  <a:lnTo>
                    <a:pt x="218303" y="-89628"/>
                  </a:lnTo>
                  <a:lnTo>
                    <a:pt x="211388" y="-77651"/>
                  </a:lnTo>
                  <a:lnTo>
                    <a:pt x="205616" y="-64939"/>
                  </a:lnTo>
                  <a:lnTo>
                    <a:pt x="201046" y="-51564"/>
                  </a:lnTo>
                  <a:lnTo>
                    <a:pt x="197741" y="-37597"/>
                  </a:lnTo>
                  <a:lnTo>
                    <a:pt x="195761" y="-23109"/>
                  </a:lnTo>
                  <a:lnTo>
                    <a:pt x="195160" y="-9397"/>
                  </a:lnTo>
                  <a:lnTo>
                    <a:pt x="195757" y="4440"/>
                  </a:lnTo>
                  <a:lnTo>
                    <a:pt x="197516" y="17869"/>
                  </a:lnTo>
                  <a:lnTo>
                    <a:pt x="200388" y="30838"/>
                  </a:lnTo>
                  <a:lnTo>
                    <a:pt x="204326" y="43295"/>
                  </a:lnTo>
                  <a:lnTo>
                    <a:pt x="209281" y="55189"/>
                  </a:lnTo>
                  <a:lnTo>
                    <a:pt x="215207" y="66470"/>
                  </a:lnTo>
                  <a:lnTo>
                    <a:pt x="222054" y="77086"/>
                  </a:lnTo>
                  <a:lnTo>
                    <a:pt x="229776" y="86985"/>
                  </a:lnTo>
                  <a:lnTo>
                    <a:pt x="236131" y="93929"/>
                  </a:lnTo>
                  <a:lnTo>
                    <a:pt x="228447" y="134670"/>
                  </a:lnTo>
                  <a:lnTo>
                    <a:pt x="218314" y="126631"/>
                  </a:lnTo>
                  <a:lnTo>
                    <a:pt x="208827" y="117893"/>
                  </a:lnTo>
                  <a:lnTo>
                    <a:pt x="200021" y="108492"/>
                  </a:lnTo>
                  <a:lnTo>
                    <a:pt x="191930" y="98465"/>
                  </a:lnTo>
                  <a:lnTo>
                    <a:pt x="184586" y="87847"/>
                  </a:lnTo>
                  <a:lnTo>
                    <a:pt x="178025" y="76674"/>
                  </a:lnTo>
                  <a:lnTo>
                    <a:pt x="177975" y="204438"/>
                  </a:lnTo>
                  <a:lnTo>
                    <a:pt x="188423" y="196086"/>
                  </a:lnTo>
                  <a:lnTo>
                    <a:pt x="197383" y="194399"/>
                  </a:lnTo>
                  <a:lnTo>
                    <a:pt x="208964" y="197654"/>
                  </a:lnTo>
                  <a:lnTo>
                    <a:pt x="218804" y="207650"/>
                  </a:lnTo>
                  <a:lnTo>
                    <a:pt x="219608" y="208864"/>
                  </a:lnTo>
                  <a:lnTo>
                    <a:pt x="223469" y="215595"/>
                  </a:lnTo>
                  <a:lnTo>
                    <a:pt x="228549" y="218681"/>
                  </a:lnTo>
                  <a:lnTo>
                    <a:pt x="234784" y="218681"/>
                  </a:lnTo>
                  <a:lnTo>
                    <a:pt x="241403" y="218180"/>
                  </a:lnTo>
                  <a:lnTo>
                    <a:pt x="252387" y="204853"/>
                  </a:lnTo>
                  <a:lnTo>
                    <a:pt x="257702" y="188346"/>
                  </a:lnTo>
                  <a:lnTo>
                    <a:pt x="263105" y="164909"/>
                  </a:lnTo>
                  <a:lnTo>
                    <a:pt x="305942" y="-62052"/>
                  </a:lnTo>
                  <a:lnTo>
                    <a:pt x="311708" y="-89788"/>
                  </a:lnTo>
                  <a:lnTo>
                    <a:pt x="315120" y="-102429"/>
                  </a:lnTo>
                  <a:lnTo>
                    <a:pt x="318633" y="-114512"/>
                  </a:lnTo>
                  <a:lnTo>
                    <a:pt x="320725" y="-121310"/>
                  </a:lnTo>
                  <a:lnTo>
                    <a:pt x="324510" y="-121437"/>
                  </a:lnTo>
                  <a:lnTo>
                    <a:pt x="337857" y="-120832"/>
                  </a:lnTo>
                  <a:lnTo>
                    <a:pt x="350466" y="-119112"/>
                  </a:lnTo>
                  <a:lnTo>
                    <a:pt x="362338" y="-116416"/>
                  </a:lnTo>
                  <a:lnTo>
                    <a:pt x="363105" y="-116204"/>
                  </a:lnTo>
                  <a:lnTo>
                    <a:pt x="360306" y="-104137"/>
                  </a:lnTo>
                  <a:lnTo>
                    <a:pt x="357616" y="-91427"/>
                  </a:lnTo>
                  <a:lnTo>
                    <a:pt x="357530" y="-90995"/>
                  </a:lnTo>
                  <a:lnTo>
                    <a:pt x="351624" y="-62052"/>
                  </a:lnTo>
                  <a:lnTo>
                    <a:pt x="317487" y="106489"/>
                  </a:lnTo>
                  <a:lnTo>
                    <a:pt x="314787" y="119304"/>
                  </a:lnTo>
                  <a:lnTo>
                    <a:pt x="311990" y="131400"/>
                  </a:lnTo>
                  <a:lnTo>
                    <a:pt x="311505" y="133388"/>
                  </a:lnTo>
                  <a:lnTo>
                    <a:pt x="323972" y="135016"/>
                  </a:lnTo>
                  <a:lnTo>
                    <a:pt x="336806" y="135585"/>
                  </a:lnTo>
                  <a:lnTo>
                    <a:pt x="336994" y="135585"/>
                  </a:lnTo>
                  <a:lnTo>
                    <a:pt x="356587" y="134279"/>
                  </a:lnTo>
                  <a:lnTo>
                    <a:pt x="374316" y="130664"/>
                  </a:lnTo>
                  <a:lnTo>
                    <a:pt x="390215" y="125196"/>
                  </a:lnTo>
                  <a:lnTo>
                    <a:pt x="404321" y="118332"/>
                  </a:lnTo>
                  <a:lnTo>
                    <a:pt x="416668" y="110528"/>
                  </a:lnTo>
                  <a:lnTo>
                    <a:pt x="427292" y="102238"/>
                  </a:lnTo>
                  <a:lnTo>
                    <a:pt x="436227" y="93919"/>
                  </a:lnTo>
                  <a:lnTo>
                    <a:pt x="443510" y="86027"/>
                  </a:lnTo>
                  <a:lnTo>
                    <a:pt x="449174" y="79018"/>
                  </a:lnTo>
                  <a:lnTo>
                    <a:pt x="453255" y="73348"/>
                  </a:lnTo>
                  <a:lnTo>
                    <a:pt x="454952" y="70789"/>
                  </a:lnTo>
                  <a:lnTo>
                    <a:pt x="496608" y="70789"/>
                  </a:lnTo>
                  <a:lnTo>
                    <a:pt x="491520" y="81484"/>
                  </a:lnTo>
                  <a:lnTo>
                    <a:pt x="485429" y="91901"/>
                  </a:lnTo>
                  <a:lnTo>
                    <a:pt x="478376" y="101970"/>
                  </a:lnTo>
                  <a:lnTo>
                    <a:pt x="470401" y="111618"/>
                  </a:lnTo>
                  <a:lnTo>
                    <a:pt x="461545" y="120775"/>
                  </a:lnTo>
                  <a:lnTo>
                    <a:pt x="451850" y="129368"/>
                  </a:lnTo>
                  <a:lnTo>
                    <a:pt x="441356" y="137327"/>
                  </a:lnTo>
                  <a:lnTo>
                    <a:pt x="430105" y="144580"/>
                  </a:lnTo>
                  <a:lnTo>
                    <a:pt x="418137" y="151055"/>
                  </a:lnTo>
                  <a:lnTo>
                    <a:pt x="405494" y="156682"/>
                  </a:lnTo>
                  <a:lnTo>
                    <a:pt x="392217" y="161388"/>
                  </a:lnTo>
                  <a:lnTo>
                    <a:pt x="378346" y="165103"/>
                  </a:lnTo>
                  <a:lnTo>
                    <a:pt x="363922" y="167754"/>
                  </a:lnTo>
                  <a:lnTo>
                    <a:pt x="348988" y="169271"/>
                  </a:lnTo>
                  <a:lnTo>
                    <a:pt x="337464" y="169621"/>
                  </a:lnTo>
                  <a:lnTo>
                    <a:pt x="324546" y="169189"/>
                  </a:lnTo>
                  <a:lnTo>
                    <a:pt x="311932" y="167923"/>
                  </a:lnTo>
                  <a:lnTo>
                    <a:pt x="302145" y="166357"/>
                  </a:lnTo>
                  <a:lnTo>
                    <a:pt x="295421" y="184544"/>
                  </a:lnTo>
                  <a:lnTo>
                    <a:pt x="288202" y="200171"/>
                  </a:lnTo>
                  <a:lnTo>
                    <a:pt x="280452" y="213370"/>
                  </a:lnTo>
                  <a:lnTo>
                    <a:pt x="272135" y="224275"/>
                  </a:lnTo>
                  <a:lnTo>
                    <a:pt x="263216" y="233019"/>
                  </a:lnTo>
                  <a:lnTo>
                    <a:pt x="253660" y="239734"/>
                  </a:lnTo>
                  <a:lnTo>
                    <a:pt x="243430" y="244554"/>
                  </a:lnTo>
                  <a:lnTo>
                    <a:pt x="232492" y="247611"/>
                  </a:lnTo>
                  <a:lnTo>
                    <a:pt x="220810" y="249040"/>
                  </a:lnTo>
                  <a:lnTo>
                    <a:pt x="215315" y="249186"/>
                  </a:lnTo>
                  <a:lnTo>
                    <a:pt x="199098" y="247086"/>
                  </a:lnTo>
                  <a:lnTo>
                    <a:pt x="198737" y="294011"/>
                  </a:lnTo>
                  <a:lnTo>
                    <a:pt x="222546" y="302957"/>
                  </a:lnTo>
                  <a:lnTo>
                    <a:pt x="247200" y="310061"/>
                  </a:lnTo>
                  <a:lnTo>
                    <a:pt x="272616" y="315239"/>
                  </a:lnTo>
                  <a:lnTo>
                    <a:pt x="298710" y="318406"/>
                  </a:lnTo>
                  <a:lnTo>
                    <a:pt x="325399" y="319481"/>
                  </a:lnTo>
                  <a:lnTo>
                    <a:pt x="352086" y="318406"/>
                  </a:lnTo>
                  <a:lnTo>
                    <a:pt x="378179" y="315239"/>
                  </a:lnTo>
                  <a:lnTo>
                    <a:pt x="403595" y="310061"/>
                  </a:lnTo>
                  <a:lnTo>
                    <a:pt x="428250" y="302957"/>
                  </a:lnTo>
                  <a:lnTo>
                    <a:pt x="452060" y="294011"/>
                  </a:lnTo>
                  <a:lnTo>
                    <a:pt x="474941" y="283305"/>
                  </a:lnTo>
                  <a:lnTo>
                    <a:pt x="496809" y="270922"/>
                  </a:lnTo>
                  <a:lnTo>
                    <a:pt x="517581" y="256947"/>
                  </a:lnTo>
                  <a:lnTo>
                    <a:pt x="537173" y="241463"/>
                  </a:lnTo>
                  <a:lnTo>
                    <a:pt x="555501" y="224553"/>
                  </a:lnTo>
                  <a:lnTo>
                    <a:pt x="572481" y="206301"/>
                  </a:lnTo>
                  <a:lnTo>
                    <a:pt x="588029" y="186789"/>
                  </a:lnTo>
                  <a:lnTo>
                    <a:pt x="602062" y="166103"/>
                  </a:lnTo>
                  <a:lnTo>
                    <a:pt x="614496" y="144324"/>
                  </a:lnTo>
                  <a:lnTo>
                    <a:pt x="625247" y="121536"/>
                  </a:lnTo>
                  <a:lnTo>
                    <a:pt x="634231" y="97824"/>
                  </a:lnTo>
                  <a:lnTo>
                    <a:pt x="641365" y="73269"/>
                  </a:lnTo>
                  <a:lnTo>
                    <a:pt x="646564" y="47956"/>
                  </a:lnTo>
                  <a:lnTo>
                    <a:pt x="649745" y="21969"/>
                  </a:lnTo>
                  <a:lnTo>
                    <a:pt x="650824" y="-4609"/>
                  </a:lnTo>
                  <a:lnTo>
                    <a:pt x="649745" y="-31191"/>
                  </a:lnTo>
                  <a:lnTo>
                    <a:pt x="646564" y="-57180"/>
                  </a:lnTo>
                  <a:lnTo>
                    <a:pt x="641365" y="-82495"/>
                  </a:lnTo>
                  <a:lnTo>
                    <a:pt x="634231" y="-107051"/>
                  </a:lnTo>
                  <a:lnTo>
                    <a:pt x="625247" y="-130766"/>
                  </a:lnTo>
                  <a:lnTo>
                    <a:pt x="614496" y="-153555"/>
                  </a:lnTo>
                  <a:lnTo>
                    <a:pt x="602062" y="-175335"/>
                  </a:lnTo>
                  <a:lnTo>
                    <a:pt x="588029" y="-196024"/>
                  </a:lnTo>
                  <a:lnTo>
                    <a:pt x="572481" y="-215537"/>
                  </a:lnTo>
                  <a:lnTo>
                    <a:pt x="555501" y="-233791"/>
                  </a:lnTo>
                  <a:lnTo>
                    <a:pt x="537173" y="-250702"/>
                  </a:lnTo>
                  <a:lnTo>
                    <a:pt x="517581" y="-266187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4" name="Espace réservé du numéro de diapositive 23">
            <a:extLst>
              <a:ext uri="{FF2B5EF4-FFF2-40B4-BE49-F238E27FC236}">
                <a16:creationId xmlns:a16="http://schemas.microsoft.com/office/drawing/2014/main" id="{74464889-1396-4CDC-9108-8AD922A63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1929">
              <a:defRPr/>
            </a:pPr>
            <a:fld id="{2B83279A-CA12-439A-84DB-082BC9C2067F}" type="slidenum">
              <a:rPr lang="fr-FR" smtClean="0"/>
              <a:pPr defTabSz="801929">
                <a:defRPr/>
              </a:pPr>
              <a:t>‹N°›</a:t>
            </a:fld>
            <a:endParaRPr lang="fr-FR"/>
          </a:p>
        </p:txBody>
      </p:sp>
      <p:sp>
        <p:nvSpPr>
          <p:cNvPr id="22" name="object 28">
            <a:extLst>
              <a:ext uri="{FF2B5EF4-FFF2-40B4-BE49-F238E27FC236}">
                <a16:creationId xmlns:a16="http://schemas.microsoft.com/office/drawing/2014/main" id="{6823A83D-0B7B-4CB0-84E2-A6466DD5C579}"/>
              </a:ext>
            </a:extLst>
          </p:cNvPr>
          <p:cNvSpPr/>
          <p:nvPr userDrawn="1"/>
        </p:nvSpPr>
        <p:spPr>
          <a:xfrm>
            <a:off x="0" y="2489610"/>
            <a:ext cx="5473086" cy="5070067"/>
          </a:xfrm>
          <a:prstGeom prst="rect">
            <a:avLst/>
          </a:prstGeom>
          <a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79" b="0" i="0" u="none" strike="noStrike" kern="1200" cap="none" spc="0" normalizeH="0" baseline="0" noProof="0" dirty="0">
              <a:ln>
                <a:noFill/>
              </a:ln>
              <a:solidFill>
                <a:srgbClr val="1E345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49BE71F-13D6-41BB-B5F6-FD1628C1A23E}"/>
              </a:ext>
            </a:extLst>
          </p:cNvPr>
          <p:cNvSpPr/>
          <p:nvPr userDrawn="1"/>
        </p:nvSpPr>
        <p:spPr>
          <a:xfrm>
            <a:off x="0" y="2"/>
            <a:ext cx="10691813" cy="7559676"/>
          </a:xfrm>
          <a:prstGeom prst="rect">
            <a:avLst/>
          </a:prstGeom>
          <a:solidFill>
            <a:srgbClr val="6D8795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79" b="0" i="0" u="none" strike="noStrike" kern="1200" cap="none" spc="0" normalizeH="0" baseline="0" noProof="0" dirty="0">
              <a:ln>
                <a:noFill/>
              </a:ln>
              <a:solidFill>
                <a:srgbClr val="14607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3286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teaufor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EA9D43B-A6F1-46ED-86BA-00E17F851301}"/>
              </a:ext>
            </a:extLst>
          </p:cNvPr>
          <p:cNvSpPr/>
          <p:nvPr userDrawn="1"/>
        </p:nvSpPr>
        <p:spPr>
          <a:xfrm>
            <a:off x="506454" y="0"/>
            <a:ext cx="10002472" cy="1297196"/>
          </a:xfrm>
          <a:prstGeom prst="rect">
            <a:avLst/>
          </a:prstGeom>
          <a:solidFill>
            <a:srgbClr val="146079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7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B6FBAB70-6A8A-4785-9FFA-D0B35E72E9C2}"/>
              </a:ext>
            </a:extLst>
          </p:cNvPr>
          <p:cNvSpPr/>
          <p:nvPr userDrawn="1"/>
        </p:nvSpPr>
        <p:spPr>
          <a:xfrm>
            <a:off x="0" y="0"/>
            <a:ext cx="2923817" cy="7559675"/>
          </a:xfrm>
          <a:custGeom>
            <a:avLst/>
            <a:gdLst>
              <a:gd name="connsiteX0" fmla="*/ 0 w 2500547"/>
              <a:gd name="connsiteY0" fmla="*/ 0 h 6858000"/>
              <a:gd name="connsiteX1" fmla="*/ 1567656 w 2500547"/>
              <a:gd name="connsiteY1" fmla="*/ 0 h 6858000"/>
              <a:gd name="connsiteX2" fmla="*/ 1654633 w 2500547"/>
              <a:gd name="connsiteY2" fmla="*/ 150160 h 6858000"/>
              <a:gd name="connsiteX3" fmla="*/ 1737762 w 2500547"/>
              <a:gd name="connsiteY3" fmla="*/ 302756 h 6858000"/>
              <a:gd name="connsiteX4" fmla="*/ 1816976 w 2500547"/>
              <a:gd name="connsiteY4" fmla="*/ 457721 h 6858000"/>
              <a:gd name="connsiteX5" fmla="*/ 1892208 w 2500547"/>
              <a:gd name="connsiteY5" fmla="*/ 614989 h 6858000"/>
              <a:gd name="connsiteX6" fmla="*/ 1963394 w 2500547"/>
              <a:gd name="connsiteY6" fmla="*/ 774495 h 6858000"/>
              <a:gd name="connsiteX7" fmla="*/ 2030466 w 2500547"/>
              <a:gd name="connsiteY7" fmla="*/ 936173 h 6858000"/>
              <a:gd name="connsiteX8" fmla="*/ 2093359 w 2500547"/>
              <a:gd name="connsiteY8" fmla="*/ 1099957 h 6858000"/>
              <a:gd name="connsiteX9" fmla="*/ 2152007 w 2500547"/>
              <a:gd name="connsiteY9" fmla="*/ 1265782 h 6858000"/>
              <a:gd name="connsiteX10" fmla="*/ 2206343 w 2500547"/>
              <a:gd name="connsiteY10" fmla="*/ 1433582 h 6858000"/>
              <a:gd name="connsiteX11" fmla="*/ 2256300 w 2500547"/>
              <a:gd name="connsiteY11" fmla="*/ 1603292 h 6858000"/>
              <a:gd name="connsiteX12" fmla="*/ 2301814 w 2500547"/>
              <a:gd name="connsiteY12" fmla="*/ 1774845 h 6858000"/>
              <a:gd name="connsiteX13" fmla="*/ 2342818 w 2500547"/>
              <a:gd name="connsiteY13" fmla="*/ 1948176 h 6858000"/>
              <a:gd name="connsiteX14" fmla="*/ 2379246 w 2500547"/>
              <a:gd name="connsiteY14" fmla="*/ 2123220 h 6858000"/>
              <a:gd name="connsiteX15" fmla="*/ 2411031 w 2500547"/>
              <a:gd name="connsiteY15" fmla="*/ 2299910 h 6858000"/>
              <a:gd name="connsiteX16" fmla="*/ 2438107 w 2500547"/>
              <a:gd name="connsiteY16" fmla="*/ 2478181 h 6858000"/>
              <a:gd name="connsiteX17" fmla="*/ 2460409 w 2500547"/>
              <a:gd name="connsiteY17" fmla="*/ 2657967 h 6858000"/>
              <a:gd name="connsiteX18" fmla="*/ 2477870 w 2500547"/>
              <a:gd name="connsiteY18" fmla="*/ 2839203 h 6858000"/>
              <a:gd name="connsiteX19" fmla="*/ 2490424 w 2500547"/>
              <a:gd name="connsiteY19" fmla="*/ 3021822 h 6858000"/>
              <a:gd name="connsiteX20" fmla="*/ 2498005 w 2500547"/>
              <a:gd name="connsiteY20" fmla="*/ 3205760 h 6858000"/>
              <a:gd name="connsiteX21" fmla="*/ 2500547 w 2500547"/>
              <a:gd name="connsiteY21" fmla="*/ 3390950 h 6858000"/>
              <a:gd name="connsiteX22" fmla="*/ 2497873 w 2500547"/>
              <a:gd name="connsiteY22" fmla="*/ 3580882 h 6858000"/>
              <a:gd name="connsiteX23" fmla="*/ 2489900 w 2500547"/>
              <a:gd name="connsiteY23" fmla="*/ 3769494 h 6858000"/>
              <a:gd name="connsiteX24" fmla="*/ 2476698 w 2500547"/>
              <a:gd name="connsiteY24" fmla="*/ 3956715 h 6858000"/>
              <a:gd name="connsiteX25" fmla="*/ 2458339 w 2500547"/>
              <a:gd name="connsiteY25" fmla="*/ 4142473 h 6858000"/>
              <a:gd name="connsiteX26" fmla="*/ 2434895 w 2500547"/>
              <a:gd name="connsiteY26" fmla="*/ 4326699 h 6858000"/>
              <a:gd name="connsiteX27" fmla="*/ 2406437 w 2500547"/>
              <a:gd name="connsiteY27" fmla="*/ 4509322 h 6858000"/>
              <a:gd name="connsiteX28" fmla="*/ 2373035 w 2500547"/>
              <a:gd name="connsiteY28" fmla="*/ 4690269 h 6858000"/>
              <a:gd name="connsiteX29" fmla="*/ 2334763 w 2500547"/>
              <a:gd name="connsiteY29" fmla="*/ 4869472 h 6858000"/>
              <a:gd name="connsiteX30" fmla="*/ 2291690 w 2500547"/>
              <a:gd name="connsiteY30" fmla="*/ 5046859 h 6858000"/>
              <a:gd name="connsiteX31" fmla="*/ 2243889 w 2500547"/>
              <a:gd name="connsiteY31" fmla="*/ 5222359 h 6858000"/>
              <a:gd name="connsiteX32" fmla="*/ 2191431 w 2500547"/>
              <a:gd name="connsiteY32" fmla="*/ 5395901 h 6858000"/>
              <a:gd name="connsiteX33" fmla="*/ 2134387 w 2500547"/>
              <a:gd name="connsiteY33" fmla="*/ 5567414 h 6858000"/>
              <a:gd name="connsiteX34" fmla="*/ 2072829 w 2500547"/>
              <a:gd name="connsiteY34" fmla="*/ 5736829 h 6858000"/>
              <a:gd name="connsiteX35" fmla="*/ 2006828 w 2500547"/>
              <a:gd name="connsiteY35" fmla="*/ 5904073 h 6858000"/>
              <a:gd name="connsiteX36" fmla="*/ 1936455 w 2500547"/>
              <a:gd name="connsiteY36" fmla="*/ 6069076 h 6858000"/>
              <a:gd name="connsiteX37" fmla="*/ 1861782 w 2500547"/>
              <a:gd name="connsiteY37" fmla="*/ 6231768 h 6858000"/>
              <a:gd name="connsiteX38" fmla="*/ 1782880 w 2500547"/>
              <a:gd name="connsiteY38" fmla="*/ 6392076 h 6858000"/>
              <a:gd name="connsiteX39" fmla="*/ 1699821 w 2500547"/>
              <a:gd name="connsiteY39" fmla="*/ 6549932 h 6858000"/>
              <a:gd name="connsiteX40" fmla="*/ 1612676 w 2500547"/>
              <a:gd name="connsiteY40" fmla="*/ 6705263 h 6858000"/>
              <a:gd name="connsiteX41" fmla="*/ 1521517 w 2500547"/>
              <a:gd name="connsiteY41" fmla="*/ 6858000 h 6858000"/>
              <a:gd name="connsiteX42" fmla="*/ 0 w 2500547"/>
              <a:gd name="connsiteY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500547" h="6858000">
                <a:moveTo>
                  <a:pt x="0" y="0"/>
                </a:moveTo>
                <a:lnTo>
                  <a:pt x="1567656" y="0"/>
                </a:lnTo>
                <a:lnTo>
                  <a:pt x="1654633" y="150160"/>
                </a:lnTo>
                <a:lnTo>
                  <a:pt x="1737762" y="302756"/>
                </a:lnTo>
                <a:lnTo>
                  <a:pt x="1816976" y="457721"/>
                </a:lnTo>
                <a:lnTo>
                  <a:pt x="1892208" y="614989"/>
                </a:lnTo>
                <a:lnTo>
                  <a:pt x="1963394" y="774495"/>
                </a:lnTo>
                <a:lnTo>
                  <a:pt x="2030466" y="936173"/>
                </a:lnTo>
                <a:lnTo>
                  <a:pt x="2093359" y="1099957"/>
                </a:lnTo>
                <a:lnTo>
                  <a:pt x="2152007" y="1265782"/>
                </a:lnTo>
                <a:lnTo>
                  <a:pt x="2206343" y="1433582"/>
                </a:lnTo>
                <a:lnTo>
                  <a:pt x="2256300" y="1603292"/>
                </a:lnTo>
                <a:lnTo>
                  <a:pt x="2301814" y="1774845"/>
                </a:lnTo>
                <a:lnTo>
                  <a:pt x="2342818" y="1948176"/>
                </a:lnTo>
                <a:lnTo>
                  <a:pt x="2379246" y="2123220"/>
                </a:lnTo>
                <a:lnTo>
                  <a:pt x="2411031" y="2299910"/>
                </a:lnTo>
                <a:lnTo>
                  <a:pt x="2438107" y="2478181"/>
                </a:lnTo>
                <a:lnTo>
                  <a:pt x="2460409" y="2657967"/>
                </a:lnTo>
                <a:lnTo>
                  <a:pt x="2477870" y="2839203"/>
                </a:lnTo>
                <a:lnTo>
                  <a:pt x="2490424" y="3021822"/>
                </a:lnTo>
                <a:lnTo>
                  <a:pt x="2498005" y="3205760"/>
                </a:lnTo>
                <a:lnTo>
                  <a:pt x="2500547" y="3390950"/>
                </a:lnTo>
                <a:lnTo>
                  <a:pt x="2497873" y="3580882"/>
                </a:lnTo>
                <a:lnTo>
                  <a:pt x="2489900" y="3769494"/>
                </a:lnTo>
                <a:lnTo>
                  <a:pt x="2476698" y="3956715"/>
                </a:lnTo>
                <a:lnTo>
                  <a:pt x="2458339" y="4142473"/>
                </a:lnTo>
                <a:lnTo>
                  <a:pt x="2434895" y="4326699"/>
                </a:lnTo>
                <a:lnTo>
                  <a:pt x="2406437" y="4509322"/>
                </a:lnTo>
                <a:lnTo>
                  <a:pt x="2373035" y="4690269"/>
                </a:lnTo>
                <a:lnTo>
                  <a:pt x="2334763" y="4869472"/>
                </a:lnTo>
                <a:lnTo>
                  <a:pt x="2291690" y="5046859"/>
                </a:lnTo>
                <a:lnTo>
                  <a:pt x="2243889" y="5222359"/>
                </a:lnTo>
                <a:lnTo>
                  <a:pt x="2191431" y="5395901"/>
                </a:lnTo>
                <a:lnTo>
                  <a:pt x="2134387" y="5567414"/>
                </a:lnTo>
                <a:lnTo>
                  <a:pt x="2072829" y="5736829"/>
                </a:lnTo>
                <a:lnTo>
                  <a:pt x="2006828" y="5904073"/>
                </a:lnTo>
                <a:lnTo>
                  <a:pt x="1936455" y="6069076"/>
                </a:lnTo>
                <a:lnTo>
                  <a:pt x="1861782" y="6231768"/>
                </a:lnTo>
                <a:lnTo>
                  <a:pt x="1782880" y="6392076"/>
                </a:lnTo>
                <a:lnTo>
                  <a:pt x="1699821" y="6549932"/>
                </a:lnTo>
                <a:lnTo>
                  <a:pt x="1612676" y="6705263"/>
                </a:lnTo>
                <a:lnTo>
                  <a:pt x="152151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79" b="0" i="0" u="none" strike="noStrike" kern="1200" cap="none" spc="0" normalizeH="0" baseline="0" noProof="0">
              <a:ln>
                <a:noFill/>
              </a:ln>
              <a:solidFill>
                <a:srgbClr val="1E345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75CC7747-0CAB-4094-846C-8953F747FFD1}"/>
              </a:ext>
            </a:extLst>
          </p:cNvPr>
          <p:cNvGrpSpPr/>
          <p:nvPr userDrawn="1"/>
        </p:nvGrpSpPr>
        <p:grpSpPr>
          <a:xfrm>
            <a:off x="312885" y="490715"/>
            <a:ext cx="1778956" cy="577600"/>
            <a:chOff x="6489771" y="2918146"/>
            <a:chExt cx="2297641" cy="791322"/>
          </a:xfrm>
        </p:grpSpPr>
        <p:sp>
          <p:nvSpPr>
            <p:cNvPr id="26" name="object 48">
              <a:extLst>
                <a:ext uri="{FF2B5EF4-FFF2-40B4-BE49-F238E27FC236}">
                  <a16:creationId xmlns:a16="http://schemas.microsoft.com/office/drawing/2014/main" id="{D8140878-93EE-4FDB-AB81-EEEE4C36AB04}"/>
                </a:ext>
              </a:extLst>
            </p:cNvPr>
            <p:cNvSpPr/>
            <p:nvPr/>
          </p:nvSpPr>
          <p:spPr>
            <a:xfrm>
              <a:off x="7013643" y="3319721"/>
              <a:ext cx="124714" cy="78943"/>
            </a:xfrm>
            <a:custGeom>
              <a:avLst/>
              <a:gdLst/>
              <a:ahLst/>
              <a:cxnLst/>
              <a:rect l="l" t="t" r="r" b="b"/>
              <a:pathLst>
                <a:path w="124714" h="78943">
                  <a:moveTo>
                    <a:pt x="4571" y="78943"/>
                  </a:moveTo>
                  <a:lnTo>
                    <a:pt x="6337" y="78130"/>
                  </a:lnTo>
                  <a:lnTo>
                    <a:pt x="60464" y="37592"/>
                  </a:lnTo>
                  <a:lnTo>
                    <a:pt x="118922" y="78701"/>
                  </a:lnTo>
                  <a:lnTo>
                    <a:pt x="120395" y="78765"/>
                  </a:lnTo>
                  <a:lnTo>
                    <a:pt x="124713" y="73875"/>
                  </a:lnTo>
                  <a:lnTo>
                    <a:pt x="123799" y="72847"/>
                  </a:lnTo>
                  <a:lnTo>
                    <a:pt x="66078" y="4381"/>
                  </a:lnTo>
                  <a:lnTo>
                    <a:pt x="63296" y="901"/>
                  </a:lnTo>
                  <a:lnTo>
                    <a:pt x="60261" y="0"/>
                  </a:lnTo>
                  <a:lnTo>
                    <a:pt x="57480" y="2921"/>
                  </a:lnTo>
                  <a:lnTo>
                    <a:pt x="56413" y="4013"/>
                  </a:lnTo>
                  <a:lnTo>
                    <a:pt x="1574" y="72123"/>
                  </a:lnTo>
                  <a:lnTo>
                    <a:pt x="0" y="74536"/>
                  </a:lnTo>
                  <a:lnTo>
                    <a:pt x="4571" y="78943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" name="object 49">
              <a:extLst>
                <a:ext uri="{FF2B5EF4-FFF2-40B4-BE49-F238E27FC236}">
                  <a16:creationId xmlns:a16="http://schemas.microsoft.com/office/drawing/2014/main" id="{2706799F-AEAE-4CDF-84C2-010858C0EC15}"/>
                </a:ext>
              </a:extLst>
            </p:cNvPr>
            <p:cNvSpPr/>
            <p:nvPr/>
          </p:nvSpPr>
          <p:spPr>
            <a:xfrm>
              <a:off x="6794031" y="3318941"/>
              <a:ext cx="175653" cy="300494"/>
            </a:xfrm>
            <a:custGeom>
              <a:avLst/>
              <a:gdLst/>
              <a:ahLst/>
              <a:cxnLst/>
              <a:rect l="l" t="t" r="r" b="b"/>
              <a:pathLst>
                <a:path w="175653" h="300494">
                  <a:moveTo>
                    <a:pt x="13121" y="284240"/>
                  </a:moveTo>
                  <a:lnTo>
                    <a:pt x="1600" y="291325"/>
                  </a:lnTo>
                  <a:lnTo>
                    <a:pt x="2794" y="300494"/>
                  </a:lnTo>
                  <a:lnTo>
                    <a:pt x="3334" y="300449"/>
                  </a:lnTo>
                  <a:lnTo>
                    <a:pt x="15357" y="299711"/>
                  </a:lnTo>
                  <a:lnTo>
                    <a:pt x="28428" y="299346"/>
                  </a:lnTo>
                  <a:lnTo>
                    <a:pt x="41836" y="299355"/>
                  </a:lnTo>
                  <a:lnTo>
                    <a:pt x="54872" y="299738"/>
                  </a:lnTo>
                  <a:lnTo>
                    <a:pt x="66827" y="300494"/>
                  </a:lnTo>
                  <a:lnTo>
                    <a:pt x="68021" y="291325"/>
                  </a:lnTo>
                  <a:lnTo>
                    <a:pt x="59075" y="286608"/>
                  </a:lnTo>
                  <a:lnTo>
                    <a:pt x="52132" y="277556"/>
                  </a:lnTo>
                  <a:lnTo>
                    <a:pt x="49618" y="262585"/>
                  </a:lnTo>
                  <a:lnTo>
                    <a:pt x="49225" y="252363"/>
                  </a:lnTo>
                  <a:lnTo>
                    <a:pt x="48935" y="239624"/>
                  </a:lnTo>
                  <a:lnTo>
                    <a:pt x="48818" y="188366"/>
                  </a:lnTo>
                  <a:lnTo>
                    <a:pt x="50741" y="174215"/>
                  </a:lnTo>
                  <a:lnTo>
                    <a:pt x="56572" y="161816"/>
                  </a:lnTo>
                  <a:lnTo>
                    <a:pt x="65924" y="152307"/>
                  </a:lnTo>
                  <a:lnTo>
                    <a:pt x="78405" y="146216"/>
                  </a:lnTo>
                  <a:lnTo>
                    <a:pt x="93624" y="144068"/>
                  </a:lnTo>
                  <a:lnTo>
                    <a:pt x="94093" y="144071"/>
                  </a:lnTo>
                  <a:lnTo>
                    <a:pt x="108293" y="146904"/>
                  </a:lnTo>
                  <a:lnTo>
                    <a:pt x="119116" y="154586"/>
                  </a:lnTo>
                  <a:lnTo>
                    <a:pt x="126013" y="166388"/>
                  </a:lnTo>
                  <a:lnTo>
                    <a:pt x="128435" y="181584"/>
                  </a:lnTo>
                  <a:lnTo>
                    <a:pt x="128434" y="224725"/>
                  </a:lnTo>
                  <a:lnTo>
                    <a:pt x="128295" y="240320"/>
                  </a:lnTo>
                  <a:lnTo>
                    <a:pt x="127901" y="252910"/>
                  </a:lnTo>
                  <a:lnTo>
                    <a:pt x="127254" y="262585"/>
                  </a:lnTo>
                  <a:lnTo>
                    <a:pt x="125889" y="273688"/>
                  </a:lnTo>
                  <a:lnTo>
                    <a:pt x="120759" y="284242"/>
                  </a:lnTo>
                  <a:lnTo>
                    <a:pt x="109232" y="291325"/>
                  </a:lnTo>
                  <a:lnTo>
                    <a:pt x="110439" y="300494"/>
                  </a:lnTo>
                  <a:lnTo>
                    <a:pt x="110968" y="300450"/>
                  </a:lnTo>
                  <a:lnTo>
                    <a:pt x="122986" y="299711"/>
                  </a:lnTo>
                  <a:lnTo>
                    <a:pt x="136055" y="299346"/>
                  </a:lnTo>
                  <a:lnTo>
                    <a:pt x="149464" y="299355"/>
                  </a:lnTo>
                  <a:lnTo>
                    <a:pt x="162502" y="299738"/>
                  </a:lnTo>
                  <a:lnTo>
                    <a:pt x="174459" y="300494"/>
                  </a:lnTo>
                  <a:lnTo>
                    <a:pt x="175653" y="291325"/>
                  </a:lnTo>
                  <a:lnTo>
                    <a:pt x="166714" y="286608"/>
                  </a:lnTo>
                  <a:lnTo>
                    <a:pt x="159774" y="277556"/>
                  </a:lnTo>
                  <a:lnTo>
                    <a:pt x="157251" y="262585"/>
                  </a:lnTo>
                  <a:lnTo>
                    <a:pt x="156848" y="252363"/>
                  </a:lnTo>
                  <a:lnTo>
                    <a:pt x="156555" y="239624"/>
                  </a:lnTo>
                  <a:lnTo>
                    <a:pt x="156438" y="177977"/>
                  </a:lnTo>
                  <a:lnTo>
                    <a:pt x="155702" y="166430"/>
                  </a:lnTo>
                  <a:lnTo>
                    <a:pt x="152916" y="154003"/>
                  </a:lnTo>
                  <a:lnTo>
                    <a:pt x="148056" y="142862"/>
                  </a:lnTo>
                  <a:lnTo>
                    <a:pt x="138962" y="131504"/>
                  </a:lnTo>
                  <a:lnTo>
                    <a:pt x="128650" y="124088"/>
                  </a:lnTo>
                  <a:lnTo>
                    <a:pt x="116471" y="119610"/>
                  </a:lnTo>
                  <a:lnTo>
                    <a:pt x="102425" y="118110"/>
                  </a:lnTo>
                  <a:lnTo>
                    <a:pt x="101105" y="118126"/>
                  </a:lnTo>
                  <a:lnTo>
                    <a:pt x="88224" y="120044"/>
                  </a:lnTo>
                  <a:lnTo>
                    <a:pt x="76375" y="124942"/>
                  </a:lnTo>
                  <a:lnTo>
                    <a:pt x="65739" y="132511"/>
                  </a:lnTo>
                  <a:lnTo>
                    <a:pt x="56493" y="142444"/>
                  </a:lnTo>
                  <a:lnTo>
                    <a:pt x="48818" y="154432"/>
                  </a:lnTo>
                  <a:lnTo>
                    <a:pt x="48412" y="154038"/>
                  </a:lnTo>
                  <a:lnTo>
                    <a:pt x="48818" y="75412"/>
                  </a:lnTo>
                  <a:lnTo>
                    <a:pt x="48853" y="66216"/>
                  </a:lnTo>
                  <a:lnTo>
                    <a:pt x="49019" y="53093"/>
                  </a:lnTo>
                  <a:lnTo>
                    <a:pt x="49311" y="40243"/>
                  </a:lnTo>
                  <a:lnTo>
                    <a:pt x="49717" y="27652"/>
                  </a:lnTo>
                  <a:lnTo>
                    <a:pt x="50221" y="15309"/>
                  </a:lnTo>
                  <a:lnTo>
                    <a:pt x="50812" y="3200"/>
                  </a:lnTo>
                  <a:lnTo>
                    <a:pt x="42405" y="0"/>
                  </a:lnTo>
                  <a:lnTo>
                    <a:pt x="32810" y="7390"/>
                  </a:lnTo>
                  <a:lnTo>
                    <a:pt x="22562" y="14565"/>
                  </a:lnTo>
                  <a:lnTo>
                    <a:pt x="11637" y="21439"/>
                  </a:lnTo>
                  <a:lnTo>
                    <a:pt x="0" y="27940"/>
                  </a:lnTo>
                  <a:lnTo>
                    <a:pt x="0" y="36703"/>
                  </a:lnTo>
                  <a:lnTo>
                    <a:pt x="16122" y="44820"/>
                  </a:lnTo>
                  <a:lnTo>
                    <a:pt x="19608" y="59461"/>
                  </a:lnTo>
                  <a:lnTo>
                    <a:pt x="20245" y="68599"/>
                  </a:lnTo>
                  <a:lnTo>
                    <a:pt x="20663" y="81176"/>
                  </a:lnTo>
                  <a:lnTo>
                    <a:pt x="20802" y="96570"/>
                  </a:lnTo>
                  <a:lnTo>
                    <a:pt x="20802" y="224726"/>
                  </a:lnTo>
                  <a:lnTo>
                    <a:pt x="20662" y="240320"/>
                  </a:lnTo>
                  <a:lnTo>
                    <a:pt x="20265" y="252910"/>
                  </a:lnTo>
                  <a:lnTo>
                    <a:pt x="19608" y="262585"/>
                  </a:lnTo>
                  <a:lnTo>
                    <a:pt x="18241" y="273682"/>
                  </a:lnTo>
                  <a:lnTo>
                    <a:pt x="13121" y="284240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8" name="object 47">
              <a:extLst>
                <a:ext uri="{FF2B5EF4-FFF2-40B4-BE49-F238E27FC236}">
                  <a16:creationId xmlns:a16="http://schemas.microsoft.com/office/drawing/2014/main" id="{E67C4D3E-303D-428D-9DAA-3B3DC0DA9772}"/>
                </a:ext>
              </a:extLst>
            </p:cNvPr>
            <p:cNvSpPr/>
            <p:nvPr/>
          </p:nvSpPr>
          <p:spPr>
            <a:xfrm>
              <a:off x="6489771" y="3333306"/>
              <a:ext cx="250888" cy="292125"/>
            </a:xfrm>
            <a:custGeom>
              <a:avLst/>
              <a:gdLst/>
              <a:ahLst/>
              <a:cxnLst/>
              <a:rect l="l" t="t" r="r" b="b"/>
              <a:pathLst>
                <a:path w="250888" h="292125">
                  <a:moveTo>
                    <a:pt x="586" y="159531"/>
                  </a:moveTo>
                  <a:lnTo>
                    <a:pt x="2718" y="175400"/>
                  </a:lnTo>
                  <a:lnTo>
                    <a:pt x="6318" y="190282"/>
                  </a:lnTo>
                  <a:lnTo>
                    <a:pt x="11286" y="204171"/>
                  </a:lnTo>
                  <a:lnTo>
                    <a:pt x="17525" y="217062"/>
                  </a:lnTo>
                  <a:lnTo>
                    <a:pt x="24935" y="228951"/>
                  </a:lnTo>
                  <a:lnTo>
                    <a:pt x="33418" y="239832"/>
                  </a:lnTo>
                  <a:lnTo>
                    <a:pt x="42877" y="249700"/>
                  </a:lnTo>
                  <a:lnTo>
                    <a:pt x="53212" y="258551"/>
                  </a:lnTo>
                  <a:lnTo>
                    <a:pt x="64326" y="266379"/>
                  </a:lnTo>
                  <a:lnTo>
                    <a:pt x="76119" y="273180"/>
                  </a:lnTo>
                  <a:lnTo>
                    <a:pt x="88494" y="278948"/>
                  </a:lnTo>
                  <a:lnTo>
                    <a:pt x="101352" y="283678"/>
                  </a:lnTo>
                  <a:lnTo>
                    <a:pt x="114596" y="287366"/>
                  </a:lnTo>
                  <a:lnTo>
                    <a:pt x="128125" y="290007"/>
                  </a:lnTo>
                  <a:lnTo>
                    <a:pt x="141843" y="291594"/>
                  </a:lnTo>
                  <a:lnTo>
                    <a:pt x="155651" y="292125"/>
                  </a:lnTo>
                  <a:lnTo>
                    <a:pt x="156174" y="292124"/>
                  </a:lnTo>
                  <a:lnTo>
                    <a:pt x="170338" y="291659"/>
                  </a:lnTo>
                  <a:lnTo>
                    <a:pt x="183878" y="290329"/>
                  </a:lnTo>
                  <a:lnTo>
                    <a:pt x="196802" y="288142"/>
                  </a:lnTo>
                  <a:lnTo>
                    <a:pt x="209115" y="285106"/>
                  </a:lnTo>
                  <a:lnTo>
                    <a:pt x="220826" y="281226"/>
                  </a:lnTo>
                  <a:lnTo>
                    <a:pt x="231942" y="276511"/>
                  </a:lnTo>
                  <a:lnTo>
                    <a:pt x="242468" y="270967"/>
                  </a:lnTo>
                  <a:lnTo>
                    <a:pt x="245006" y="256569"/>
                  </a:lnTo>
                  <a:lnTo>
                    <a:pt x="246731" y="244679"/>
                  </a:lnTo>
                  <a:lnTo>
                    <a:pt x="248286" y="231940"/>
                  </a:lnTo>
                  <a:lnTo>
                    <a:pt x="249672" y="218354"/>
                  </a:lnTo>
                  <a:lnTo>
                    <a:pt x="250888" y="203923"/>
                  </a:lnTo>
                  <a:lnTo>
                    <a:pt x="238886" y="201942"/>
                  </a:lnTo>
                  <a:lnTo>
                    <a:pt x="233271" y="217932"/>
                  </a:lnTo>
                  <a:lnTo>
                    <a:pt x="228587" y="229762"/>
                  </a:lnTo>
                  <a:lnTo>
                    <a:pt x="224878" y="237451"/>
                  </a:lnTo>
                  <a:lnTo>
                    <a:pt x="218647" y="247440"/>
                  </a:lnTo>
                  <a:lnTo>
                    <a:pt x="210217" y="257416"/>
                  </a:lnTo>
                  <a:lnTo>
                    <a:pt x="200601" y="264940"/>
                  </a:lnTo>
                  <a:lnTo>
                    <a:pt x="189420" y="270149"/>
                  </a:lnTo>
                  <a:lnTo>
                    <a:pt x="176294" y="273175"/>
                  </a:lnTo>
                  <a:lnTo>
                    <a:pt x="160845" y="274154"/>
                  </a:lnTo>
                  <a:lnTo>
                    <a:pt x="156093" y="274070"/>
                  </a:lnTo>
                  <a:lnTo>
                    <a:pt x="143096" y="272935"/>
                  </a:lnTo>
                  <a:lnTo>
                    <a:pt x="130542" y="270482"/>
                  </a:lnTo>
                  <a:lnTo>
                    <a:pt x="118430" y="266716"/>
                  </a:lnTo>
                  <a:lnTo>
                    <a:pt x="106762" y="261642"/>
                  </a:lnTo>
                  <a:lnTo>
                    <a:pt x="95538" y="255267"/>
                  </a:lnTo>
                  <a:lnTo>
                    <a:pt x="84757" y="247595"/>
                  </a:lnTo>
                  <a:lnTo>
                    <a:pt x="74421" y="238633"/>
                  </a:lnTo>
                  <a:lnTo>
                    <a:pt x="66310" y="230005"/>
                  </a:lnTo>
                  <a:lnTo>
                    <a:pt x="58722" y="220024"/>
                  </a:lnTo>
                  <a:lnTo>
                    <a:pt x="52290" y="209299"/>
                  </a:lnTo>
                  <a:lnTo>
                    <a:pt x="47019" y="197840"/>
                  </a:lnTo>
                  <a:lnTo>
                    <a:pt x="42912" y="185657"/>
                  </a:lnTo>
                  <a:lnTo>
                    <a:pt x="39973" y="172759"/>
                  </a:lnTo>
                  <a:lnTo>
                    <a:pt x="38207" y="159156"/>
                  </a:lnTo>
                  <a:lnTo>
                    <a:pt x="37617" y="144856"/>
                  </a:lnTo>
                  <a:lnTo>
                    <a:pt x="37841" y="135655"/>
                  </a:lnTo>
                  <a:lnTo>
                    <a:pt x="39102" y="121748"/>
                  </a:lnTo>
                  <a:lnTo>
                    <a:pt x="41477" y="108572"/>
                  </a:lnTo>
                  <a:lnTo>
                    <a:pt x="44963" y="96123"/>
                  </a:lnTo>
                  <a:lnTo>
                    <a:pt x="49562" y="84394"/>
                  </a:lnTo>
                  <a:lnTo>
                    <a:pt x="55272" y="73381"/>
                  </a:lnTo>
                  <a:lnTo>
                    <a:pt x="62094" y="63078"/>
                  </a:lnTo>
                  <a:lnTo>
                    <a:pt x="70027" y="53479"/>
                  </a:lnTo>
                  <a:lnTo>
                    <a:pt x="82284" y="42118"/>
                  </a:lnTo>
                  <a:lnTo>
                    <a:pt x="92645" y="34831"/>
                  </a:lnTo>
                  <a:lnTo>
                    <a:pt x="103744" y="28884"/>
                  </a:lnTo>
                  <a:lnTo>
                    <a:pt x="115588" y="24271"/>
                  </a:lnTo>
                  <a:lnTo>
                    <a:pt x="128184" y="20985"/>
                  </a:lnTo>
                  <a:lnTo>
                    <a:pt x="141536" y="19018"/>
                  </a:lnTo>
                  <a:lnTo>
                    <a:pt x="155651" y="18364"/>
                  </a:lnTo>
                  <a:lnTo>
                    <a:pt x="170041" y="19243"/>
                  </a:lnTo>
                  <a:lnTo>
                    <a:pt x="183327" y="21975"/>
                  </a:lnTo>
                  <a:lnTo>
                    <a:pt x="195162" y="26582"/>
                  </a:lnTo>
                  <a:lnTo>
                    <a:pt x="205546" y="33084"/>
                  </a:lnTo>
                  <a:lnTo>
                    <a:pt x="214477" y="41503"/>
                  </a:lnTo>
                  <a:lnTo>
                    <a:pt x="222568" y="53489"/>
                  </a:lnTo>
                  <a:lnTo>
                    <a:pt x="227593" y="65442"/>
                  </a:lnTo>
                  <a:lnTo>
                    <a:pt x="231673" y="79806"/>
                  </a:lnTo>
                  <a:lnTo>
                    <a:pt x="243674" y="79006"/>
                  </a:lnTo>
                  <a:lnTo>
                    <a:pt x="243861" y="72627"/>
                  </a:lnTo>
                  <a:lnTo>
                    <a:pt x="244295" y="58267"/>
                  </a:lnTo>
                  <a:lnTo>
                    <a:pt x="244474" y="49085"/>
                  </a:lnTo>
                  <a:lnTo>
                    <a:pt x="244172" y="36047"/>
                  </a:lnTo>
                  <a:lnTo>
                    <a:pt x="243674" y="19964"/>
                  </a:lnTo>
                  <a:lnTo>
                    <a:pt x="230479" y="14152"/>
                  </a:lnTo>
                  <a:lnTo>
                    <a:pt x="218590" y="9856"/>
                  </a:lnTo>
                  <a:lnTo>
                    <a:pt x="206432" y="6326"/>
                  </a:lnTo>
                  <a:lnTo>
                    <a:pt x="194011" y="3569"/>
                  </a:lnTo>
                  <a:lnTo>
                    <a:pt x="181335" y="1590"/>
                  </a:lnTo>
                  <a:lnTo>
                    <a:pt x="168411" y="398"/>
                  </a:lnTo>
                  <a:lnTo>
                    <a:pt x="155244" y="0"/>
                  </a:lnTo>
                  <a:lnTo>
                    <a:pt x="151916" y="27"/>
                  </a:lnTo>
                  <a:lnTo>
                    <a:pt x="138218" y="731"/>
                  </a:lnTo>
                  <a:lnTo>
                    <a:pt x="124973" y="2390"/>
                  </a:lnTo>
                  <a:lnTo>
                    <a:pt x="112184" y="5003"/>
                  </a:lnTo>
                  <a:lnTo>
                    <a:pt x="99855" y="8570"/>
                  </a:lnTo>
                  <a:lnTo>
                    <a:pt x="87988" y="13092"/>
                  </a:lnTo>
                  <a:lnTo>
                    <a:pt x="76587" y="18567"/>
                  </a:lnTo>
                  <a:lnTo>
                    <a:pt x="65655" y="24996"/>
                  </a:lnTo>
                  <a:lnTo>
                    <a:pt x="55196" y="32379"/>
                  </a:lnTo>
                  <a:lnTo>
                    <a:pt x="45211" y="40716"/>
                  </a:lnTo>
                  <a:lnTo>
                    <a:pt x="36009" y="49668"/>
                  </a:lnTo>
                  <a:lnTo>
                    <a:pt x="27598" y="59518"/>
                  </a:lnTo>
                  <a:lnTo>
                    <a:pt x="20298" y="69981"/>
                  </a:lnTo>
                  <a:lnTo>
                    <a:pt x="14110" y="81051"/>
                  </a:lnTo>
                  <a:lnTo>
                    <a:pt x="9040" y="92720"/>
                  </a:lnTo>
                  <a:lnTo>
                    <a:pt x="5090" y="104983"/>
                  </a:lnTo>
                  <a:lnTo>
                    <a:pt x="2264" y="117831"/>
                  </a:lnTo>
                  <a:lnTo>
                    <a:pt x="566" y="131260"/>
                  </a:lnTo>
                  <a:lnTo>
                    <a:pt x="0" y="145262"/>
                  </a:lnTo>
                  <a:lnTo>
                    <a:pt x="586" y="159531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9" name="object 45">
              <a:extLst>
                <a:ext uri="{FF2B5EF4-FFF2-40B4-BE49-F238E27FC236}">
                  <a16:creationId xmlns:a16="http://schemas.microsoft.com/office/drawing/2014/main" id="{DB30EC79-5F94-4AB9-871E-D30B0E0E1218}"/>
                </a:ext>
              </a:extLst>
            </p:cNvPr>
            <p:cNvSpPr/>
            <p:nvPr/>
          </p:nvSpPr>
          <p:spPr>
            <a:xfrm>
              <a:off x="7015467" y="3437858"/>
              <a:ext cx="135648" cy="186778"/>
            </a:xfrm>
            <a:custGeom>
              <a:avLst/>
              <a:gdLst/>
              <a:ahLst/>
              <a:cxnLst/>
              <a:rect l="l" t="t" r="r" b="b"/>
              <a:pathLst>
                <a:path w="135648" h="186778">
                  <a:moveTo>
                    <a:pt x="61009" y="182779"/>
                  </a:moveTo>
                  <a:lnTo>
                    <a:pt x="71597" y="175959"/>
                  </a:lnTo>
                  <a:lnTo>
                    <a:pt x="80610" y="165841"/>
                  </a:lnTo>
                  <a:lnTo>
                    <a:pt x="88023" y="152450"/>
                  </a:lnTo>
                  <a:lnTo>
                    <a:pt x="89081" y="153741"/>
                  </a:lnTo>
                  <a:lnTo>
                    <a:pt x="93607" y="165984"/>
                  </a:lnTo>
                  <a:lnTo>
                    <a:pt x="101682" y="175108"/>
                  </a:lnTo>
                  <a:lnTo>
                    <a:pt x="113796" y="181011"/>
                  </a:lnTo>
                  <a:lnTo>
                    <a:pt x="130441" y="183591"/>
                  </a:lnTo>
                  <a:lnTo>
                    <a:pt x="135648" y="167614"/>
                  </a:lnTo>
                  <a:lnTo>
                    <a:pt x="126503" y="161700"/>
                  </a:lnTo>
                  <a:lnTo>
                    <a:pt x="118795" y="151587"/>
                  </a:lnTo>
                  <a:lnTo>
                    <a:pt x="115620" y="138480"/>
                  </a:lnTo>
                  <a:lnTo>
                    <a:pt x="115282" y="129944"/>
                  </a:lnTo>
                  <a:lnTo>
                    <a:pt x="114964" y="117472"/>
                  </a:lnTo>
                  <a:lnTo>
                    <a:pt x="114833" y="102171"/>
                  </a:lnTo>
                  <a:lnTo>
                    <a:pt x="114833" y="63855"/>
                  </a:lnTo>
                  <a:lnTo>
                    <a:pt x="114568" y="56558"/>
                  </a:lnTo>
                  <a:lnTo>
                    <a:pt x="112587" y="43466"/>
                  </a:lnTo>
                  <a:lnTo>
                    <a:pt x="108673" y="31534"/>
                  </a:lnTo>
                  <a:lnTo>
                    <a:pt x="102831" y="20764"/>
                  </a:lnTo>
                  <a:lnTo>
                    <a:pt x="95635" y="12489"/>
                  </a:lnTo>
                  <a:lnTo>
                    <a:pt x="85320" y="5524"/>
                  </a:lnTo>
                  <a:lnTo>
                    <a:pt x="72913" y="1374"/>
                  </a:lnTo>
                  <a:lnTo>
                    <a:pt x="58419" y="0"/>
                  </a:lnTo>
                  <a:lnTo>
                    <a:pt x="49474" y="692"/>
                  </a:lnTo>
                  <a:lnTo>
                    <a:pt x="35969" y="4403"/>
                  </a:lnTo>
                  <a:lnTo>
                    <a:pt x="24017" y="10747"/>
                  </a:lnTo>
                  <a:lnTo>
                    <a:pt x="14225" y="19072"/>
                  </a:lnTo>
                  <a:lnTo>
                    <a:pt x="7200" y="28727"/>
                  </a:lnTo>
                  <a:lnTo>
                    <a:pt x="14808" y="41503"/>
                  </a:lnTo>
                  <a:lnTo>
                    <a:pt x="18448" y="38802"/>
                  </a:lnTo>
                  <a:lnTo>
                    <a:pt x="30703" y="31261"/>
                  </a:lnTo>
                  <a:lnTo>
                    <a:pt x="42289" y="26686"/>
                  </a:lnTo>
                  <a:lnTo>
                    <a:pt x="53212" y="25146"/>
                  </a:lnTo>
                  <a:lnTo>
                    <a:pt x="55794" y="25212"/>
                  </a:lnTo>
                  <a:lnTo>
                    <a:pt x="68890" y="28335"/>
                  </a:lnTo>
                  <a:lnTo>
                    <a:pt x="78409" y="36309"/>
                  </a:lnTo>
                  <a:lnTo>
                    <a:pt x="80773" y="39746"/>
                  </a:lnTo>
                  <a:lnTo>
                    <a:pt x="85315" y="51108"/>
                  </a:lnTo>
                  <a:lnTo>
                    <a:pt x="86829" y="65049"/>
                  </a:lnTo>
                  <a:lnTo>
                    <a:pt x="86829" y="84607"/>
                  </a:lnTo>
                  <a:lnTo>
                    <a:pt x="83551" y="85464"/>
                  </a:lnTo>
                  <a:lnTo>
                    <a:pt x="69310" y="89561"/>
                  </a:lnTo>
                  <a:lnTo>
                    <a:pt x="56373" y="93939"/>
                  </a:lnTo>
                  <a:lnTo>
                    <a:pt x="44721" y="98618"/>
                  </a:lnTo>
                  <a:lnTo>
                    <a:pt x="34335" y="103616"/>
                  </a:lnTo>
                  <a:lnTo>
                    <a:pt x="25196" y="108953"/>
                  </a:lnTo>
                  <a:lnTo>
                    <a:pt x="16416" y="115449"/>
                  </a:lnTo>
                  <a:lnTo>
                    <a:pt x="7292" y="125451"/>
                  </a:lnTo>
                  <a:lnTo>
                    <a:pt x="1822" y="136573"/>
                  </a:lnTo>
                  <a:lnTo>
                    <a:pt x="0" y="148856"/>
                  </a:lnTo>
                  <a:lnTo>
                    <a:pt x="461" y="155105"/>
                  </a:lnTo>
                  <a:lnTo>
                    <a:pt x="4882" y="167932"/>
                  </a:lnTo>
                  <a:lnTo>
                    <a:pt x="13561" y="177944"/>
                  </a:lnTo>
                  <a:lnTo>
                    <a:pt x="25976" y="184455"/>
                  </a:lnTo>
                  <a:lnTo>
                    <a:pt x="41605" y="186778"/>
                  </a:lnTo>
                  <a:lnTo>
                    <a:pt x="32419" y="155341"/>
                  </a:lnTo>
                  <a:lnTo>
                    <a:pt x="28422" y="142062"/>
                  </a:lnTo>
                  <a:lnTo>
                    <a:pt x="30183" y="133647"/>
                  </a:lnTo>
                  <a:lnTo>
                    <a:pt x="36588" y="124448"/>
                  </a:lnTo>
                  <a:lnTo>
                    <a:pt x="47717" y="115804"/>
                  </a:lnTo>
                  <a:lnTo>
                    <a:pt x="63614" y="107759"/>
                  </a:lnTo>
                  <a:lnTo>
                    <a:pt x="74815" y="102958"/>
                  </a:lnTo>
                  <a:lnTo>
                    <a:pt x="82422" y="99771"/>
                  </a:lnTo>
                  <a:lnTo>
                    <a:pt x="86829" y="98577"/>
                  </a:lnTo>
                  <a:lnTo>
                    <a:pt x="86829" y="120535"/>
                  </a:lnTo>
                  <a:lnTo>
                    <a:pt x="86169" y="129076"/>
                  </a:lnTo>
                  <a:lnTo>
                    <a:pt x="82164" y="141329"/>
                  </a:lnTo>
                  <a:lnTo>
                    <a:pt x="74421" y="151257"/>
                  </a:lnTo>
                  <a:lnTo>
                    <a:pt x="71927" y="153465"/>
                  </a:lnTo>
                  <a:lnTo>
                    <a:pt x="60514" y="160223"/>
                  </a:lnTo>
                  <a:lnTo>
                    <a:pt x="48412" y="162433"/>
                  </a:lnTo>
                  <a:lnTo>
                    <a:pt x="48874" y="186279"/>
                  </a:lnTo>
                  <a:lnTo>
                    <a:pt x="61009" y="182779"/>
                  </a:lnTo>
                  <a:close/>
                </a:path>
                <a:path w="135648" h="186778">
                  <a:moveTo>
                    <a:pt x="44286" y="162122"/>
                  </a:moveTo>
                  <a:lnTo>
                    <a:pt x="32419" y="155341"/>
                  </a:lnTo>
                  <a:lnTo>
                    <a:pt x="41605" y="186778"/>
                  </a:lnTo>
                  <a:lnTo>
                    <a:pt x="48874" y="186279"/>
                  </a:lnTo>
                  <a:lnTo>
                    <a:pt x="48412" y="162433"/>
                  </a:lnTo>
                  <a:lnTo>
                    <a:pt x="44286" y="162122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0" name="object 46">
              <a:extLst>
                <a:ext uri="{FF2B5EF4-FFF2-40B4-BE49-F238E27FC236}">
                  <a16:creationId xmlns:a16="http://schemas.microsoft.com/office/drawing/2014/main" id="{D3736C34-E0F7-46DD-8201-1CCFDEAB9619}"/>
                </a:ext>
              </a:extLst>
            </p:cNvPr>
            <p:cNvSpPr/>
            <p:nvPr/>
          </p:nvSpPr>
          <p:spPr>
            <a:xfrm>
              <a:off x="7190724" y="3404746"/>
              <a:ext cx="96824" cy="219887"/>
            </a:xfrm>
            <a:custGeom>
              <a:avLst/>
              <a:gdLst/>
              <a:ahLst/>
              <a:cxnLst/>
              <a:rect l="l" t="t" r="r" b="b"/>
              <a:pathLst>
                <a:path w="96824" h="219887">
                  <a:moveTo>
                    <a:pt x="1193" y="55854"/>
                  </a:moveTo>
                  <a:lnTo>
                    <a:pt x="7614" y="57391"/>
                  </a:lnTo>
                  <a:lnTo>
                    <a:pt x="17801" y="64436"/>
                  </a:lnTo>
                  <a:lnTo>
                    <a:pt x="20002" y="79006"/>
                  </a:lnTo>
                  <a:lnTo>
                    <a:pt x="20002" y="160020"/>
                  </a:lnTo>
                  <a:lnTo>
                    <a:pt x="20400" y="171916"/>
                  </a:lnTo>
                  <a:lnTo>
                    <a:pt x="22302" y="186110"/>
                  </a:lnTo>
                  <a:lnTo>
                    <a:pt x="25769" y="197428"/>
                  </a:lnTo>
                  <a:lnTo>
                    <a:pt x="30797" y="205917"/>
                  </a:lnTo>
                  <a:lnTo>
                    <a:pt x="37005" y="211962"/>
                  </a:lnTo>
                  <a:lnTo>
                    <a:pt x="48233" y="217885"/>
                  </a:lnTo>
                  <a:lnTo>
                    <a:pt x="61620" y="219887"/>
                  </a:lnTo>
                  <a:lnTo>
                    <a:pt x="65584" y="219685"/>
                  </a:lnTo>
                  <a:lnTo>
                    <a:pt x="79222" y="215743"/>
                  </a:lnTo>
                  <a:lnTo>
                    <a:pt x="90025" y="207968"/>
                  </a:lnTo>
                  <a:lnTo>
                    <a:pt x="96824" y="197942"/>
                  </a:lnTo>
                  <a:lnTo>
                    <a:pt x="90017" y="186359"/>
                  </a:lnTo>
                  <a:lnTo>
                    <a:pt x="83210" y="193154"/>
                  </a:lnTo>
                  <a:lnTo>
                    <a:pt x="76415" y="196354"/>
                  </a:lnTo>
                  <a:lnTo>
                    <a:pt x="62407" y="196354"/>
                  </a:lnTo>
                  <a:lnTo>
                    <a:pt x="57607" y="194348"/>
                  </a:lnTo>
                  <a:lnTo>
                    <a:pt x="54013" y="189953"/>
                  </a:lnTo>
                  <a:lnTo>
                    <a:pt x="50866" y="183589"/>
                  </a:lnTo>
                  <a:lnTo>
                    <a:pt x="48399" y="171577"/>
                  </a:lnTo>
                  <a:lnTo>
                    <a:pt x="47599" y="155232"/>
                  </a:lnTo>
                  <a:lnTo>
                    <a:pt x="47599" y="61442"/>
                  </a:lnTo>
                  <a:lnTo>
                    <a:pt x="90424" y="61442"/>
                  </a:lnTo>
                  <a:lnTo>
                    <a:pt x="93624" y="46685"/>
                  </a:lnTo>
                  <a:lnTo>
                    <a:pt x="90424" y="39903"/>
                  </a:lnTo>
                  <a:lnTo>
                    <a:pt x="88420" y="40024"/>
                  </a:lnTo>
                  <a:lnTo>
                    <a:pt x="79246" y="40511"/>
                  </a:lnTo>
                  <a:lnTo>
                    <a:pt x="65913" y="41045"/>
                  </a:lnTo>
                  <a:lnTo>
                    <a:pt x="48412" y="41490"/>
                  </a:lnTo>
                  <a:lnTo>
                    <a:pt x="48447" y="41021"/>
                  </a:lnTo>
                  <a:lnTo>
                    <a:pt x="49018" y="33048"/>
                  </a:lnTo>
                  <a:lnTo>
                    <a:pt x="50021" y="20142"/>
                  </a:lnTo>
                  <a:lnTo>
                    <a:pt x="51612" y="2387"/>
                  </a:lnTo>
                  <a:lnTo>
                    <a:pt x="41605" y="0"/>
                  </a:lnTo>
                  <a:lnTo>
                    <a:pt x="34340" y="11756"/>
                  </a:lnTo>
                  <a:lnTo>
                    <a:pt x="26976" y="21993"/>
                  </a:lnTo>
                  <a:lnTo>
                    <a:pt x="19175" y="30943"/>
                  </a:lnTo>
                  <a:lnTo>
                    <a:pt x="10371" y="39228"/>
                  </a:lnTo>
                  <a:lnTo>
                    <a:pt x="0" y="47472"/>
                  </a:lnTo>
                  <a:lnTo>
                    <a:pt x="1193" y="55854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1" name="object 44">
              <a:extLst>
                <a:ext uri="{FF2B5EF4-FFF2-40B4-BE49-F238E27FC236}">
                  <a16:creationId xmlns:a16="http://schemas.microsoft.com/office/drawing/2014/main" id="{5B2C803A-8A08-4B17-9452-30D0B455ACBC}"/>
                </a:ext>
              </a:extLst>
            </p:cNvPr>
            <p:cNvSpPr/>
            <p:nvPr/>
          </p:nvSpPr>
          <p:spPr>
            <a:xfrm>
              <a:off x="7326362" y="3437059"/>
              <a:ext cx="101211" cy="188379"/>
            </a:xfrm>
            <a:custGeom>
              <a:avLst/>
              <a:gdLst/>
              <a:ahLst/>
              <a:cxnLst/>
              <a:rect l="l" t="t" r="r" b="b"/>
              <a:pathLst>
                <a:path w="101211" h="188379">
                  <a:moveTo>
                    <a:pt x="37492" y="47968"/>
                  </a:moveTo>
                  <a:lnTo>
                    <a:pt x="44227" y="35707"/>
                  </a:lnTo>
                  <a:lnTo>
                    <a:pt x="53518" y="26237"/>
                  </a:lnTo>
                  <a:lnTo>
                    <a:pt x="65130" y="20133"/>
                  </a:lnTo>
                  <a:lnTo>
                    <a:pt x="78828" y="17970"/>
                  </a:lnTo>
                  <a:lnTo>
                    <a:pt x="88045" y="18833"/>
                  </a:lnTo>
                  <a:lnTo>
                    <a:pt x="101211" y="1156"/>
                  </a:lnTo>
                  <a:lnTo>
                    <a:pt x="87642" y="0"/>
                  </a:lnTo>
                  <a:lnTo>
                    <a:pt x="82371" y="141"/>
                  </a:lnTo>
                  <a:lnTo>
                    <a:pt x="69281" y="1830"/>
                  </a:lnTo>
                  <a:lnTo>
                    <a:pt x="57020" y="5439"/>
                  </a:lnTo>
                  <a:lnTo>
                    <a:pt x="45587" y="10984"/>
                  </a:lnTo>
                  <a:lnTo>
                    <a:pt x="37492" y="47968"/>
                  </a:lnTo>
                  <a:close/>
                </a:path>
                <a:path w="101211" h="188379">
                  <a:moveTo>
                    <a:pt x="155242" y="66000"/>
                  </a:moveTo>
                  <a:lnTo>
                    <a:pt x="153954" y="52438"/>
                  </a:lnTo>
                  <a:lnTo>
                    <a:pt x="150284" y="40088"/>
                  </a:lnTo>
                  <a:lnTo>
                    <a:pt x="144193" y="28982"/>
                  </a:lnTo>
                  <a:lnTo>
                    <a:pt x="135648" y="19151"/>
                  </a:lnTo>
                  <a:lnTo>
                    <a:pt x="124883" y="10408"/>
                  </a:lnTo>
                  <a:lnTo>
                    <a:pt x="113624" y="4626"/>
                  </a:lnTo>
                  <a:lnTo>
                    <a:pt x="101211" y="1156"/>
                  </a:lnTo>
                  <a:lnTo>
                    <a:pt x="88045" y="18833"/>
                  </a:lnTo>
                  <a:lnTo>
                    <a:pt x="100905" y="23626"/>
                  </a:lnTo>
                  <a:lnTo>
                    <a:pt x="110945" y="32302"/>
                  </a:lnTo>
                  <a:lnTo>
                    <a:pt x="117533" y="44498"/>
                  </a:lnTo>
                  <a:lnTo>
                    <a:pt x="120040" y="59855"/>
                  </a:lnTo>
                  <a:lnTo>
                    <a:pt x="34010" y="59855"/>
                  </a:lnTo>
                  <a:lnTo>
                    <a:pt x="37492" y="47968"/>
                  </a:lnTo>
                  <a:lnTo>
                    <a:pt x="45587" y="10984"/>
                  </a:lnTo>
                  <a:lnTo>
                    <a:pt x="34983" y="18479"/>
                  </a:lnTo>
                  <a:lnTo>
                    <a:pt x="25209" y="27940"/>
                  </a:lnTo>
                  <a:lnTo>
                    <a:pt x="18631" y="36095"/>
                  </a:lnTo>
                  <a:lnTo>
                    <a:pt x="11925" y="46791"/>
                  </a:lnTo>
                  <a:lnTo>
                    <a:pt x="6708" y="58266"/>
                  </a:lnTo>
                  <a:lnTo>
                    <a:pt x="2981" y="70519"/>
                  </a:lnTo>
                  <a:lnTo>
                    <a:pt x="745" y="83554"/>
                  </a:lnTo>
                  <a:lnTo>
                    <a:pt x="0" y="97370"/>
                  </a:lnTo>
                  <a:lnTo>
                    <a:pt x="114" y="102648"/>
                  </a:lnTo>
                  <a:lnTo>
                    <a:pt x="1509" y="115954"/>
                  </a:lnTo>
                  <a:lnTo>
                    <a:pt x="4500" y="128475"/>
                  </a:lnTo>
                  <a:lnTo>
                    <a:pt x="9103" y="140244"/>
                  </a:lnTo>
                  <a:lnTo>
                    <a:pt x="15332" y="151290"/>
                  </a:lnTo>
                  <a:lnTo>
                    <a:pt x="23202" y="161645"/>
                  </a:lnTo>
                  <a:lnTo>
                    <a:pt x="34512" y="172454"/>
                  </a:lnTo>
                  <a:lnTo>
                    <a:pt x="45214" y="179445"/>
                  </a:lnTo>
                  <a:lnTo>
                    <a:pt x="56902" y="184419"/>
                  </a:lnTo>
                  <a:lnTo>
                    <a:pt x="69576" y="187391"/>
                  </a:lnTo>
                  <a:lnTo>
                    <a:pt x="83235" y="188379"/>
                  </a:lnTo>
                  <a:lnTo>
                    <a:pt x="84218" y="188372"/>
                  </a:lnTo>
                  <a:lnTo>
                    <a:pt x="97867" y="186888"/>
                  </a:lnTo>
                  <a:lnTo>
                    <a:pt x="110402" y="182945"/>
                  </a:lnTo>
                  <a:lnTo>
                    <a:pt x="121769" y="176753"/>
                  </a:lnTo>
                  <a:lnTo>
                    <a:pt x="131911" y="168522"/>
                  </a:lnTo>
                  <a:lnTo>
                    <a:pt x="140775" y="158464"/>
                  </a:lnTo>
                  <a:lnTo>
                    <a:pt x="148304" y="146788"/>
                  </a:lnTo>
                  <a:lnTo>
                    <a:pt x="154444" y="133705"/>
                  </a:lnTo>
                  <a:lnTo>
                    <a:pt x="144856" y="127698"/>
                  </a:lnTo>
                  <a:lnTo>
                    <a:pt x="142930" y="130400"/>
                  </a:lnTo>
                  <a:lnTo>
                    <a:pt x="133464" y="141751"/>
                  </a:lnTo>
                  <a:lnTo>
                    <a:pt x="123622" y="150137"/>
                  </a:lnTo>
                  <a:lnTo>
                    <a:pt x="112942" y="155811"/>
                  </a:lnTo>
                  <a:lnTo>
                    <a:pt x="100963" y="159029"/>
                  </a:lnTo>
                  <a:lnTo>
                    <a:pt x="87223" y="160045"/>
                  </a:lnTo>
                  <a:lnTo>
                    <a:pt x="79797" y="159583"/>
                  </a:lnTo>
                  <a:lnTo>
                    <a:pt x="67340" y="156386"/>
                  </a:lnTo>
                  <a:lnTo>
                    <a:pt x="56210" y="150150"/>
                  </a:lnTo>
                  <a:lnTo>
                    <a:pt x="46405" y="140881"/>
                  </a:lnTo>
                  <a:lnTo>
                    <a:pt x="38821" y="129373"/>
                  </a:lnTo>
                  <a:lnTo>
                    <a:pt x="34130" y="117874"/>
                  </a:lnTo>
                  <a:lnTo>
                    <a:pt x="31339" y="105106"/>
                  </a:lnTo>
                  <a:lnTo>
                    <a:pt x="30416" y="90995"/>
                  </a:lnTo>
                  <a:lnTo>
                    <a:pt x="30416" y="84213"/>
                  </a:lnTo>
                  <a:lnTo>
                    <a:pt x="30810" y="79019"/>
                  </a:lnTo>
                  <a:lnTo>
                    <a:pt x="31216" y="75831"/>
                  </a:lnTo>
                  <a:lnTo>
                    <a:pt x="154444" y="75831"/>
                  </a:lnTo>
                  <a:lnTo>
                    <a:pt x="154851" y="73837"/>
                  </a:lnTo>
                  <a:lnTo>
                    <a:pt x="155244" y="70650"/>
                  </a:lnTo>
                  <a:lnTo>
                    <a:pt x="155242" y="66000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2" name="object 36">
              <a:extLst>
                <a:ext uri="{FF2B5EF4-FFF2-40B4-BE49-F238E27FC236}">
                  <a16:creationId xmlns:a16="http://schemas.microsoft.com/office/drawing/2014/main" id="{FA1F69B7-88C8-4FBA-B70F-32214BC62897}"/>
                </a:ext>
              </a:extLst>
            </p:cNvPr>
            <p:cNvSpPr/>
            <p:nvPr/>
          </p:nvSpPr>
          <p:spPr>
            <a:xfrm>
              <a:off x="7527790" y="3437858"/>
              <a:ext cx="135648" cy="186778"/>
            </a:xfrm>
            <a:custGeom>
              <a:avLst/>
              <a:gdLst/>
              <a:ahLst/>
              <a:cxnLst/>
              <a:rect l="l" t="t" r="r" b="b"/>
              <a:pathLst>
                <a:path w="135648" h="186778">
                  <a:moveTo>
                    <a:pt x="61019" y="182779"/>
                  </a:moveTo>
                  <a:lnTo>
                    <a:pt x="71604" y="175959"/>
                  </a:lnTo>
                  <a:lnTo>
                    <a:pt x="80618" y="165841"/>
                  </a:lnTo>
                  <a:lnTo>
                    <a:pt x="88036" y="152450"/>
                  </a:lnTo>
                  <a:lnTo>
                    <a:pt x="89081" y="153741"/>
                  </a:lnTo>
                  <a:lnTo>
                    <a:pt x="93611" y="165984"/>
                  </a:lnTo>
                  <a:lnTo>
                    <a:pt x="101692" y="175108"/>
                  </a:lnTo>
                  <a:lnTo>
                    <a:pt x="113807" y="181011"/>
                  </a:lnTo>
                  <a:lnTo>
                    <a:pt x="130441" y="183591"/>
                  </a:lnTo>
                  <a:lnTo>
                    <a:pt x="135648" y="167614"/>
                  </a:lnTo>
                  <a:lnTo>
                    <a:pt x="126516" y="161700"/>
                  </a:lnTo>
                  <a:lnTo>
                    <a:pt x="118807" y="151587"/>
                  </a:lnTo>
                  <a:lnTo>
                    <a:pt x="115620" y="138480"/>
                  </a:lnTo>
                  <a:lnTo>
                    <a:pt x="115279" y="129944"/>
                  </a:lnTo>
                  <a:lnTo>
                    <a:pt x="114954" y="117472"/>
                  </a:lnTo>
                  <a:lnTo>
                    <a:pt x="114820" y="102171"/>
                  </a:lnTo>
                  <a:lnTo>
                    <a:pt x="114820" y="63855"/>
                  </a:lnTo>
                  <a:lnTo>
                    <a:pt x="114557" y="56561"/>
                  </a:lnTo>
                  <a:lnTo>
                    <a:pt x="112584" y="43468"/>
                  </a:lnTo>
                  <a:lnTo>
                    <a:pt x="108677" y="31535"/>
                  </a:lnTo>
                  <a:lnTo>
                    <a:pt x="102831" y="20764"/>
                  </a:lnTo>
                  <a:lnTo>
                    <a:pt x="95638" y="12489"/>
                  </a:lnTo>
                  <a:lnTo>
                    <a:pt x="85329" y="5524"/>
                  </a:lnTo>
                  <a:lnTo>
                    <a:pt x="72924" y="1374"/>
                  </a:lnTo>
                  <a:lnTo>
                    <a:pt x="58420" y="0"/>
                  </a:lnTo>
                  <a:lnTo>
                    <a:pt x="49483" y="692"/>
                  </a:lnTo>
                  <a:lnTo>
                    <a:pt x="35986" y="4403"/>
                  </a:lnTo>
                  <a:lnTo>
                    <a:pt x="24035" y="10747"/>
                  </a:lnTo>
                  <a:lnTo>
                    <a:pt x="14238" y="19072"/>
                  </a:lnTo>
                  <a:lnTo>
                    <a:pt x="7200" y="28727"/>
                  </a:lnTo>
                  <a:lnTo>
                    <a:pt x="14795" y="41503"/>
                  </a:lnTo>
                  <a:lnTo>
                    <a:pt x="18446" y="38794"/>
                  </a:lnTo>
                  <a:lnTo>
                    <a:pt x="30704" y="31257"/>
                  </a:lnTo>
                  <a:lnTo>
                    <a:pt x="42295" y="26685"/>
                  </a:lnTo>
                  <a:lnTo>
                    <a:pt x="53213" y="25146"/>
                  </a:lnTo>
                  <a:lnTo>
                    <a:pt x="55818" y="25213"/>
                  </a:lnTo>
                  <a:lnTo>
                    <a:pt x="68899" y="28339"/>
                  </a:lnTo>
                  <a:lnTo>
                    <a:pt x="78435" y="36309"/>
                  </a:lnTo>
                  <a:lnTo>
                    <a:pt x="80783" y="39738"/>
                  </a:lnTo>
                  <a:lnTo>
                    <a:pt x="85308" y="51104"/>
                  </a:lnTo>
                  <a:lnTo>
                    <a:pt x="86817" y="65049"/>
                  </a:lnTo>
                  <a:lnTo>
                    <a:pt x="86817" y="84607"/>
                  </a:lnTo>
                  <a:lnTo>
                    <a:pt x="83582" y="85454"/>
                  </a:lnTo>
                  <a:lnTo>
                    <a:pt x="69339" y="89552"/>
                  </a:lnTo>
                  <a:lnTo>
                    <a:pt x="56398" y="93932"/>
                  </a:lnTo>
                  <a:lnTo>
                    <a:pt x="44741" y="98613"/>
                  </a:lnTo>
                  <a:lnTo>
                    <a:pt x="34355" y="103613"/>
                  </a:lnTo>
                  <a:lnTo>
                    <a:pt x="25222" y="108953"/>
                  </a:lnTo>
                  <a:lnTo>
                    <a:pt x="16424" y="115457"/>
                  </a:lnTo>
                  <a:lnTo>
                    <a:pt x="7297" y="125457"/>
                  </a:lnTo>
                  <a:lnTo>
                    <a:pt x="1823" y="136576"/>
                  </a:lnTo>
                  <a:lnTo>
                    <a:pt x="0" y="148856"/>
                  </a:lnTo>
                  <a:lnTo>
                    <a:pt x="463" y="155115"/>
                  </a:lnTo>
                  <a:lnTo>
                    <a:pt x="4888" y="167938"/>
                  </a:lnTo>
                  <a:lnTo>
                    <a:pt x="13571" y="177947"/>
                  </a:lnTo>
                  <a:lnTo>
                    <a:pt x="25989" y="184456"/>
                  </a:lnTo>
                  <a:lnTo>
                    <a:pt x="41617" y="186778"/>
                  </a:lnTo>
                  <a:lnTo>
                    <a:pt x="32414" y="155338"/>
                  </a:lnTo>
                  <a:lnTo>
                    <a:pt x="28409" y="142062"/>
                  </a:lnTo>
                  <a:lnTo>
                    <a:pt x="30175" y="133642"/>
                  </a:lnTo>
                  <a:lnTo>
                    <a:pt x="36585" y="124445"/>
                  </a:lnTo>
                  <a:lnTo>
                    <a:pt x="47718" y="115802"/>
                  </a:lnTo>
                  <a:lnTo>
                    <a:pt x="63614" y="107759"/>
                  </a:lnTo>
                  <a:lnTo>
                    <a:pt x="74828" y="102958"/>
                  </a:lnTo>
                  <a:lnTo>
                    <a:pt x="82423" y="99771"/>
                  </a:lnTo>
                  <a:lnTo>
                    <a:pt x="86817" y="98577"/>
                  </a:lnTo>
                  <a:lnTo>
                    <a:pt x="86817" y="120535"/>
                  </a:lnTo>
                  <a:lnTo>
                    <a:pt x="86161" y="129068"/>
                  </a:lnTo>
                  <a:lnTo>
                    <a:pt x="82170" y="141326"/>
                  </a:lnTo>
                  <a:lnTo>
                    <a:pt x="74434" y="151257"/>
                  </a:lnTo>
                  <a:lnTo>
                    <a:pt x="71927" y="153472"/>
                  </a:lnTo>
                  <a:lnTo>
                    <a:pt x="60510" y="160225"/>
                  </a:lnTo>
                  <a:lnTo>
                    <a:pt x="48412" y="162433"/>
                  </a:lnTo>
                  <a:lnTo>
                    <a:pt x="48886" y="186279"/>
                  </a:lnTo>
                  <a:lnTo>
                    <a:pt x="61019" y="182779"/>
                  </a:lnTo>
                  <a:close/>
                </a:path>
                <a:path w="135648" h="186778">
                  <a:moveTo>
                    <a:pt x="44279" y="162120"/>
                  </a:moveTo>
                  <a:lnTo>
                    <a:pt x="32414" y="155338"/>
                  </a:lnTo>
                  <a:lnTo>
                    <a:pt x="41617" y="186778"/>
                  </a:lnTo>
                  <a:lnTo>
                    <a:pt x="48886" y="186279"/>
                  </a:lnTo>
                  <a:lnTo>
                    <a:pt x="48412" y="162433"/>
                  </a:lnTo>
                  <a:lnTo>
                    <a:pt x="44279" y="162120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3" name="object 37">
              <a:extLst>
                <a:ext uri="{FF2B5EF4-FFF2-40B4-BE49-F238E27FC236}">
                  <a16:creationId xmlns:a16="http://schemas.microsoft.com/office/drawing/2014/main" id="{099FD8D1-DDBC-43E4-A804-AEF09863AE84}"/>
                </a:ext>
              </a:extLst>
            </p:cNvPr>
            <p:cNvSpPr/>
            <p:nvPr/>
          </p:nvSpPr>
          <p:spPr>
            <a:xfrm>
              <a:off x="7699748" y="3444652"/>
              <a:ext cx="175285" cy="180784"/>
            </a:xfrm>
            <a:custGeom>
              <a:avLst/>
              <a:gdLst/>
              <a:ahLst/>
              <a:cxnLst/>
              <a:rect l="l" t="t" r="r" b="b"/>
              <a:pathLst>
                <a:path w="175285" h="180784">
                  <a:moveTo>
                    <a:pt x="21251" y="134204"/>
                  </a:moveTo>
                  <a:lnTo>
                    <a:pt x="23950" y="146739"/>
                  </a:lnTo>
                  <a:lnTo>
                    <a:pt x="28435" y="157226"/>
                  </a:lnTo>
                  <a:lnTo>
                    <a:pt x="36765" y="167563"/>
                  </a:lnTo>
                  <a:lnTo>
                    <a:pt x="47053" y="174883"/>
                  </a:lnTo>
                  <a:lnTo>
                    <a:pt x="59355" y="179302"/>
                  </a:lnTo>
                  <a:lnTo>
                    <a:pt x="73634" y="180784"/>
                  </a:lnTo>
                  <a:lnTo>
                    <a:pt x="76993" y="180673"/>
                  </a:lnTo>
                  <a:lnTo>
                    <a:pt x="89867" y="178133"/>
                  </a:lnTo>
                  <a:lnTo>
                    <a:pt x="101666" y="172549"/>
                  </a:lnTo>
                  <a:lnTo>
                    <a:pt x="112095" y="164336"/>
                  </a:lnTo>
                  <a:lnTo>
                    <a:pt x="120854" y="153908"/>
                  </a:lnTo>
                  <a:lnTo>
                    <a:pt x="127647" y="141681"/>
                  </a:lnTo>
                  <a:lnTo>
                    <a:pt x="128054" y="142062"/>
                  </a:lnTo>
                  <a:lnTo>
                    <a:pt x="129260" y="178790"/>
                  </a:lnTo>
                  <a:lnTo>
                    <a:pt x="137668" y="180784"/>
                  </a:lnTo>
                  <a:lnTo>
                    <a:pt x="143238" y="176136"/>
                  </a:lnTo>
                  <a:lnTo>
                    <a:pt x="153623" y="168384"/>
                  </a:lnTo>
                  <a:lnTo>
                    <a:pt x="164286" y="161664"/>
                  </a:lnTo>
                  <a:lnTo>
                    <a:pt x="175285" y="156032"/>
                  </a:lnTo>
                  <a:lnTo>
                    <a:pt x="175285" y="147650"/>
                  </a:lnTo>
                  <a:lnTo>
                    <a:pt x="169185" y="146228"/>
                  </a:lnTo>
                  <a:lnTo>
                    <a:pt x="159142" y="139547"/>
                  </a:lnTo>
                  <a:lnTo>
                    <a:pt x="155651" y="124904"/>
                  </a:lnTo>
                  <a:lnTo>
                    <a:pt x="155065" y="116606"/>
                  </a:lnTo>
                  <a:lnTo>
                    <a:pt x="154620" y="104141"/>
                  </a:lnTo>
                  <a:lnTo>
                    <a:pt x="154470" y="88988"/>
                  </a:lnTo>
                  <a:lnTo>
                    <a:pt x="154503" y="69126"/>
                  </a:lnTo>
                  <a:lnTo>
                    <a:pt x="154686" y="62174"/>
                  </a:lnTo>
                  <a:lnTo>
                    <a:pt x="155041" y="51785"/>
                  </a:lnTo>
                  <a:lnTo>
                    <a:pt x="155580" y="37959"/>
                  </a:lnTo>
                  <a:lnTo>
                    <a:pt x="156316" y="20697"/>
                  </a:lnTo>
                  <a:lnTo>
                    <a:pt x="157264" y="0"/>
                  </a:lnTo>
                  <a:lnTo>
                    <a:pt x="147850" y="560"/>
                  </a:lnTo>
                  <a:lnTo>
                    <a:pt x="136084" y="1124"/>
                  </a:lnTo>
                  <a:lnTo>
                    <a:pt x="122538" y="1615"/>
                  </a:lnTo>
                  <a:lnTo>
                    <a:pt x="107251" y="1993"/>
                  </a:lnTo>
                  <a:lnTo>
                    <a:pt x="106057" y="10756"/>
                  </a:lnTo>
                  <a:lnTo>
                    <a:pt x="115059" y="16242"/>
                  </a:lnTo>
                  <a:lnTo>
                    <a:pt x="122282" y="25693"/>
                  </a:lnTo>
                  <a:lnTo>
                    <a:pt x="125260" y="39890"/>
                  </a:lnTo>
                  <a:lnTo>
                    <a:pt x="125912" y="49300"/>
                  </a:lnTo>
                  <a:lnTo>
                    <a:pt x="126327" y="61900"/>
                  </a:lnTo>
                  <a:lnTo>
                    <a:pt x="126466" y="77419"/>
                  </a:lnTo>
                  <a:lnTo>
                    <a:pt x="126466" y="105359"/>
                  </a:lnTo>
                  <a:lnTo>
                    <a:pt x="126247" y="110842"/>
                  </a:lnTo>
                  <a:lnTo>
                    <a:pt x="123177" y="125464"/>
                  </a:lnTo>
                  <a:lnTo>
                    <a:pt x="116723" y="137630"/>
                  </a:lnTo>
                  <a:lnTo>
                    <a:pt x="107184" y="146886"/>
                  </a:lnTo>
                  <a:lnTo>
                    <a:pt x="94859" y="152774"/>
                  </a:lnTo>
                  <a:lnTo>
                    <a:pt x="80048" y="154838"/>
                  </a:lnTo>
                  <a:lnTo>
                    <a:pt x="68077" y="152978"/>
                  </a:lnTo>
                  <a:lnTo>
                    <a:pt x="57460" y="146155"/>
                  </a:lnTo>
                  <a:lnTo>
                    <a:pt x="50759" y="134282"/>
                  </a:lnTo>
                  <a:lnTo>
                    <a:pt x="48425" y="117322"/>
                  </a:lnTo>
                  <a:lnTo>
                    <a:pt x="48458" y="69125"/>
                  </a:lnTo>
                  <a:lnTo>
                    <a:pt x="48642" y="62174"/>
                  </a:lnTo>
                  <a:lnTo>
                    <a:pt x="48998" y="51784"/>
                  </a:lnTo>
                  <a:lnTo>
                    <a:pt x="49542" y="37958"/>
                  </a:lnTo>
                  <a:lnTo>
                    <a:pt x="50286" y="20697"/>
                  </a:lnTo>
                  <a:lnTo>
                    <a:pt x="51244" y="0"/>
                  </a:lnTo>
                  <a:lnTo>
                    <a:pt x="41815" y="561"/>
                  </a:lnTo>
                  <a:lnTo>
                    <a:pt x="30047" y="1124"/>
                  </a:lnTo>
                  <a:lnTo>
                    <a:pt x="16502" y="1615"/>
                  </a:lnTo>
                  <a:lnTo>
                    <a:pt x="1219" y="1993"/>
                  </a:lnTo>
                  <a:lnTo>
                    <a:pt x="0" y="10756"/>
                  </a:lnTo>
                  <a:lnTo>
                    <a:pt x="8785" y="16070"/>
                  </a:lnTo>
                  <a:lnTo>
                    <a:pt x="15968" y="25593"/>
                  </a:lnTo>
                  <a:lnTo>
                    <a:pt x="19215" y="39890"/>
                  </a:lnTo>
                  <a:lnTo>
                    <a:pt x="19867" y="49300"/>
                  </a:lnTo>
                  <a:lnTo>
                    <a:pt x="20282" y="61900"/>
                  </a:lnTo>
                  <a:lnTo>
                    <a:pt x="20421" y="77419"/>
                  </a:lnTo>
                  <a:lnTo>
                    <a:pt x="20421" y="120916"/>
                  </a:lnTo>
                  <a:lnTo>
                    <a:pt x="21251" y="134204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4" name="object 38">
              <a:extLst>
                <a:ext uri="{FF2B5EF4-FFF2-40B4-BE49-F238E27FC236}">
                  <a16:creationId xmlns:a16="http://schemas.microsoft.com/office/drawing/2014/main" id="{02E63C9B-6862-4B9A-A15C-47746670E904}"/>
                </a:ext>
              </a:extLst>
            </p:cNvPr>
            <p:cNvSpPr/>
            <p:nvPr/>
          </p:nvSpPr>
          <p:spPr>
            <a:xfrm>
              <a:off x="7868265" y="3318804"/>
              <a:ext cx="232994" cy="390664"/>
            </a:xfrm>
            <a:custGeom>
              <a:avLst/>
              <a:gdLst/>
              <a:ahLst/>
              <a:cxnLst/>
              <a:rect l="l" t="t" r="r" b="b"/>
              <a:pathLst>
                <a:path w="232994" h="390664">
                  <a:moveTo>
                    <a:pt x="160718" y="124104"/>
                  </a:moveTo>
                  <a:lnTo>
                    <a:pt x="147719" y="124747"/>
                  </a:lnTo>
                  <a:lnTo>
                    <a:pt x="135037" y="125234"/>
                  </a:lnTo>
                  <a:lnTo>
                    <a:pt x="122641" y="125634"/>
                  </a:lnTo>
                  <a:lnTo>
                    <a:pt x="122428" y="125641"/>
                  </a:lnTo>
                  <a:lnTo>
                    <a:pt x="126353" y="104643"/>
                  </a:lnTo>
                  <a:lnTo>
                    <a:pt x="130817" y="86058"/>
                  </a:lnTo>
                  <a:lnTo>
                    <a:pt x="135817" y="69896"/>
                  </a:lnTo>
                  <a:lnTo>
                    <a:pt x="141348" y="56164"/>
                  </a:lnTo>
                  <a:lnTo>
                    <a:pt x="147406" y="44870"/>
                  </a:lnTo>
                  <a:lnTo>
                    <a:pt x="153989" y="36021"/>
                  </a:lnTo>
                  <a:lnTo>
                    <a:pt x="161091" y="29626"/>
                  </a:lnTo>
                  <a:lnTo>
                    <a:pt x="168709" y="25693"/>
                  </a:lnTo>
                  <a:lnTo>
                    <a:pt x="176840" y="24229"/>
                  </a:lnTo>
                  <a:lnTo>
                    <a:pt x="186778" y="24218"/>
                  </a:lnTo>
                  <a:lnTo>
                    <a:pt x="191122" y="26911"/>
                  </a:lnTo>
                  <a:lnTo>
                    <a:pt x="196049" y="35636"/>
                  </a:lnTo>
                  <a:lnTo>
                    <a:pt x="201155" y="45796"/>
                  </a:lnTo>
                  <a:lnTo>
                    <a:pt x="207746" y="50952"/>
                  </a:lnTo>
                  <a:lnTo>
                    <a:pt x="215607" y="50952"/>
                  </a:lnTo>
                  <a:lnTo>
                    <a:pt x="228062" y="45921"/>
                  </a:lnTo>
                  <a:lnTo>
                    <a:pt x="232984" y="32426"/>
                  </a:lnTo>
                  <a:lnTo>
                    <a:pt x="232994" y="31661"/>
                  </a:lnTo>
                  <a:lnTo>
                    <a:pt x="229814" y="19484"/>
                  </a:lnTo>
                  <a:lnTo>
                    <a:pt x="221204" y="9409"/>
                  </a:lnTo>
                  <a:lnTo>
                    <a:pt x="208557" y="2545"/>
                  </a:lnTo>
                  <a:lnTo>
                    <a:pt x="193217" y="0"/>
                  </a:lnTo>
                  <a:lnTo>
                    <a:pt x="181208" y="1043"/>
                  </a:lnTo>
                  <a:lnTo>
                    <a:pt x="169544" y="4127"/>
                  </a:lnTo>
                  <a:lnTo>
                    <a:pt x="158320" y="9182"/>
                  </a:lnTo>
                  <a:lnTo>
                    <a:pt x="147627" y="16139"/>
                  </a:lnTo>
                  <a:lnTo>
                    <a:pt x="137560" y="24927"/>
                  </a:lnTo>
                  <a:lnTo>
                    <a:pt x="128212" y="35478"/>
                  </a:lnTo>
                  <a:lnTo>
                    <a:pt x="119674" y="47722"/>
                  </a:lnTo>
                  <a:lnTo>
                    <a:pt x="113233" y="59194"/>
                  </a:lnTo>
                  <a:lnTo>
                    <a:pt x="108871" y="68537"/>
                  </a:lnTo>
                  <a:lnTo>
                    <a:pt x="104729" y="79105"/>
                  </a:lnTo>
                  <a:lnTo>
                    <a:pt x="100814" y="90880"/>
                  </a:lnTo>
                  <a:lnTo>
                    <a:pt x="97132" y="103840"/>
                  </a:lnTo>
                  <a:lnTo>
                    <a:pt x="93691" y="117965"/>
                  </a:lnTo>
                  <a:lnTo>
                    <a:pt x="91744" y="126987"/>
                  </a:lnTo>
                  <a:lnTo>
                    <a:pt x="58229" y="129413"/>
                  </a:lnTo>
                  <a:lnTo>
                    <a:pt x="58229" y="149123"/>
                  </a:lnTo>
                  <a:lnTo>
                    <a:pt x="88366" y="149123"/>
                  </a:lnTo>
                  <a:lnTo>
                    <a:pt x="64274" y="315023"/>
                  </a:lnTo>
                  <a:lnTo>
                    <a:pt x="58450" y="340160"/>
                  </a:lnTo>
                  <a:lnTo>
                    <a:pt x="54082" y="355459"/>
                  </a:lnTo>
                  <a:lnTo>
                    <a:pt x="50088" y="363255"/>
                  </a:lnTo>
                  <a:lnTo>
                    <a:pt x="45382" y="365882"/>
                  </a:lnTo>
                  <a:lnTo>
                    <a:pt x="38252" y="365950"/>
                  </a:lnTo>
                  <a:lnTo>
                    <a:pt x="35179" y="363143"/>
                  </a:lnTo>
                  <a:lnTo>
                    <a:pt x="31864" y="359867"/>
                  </a:lnTo>
                  <a:lnTo>
                    <a:pt x="27330" y="354507"/>
                  </a:lnTo>
                  <a:lnTo>
                    <a:pt x="21742" y="351675"/>
                  </a:lnTo>
                  <a:lnTo>
                    <a:pt x="6921" y="351675"/>
                  </a:lnTo>
                  <a:lnTo>
                    <a:pt x="0" y="359105"/>
                  </a:lnTo>
                  <a:lnTo>
                    <a:pt x="0" y="368579"/>
                  </a:lnTo>
                  <a:lnTo>
                    <a:pt x="4293" y="379996"/>
                  </a:lnTo>
                  <a:lnTo>
                    <a:pt x="15509" y="387964"/>
                  </a:lnTo>
                  <a:lnTo>
                    <a:pt x="29743" y="390664"/>
                  </a:lnTo>
                  <a:lnTo>
                    <a:pt x="39601" y="389810"/>
                  </a:lnTo>
                  <a:lnTo>
                    <a:pt x="48570" y="387174"/>
                  </a:lnTo>
                  <a:lnTo>
                    <a:pt x="56715" y="382649"/>
                  </a:lnTo>
                  <a:lnTo>
                    <a:pt x="64101" y="376127"/>
                  </a:lnTo>
                  <a:lnTo>
                    <a:pt x="70791" y="367497"/>
                  </a:lnTo>
                  <a:lnTo>
                    <a:pt x="76851" y="356653"/>
                  </a:lnTo>
                  <a:lnTo>
                    <a:pt x="82345" y="343486"/>
                  </a:lnTo>
                  <a:lnTo>
                    <a:pt x="87337" y="327887"/>
                  </a:lnTo>
                  <a:lnTo>
                    <a:pt x="91891" y="309747"/>
                  </a:lnTo>
                  <a:lnTo>
                    <a:pt x="96073" y="288959"/>
                  </a:lnTo>
                  <a:lnTo>
                    <a:pt x="98526" y="274574"/>
                  </a:lnTo>
                  <a:lnTo>
                    <a:pt x="118275" y="149123"/>
                  </a:lnTo>
                  <a:lnTo>
                    <a:pt x="160045" y="149123"/>
                  </a:lnTo>
                  <a:lnTo>
                    <a:pt x="165874" y="132537"/>
                  </a:lnTo>
                  <a:lnTo>
                    <a:pt x="161886" y="124053"/>
                  </a:lnTo>
                  <a:lnTo>
                    <a:pt x="160718" y="124104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5" name="object 39">
              <a:extLst>
                <a:ext uri="{FF2B5EF4-FFF2-40B4-BE49-F238E27FC236}">
                  <a16:creationId xmlns:a16="http://schemas.microsoft.com/office/drawing/2014/main" id="{ACC0A44B-6611-4449-9C9A-AC1A2DA44BBE}"/>
                </a:ext>
              </a:extLst>
            </p:cNvPr>
            <p:cNvSpPr/>
            <p:nvPr/>
          </p:nvSpPr>
          <p:spPr>
            <a:xfrm>
              <a:off x="8052454" y="3437049"/>
              <a:ext cx="178041" cy="188379"/>
            </a:xfrm>
            <a:custGeom>
              <a:avLst/>
              <a:gdLst/>
              <a:ahLst/>
              <a:cxnLst/>
              <a:rect l="l" t="t" r="r" b="b"/>
              <a:pathLst>
                <a:path w="178041" h="188379">
                  <a:moveTo>
                    <a:pt x="142565" y="170237"/>
                  </a:moveTo>
                  <a:lnTo>
                    <a:pt x="152425" y="160858"/>
                  </a:lnTo>
                  <a:lnTo>
                    <a:pt x="157826" y="154602"/>
                  </a:lnTo>
                  <a:lnTo>
                    <a:pt x="165142" y="143962"/>
                  </a:lnTo>
                  <a:lnTo>
                    <a:pt x="170807" y="132589"/>
                  </a:lnTo>
                  <a:lnTo>
                    <a:pt x="174836" y="120495"/>
                  </a:lnTo>
                  <a:lnTo>
                    <a:pt x="177242" y="107694"/>
                  </a:lnTo>
                  <a:lnTo>
                    <a:pt x="178041" y="94195"/>
                  </a:lnTo>
                  <a:lnTo>
                    <a:pt x="177705" y="85117"/>
                  </a:lnTo>
                  <a:lnTo>
                    <a:pt x="175878" y="71876"/>
                  </a:lnTo>
                  <a:lnTo>
                    <a:pt x="172451" y="59457"/>
                  </a:lnTo>
                  <a:lnTo>
                    <a:pt x="167410" y="47862"/>
                  </a:lnTo>
                  <a:lnTo>
                    <a:pt x="160739" y="37089"/>
                  </a:lnTo>
                  <a:lnTo>
                    <a:pt x="152425" y="27139"/>
                  </a:lnTo>
                  <a:lnTo>
                    <a:pt x="148215" y="22908"/>
                  </a:lnTo>
                  <a:lnTo>
                    <a:pt x="138124" y="14705"/>
                  </a:lnTo>
                  <a:lnTo>
                    <a:pt x="127136" y="8296"/>
                  </a:lnTo>
                  <a:lnTo>
                    <a:pt x="115253" y="3698"/>
                  </a:lnTo>
                  <a:lnTo>
                    <a:pt x="102477" y="927"/>
                  </a:lnTo>
                  <a:lnTo>
                    <a:pt x="88811" y="0"/>
                  </a:lnTo>
                  <a:lnTo>
                    <a:pt x="83261" y="161"/>
                  </a:lnTo>
                  <a:lnTo>
                    <a:pt x="70349" y="1889"/>
                  </a:lnTo>
                  <a:lnTo>
                    <a:pt x="58136" y="5518"/>
                  </a:lnTo>
                  <a:lnTo>
                    <a:pt x="46650" y="11062"/>
                  </a:lnTo>
                  <a:lnTo>
                    <a:pt x="35923" y="18535"/>
                  </a:lnTo>
                  <a:lnTo>
                    <a:pt x="25984" y="27952"/>
                  </a:lnTo>
                  <a:lnTo>
                    <a:pt x="20728" y="34002"/>
                  </a:lnTo>
                  <a:lnTo>
                    <a:pt x="13304" y="44597"/>
                  </a:lnTo>
                  <a:lnTo>
                    <a:pt x="7505" y="55901"/>
                  </a:lnTo>
                  <a:lnTo>
                    <a:pt x="3345" y="67927"/>
                  </a:lnTo>
                  <a:lnTo>
                    <a:pt x="838" y="80688"/>
                  </a:lnTo>
                  <a:lnTo>
                    <a:pt x="0" y="94195"/>
                  </a:lnTo>
                  <a:lnTo>
                    <a:pt x="334" y="103255"/>
                  </a:lnTo>
                  <a:lnTo>
                    <a:pt x="2157" y="116498"/>
                  </a:lnTo>
                  <a:lnTo>
                    <a:pt x="5580" y="128919"/>
                  </a:lnTo>
                  <a:lnTo>
                    <a:pt x="10619" y="140517"/>
                  </a:lnTo>
                  <a:lnTo>
                    <a:pt x="17288" y="151291"/>
                  </a:lnTo>
                  <a:lnTo>
                    <a:pt x="25603" y="161239"/>
                  </a:lnTo>
                  <a:lnTo>
                    <a:pt x="30948" y="166398"/>
                  </a:lnTo>
                  <a:lnTo>
                    <a:pt x="33945" y="108597"/>
                  </a:lnTo>
                  <a:lnTo>
                    <a:pt x="32791" y="90589"/>
                  </a:lnTo>
                  <a:lnTo>
                    <a:pt x="32817" y="87936"/>
                  </a:lnTo>
                  <a:lnTo>
                    <a:pt x="34477" y="70150"/>
                  </a:lnTo>
                  <a:lnTo>
                    <a:pt x="38566" y="54794"/>
                  </a:lnTo>
                  <a:lnTo>
                    <a:pt x="44861" y="41978"/>
                  </a:lnTo>
                  <a:lnTo>
                    <a:pt x="53135" y="31815"/>
                  </a:lnTo>
                  <a:lnTo>
                    <a:pt x="63165" y="24417"/>
                  </a:lnTo>
                  <a:lnTo>
                    <a:pt x="74725" y="19896"/>
                  </a:lnTo>
                  <a:lnTo>
                    <a:pt x="87591" y="18364"/>
                  </a:lnTo>
                  <a:lnTo>
                    <a:pt x="96279" y="19071"/>
                  </a:lnTo>
                  <a:lnTo>
                    <a:pt x="108403" y="22808"/>
                  </a:lnTo>
                  <a:lnTo>
                    <a:pt x="119286" y="29758"/>
                  </a:lnTo>
                  <a:lnTo>
                    <a:pt x="128828" y="39928"/>
                  </a:lnTo>
                  <a:lnTo>
                    <a:pt x="133026" y="46169"/>
                  </a:lnTo>
                  <a:lnTo>
                    <a:pt x="138329" y="56859"/>
                  </a:lnTo>
                  <a:lnTo>
                    <a:pt x="142150" y="68809"/>
                  </a:lnTo>
                  <a:lnTo>
                    <a:pt x="144461" y="82046"/>
                  </a:lnTo>
                  <a:lnTo>
                    <a:pt x="145237" y="96596"/>
                  </a:lnTo>
                  <a:lnTo>
                    <a:pt x="145226" y="98365"/>
                  </a:lnTo>
                  <a:lnTo>
                    <a:pt x="143742" y="116398"/>
                  </a:lnTo>
                  <a:lnTo>
                    <a:pt x="139893" y="132009"/>
                  </a:lnTo>
                  <a:lnTo>
                    <a:pt x="133874" y="145070"/>
                  </a:lnTo>
                  <a:lnTo>
                    <a:pt x="125880" y="155451"/>
                  </a:lnTo>
                  <a:lnTo>
                    <a:pt x="116105" y="163026"/>
                  </a:lnTo>
                  <a:lnTo>
                    <a:pt x="104746" y="167665"/>
                  </a:lnTo>
                  <a:lnTo>
                    <a:pt x="91998" y="169240"/>
                  </a:lnTo>
                  <a:lnTo>
                    <a:pt x="81992" y="168416"/>
                  </a:lnTo>
                  <a:lnTo>
                    <a:pt x="69837" y="164830"/>
                  </a:lnTo>
                  <a:lnTo>
                    <a:pt x="59141" y="158519"/>
                  </a:lnTo>
                  <a:lnTo>
                    <a:pt x="50054" y="149612"/>
                  </a:lnTo>
                  <a:lnTo>
                    <a:pt x="42726" y="138237"/>
                  </a:lnTo>
                  <a:lnTo>
                    <a:pt x="52340" y="180423"/>
                  </a:lnTo>
                  <a:lnTo>
                    <a:pt x="64337" y="184833"/>
                  </a:lnTo>
                  <a:lnTo>
                    <a:pt x="77163" y="187490"/>
                  </a:lnTo>
                  <a:lnTo>
                    <a:pt x="90792" y="188379"/>
                  </a:lnTo>
                  <a:lnTo>
                    <a:pt x="95090" y="188282"/>
                  </a:lnTo>
                  <a:lnTo>
                    <a:pt x="108190" y="186693"/>
                  </a:lnTo>
                  <a:lnTo>
                    <a:pt x="120460" y="183155"/>
                  </a:lnTo>
                  <a:lnTo>
                    <a:pt x="131914" y="177669"/>
                  </a:lnTo>
                  <a:lnTo>
                    <a:pt x="142565" y="170237"/>
                  </a:lnTo>
                  <a:close/>
                </a:path>
                <a:path w="178041" h="188379">
                  <a:moveTo>
                    <a:pt x="41201" y="174273"/>
                  </a:moveTo>
                  <a:lnTo>
                    <a:pt x="52340" y="180423"/>
                  </a:lnTo>
                  <a:lnTo>
                    <a:pt x="42726" y="138237"/>
                  </a:lnTo>
                  <a:lnTo>
                    <a:pt x="37306" y="124522"/>
                  </a:lnTo>
                  <a:lnTo>
                    <a:pt x="33945" y="108597"/>
                  </a:lnTo>
                  <a:lnTo>
                    <a:pt x="30948" y="166398"/>
                  </a:lnTo>
                  <a:lnTo>
                    <a:pt x="41201" y="174273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6" name="object 40">
              <a:extLst>
                <a:ext uri="{FF2B5EF4-FFF2-40B4-BE49-F238E27FC236}">
                  <a16:creationId xmlns:a16="http://schemas.microsoft.com/office/drawing/2014/main" id="{727F5B77-65A8-409D-8198-5CFB9BF7A2EC}"/>
                </a:ext>
              </a:extLst>
            </p:cNvPr>
            <p:cNvSpPr/>
            <p:nvPr/>
          </p:nvSpPr>
          <p:spPr>
            <a:xfrm>
              <a:off x="8275629" y="3436270"/>
              <a:ext cx="122440" cy="183172"/>
            </a:xfrm>
            <a:custGeom>
              <a:avLst/>
              <a:gdLst/>
              <a:ahLst/>
              <a:cxnLst/>
              <a:rect l="l" t="t" r="r" b="b"/>
              <a:pathLst>
                <a:path w="122440" h="183172">
                  <a:moveTo>
                    <a:pt x="56105" y="28022"/>
                  </a:moveTo>
                  <a:lnTo>
                    <a:pt x="48793" y="42303"/>
                  </a:lnTo>
                  <a:lnTo>
                    <a:pt x="48444" y="41077"/>
                  </a:lnTo>
                  <a:lnTo>
                    <a:pt x="48962" y="26758"/>
                  </a:lnTo>
                  <a:lnTo>
                    <a:pt x="49752" y="14161"/>
                  </a:lnTo>
                  <a:lnTo>
                    <a:pt x="50799" y="3187"/>
                  </a:lnTo>
                  <a:lnTo>
                    <a:pt x="42405" y="0"/>
                  </a:lnTo>
                  <a:lnTo>
                    <a:pt x="33213" y="7769"/>
                  </a:lnTo>
                  <a:lnTo>
                    <a:pt x="23020" y="14996"/>
                  </a:lnTo>
                  <a:lnTo>
                    <a:pt x="11924" y="21698"/>
                  </a:lnTo>
                  <a:lnTo>
                    <a:pt x="0" y="27914"/>
                  </a:lnTo>
                  <a:lnTo>
                    <a:pt x="0" y="36322"/>
                  </a:lnTo>
                  <a:lnTo>
                    <a:pt x="6064" y="37728"/>
                  </a:lnTo>
                  <a:lnTo>
                    <a:pt x="16125" y="44404"/>
                  </a:lnTo>
                  <a:lnTo>
                    <a:pt x="19608" y="59042"/>
                  </a:lnTo>
                  <a:lnTo>
                    <a:pt x="20258" y="68460"/>
                  </a:lnTo>
                  <a:lnTo>
                    <a:pt x="20667" y="81060"/>
                  </a:lnTo>
                  <a:lnTo>
                    <a:pt x="20802" y="96583"/>
                  </a:lnTo>
                  <a:lnTo>
                    <a:pt x="20802" y="107407"/>
                  </a:lnTo>
                  <a:lnTo>
                    <a:pt x="20662" y="122995"/>
                  </a:lnTo>
                  <a:lnTo>
                    <a:pt x="20265" y="135583"/>
                  </a:lnTo>
                  <a:lnTo>
                    <a:pt x="19608" y="145262"/>
                  </a:lnTo>
                  <a:lnTo>
                    <a:pt x="18247" y="156354"/>
                  </a:lnTo>
                  <a:lnTo>
                    <a:pt x="13124" y="166914"/>
                  </a:lnTo>
                  <a:lnTo>
                    <a:pt x="1600" y="174002"/>
                  </a:lnTo>
                  <a:lnTo>
                    <a:pt x="2806" y="183172"/>
                  </a:lnTo>
                  <a:lnTo>
                    <a:pt x="8717" y="182727"/>
                  </a:lnTo>
                  <a:lnTo>
                    <a:pt x="21122" y="182164"/>
                  </a:lnTo>
                  <a:lnTo>
                    <a:pt x="34810" y="181978"/>
                  </a:lnTo>
                  <a:lnTo>
                    <a:pt x="47194" y="182081"/>
                  </a:lnTo>
                  <a:lnTo>
                    <a:pt x="60056" y="182477"/>
                  </a:lnTo>
                  <a:lnTo>
                    <a:pt x="70840" y="183172"/>
                  </a:lnTo>
                  <a:lnTo>
                    <a:pt x="72008" y="174002"/>
                  </a:lnTo>
                  <a:lnTo>
                    <a:pt x="59721" y="168862"/>
                  </a:lnTo>
                  <a:lnTo>
                    <a:pt x="52320" y="159781"/>
                  </a:lnTo>
                  <a:lnTo>
                    <a:pt x="49606" y="145262"/>
                  </a:lnTo>
                  <a:lnTo>
                    <a:pt x="49208" y="135024"/>
                  </a:lnTo>
                  <a:lnTo>
                    <a:pt x="48912" y="122285"/>
                  </a:lnTo>
                  <a:lnTo>
                    <a:pt x="48793" y="87782"/>
                  </a:lnTo>
                  <a:lnTo>
                    <a:pt x="49108" y="78628"/>
                  </a:lnTo>
                  <a:lnTo>
                    <a:pt x="51795" y="61133"/>
                  </a:lnTo>
                  <a:lnTo>
                    <a:pt x="56922" y="46939"/>
                  </a:lnTo>
                  <a:lnTo>
                    <a:pt x="64117" y="36383"/>
                  </a:lnTo>
                  <a:lnTo>
                    <a:pt x="73011" y="29802"/>
                  </a:lnTo>
                  <a:lnTo>
                    <a:pt x="83235" y="27533"/>
                  </a:lnTo>
                  <a:lnTo>
                    <a:pt x="83543" y="27538"/>
                  </a:lnTo>
                  <a:lnTo>
                    <a:pt x="95703" y="31206"/>
                  </a:lnTo>
                  <a:lnTo>
                    <a:pt x="108026" y="34709"/>
                  </a:lnTo>
                  <a:lnTo>
                    <a:pt x="117640" y="34709"/>
                  </a:lnTo>
                  <a:lnTo>
                    <a:pt x="122440" y="29908"/>
                  </a:lnTo>
                  <a:lnTo>
                    <a:pt x="122440" y="20751"/>
                  </a:lnTo>
                  <a:lnTo>
                    <a:pt x="121110" y="13854"/>
                  </a:lnTo>
                  <a:lnTo>
                    <a:pt x="112491" y="4434"/>
                  </a:lnTo>
                  <a:lnTo>
                    <a:pt x="96837" y="787"/>
                  </a:lnTo>
                  <a:lnTo>
                    <a:pt x="85504" y="2613"/>
                  </a:lnTo>
                  <a:lnTo>
                    <a:pt x="74746" y="7927"/>
                  </a:lnTo>
                  <a:lnTo>
                    <a:pt x="64851" y="16480"/>
                  </a:lnTo>
                  <a:lnTo>
                    <a:pt x="56105" y="28022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7" name="object 41">
              <a:extLst>
                <a:ext uri="{FF2B5EF4-FFF2-40B4-BE49-F238E27FC236}">
                  <a16:creationId xmlns:a16="http://schemas.microsoft.com/office/drawing/2014/main" id="{03B9043B-7BF1-4425-89E6-AB71A146311A}"/>
                </a:ext>
              </a:extLst>
            </p:cNvPr>
            <p:cNvSpPr/>
            <p:nvPr/>
          </p:nvSpPr>
          <p:spPr>
            <a:xfrm>
              <a:off x="8434485" y="3436272"/>
              <a:ext cx="259283" cy="183172"/>
            </a:xfrm>
            <a:custGeom>
              <a:avLst/>
              <a:gdLst/>
              <a:ahLst/>
              <a:cxnLst/>
              <a:rect l="l" t="t" r="r" b="b"/>
              <a:pathLst>
                <a:path w="259283" h="183172">
                  <a:moveTo>
                    <a:pt x="250340" y="169282"/>
                  </a:moveTo>
                  <a:lnTo>
                    <a:pt x="243399" y="160231"/>
                  </a:lnTo>
                  <a:lnTo>
                    <a:pt x="240868" y="145262"/>
                  </a:lnTo>
                  <a:lnTo>
                    <a:pt x="240477" y="135024"/>
                  </a:lnTo>
                  <a:lnTo>
                    <a:pt x="240193" y="122285"/>
                  </a:lnTo>
                  <a:lnTo>
                    <a:pt x="240080" y="55867"/>
                  </a:lnTo>
                  <a:lnTo>
                    <a:pt x="239677" y="46973"/>
                  </a:lnTo>
                  <a:lnTo>
                    <a:pt x="237239" y="34208"/>
                  </a:lnTo>
                  <a:lnTo>
                    <a:pt x="232473" y="23545"/>
                  </a:lnTo>
                  <a:lnTo>
                    <a:pt x="227357" y="16378"/>
                  </a:lnTo>
                  <a:lnTo>
                    <a:pt x="217649" y="7718"/>
                  </a:lnTo>
                  <a:lnTo>
                    <a:pt x="206030" y="2520"/>
                  </a:lnTo>
                  <a:lnTo>
                    <a:pt x="192455" y="787"/>
                  </a:lnTo>
                  <a:lnTo>
                    <a:pt x="183020" y="1728"/>
                  </a:lnTo>
                  <a:lnTo>
                    <a:pt x="171718" y="5649"/>
                  </a:lnTo>
                  <a:lnTo>
                    <a:pt x="161225" y="12640"/>
                  </a:lnTo>
                  <a:lnTo>
                    <a:pt x="151583" y="22722"/>
                  </a:lnTo>
                  <a:lnTo>
                    <a:pt x="142836" y="35915"/>
                  </a:lnTo>
                  <a:lnTo>
                    <a:pt x="142049" y="35915"/>
                  </a:lnTo>
                  <a:lnTo>
                    <a:pt x="140843" y="31127"/>
                  </a:lnTo>
                  <a:lnTo>
                    <a:pt x="138823" y="27139"/>
                  </a:lnTo>
                  <a:lnTo>
                    <a:pt x="136829" y="23545"/>
                  </a:lnTo>
                  <a:lnTo>
                    <a:pt x="131710" y="16378"/>
                  </a:lnTo>
                  <a:lnTo>
                    <a:pt x="122009" y="7718"/>
                  </a:lnTo>
                  <a:lnTo>
                    <a:pt x="110395" y="2520"/>
                  </a:lnTo>
                  <a:lnTo>
                    <a:pt x="96812" y="787"/>
                  </a:lnTo>
                  <a:lnTo>
                    <a:pt x="89386" y="1347"/>
                  </a:lnTo>
                  <a:lnTo>
                    <a:pt x="77706" y="4809"/>
                  </a:lnTo>
                  <a:lnTo>
                    <a:pt x="67045" y="11409"/>
                  </a:lnTo>
                  <a:lnTo>
                    <a:pt x="57407" y="21126"/>
                  </a:lnTo>
                  <a:lnTo>
                    <a:pt x="48793" y="33934"/>
                  </a:lnTo>
                  <a:lnTo>
                    <a:pt x="48061" y="32492"/>
                  </a:lnTo>
                  <a:lnTo>
                    <a:pt x="48889" y="22805"/>
                  </a:lnTo>
                  <a:lnTo>
                    <a:pt x="50800" y="3187"/>
                  </a:lnTo>
                  <a:lnTo>
                    <a:pt x="42418" y="0"/>
                  </a:lnTo>
                  <a:lnTo>
                    <a:pt x="33207" y="7768"/>
                  </a:lnTo>
                  <a:lnTo>
                    <a:pt x="23013" y="14994"/>
                  </a:lnTo>
                  <a:lnTo>
                    <a:pt x="11920" y="21698"/>
                  </a:lnTo>
                  <a:lnTo>
                    <a:pt x="0" y="27914"/>
                  </a:lnTo>
                  <a:lnTo>
                    <a:pt x="0" y="36322"/>
                  </a:lnTo>
                  <a:lnTo>
                    <a:pt x="5897" y="37726"/>
                  </a:lnTo>
                  <a:lnTo>
                    <a:pt x="15823" y="44401"/>
                  </a:lnTo>
                  <a:lnTo>
                    <a:pt x="19596" y="59042"/>
                  </a:lnTo>
                  <a:lnTo>
                    <a:pt x="20251" y="68460"/>
                  </a:lnTo>
                  <a:lnTo>
                    <a:pt x="20657" y="81060"/>
                  </a:lnTo>
                  <a:lnTo>
                    <a:pt x="20789" y="96583"/>
                  </a:lnTo>
                  <a:lnTo>
                    <a:pt x="20789" y="107407"/>
                  </a:lnTo>
                  <a:lnTo>
                    <a:pt x="20652" y="122995"/>
                  </a:lnTo>
                  <a:lnTo>
                    <a:pt x="20258" y="135583"/>
                  </a:lnTo>
                  <a:lnTo>
                    <a:pt x="19596" y="145262"/>
                  </a:lnTo>
                  <a:lnTo>
                    <a:pt x="18234" y="156354"/>
                  </a:lnTo>
                  <a:lnTo>
                    <a:pt x="13111" y="166914"/>
                  </a:lnTo>
                  <a:lnTo>
                    <a:pt x="1587" y="174002"/>
                  </a:lnTo>
                  <a:lnTo>
                    <a:pt x="2781" y="183172"/>
                  </a:lnTo>
                  <a:lnTo>
                    <a:pt x="3323" y="183126"/>
                  </a:lnTo>
                  <a:lnTo>
                    <a:pt x="15349" y="182382"/>
                  </a:lnTo>
                  <a:lnTo>
                    <a:pt x="28418" y="182014"/>
                  </a:lnTo>
                  <a:lnTo>
                    <a:pt x="41822" y="182023"/>
                  </a:lnTo>
                  <a:lnTo>
                    <a:pt x="54856" y="182409"/>
                  </a:lnTo>
                  <a:lnTo>
                    <a:pt x="66814" y="183172"/>
                  </a:lnTo>
                  <a:lnTo>
                    <a:pt x="68021" y="174002"/>
                  </a:lnTo>
                  <a:lnTo>
                    <a:pt x="59064" y="169279"/>
                  </a:lnTo>
                  <a:lnTo>
                    <a:pt x="52119" y="160229"/>
                  </a:lnTo>
                  <a:lnTo>
                    <a:pt x="49593" y="145262"/>
                  </a:lnTo>
                  <a:lnTo>
                    <a:pt x="49205" y="135024"/>
                  </a:lnTo>
                  <a:lnTo>
                    <a:pt x="48912" y="122285"/>
                  </a:lnTo>
                  <a:lnTo>
                    <a:pt x="48793" y="67030"/>
                  </a:lnTo>
                  <a:lnTo>
                    <a:pt x="49126" y="60864"/>
                  </a:lnTo>
                  <a:lnTo>
                    <a:pt x="52952" y="46773"/>
                  </a:lnTo>
                  <a:lnTo>
                    <a:pt x="60758" y="35862"/>
                  </a:lnTo>
                  <a:lnTo>
                    <a:pt x="72174" y="28815"/>
                  </a:lnTo>
                  <a:lnTo>
                    <a:pt x="86829" y="26314"/>
                  </a:lnTo>
                  <a:lnTo>
                    <a:pt x="94944" y="27352"/>
                  </a:lnTo>
                  <a:lnTo>
                    <a:pt x="106432" y="33778"/>
                  </a:lnTo>
                  <a:lnTo>
                    <a:pt x="113828" y="45210"/>
                  </a:lnTo>
                  <a:lnTo>
                    <a:pt x="116446" y="60642"/>
                  </a:lnTo>
                  <a:lnTo>
                    <a:pt x="116445" y="107408"/>
                  </a:lnTo>
                  <a:lnTo>
                    <a:pt x="116301" y="122995"/>
                  </a:lnTo>
                  <a:lnTo>
                    <a:pt x="115895" y="135583"/>
                  </a:lnTo>
                  <a:lnTo>
                    <a:pt x="115227" y="145262"/>
                  </a:lnTo>
                  <a:lnTo>
                    <a:pt x="113872" y="156349"/>
                  </a:lnTo>
                  <a:lnTo>
                    <a:pt x="108750" y="166912"/>
                  </a:lnTo>
                  <a:lnTo>
                    <a:pt x="97231" y="174002"/>
                  </a:lnTo>
                  <a:lnTo>
                    <a:pt x="98437" y="183172"/>
                  </a:lnTo>
                  <a:lnTo>
                    <a:pt x="98956" y="183128"/>
                  </a:lnTo>
                  <a:lnTo>
                    <a:pt x="110974" y="182383"/>
                  </a:lnTo>
                  <a:lnTo>
                    <a:pt x="124042" y="182014"/>
                  </a:lnTo>
                  <a:lnTo>
                    <a:pt x="137449" y="182023"/>
                  </a:lnTo>
                  <a:lnTo>
                    <a:pt x="150487" y="182409"/>
                  </a:lnTo>
                  <a:lnTo>
                    <a:pt x="162445" y="183172"/>
                  </a:lnTo>
                  <a:lnTo>
                    <a:pt x="163639" y="174002"/>
                  </a:lnTo>
                  <a:lnTo>
                    <a:pt x="154705" y="169288"/>
                  </a:lnTo>
                  <a:lnTo>
                    <a:pt x="147764" y="160236"/>
                  </a:lnTo>
                  <a:lnTo>
                    <a:pt x="145249" y="145262"/>
                  </a:lnTo>
                  <a:lnTo>
                    <a:pt x="144855" y="135024"/>
                  </a:lnTo>
                  <a:lnTo>
                    <a:pt x="144566" y="122285"/>
                  </a:lnTo>
                  <a:lnTo>
                    <a:pt x="144449" y="67030"/>
                  </a:lnTo>
                  <a:lnTo>
                    <a:pt x="144781" y="60883"/>
                  </a:lnTo>
                  <a:lnTo>
                    <a:pt x="148602" y="46785"/>
                  </a:lnTo>
                  <a:lnTo>
                    <a:pt x="156404" y="35868"/>
                  </a:lnTo>
                  <a:lnTo>
                    <a:pt x="167814" y="28816"/>
                  </a:lnTo>
                  <a:lnTo>
                    <a:pt x="182460" y="26314"/>
                  </a:lnTo>
                  <a:lnTo>
                    <a:pt x="190558" y="27350"/>
                  </a:lnTo>
                  <a:lnTo>
                    <a:pt x="202043" y="33775"/>
                  </a:lnTo>
                  <a:lnTo>
                    <a:pt x="209443" y="45207"/>
                  </a:lnTo>
                  <a:lnTo>
                    <a:pt x="212064" y="60642"/>
                  </a:lnTo>
                  <a:lnTo>
                    <a:pt x="212064" y="107407"/>
                  </a:lnTo>
                  <a:lnTo>
                    <a:pt x="211921" y="122995"/>
                  </a:lnTo>
                  <a:lnTo>
                    <a:pt x="211521" y="135583"/>
                  </a:lnTo>
                  <a:lnTo>
                    <a:pt x="210870" y="145262"/>
                  </a:lnTo>
                  <a:lnTo>
                    <a:pt x="209505" y="156349"/>
                  </a:lnTo>
                  <a:lnTo>
                    <a:pt x="204387" y="166912"/>
                  </a:lnTo>
                  <a:lnTo>
                    <a:pt x="192874" y="174002"/>
                  </a:lnTo>
                  <a:lnTo>
                    <a:pt x="194068" y="183172"/>
                  </a:lnTo>
                  <a:lnTo>
                    <a:pt x="194598" y="183127"/>
                  </a:lnTo>
                  <a:lnTo>
                    <a:pt x="206612" y="182382"/>
                  </a:lnTo>
                  <a:lnTo>
                    <a:pt x="219680" y="182014"/>
                  </a:lnTo>
                  <a:lnTo>
                    <a:pt x="233090" y="182023"/>
                  </a:lnTo>
                  <a:lnTo>
                    <a:pt x="246131" y="182409"/>
                  </a:lnTo>
                  <a:lnTo>
                    <a:pt x="258089" y="183172"/>
                  </a:lnTo>
                  <a:lnTo>
                    <a:pt x="259283" y="174002"/>
                  </a:lnTo>
                  <a:lnTo>
                    <a:pt x="250340" y="169282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8" name="object 42">
              <a:extLst>
                <a:ext uri="{FF2B5EF4-FFF2-40B4-BE49-F238E27FC236}">
                  <a16:creationId xmlns:a16="http://schemas.microsoft.com/office/drawing/2014/main" id="{0A1C21E2-D0C4-4157-BF65-6D7103133507}"/>
                </a:ext>
              </a:extLst>
            </p:cNvPr>
            <p:cNvSpPr/>
            <p:nvPr/>
          </p:nvSpPr>
          <p:spPr>
            <a:xfrm>
              <a:off x="8727799" y="3318532"/>
              <a:ext cx="59613" cy="104152"/>
            </a:xfrm>
            <a:custGeom>
              <a:avLst/>
              <a:gdLst/>
              <a:ahLst/>
              <a:cxnLst/>
              <a:rect l="l" t="t" r="r" b="b"/>
              <a:pathLst>
                <a:path w="59613" h="104152">
                  <a:moveTo>
                    <a:pt x="15884" y="86584"/>
                  </a:moveTo>
                  <a:lnTo>
                    <a:pt x="0" y="93776"/>
                  </a:lnTo>
                  <a:lnTo>
                    <a:pt x="2794" y="104152"/>
                  </a:lnTo>
                  <a:lnTo>
                    <a:pt x="13443" y="101580"/>
                  </a:lnTo>
                  <a:lnTo>
                    <a:pt x="27178" y="96076"/>
                  </a:lnTo>
                  <a:lnTo>
                    <a:pt x="38617" y="88603"/>
                  </a:lnTo>
                  <a:lnTo>
                    <a:pt x="47669" y="79266"/>
                  </a:lnTo>
                  <a:lnTo>
                    <a:pt x="54245" y="68168"/>
                  </a:lnTo>
                  <a:lnTo>
                    <a:pt x="58256" y="55414"/>
                  </a:lnTo>
                  <a:lnTo>
                    <a:pt x="59613" y="41109"/>
                  </a:lnTo>
                  <a:lnTo>
                    <a:pt x="59594" y="39733"/>
                  </a:lnTo>
                  <a:lnTo>
                    <a:pt x="56602" y="24199"/>
                  </a:lnTo>
                  <a:lnTo>
                    <a:pt x="49445" y="11577"/>
                  </a:lnTo>
                  <a:lnTo>
                    <a:pt x="39467" y="3099"/>
                  </a:lnTo>
                  <a:lnTo>
                    <a:pt x="28016" y="0"/>
                  </a:lnTo>
                  <a:lnTo>
                    <a:pt x="23591" y="353"/>
                  </a:lnTo>
                  <a:lnTo>
                    <a:pt x="11331" y="6913"/>
                  </a:lnTo>
                  <a:lnTo>
                    <a:pt x="6794" y="19570"/>
                  </a:lnTo>
                  <a:lnTo>
                    <a:pt x="12287" y="33317"/>
                  </a:lnTo>
                  <a:lnTo>
                    <a:pt x="24803" y="41503"/>
                  </a:lnTo>
                  <a:lnTo>
                    <a:pt x="33210" y="45097"/>
                  </a:lnTo>
                  <a:lnTo>
                    <a:pt x="37211" y="50292"/>
                  </a:lnTo>
                  <a:lnTo>
                    <a:pt x="37181" y="58374"/>
                  </a:lnTo>
                  <a:lnTo>
                    <a:pt x="34476" y="68950"/>
                  </a:lnTo>
                  <a:lnTo>
                    <a:pt x="27377" y="78331"/>
                  </a:lnTo>
                  <a:lnTo>
                    <a:pt x="15884" y="86584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9" name="object 35">
              <a:extLst>
                <a:ext uri="{FF2B5EF4-FFF2-40B4-BE49-F238E27FC236}">
                  <a16:creationId xmlns:a16="http://schemas.microsoft.com/office/drawing/2014/main" id="{53BD0D14-055E-4643-A462-FF8B13DBBDDC}"/>
                </a:ext>
              </a:extLst>
            </p:cNvPr>
            <p:cNvSpPr/>
            <p:nvPr/>
          </p:nvSpPr>
          <p:spPr>
            <a:xfrm>
              <a:off x="7313180" y="2918146"/>
              <a:ext cx="199098" cy="622737"/>
            </a:xfrm>
            <a:custGeom>
              <a:avLst/>
              <a:gdLst/>
              <a:ahLst/>
              <a:cxnLst/>
              <a:rect l="l" t="t" r="r" b="b"/>
              <a:pathLst>
                <a:path w="199098" h="622737">
                  <a:moveTo>
                    <a:pt x="172279" y="64982"/>
                  </a:moveTo>
                  <a:lnTo>
                    <a:pt x="167382" y="52807"/>
                  </a:lnTo>
                  <a:lnTo>
                    <a:pt x="163369" y="40186"/>
                  </a:lnTo>
                  <a:lnTo>
                    <a:pt x="160273" y="27153"/>
                  </a:lnTo>
                  <a:lnTo>
                    <a:pt x="158127" y="13746"/>
                  </a:lnTo>
                  <a:lnTo>
                    <a:pt x="156966" y="0"/>
                  </a:lnTo>
                  <a:lnTo>
                    <a:pt x="153990" y="270922"/>
                  </a:lnTo>
                  <a:lnTo>
                    <a:pt x="175857" y="283305"/>
                  </a:lnTo>
                  <a:lnTo>
                    <a:pt x="198737" y="294011"/>
                  </a:lnTo>
                  <a:lnTo>
                    <a:pt x="199098" y="247086"/>
                  </a:lnTo>
                  <a:lnTo>
                    <a:pt x="186050" y="241208"/>
                  </a:lnTo>
                  <a:lnTo>
                    <a:pt x="177195" y="232181"/>
                  </a:lnTo>
                  <a:lnTo>
                    <a:pt x="173559" y="220637"/>
                  </a:lnTo>
                  <a:lnTo>
                    <a:pt x="173545" y="218160"/>
                  </a:lnTo>
                  <a:lnTo>
                    <a:pt x="177975" y="204438"/>
                  </a:lnTo>
                  <a:lnTo>
                    <a:pt x="178025" y="76674"/>
                  </a:lnTo>
                  <a:lnTo>
                    <a:pt x="172279" y="64982"/>
                  </a:lnTo>
                  <a:close/>
                </a:path>
                <a:path w="199098" h="622737">
                  <a:moveTo>
                    <a:pt x="517581" y="-266187"/>
                  </a:moveTo>
                  <a:lnTo>
                    <a:pt x="496809" y="-280163"/>
                  </a:lnTo>
                  <a:lnTo>
                    <a:pt x="474941" y="-292547"/>
                  </a:lnTo>
                  <a:lnTo>
                    <a:pt x="452060" y="-303254"/>
                  </a:lnTo>
                  <a:lnTo>
                    <a:pt x="428250" y="-312201"/>
                  </a:lnTo>
                  <a:lnTo>
                    <a:pt x="403595" y="-319306"/>
                  </a:lnTo>
                  <a:lnTo>
                    <a:pt x="378179" y="-324484"/>
                  </a:lnTo>
                  <a:lnTo>
                    <a:pt x="352086" y="-327652"/>
                  </a:lnTo>
                  <a:lnTo>
                    <a:pt x="325399" y="-328726"/>
                  </a:lnTo>
                  <a:lnTo>
                    <a:pt x="298710" y="-327652"/>
                  </a:lnTo>
                  <a:lnTo>
                    <a:pt x="272616" y="-324484"/>
                  </a:lnTo>
                  <a:lnTo>
                    <a:pt x="247200" y="-319306"/>
                  </a:lnTo>
                  <a:lnTo>
                    <a:pt x="222546" y="-312201"/>
                  </a:lnTo>
                  <a:lnTo>
                    <a:pt x="198737" y="-303254"/>
                  </a:lnTo>
                  <a:lnTo>
                    <a:pt x="175857" y="-292547"/>
                  </a:lnTo>
                  <a:lnTo>
                    <a:pt x="153990" y="-280163"/>
                  </a:lnTo>
                  <a:lnTo>
                    <a:pt x="133220" y="-266187"/>
                  </a:lnTo>
                  <a:lnTo>
                    <a:pt x="113631" y="-250702"/>
                  </a:lnTo>
                  <a:lnTo>
                    <a:pt x="95305" y="-233791"/>
                  </a:lnTo>
                  <a:lnTo>
                    <a:pt x="78327" y="-215537"/>
                  </a:lnTo>
                  <a:lnTo>
                    <a:pt x="62781" y="-196024"/>
                  </a:lnTo>
                  <a:lnTo>
                    <a:pt x="48751" y="-175335"/>
                  </a:lnTo>
                  <a:lnTo>
                    <a:pt x="36319" y="-153555"/>
                  </a:lnTo>
                  <a:lnTo>
                    <a:pt x="25570" y="-130766"/>
                  </a:lnTo>
                  <a:lnTo>
                    <a:pt x="16588" y="-107051"/>
                  </a:lnTo>
                  <a:lnTo>
                    <a:pt x="9456" y="-82495"/>
                  </a:lnTo>
                  <a:lnTo>
                    <a:pt x="4258" y="-57180"/>
                  </a:lnTo>
                  <a:lnTo>
                    <a:pt x="1078" y="-31191"/>
                  </a:lnTo>
                  <a:lnTo>
                    <a:pt x="0" y="-4609"/>
                  </a:lnTo>
                  <a:lnTo>
                    <a:pt x="1078" y="21969"/>
                  </a:lnTo>
                  <a:lnTo>
                    <a:pt x="4258" y="47956"/>
                  </a:lnTo>
                  <a:lnTo>
                    <a:pt x="9456" y="73269"/>
                  </a:lnTo>
                  <a:lnTo>
                    <a:pt x="16588" y="97824"/>
                  </a:lnTo>
                  <a:lnTo>
                    <a:pt x="25570" y="121536"/>
                  </a:lnTo>
                  <a:lnTo>
                    <a:pt x="36319" y="144324"/>
                  </a:lnTo>
                  <a:lnTo>
                    <a:pt x="48751" y="166103"/>
                  </a:lnTo>
                  <a:lnTo>
                    <a:pt x="62781" y="186789"/>
                  </a:lnTo>
                  <a:lnTo>
                    <a:pt x="78327" y="206301"/>
                  </a:lnTo>
                  <a:lnTo>
                    <a:pt x="95305" y="224553"/>
                  </a:lnTo>
                  <a:lnTo>
                    <a:pt x="113631" y="241463"/>
                  </a:lnTo>
                  <a:lnTo>
                    <a:pt x="133220" y="256947"/>
                  </a:lnTo>
                  <a:lnTo>
                    <a:pt x="153990" y="270922"/>
                  </a:lnTo>
                  <a:lnTo>
                    <a:pt x="156966" y="0"/>
                  </a:lnTo>
                  <a:lnTo>
                    <a:pt x="156756" y="-8940"/>
                  </a:lnTo>
                  <a:lnTo>
                    <a:pt x="157323" y="-23567"/>
                  </a:lnTo>
                  <a:lnTo>
                    <a:pt x="159001" y="-37874"/>
                  </a:lnTo>
                  <a:lnTo>
                    <a:pt x="161754" y="-51815"/>
                  </a:lnTo>
                  <a:lnTo>
                    <a:pt x="165544" y="-65342"/>
                  </a:lnTo>
                  <a:lnTo>
                    <a:pt x="170334" y="-78409"/>
                  </a:lnTo>
                  <a:lnTo>
                    <a:pt x="176089" y="-90970"/>
                  </a:lnTo>
                  <a:lnTo>
                    <a:pt x="182771" y="-102978"/>
                  </a:lnTo>
                  <a:lnTo>
                    <a:pt x="190344" y="-114385"/>
                  </a:lnTo>
                  <a:lnTo>
                    <a:pt x="198771" y="-125146"/>
                  </a:lnTo>
                  <a:lnTo>
                    <a:pt x="208016" y="-135214"/>
                  </a:lnTo>
                  <a:lnTo>
                    <a:pt x="218041" y="-144541"/>
                  </a:lnTo>
                  <a:lnTo>
                    <a:pt x="228810" y="-153082"/>
                  </a:lnTo>
                  <a:lnTo>
                    <a:pt x="240287" y="-160790"/>
                  </a:lnTo>
                  <a:lnTo>
                    <a:pt x="252435" y="-167617"/>
                  </a:lnTo>
                  <a:lnTo>
                    <a:pt x="265217" y="-173518"/>
                  </a:lnTo>
                  <a:lnTo>
                    <a:pt x="278597" y="-178446"/>
                  </a:lnTo>
                  <a:lnTo>
                    <a:pt x="292538" y="-182353"/>
                  </a:lnTo>
                  <a:lnTo>
                    <a:pt x="307002" y="-185194"/>
                  </a:lnTo>
                  <a:lnTo>
                    <a:pt x="321955" y="-186922"/>
                  </a:lnTo>
                  <a:lnTo>
                    <a:pt x="336994" y="-187489"/>
                  </a:lnTo>
                  <a:lnTo>
                    <a:pt x="341172" y="-187489"/>
                  </a:lnTo>
                  <a:lnTo>
                    <a:pt x="345236" y="-187324"/>
                  </a:lnTo>
                  <a:lnTo>
                    <a:pt x="349237" y="-187045"/>
                  </a:lnTo>
                  <a:lnTo>
                    <a:pt x="357232" y="-198878"/>
                  </a:lnTo>
                  <a:lnTo>
                    <a:pt x="365928" y="-209792"/>
                  </a:lnTo>
                  <a:lnTo>
                    <a:pt x="375297" y="-219687"/>
                  </a:lnTo>
                  <a:lnTo>
                    <a:pt x="385312" y="-228464"/>
                  </a:lnTo>
                  <a:lnTo>
                    <a:pt x="395945" y="-236023"/>
                  </a:lnTo>
                  <a:lnTo>
                    <a:pt x="407168" y="-242264"/>
                  </a:lnTo>
                  <a:lnTo>
                    <a:pt x="418954" y="-247086"/>
                  </a:lnTo>
                  <a:lnTo>
                    <a:pt x="431275" y="-250391"/>
                  </a:lnTo>
                  <a:lnTo>
                    <a:pt x="444104" y="-252079"/>
                  </a:lnTo>
                  <a:lnTo>
                    <a:pt x="450507" y="-252285"/>
                  </a:lnTo>
                  <a:lnTo>
                    <a:pt x="466599" y="-250526"/>
                  </a:lnTo>
                  <a:lnTo>
                    <a:pt x="480617" y="-245587"/>
                  </a:lnTo>
                  <a:lnTo>
                    <a:pt x="492093" y="-237971"/>
                  </a:lnTo>
                  <a:lnTo>
                    <a:pt x="500557" y="-228183"/>
                  </a:lnTo>
                  <a:lnTo>
                    <a:pt x="505541" y="-216728"/>
                  </a:lnTo>
                  <a:lnTo>
                    <a:pt x="506679" y="-205739"/>
                  </a:lnTo>
                  <a:lnTo>
                    <a:pt x="502729" y="-191933"/>
                  </a:lnTo>
                  <a:lnTo>
                    <a:pt x="493052" y="-182775"/>
                  </a:lnTo>
                  <a:lnTo>
                    <a:pt x="480669" y="-179895"/>
                  </a:lnTo>
                  <a:lnTo>
                    <a:pt x="468965" y="-182878"/>
                  </a:lnTo>
                  <a:lnTo>
                    <a:pt x="459763" y="-191822"/>
                  </a:lnTo>
                  <a:lnTo>
                    <a:pt x="453707" y="-204711"/>
                  </a:lnTo>
                  <a:lnTo>
                    <a:pt x="446202" y="-217554"/>
                  </a:lnTo>
                  <a:lnTo>
                    <a:pt x="435384" y="-223399"/>
                  </a:lnTo>
                  <a:lnTo>
                    <a:pt x="430606" y="-223837"/>
                  </a:lnTo>
                  <a:lnTo>
                    <a:pt x="420343" y="-222083"/>
                  </a:lnTo>
                  <a:lnTo>
                    <a:pt x="410548" y="-216828"/>
                  </a:lnTo>
                  <a:lnTo>
                    <a:pt x="401232" y="-208085"/>
                  </a:lnTo>
                  <a:lnTo>
                    <a:pt x="392408" y="-195868"/>
                  </a:lnTo>
                  <a:lnTo>
                    <a:pt x="384555" y="-181190"/>
                  </a:lnTo>
                  <a:lnTo>
                    <a:pt x="399240" y="-176444"/>
                  </a:lnTo>
                  <a:lnTo>
                    <a:pt x="412994" y="-170602"/>
                  </a:lnTo>
                  <a:lnTo>
                    <a:pt x="425814" y="-163803"/>
                  </a:lnTo>
                  <a:lnTo>
                    <a:pt x="437695" y="-156187"/>
                  </a:lnTo>
                  <a:lnTo>
                    <a:pt x="448632" y="-147893"/>
                  </a:lnTo>
                  <a:lnTo>
                    <a:pt x="458623" y="-139062"/>
                  </a:lnTo>
                  <a:lnTo>
                    <a:pt x="467662" y="-129834"/>
                  </a:lnTo>
                  <a:lnTo>
                    <a:pt x="475746" y="-120347"/>
                  </a:lnTo>
                  <a:lnTo>
                    <a:pt x="482870" y="-110741"/>
                  </a:lnTo>
                  <a:lnTo>
                    <a:pt x="489030" y="-101157"/>
                  </a:lnTo>
                  <a:lnTo>
                    <a:pt x="494222" y="-91733"/>
                  </a:lnTo>
                  <a:lnTo>
                    <a:pt x="496608" y="-86791"/>
                  </a:lnTo>
                  <a:lnTo>
                    <a:pt x="454952" y="-86791"/>
                  </a:lnTo>
                  <a:lnTo>
                    <a:pt x="450937" y="-93175"/>
                  </a:lnTo>
                  <a:lnTo>
                    <a:pt x="445465" y="-100557"/>
                  </a:lnTo>
                  <a:lnTo>
                    <a:pt x="438536" y="-108581"/>
                  </a:lnTo>
                  <a:lnTo>
                    <a:pt x="430150" y="-116893"/>
                  </a:lnTo>
                  <a:lnTo>
                    <a:pt x="420308" y="-125138"/>
                  </a:lnTo>
                  <a:lnTo>
                    <a:pt x="409009" y="-132962"/>
                  </a:lnTo>
                  <a:lnTo>
                    <a:pt x="396254" y="-140008"/>
                  </a:lnTo>
                  <a:lnTo>
                    <a:pt x="382045" y="-145923"/>
                  </a:lnTo>
                  <a:lnTo>
                    <a:pt x="366380" y="-150352"/>
                  </a:lnTo>
                  <a:lnTo>
                    <a:pt x="349260" y="-152939"/>
                  </a:lnTo>
                  <a:lnTo>
                    <a:pt x="336994" y="-153466"/>
                  </a:lnTo>
                  <a:lnTo>
                    <a:pt x="321980" y="-152722"/>
                  </a:lnTo>
                  <a:lnTo>
                    <a:pt x="307503" y="-150535"/>
                  </a:lnTo>
                  <a:lnTo>
                    <a:pt x="293625" y="-146977"/>
                  </a:lnTo>
                  <a:lnTo>
                    <a:pt x="280405" y="-142119"/>
                  </a:lnTo>
                  <a:lnTo>
                    <a:pt x="267904" y="-136031"/>
                  </a:lnTo>
                  <a:lnTo>
                    <a:pt x="256182" y="-128785"/>
                  </a:lnTo>
                  <a:lnTo>
                    <a:pt x="245301" y="-120451"/>
                  </a:lnTo>
                  <a:lnTo>
                    <a:pt x="235320" y="-111099"/>
                  </a:lnTo>
                  <a:lnTo>
                    <a:pt x="226301" y="-100802"/>
                  </a:lnTo>
                  <a:lnTo>
                    <a:pt x="218303" y="-89628"/>
                  </a:lnTo>
                  <a:lnTo>
                    <a:pt x="211388" y="-77651"/>
                  </a:lnTo>
                  <a:lnTo>
                    <a:pt x="205616" y="-64939"/>
                  </a:lnTo>
                  <a:lnTo>
                    <a:pt x="201046" y="-51564"/>
                  </a:lnTo>
                  <a:lnTo>
                    <a:pt x="197741" y="-37597"/>
                  </a:lnTo>
                  <a:lnTo>
                    <a:pt x="195761" y="-23109"/>
                  </a:lnTo>
                  <a:lnTo>
                    <a:pt x="195160" y="-9397"/>
                  </a:lnTo>
                  <a:lnTo>
                    <a:pt x="195757" y="4440"/>
                  </a:lnTo>
                  <a:lnTo>
                    <a:pt x="197516" y="17869"/>
                  </a:lnTo>
                  <a:lnTo>
                    <a:pt x="200388" y="30838"/>
                  </a:lnTo>
                  <a:lnTo>
                    <a:pt x="204326" y="43295"/>
                  </a:lnTo>
                  <a:lnTo>
                    <a:pt x="209281" y="55189"/>
                  </a:lnTo>
                  <a:lnTo>
                    <a:pt x="215207" y="66470"/>
                  </a:lnTo>
                  <a:lnTo>
                    <a:pt x="222054" y="77086"/>
                  </a:lnTo>
                  <a:lnTo>
                    <a:pt x="229776" y="86985"/>
                  </a:lnTo>
                  <a:lnTo>
                    <a:pt x="236131" y="93929"/>
                  </a:lnTo>
                  <a:lnTo>
                    <a:pt x="228447" y="134670"/>
                  </a:lnTo>
                  <a:lnTo>
                    <a:pt x="218314" y="126631"/>
                  </a:lnTo>
                  <a:lnTo>
                    <a:pt x="208827" y="117893"/>
                  </a:lnTo>
                  <a:lnTo>
                    <a:pt x="200021" y="108492"/>
                  </a:lnTo>
                  <a:lnTo>
                    <a:pt x="191930" y="98465"/>
                  </a:lnTo>
                  <a:lnTo>
                    <a:pt x="184586" y="87847"/>
                  </a:lnTo>
                  <a:lnTo>
                    <a:pt x="178025" y="76674"/>
                  </a:lnTo>
                  <a:lnTo>
                    <a:pt x="177975" y="204438"/>
                  </a:lnTo>
                  <a:lnTo>
                    <a:pt x="188423" y="196086"/>
                  </a:lnTo>
                  <a:lnTo>
                    <a:pt x="197383" y="194399"/>
                  </a:lnTo>
                  <a:lnTo>
                    <a:pt x="208964" y="197654"/>
                  </a:lnTo>
                  <a:lnTo>
                    <a:pt x="218804" y="207650"/>
                  </a:lnTo>
                  <a:lnTo>
                    <a:pt x="219608" y="208864"/>
                  </a:lnTo>
                  <a:lnTo>
                    <a:pt x="223469" y="215595"/>
                  </a:lnTo>
                  <a:lnTo>
                    <a:pt x="228549" y="218681"/>
                  </a:lnTo>
                  <a:lnTo>
                    <a:pt x="234784" y="218681"/>
                  </a:lnTo>
                  <a:lnTo>
                    <a:pt x="241403" y="218180"/>
                  </a:lnTo>
                  <a:lnTo>
                    <a:pt x="252387" y="204853"/>
                  </a:lnTo>
                  <a:lnTo>
                    <a:pt x="257702" y="188346"/>
                  </a:lnTo>
                  <a:lnTo>
                    <a:pt x="263105" y="164909"/>
                  </a:lnTo>
                  <a:lnTo>
                    <a:pt x="305942" y="-62052"/>
                  </a:lnTo>
                  <a:lnTo>
                    <a:pt x="311708" y="-89788"/>
                  </a:lnTo>
                  <a:lnTo>
                    <a:pt x="315120" y="-102429"/>
                  </a:lnTo>
                  <a:lnTo>
                    <a:pt x="318633" y="-114512"/>
                  </a:lnTo>
                  <a:lnTo>
                    <a:pt x="320725" y="-121310"/>
                  </a:lnTo>
                  <a:lnTo>
                    <a:pt x="324510" y="-121437"/>
                  </a:lnTo>
                  <a:lnTo>
                    <a:pt x="337857" y="-120832"/>
                  </a:lnTo>
                  <a:lnTo>
                    <a:pt x="350466" y="-119112"/>
                  </a:lnTo>
                  <a:lnTo>
                    <a:pt x="362338" y="-116416"/>
                  </a:lnTo>
                  <a:lnTo>
                    <a:pt x="363105" y="-116204"/>
                  </a:lnTo>
                  <a:lnTo>
                    <a:pt x="360306" y="-104137"/>
                  </a:lnTo>
                  <a:lnTo>
                    <a:pt x="357616" y="-91427"/>
                  </a:lnTo>
                  <a:lnTo>
                    <a:pt x="357530" y="-90995"/>
                  </a:lnTo>
                  <a:lnTo>
                    <a:pt x="351624" y="-62052"/>
                  </a:lnTo>
                  <a:lnTo>
                    <a:pt x="317487" y="106489"/>
                  </a:lnTo>
                  <a:lnTo>
                    <a:pt x="314787" y="119304"/>
                  </a:lnTo>
                  <a:lnTo>
                    <a:pt x="311990" y="131400"/>
                  </a:lnTo>
                  <a:lnTo>
                    <a:pt x="311505" y="133388"/>
                  </a:lnTo>
                  <a:lnTo>
                    <a:pt x="323972" y="135016"/>
                  </a:lnTo>
                  <a:lnTo>
                    <a:pt x="336806" y="135585"/>
                  </a:lnTo>
                  <a:lnTo>
                    <a:pt x="336994" y="135585"/>
                  </a:lnTo>
                  <a:lnTo>
                    <a:pt x="356587" y="134279"/>
                  </a:lnTo>
                  <a:lnTo>
                    <a:pt x="374316" y="130664"/>
                  </a:lnTo>
                  <a:lnTo>
                    <a:pt x="390215" y="125196"/>
                  </a:lnTo>
                  <a:lnTo>
                    <a:pt x="404321" y="118332"/>
                  </a:lnTo>
                  <a:lnTo>
                    <a:pt x="416668" y="110528"/>
                  </a:lnTo>
                  <a:lnTo>
                    <a:pt x="427292" y="102238"/>
                  </a:lnTo>
                  <a:lnTo>
                    <a:pt x="436227" y="93919"/>
                  </a:lnTo>
                  <a:lnTo>
                    <a:pt x="443510" y="86027"/>
                  </a:lnTo>
                  <a:lnTo>
                    <a:pt x="449174" y="79018"/>
                  </a:lnTo>
                  <a:lnTo>
                    <a:pt x="453255" y="73348"/>
                  </a:lnTo>
                  <a:lnTo>
                    <a:pt x="454952" y="70789"/>
                  </a:lnTo>
                  <a:lnTo>
                    <a:pt x="496608" y="70789"/>
                  </a:lnTo>
                  <a:lnTo>
                    <a:pt x="491520" y="81484"/>
                  </a:lnTo>
                  <a:lnTo>
                    <a:pt x="485429" y="91901"/>
                  </a:lnTo>
                  <a:lnTo>
                    <a:pt x="478376" y="101970"/>
                  </a:lnTo>
                  <a:lnTo>
                    <a:pt x="470401" y="111618"/>
                  </a:lnTo>
                  <a:lnTo>
                    <a:pt x="461545" y="120775"/>
                  </a:lnTo>
                  <a:lnTo>
                    <a:pt x="451850" y="129368"/>
                  </a:lnTo>
                  <a:lnTo>
                    <a:pt x="441356" y="137327"/>
                  </a:lnTo>
                  <a:lnTo>
                    <a:pt x="430105" y="144580"/>
                  </a:lnTo>
                  <a:lnTo>
                    <a:pt x="418137" y="151055"/>
                  </a:lnTo>
                  <a:lnTo>
                    <a:pt x="405494" y="156682"/>
                  </a:lnTo>
                  <a:lnTo>
                    <a:pt x="392217" y="161388"/>
                  </a:lnTo>
                  <a:lnTo>
                    <a:pt x="378346" y="165103"/>
                  </a:lnTo>
                  <a:lnTo>
                    <a:pt x="363922" y="167754"/>
                  </a:lnTo>
                  <a:lnTo>
                    <a:pt x="348988" y="169271"/>
                  </a:lnTo>
                  <a:lnTo>
                    <a:pt x="337464" y="169621"/>
                  </a:lnTo>
                  <a:lnTo>
                    <a:pt x="324546" y="169189"/>
                  </a:lnTo>
                  <a:lnTo>
                    <a:pt x="311932" y="167923"/>
                  </a:lnTo>
                  <a:lnTo>
                    <a:pt x="302145" y="166357"/>
                  </a:lnTo>
                  <a:lnTo>
                    <a:pt x="295421" y="184544"/>
                  </a:lnTo>
                  <a:lnTo>
                    <a:pt x="288202" y="200171"/>
                  </a:lnTo>
                  <a:lnTo>
                    <a:pt x="280452" y="213370"/>
                  </a:lnTo>
                  <a:lnTo>
                    <a:pt x="272135" y="224275"/>
                  </a:lnTo>
                  <a:lnTo>
                    <a:pt x="263216" y="233019"/>
                  </a:lnTo>
                  <a:lnTo>
                    <a:pt x="253660" y="239734"/>
                  </a:lnTo>
                  <a:lnTo>
                    <a:pt x="243430" y="244554"/>
                  </a:lnTo>
                  <a:lnTo>
                    <a:pt x="232492" y="247611"/>
                  </a:lnTo>
                  <a:lnTo>
                    <a:pt x="220810" y="249040"/>
                  </a:lnTo>
                  <a:lnTo>
                    <a:pt x="215315" y="249186"/>
                  </a:lnTo>
                  <a:lnTo>
                    <a:pt x="199098" y="247086"/>
                  </a:lnTo>
                  <a:lnTo>
                    <a:pt x="198737" y="294011"/>
                  </a:lnTo>
                  <a:lnTo>
                    <a:pt x="222546" y="302957"/>
                  </a:lnTo>
                  <a:lnTo>
                    <a:pt x="247200" y="310061"/>
                  </a:lnTo>
                  <a:lnTo>
                    <a:pt x="272616" y="315239"/>
                  </a:lnTo>
                  <a:lnTo>
                    <a:pt x="298710" y="318406"/>
                  </a:lnTo>
                  <a:lnTo>
                    <a:pt x="325399" y="319481"/>
                  </a:lnTo>
                  <a:lnTo>
                    <a:pt x="352086" y="318406"/>
                  </a:lnTo>
                  <a:lnTo>
                    <a:pt x="378179" y="315239"/>
                  </a:lnTo>
                  <a:lnTo>
                    <a:pt x="403595" y="310061"/>
                  </a:lnTo>
                  <a:lnTo>
                    <a:pt x="428250" y="302957"/>
                  </a:lnTo>
                  <a:lnTo>
                    <a:pt x="452060" y="294011"/>
                  </a:lnTo>
                  <a:lnTo>
                    <a:pt x="474941" y="283305"/>
                  </a:lnTo>
                  <a:lnTo>
                    <a:pt x="496809" y="270922"/>
                  </a:lnTo>
                  <a:lnTo>
                    <a:pt x="517581" y="256947"/>
                  </a:lnTo>
                  <a:lnTo>
                    <a:pt x="537173" y="241463"/>
                  </a:lnTo>
                  <a:lnTo>
                    <a:pt x="555501" y="224553"/>
                  </a:lnTo>
                  <a:lnTo>
                    <a:pt x="572481" y="206301"/>
                  </a:lnTo>
                  <a:lnTo>
                    <a:pt x="588029" y="186789"/>
                  </a:lnTo>
                  <a:lnTo>
                    <a:pt x="602062" y="166103"/>
                  </a:lnTo>
                  <a:lnTo>
                    <a:pt x="614496" y="144324"/>
                  </a:lnTo>
                  <a:lnTo>
                    <a:pt x="625247" y="121536"/>
                  </a:lnTo>
                  <a:lnTo>
                    <a:pt x="634231" y="97824"/>
                  </a:lnTo>
                  <a:lnTo>
                    <a:pt x="641365" y="73269"/>
                  </a:lnTo>
                  <a:lnTo>
                    <a:pt x="646564" y="47956"/>
                  </a:lnTo>
                  <a:lnTo>
                    <a:pt x="649745" y="21969"/>
                  </a:lnTo>
                  <a:lnTo>
                    <a:pt x="650824" y="-4609"/>
                  </a:lnTo>
                  <a:lnTo>
                    <a:pt x="649745" y="-31191"/>
                  </a:lnTo>
                  <a:lnTo>
                    <a:pt x="646564" y="-57180"/>
                  </a:lnTo>
                  <a:lnTo>
                    <a:pt x="641365" y="-82495"/>
                  </a:lnTo>
                  <a:lnTo>
                    <a:pt x="634231" y="-107051"/>
                  </a:lnTo>
                  <a:lnTo>
                    <a:pt x="625247" y="-130766"/>
                  </a:lnTo>
                  <a:lnTo>
                    <a:pt x="614496" y="-153555"/>
                  </a:lnTo>
                  <a:lnTo>
                    <a:pt x="602062" y="-175335"/>
                  </a:lnTo>
                  <a:lnTo>
                    <a:pt x="588029" y="-196024"/>
                  </a:lnTo>
                  <a:lnTo>
                    <a:pt x="572481" y="-215537"/>
                  </a:lnTo>
                  <a:lnTo>
                    <a:pt x="555501" y="-233791"/>
                  </a:lnTo>
                  <a:lnTo>
                    <a:pt x="537173" y="-250702"/>
                  </a:lnTo>
                  <a:lnTo>
                    <a:pt x="517581" y="-266187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pic>
        <p:nvPicPr>
          <p:cNvPr id="41" name="Image 40">
            <a:extLst>
              <a:ext uri="{FF2B5EF4-FFF2-40B4-BE49-F238E27FC236}">
                <a16:creationId xmlns:a16="http://schemas.microsoft.com/office/drawing/2014/main" id="{C14DF37A-52D5-4B95-AF28-18CE0E5CE6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9457" y="0"/>
            <a:ext cx="1392356" cy="7559675"/>
          </a:xfrm>
          <a:custGeom>
            <a:avLst/>
            <a:gdLst>
              <a:gd name="connsiteX0" fmla="*/ 46139 w 1190790"/>
              <a:gd name="connsiteY0" fmla="*/ 0 h 6858000"/>
              <a:gd name="connsiteX1" fmla="*/ 1190790 w 1190790"/>
              <a:gd name="connsiteY1" fmla="*/ 0 h 6858000"/>
              <a:gd name="connsiteX2" fmla="*/ 1190790 w 1190790"/>
              <a:gd name="connsiteY2" fmla="*/ 6858000 h 6858000"/>
              <a:gd name="connsiteX3" fmla="*/ 0 w 1190790"/>
              <a:gd name="connsiteY3" fmla="*/ 6858000 h 6858000"/>
              <a:gd name="connsiteX4" fmla="*/ 91159 w 1190790"/>
              <a:gd name="connsiteY4" fmla="*/ 6705263 h 6858000"/>
              <a:gd name="connsiteX5" fmla="*/ 178304 w 1190790"/>
              <a:gd name="connsiteY5" fmla="*/ 6549932 h 6858000"/>
              <a:gd name="connsiteX6" fmla="*/ 261362 w 1190790"/>
              <a:gd name="connsiteY6" fmla="*/ 6392076 h 6858000"/>
              <a:gd name="connsiteX7" fmla="*/ 340264 w 1190790"/>
              <a:gd name="connsiteY7" fmla="*/ 6231768 h 6858000"/>
              <a:gd name="connsiteX8" fmla="*/ 414936 w 1190790"/>
              <a:gd name="connsiteY8" fmla="*/ 6069076 h 6858000"/>
              <a:gd name="connsiteX9" fmla="*/ 485308 w 1190790"/>
              <a:gd name="connsiteY9" fmla="*/ 5904073 h 6858000"/>
              <a:gd name="connsiteX10" fmla="*/ 551308 w 1190790"/>
              <a:gd name="connsiteY10" fmla="*/ 5736829 h 6858000"/>
              <a:gd name="connsiteX11" fmla="*/ 612866 w 1190790"/>
              <a:gd name="connsiteY11" fmla="*/ 5567414 h 6858000"/>
              <a:gd name="connsiteX12" fmla="*/ 669909 w 1190790"/>
              <a:gd name="connsiteY12" fmla="*/ 5395901 h 6858000"/>
              <a:gd name="connsiteX13" fmla="*/ 722366 w 1190790"/>
              <a:gd name="connsiteY13" fmla="*/ 5222359 h 6858000"/>
              <a:gd name="connsiteX14" fmla="*/ 770166 w 1190790"/>
              <a:gd name="connsiteY14" fmla="*/ 5046859 h 6858000"/>
              <a:gd name="connsiteX15" fmla="*/ 813238 w 1190790"/>
              <a:gd name="connsiteY15" fmla="*/ 4869472 h 6858000"/>
              <a:gd name="connsiteX16" fmla="*/ 851509 w 1190790"/>
              <a:gd name="connsiteY16" fmla="*/ 4690269 h 6858000"/>
              <a:gd name="connsiteX17" fmla="*/ 884910 w 1190790"/>
              <a:gd name="connsiteY17" fmla="*/ 4509322 h 6858000"/>
              <a:gd name="connsiteX18" fmla="*/ 913367 w 1190790"/>
              <a:gd name="connsiteY18" fmla="*/ 4326699 h 6858000"/>
              <a:gd name="connsiteX19" fmla="*/ 936811 w 1190790"/>
              <a:gd name="connsiteY19" fmla="*/ 4142473 h 6858000"/>
              <a:gd name="connsiteX20" fmla="*/ 955169 w 1190790"/>
              <a:gd name="connsiteY20" fmla="*/ 3956715 h 6858000"/>
              <a:gd name="connsiteX21" fmla="*/ 968370 w 1190790"/>
              <a:gd name="connsiteY21" fmla="*/ 3769494 h 6858000"/>
              <a:gd name="connsiteX22" fmla="*/ 976344 w 1190790"/>
              <a:gd name="connsiteY22" fmla="*/ 3580882 h 6858000"/>
              <a:gd name="connsiteX23" fmla="*/ 979017 w 1190790"/>
              <a:gd name="connsiteY23" fmla="*/ 3390950 h 6858000"/>
              <a:gd name="connsiteX24" fmla="*/ 976476 w 1190790"/>
              <a:gd name="connsiteY24" fmla="*/ 3205760 h 6858000"/>
              <a:gd name="connsiteX25" fmla="*/ 968895 w 1190790"/>
              <a:gd name="connsiteY25" fmla="*/ 3021822 h 6858000"/>
              <a:gd name="connsiteX26" fmla="*/ 956341 w 1190790"/>
              <a:gd name="connsiteY26" fmla="*/ 2839203 h 6858000"/>
              <a:gd name="connsiteX27" fmla="*/ 938881 w 1190790"/>
              <a:gd name="connsiteY27" fmla="*/ 2657967 h 6858000"/>
              <a:gd name="connsiteX28" fmla="*/ 916580 w 1190790"/>
              <a:gd name="connsiteY28" fmla="*/ 2478181 h 6858000"/>
              <a:gd name="connsiteX29" fmla="*/ 889504 w 1190790"/>
              <a:gd name="connsiteY29" fmla="*/ 2299910 h 6858000"/>
              <a:gd name="connsiteX30" fmla="*/ 857719 w 1190790"/>
              <a:gd name="connsiteY30" fmla="*/ 2123220 h 6858000"/>
              <a:gd name="connsiteX31" fmla="*/ 821293 w 1190790"/>
              <a:gd name="connsiteY31" fmla="*/ 1948176 h 6858000"/>
              <a:gd name="connsiteX32" fmla="*/ 780290 w 1190790"/>
              <a:gd name="connsiteY32" fmla="*/ 1774845 h 6858000"/>
              <a:gd name="connsiteX33" fmla="*/ 734777 w 1190790"/>
              <a:gd name="connsiteY33" fmla="*/ 1603292 h 6858000"/>
              <a:gd name="connsiteX34" fmla="*/ 684820 w 1190790"/>
              <a:gd name="connsiteY34" fmla="*/ 1433582 h 6858000"/>
              <a:gd name="connsiteX35" fmla="*/ 630485 w 1190790"/>
              <a:gd name="connsiteY35" fmla="*/ 1265782 h 6858000"/>
              <a:gd name="connsiteX36" fmla="*/ 571839 w 1190790"/>
              <a:gd name="connsiteY36" fmla="*/ 1099957 h 6858000"/>
              <a:gd name="connsiteX37" fmla="*/ 508947 w 1190790"/>
              <a:gd name="connsiteY37" fmla="*/ 936173 h 6858000"/>
              <a:gd name="connsiteX38" fmla="*/ 441875 w 1190790"/>
              <a:gd name="connsiteY38" fmla="*/ 774495 h 6858000"/>
              <a:gd name="connsiteX39" fmla="*/ 370690 w 1190790"/>
              <a:gd name="connsiteY39" fmla="*/ 614989 h 6858000"/>
              <a:gd name="connsiteX40" fmla="*/ 295458 w 1190790"/>
              <a:gd name="connsiteY40" fmla="*/ 457721 h 6858000"/>
              <a:gd name="connsiteX41" fmla="*/ 216244 w 1190790"/>
              <a:gd name="connsiteY41" fmla="*/ 302756 h 6858000"/>
              <a:gd name="connsiteX42" fmla="*/ 133116 w 1190790"/>
              <a:gd name="connsiteY42" fmla="*/ 15016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90790" h="6858000">
                <a:moveTo>
                  <a:pt x="46139" y="0"/>
                </a:moveTo>
                <a:lnTo>
                  <a:pt x="1190790" y="0"/>
                </a:lnTo>
                <a:lnTo>
                  <a:pt x="1190790" y="6858000"/>
                </a:lnTo>
                <a:lnTo>
                  <a:pt x="0" y="6858000"/>
                </a:lnTo>
                <a:lnTo>
                  <a:pt x="91159" y="6705263"/>
                </a:lnTo>
                <a:lnTo>
                  <a:pt x="178304" y="6549932"/>
                </a:lnTo>
                <a:lnTo>
                  <a:pt x="261362" y="6392076"/>
                </a:lnTo>
                <a:lnTo>
                  <a:pt x="340264" y="6231768"/>
                </a:lnTo>
                <a:lnTo>
                  <a:pt x="414936" y="6069076"/>
                </a:lnTo>
                <a:lnTo>
                  <a:pt x="485308" y="5904073"/>
                </a:lnTo>
                <a:lnTo>
                  <a:pt x="551308" y="5736829"/>
                </a:lnTo>
                <a:lnTo>
                  <a:pt x="612866" y="5567414"/>
                </a:lnTo>
                <a:lnTo>
                  <a:pt x="669909" y="5395901"/>
                </a:lnTo>
                <a:lnTo>
                  <a:pt x="722366" y="5222359"/>
                </a:lnTo>
                <a:lnTo>
                  <a:pt x="770166" y="5046859"/>
                </a:lnTo>
                <a:lnTo>
                  <a:pt x="813238" y="4869472"/>
                </a:lnTo>
                <a:lnTo>
                  <a:pt x="851509" y="4690269"/>
                </a:lnTo>
                <a:lnTo>
                  <a:pt x="884910" y="4509322"/>
                </a:lnTo>
                <a:lnTo>
                  <a:pt x="913367" y="4326699"/>
                </a:lnTo>
                <a:lnTo>
                  <a:pt x="936811" y="4142473"/>
                </a:lnTo>
                <a:lnTo>
                  <a:pt x="955169" y="3956715"/>
                </a:lnTo>
                <a:lnTo>
                  <a:pt x="968370" y="3769494"/>
                </a:lnTo>
                <a:lnTo>
                  <a:pt x="976344" y="3580882"/>
                </a:lnTo>
                <a:lnTo>
                  <a:pt x="979017" y="3390950"/>
                </a:lnTo>
                <a:lnTo>
                  <a:pt x="976476" y="3205760"/>
                </a:lnTo>
                <a:lnTo>
                  <a:pt x="968895" y="3021822"/>
                </a:lnTo>
                <a:lnTo>
                  <a:pt x="956341" y="2839203"/>
                </a:lnTo>
                <a:lnTo>
                  <a:pt x="938881" y="2657967"/>
                </a:lnTo>
                <a:lnTo>
                  <a:pt x="916580" y="2478181"/>
                </a:lnTo>
                <a:lnTo>
                  <a:pt x="889504" y="2299910"/>
                </a:lnTo>
                <a:lnTo>
                  <a:pt x="857719" y="2123220"/>
                </a:lnTo>
                <a:lnTo>
                  <a:pt x="821293" y="1948176"/>
                </a:lnTo>
                <a:lnTo>
                  <a:pt x="780290" y="1774845"/>
                </a:lnTo>
                <a:lnTo>
                  <a:pt x="734777" y="1603292"/>
                </a:lnTo>
                <a:lnTo>
                  <a:pt x="684820" y="1433582"/>
                </a:lnTo>
                <a:lnTo>
                  <a:pt x="630485" y="1265782"/>
                </a:lnTo>
                <a:lnTo>
                  <a:pt x="571839" y="1099957"/>
                </a:lnTo>
                <a:lnTo>
                  <a:pt x="508947" y="936173"/>
                </a:lnTo>
                <a:lnTo>
                  <a:pt x="441875" y="774495"/>
                </a:lnTo>
                <a:lnTo>
                  <a:pt x="370690" y="614989"/>
                </a:lnTo>
                <a:lnTo>
                  <a:pt x="295458" y="457721"/>
                </a:lnTo>
                <a:lnTo>
                  <a:pt x="216244" y="302756"/>
                </a:lnTo>
                <a:lnTo>
                  <a:pt x="133116" y="150160"/>
                </a:lnTo>
                <a:close/>
              </a:path>
            </a:pathLst>
          </a:custGeom>
        </p:spPr>
      </p:pic>
      <p:sp>
        <p:nvSpPr>
          <p:cNvPr id="24" name="Espace réservé du numéro de diapositive 23">
            <a:extLst>
              <a:ext uri="{FF2B5EF4-FFF2-40B4-BE49-F238E27FC236}">
                <a16:creationId xmlns:a16="http://schemas.microsoft.com/office/drawing/2014/main" id="{99B7FAF4-5F94-4466-9378-F62FC3A4D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1929">
              <a:defRPr/>
            </a:pPr>
            <a:fld id="{2B83279A-CA12-439A-84DB-082BC9C2067F}" type="slidenum">
              <a:rPr lang="fr-FR" smtClean="0"/>
              <a:pPr defTabSz="801929">
                <a:defRPr/>
              </a:pPr>
              <a:t>‹N°›</a:t>
            </a:fld>
            <a:endParaRPr lang="fr-FR"/>
          </a:p>
        </p:txBody>
      </p:sp>
      <p:sp>
        <p:nvSpPr>
          <p:cNvPr id="4" name="Titre 3" hidden="1">
            <a:extLst>
              <a:ext uri="{FF2B5EF4-FFF2-40B4-BE49-F238E27FC236}">
                <a16:creationId xmlns:a16="http://schemas.microsoft.com/office/drawing/2014/main" id="{E7CC52A5-64FF-4017-89E8-827AB89B7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0520" y="1"/>
            <a:ext cx="6713466" cy="1277527"/>
          </a:xfrm>
        </p:spPr>
        <p:txBody>
          <a:bodyPr>
            <a:normAutofit/>
          </a:bodyPr>
          <a:lstStyle>
            <a:lvl1pPr>
              <a:defRPr sz="1754">
                <a:solidFill>
                  <a:srgbClr val="146079"/>
                </a:solidFill>
                <a:latin typeface="Georgia" panose="02040502050405020303" pitchFamily="18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775887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38" y="1579"/>
            <a:ext cx="10696488" cy="755652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1402" y="175793"/>
            <a:ext cx="8193934" cy="820741"/>
          </a:xfrm>
        </p:spPr>
        <p:txBody>
          <a:bodyPr>
            <a:noAutofit/>
          </a:bodyPr>
          <a:lstStyle>
            <a:lvl1pPr algn="l">
              <a:defRPr sz="2701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91402" y="1428150"/>
            <a:ext cx="8193934" cy="5324811"/>
          </a:xfrm>
        </p:spPr>
        <p:txBody>
          <a:bodyPr>
            <a:normAutofit/>
          </a:bodyPr>
          <a:lstStyle>
            <a:lvl1pPr>
              <a:defRPr sz="1501">
                <a:solidFill>
                  <a:srgbClr val="0045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351">
                <a:solidFill>
                  <a:srgbClr val="0045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201">
                <a:solidFill>
                  <a:srgbClr val="0045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051">
                <a:solidFill>
                  <a:srgbClr val="0045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051">
                <a:solidFill>
                  <a:srgbClr val="0045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88666" y="7006701"/>
            <a:ext cx="2494756" cy="402483"/>
          </a:xfrm>
        </p:spPr>
        <p:txBody>
          <a:bodyPr/>
          <a:lstStyle/>
          <a:p>
            <a:pPr defTabSz="801929">
              <a:defRPr/>
            </a:pPr>
            <a:endParaRPr lang="fr-FR">
              <a:solidFill>
                <a:srgbClr val="1E345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907113" y="7006701"/>
            <a:ext cx="3385741" cy="402483"/>
          </a:xfrm>
        </p:spPr>
        <p:txBody>
          <a:bodyPr/>
          <a:lstStyle/>
          <a:p>
            <a:pPr defTabSz="801929">
              <a:defRPr/>
            </a:pPr>
            <a:endParaRPr lang="fr-FR">
              <a:solidFill>
                <a:srgbClr val="1E345E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16541" y="7006701"/>
            <a:ext cx="2494756" cy="402483"/>
          </a:xfrm>
        </p:spPr>
        <p:txBody>
          <a:bodyPr/>
          <a:lstStyle/>
          <a:p>
            <a:pPr defTabSz="801929">
              <a:defRPr/>
            </a:pPr>
            <a:fld id="{8F7E0C08-F1E4-9F41-9C8F-A1D6B8451D26}" type="slidenum">
              <a:rPr lang="fr-FR" smtClean="0"/>
              <a:pPr defTabSz="801929"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6395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050D4180-2FBA-42AD-B503-7BC24014747E}"/>
              </a:ext>
            </a:extLst>
          </p:cNvPr>
          <p:cNvSpPr/>
          <p:nvPr userDrawn="1"/>
        </p:nvSpPr>
        <p:spPr>
          <a:xfrm>
            <a:off x="9296868" y="0"/>
            <a:ext cx="1392356" cy="7559675"/>
          </a:xfrm>
          <a:custGeom>
            <a:avLst/>
            <a:gdLst/>
            <a:ahLst/>
            <a:cxnLst/>
            <a:rect l="l" t="t" r="r" b="b"/>
            <a:pathLst>
              <a:path w="1190790" h="6858000">
                <a:moveTo>
                  <a:pt x="1190790" y="0"/>
                </a:moveTo>
                <a:lnTo>
                  <a:pt x="46139" y="0"/>
                </a:lnTo>
                <a:lnTo>
                  <a:pt x="133116" y="150160"/>
                </a:lnTo>
                <a:lnTo>
                  <a:pt x="216244" y="302756"/>
                </a:lnTo>
                <a:lnTo>
                  <a:pt x="295458" y="457721"/>
                </a:lnTo>
                <a:lnTo>
                  <a:pt x="370690" y="614989"/>
                </a:lnTo>
                <a:lnTo>
                  <a:pt x="441875" y="774495"/>
                </a:lnTo>
                <a:lnTo>
                  <a:pt x="508947" y="936173"/>
                </a:lnTo>
                <a:lnTo>
                  <a:pt x="571839" y="1099957"/>
                </a:lnTo>
                <a:lnTo>
                  <a:pt x="630485" y="1265782"/>
                </a:lnTo>
                <a:lnTo>
                  <a:pt x="684820" y="1433582"/>
                </a:lnTo>
                <a:lnTo>
                  <a:pt x="734777" y="1603292"/>
                </a:lnTo>
                <a:lnTo>
                  <a:pt x="780290" y="1774845"/>
                </a:lnTo>
                <a:lnTo>
                  <a:pt x="821293" y="1948176"/>
                </a:lnTo>
                <a:lnTo>
                  <a:pt x="857719" y="2123220"/>
                </a:lnTo>
                <a:lnTo>
                  <a:pt x="889504" y="2299910"/>
                </a:lnTo>
                <a:lnTo>
                  <a:pt x="916580" y="2478181"/>
                </a:lnTo>
                <a:lnTo>
                  <a:pt x="938881" y="2657967"/>
                </a:lnTo>
                <a:lnTo>
                  <a:pt x="956341" y="2839203"/>
                </a:lnTo>
                <a:lnTo>
                  <a:pt x="968895" y="3021822"/>
                </a:lnTo>
                <a:lnTo>
                  <a:pt x="976476" y="3205760"/>
                </a:lnTo>
                <a:lnTo>
                  <a:pt x="979017" y="3390950"/>
                </a:lnTo>
                <a:lnTo>
                  <a:pt x="976344" y="3580882"/>
                </a:lnTo>
                <a:lnTo>
                  <a:pt x="968370" y="3769494"/>
                </a:lnTo>
                <a:lnTo>
                  <a:pt x="955169" y="3956715"/>
                </a:lnTo>
                <a:lnTo>
                  <a:pt x="936811" y="4142473"/>
                </a:lnTo>
                <a:lnTo>
                  <a:pt x="913367" y="4326699"/>
                </a:lnTo>
                <a:lnTo>
                  <a:pt x="884910" y="4509322"/>
                </a:lnTo>
                <a:lnTo>
                  <a:pt x="851509" y="4690269"/>
                </a:lnTo>
                <a:lnTo>
                  <a:pt x="813238" y="4869472"/>
                </a:lnTo>
                <a:lnTo>
                  <a:pt x="770166" y="5046859"/>
                </a:lnTo>
                <a:lnTo>
                  <a:pt x="722366" y="5222359"/>
                </a:lnTo>
                <a:lnTo>
                  <a:pt x="669909" y="5395901"/>
                </a:lnTo>
                <a:lnTo>
                  <a:pt x="612866" y="5567414"/>
                </a:lnTo>
                <a:lnTo>
                  <a:pt x="551308" y="5736829"/>
                </a:lnTo>
                <a:lnTo>
                  <a:pt x="485308" y="5904073"/>
                </a:lnTo>
                <a:lnTo>
                  <a:pt x="414936" y="6069076"/>
                </a:lnTo>
                <a:lnTo>
                  <a:pt x="340264" y="6231768"/>
                </a:lnTo>
                <a:lnTo>
                  <a:pt x="261362" y="6392076"/>
                </a:lnTo>
                <a:lnTo>
                  <a:pt x="178304" y="6549932"/>
                </a:lnTo>
                <a:lnTo>
                  <a:pt x="91159" y="6705263"/>
                </a:lnTo>
                <a:lnTo>
                  <a:pt x="0" y="6858000"/>
                </a:lnTo>
                <a:lnTo>
                  <a:pt x="1190790" y="6858000"/>
                </a:lnTo>
                <a:lnTo>
                  <a:pt x="1190790" y="0"/>
                </a:lnTo>
                <a:close/>
              </a:path>
            </a:pathLst>
          </a:custGeom>
          <a:solidFill>
            <a:srgbClr val="58234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79" b="0" i="0" u="none" strike="noStrike" kern="1200" cap="none" spc="0" normalizeH="0" baseline="0" noProof="0">
              <a:ln>
                <a:noFill/>
              </a:ln>
              <a:solidFill>
                <a:srgbClr val="A34B3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5" name="Graphique 2">
            <a:extLst>
              <a:ext uri="{FF2B5EF4-FFF2-40B4-BE49-F238E27FC236}">
                <a16:creationId xmlns:a16="http://schemas.microsoft.com/office/drawing/2014/main" id="{C2662C83-660C-4C0D-A70C-648AAF6AD7D6}"/>
              </a:ext>
            </a:extLst>
          </p:cNvPr>
          <p:cNvGrpSpPr/>
          <p:nvPr userDrawn="1"/>
        </p:nvGrpSpPr>
        <p:grpSpPr>
          <a:xfrm>
            <a:off x="272841" y="241966"/>
            <a:ext cx="2191370" cy="1000979"/>
            <a:chOff x="18828881" y="9844564"/>
            <a:chExt cx="2339339" cy="1133475"/>
          </a:xfrm>
        </p:grpSpPr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A55ED75C-0F1A-4681-8690-2D1E365D67DF}"/>
                </a:ext>
              </a:extLst>
            </p:cNvPr>
            <p:cNvSpPr/>
            <p:nvPr/>
          </p:nvSpPr>
          <p:spPr>
            <a:xfrm>
              <a:off x="19648983" y="10749439"/>
              <a:ext cx="76200" cy="57150"/>
            </a:xfrm>
            <a:custGeom>
              <a:avLst/>
              <a:gdLst/>
              <a:ahLst/>
              <a:cxnLst/>
              <a:rect l="0" t="0" r="0" b="0"/>
              <a:pathLst>
                <a:path w="76200" h="57150">
                  <a:moveTo>
                    <a:pt x="44291" y="10001"/>
                  </a:moveTo>
                  <a:cubicBezTo>
                    <a:pt x="42387" y="8097"/>
                    <a:pt x="41435" y="7144"/>
                    <a:pt x="41435" y="7144"/>
                  </a:cubicBezTo>
                  <a:cubicBezTo>
                    <a:pt x="41435" y="7144"/>
                    <a:pt x="40481" y="8097"/>
                    <a:pt x="39529" y="9049"/>
                  </a:cubicBezTo>
                  <a:lnTo>
                    <a:pt x="38577" y="10001"/>
                  </a:lnTo>
                  <a:lnTo>
                    <a:pt x="8097" y="48101"/>
                  </a:lnTo>
                  <a:cubicBezTo>
                    <a:pt x="7144" y="49054"/>
                    <a:pt x="7144" y="49054"/>
                    <a:pt x="7144" y="49054"/>
                  </a:cubicBezTo>
                  <a:lnTo>
                    <a:pt x="10002" y="51911"/>
                  </a:lnTo>
                  <a:lnTo>
                    <a:pt x="10954" y="51911"/>
                  </a:lnTo>
                  <a:lnTo>
                    <a:pt x="40481" y="29051"/>
                  </a:lnTo>
                  <a:lnTo>
                    <a:pt x="72866" y="51911"/>
                  </a:lnTo>
                  <a:lnTo>
                    <a:pt x="73819" y="51911"/>
                  </a:lnTo>
                  <a:lnTo>
                    <a:pt x="73819" y="51911"/>
                  </a:lnTo>
                  <a:lnTo>
                    <a:pt x="75724" y="49054"/>
                  </a:lnTo>
                  <a:cubicBezTo>
                    <a:pt x="75724" y="49054"/>
                    <a:pt x="75724" y="49054"/>
                    <a:pt x="74772" y="48101"/>
                  </a:cubicBezTo>
                  <a:lnTo>
                    <a:pt x="44291" y="10001"/>
                  </a:lnTo>
                  <a:close/>
                </a:path>
              </a:pathLst>
            </a:custGeom>
            <a:solidFill>
              <a:srgbClr val="582348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2AC8C92C-E2A0-4C74-A6F5-D2B4A70AD5A1}"/>
                </a:ext>
              </a:extLst>
            </p:cNvPr>
            <p:cNvSpPr/>
            <p:nvPr/>
          </p:nvSpPr>
          <p:spPr>
            <a:xfrm>
              <a:off x="19361328" y="10757059"/>
              <a:ext cx="152400" cy="171450"/>
            </a:xfrm>
            <a:custGeom>
              <a:avLst/>
              <a:gdLst/>
              <a:ahLst/>
              <a:cxnLst/>
              <a:rect l="0" t="0" r="0" b="0"/>
              <a:pathLst>
                <a:path w="152400" h="171450">
                  <a:moveTo>
                    <a:pt x="130969" y="139541"/>
                  </a:moveTo>
                  <a:cubicBezTo>
                    <a:pt x="132873" y="136684"/>
                    <a:pt x="135731" y="130016"/>
                    <a:pt x="138589" y="119539"/>
                  </a:cubicBezTo>
                  <a:lnTo>
                    <a:pt x="145256" y="120491"/>
                  </a:lnTo>
                  <a:cubicBezTo>
                    <a:pt x="144304" y="134779"/>
                    <a:pt x="142398" y="147161"/>
                    <a:pt x="140494" y="157639"/>
                  </a:cubicBezTo>
                  <a:cubicBezTo>
                    <a:pt x="127159" y="165259"/>
                    <a:pt x="110966" y="169069"/>
                    <a:pt x="92869" y="169069"/>
                  </a:cubicBezTo>
                  <a:cubicBezTo>
                    <a:pt x="50006" y="169069"/>
                    <a:pt x="7144" y="141447"/>
                    <a:pt x="7144" y="88106"/>
                  </a:cubicBezTo>
                  <a:cubicBezTo>
                    <a:pt x="7144" y="64294"/>
                    <a:pt x="15716" y="45244"/>
                    <a:pt x="31909" y="30004"/>
                  </a:cubicBezTo>
                  <a:cubicBezTo>
                    <a:pt x="48102" y="14764"/>
                    <a:pt x="69056" y="7144"/>
                    <a:pt x="92869" y="7144"/>
                  </a:cubicBezTo>
                  <a:cubicBezTo>
                    <a:pt x="110014" y="7144"/>
                    <a:pt x="126206" y="10954"/>
                    <a:pt x="141446" y="18574"/>
                  </a:cubicBezTo>
                  <a:cubicBezTo>
                    <a:pt x="141446" y="26194"/>
                    <a:pt x="142398" y="31909"/>
                    <a:pt x="142398" y="34766"/>
                  </a:cubicBezTo>
                  <a:cubicBezTo>
                    <a:pt x="142398" y="37624"/>
                    <a:pt x="142398" y="43339"/>
                    <a:pt x="141446" y="50959"/>
                  </a:cubicBezTo>
                  <a:lnTo>
                    <a:pt x="134779" y="50959"/>
                  </a:lnTo>
                  <a:cubicBezTo>
                    <a:pt x="132873" y="41434"/>
                    <a:pt x="129064" y="34766"/>
                    <a:pt x="125254" y="30004"/>
                  </a:cubicBezTo>
                  <a:cubicBezTo>
                    <a:pt x="117634" y="21431"/>
                    <a:pt x="107156" y="17622"/>
                    <a:pt x="92869" y="17622"/>
                  </a:cubicBezTo>
                  <a:cubicBezTo>
                    <a:pt x="73819" y="17622"/>
                    <a:pt x="57627" y="24289"/>
                    <a:pt x="46196" y="36672"/>
                  </a:cubicBezTo>
                  <a:cubicBezTo>
                    <a:pt x="33814" y="50006"/>
                    <a:pt x="28098" y="66199"/>
                    <a:pt x="28098" y="87154"/>
                  </a:cubicBezTo>
                  <a:cubicBezTo>
                    <a:pt x="28098" y="108109"/>
                    <a:pt x="34766" y="126206"/>
                    <a:pt x="48102" y="138589"/>
                  </a:cubicBezTo>
                  <a:cubicBezTo>
                    <a:pt x="61436" y="151924"/>
                    <a:pt x="77629" y="158591"/>
                    <a:pt x="95727" y="158591"/>
                  </a:cubicBezTo>
                  <a:cubicBezTo>
                    <a:pt x="114777" y="159544"/>
                    <a:pt x="124302" y="153829"/>
                    <a:pt x="130969" y="139541"/>
                  </a:cubicBezTo>
                  <a:close/>
                </a:path>
              </a:pathLst>
            </a:custGeom>
            <a:solidFill>
              <a:srgbClr val="582348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1BA772BD-EAE3-460E-8F0A-86DA72D3F9DA}"/>
                </a:ext>
              </a:extLst>
            </p:cNvPr>
            <p:cNvSpPr/>
            <p:nvPr/>
          </p:nvSpPr>
          <p:spPr>
            <a:xfrm>
              <a:off x="19527063" y="10750392"/>
              <a:ext cx="104775" cy="171450"/>
            </a:xfrm>
            <a:custGeom>
              <a:avLst/>
              <a:gdLst/>
              <a:ahLst/>
              <a:cxnLst/>
              <a:rect l="0" t="0" r="0" b="0"/>
              <a:pathLst>
                <a:path w="104775" h="171450">
                  <a:moveTo>
                    <a:pt x="35719" y="91916"/>
                  </a:moveTo>
                  <a:lnTo>
                    <a:pt x="35719" y="91916"/>
                  </a:lnTo>
                  <a:cubicBezTo>
                    <a:pt x="42386" y="79534"/>
                    <a:pt x="52863" y="71914"/>
                    <a:pt x="65246" y="71914"/>
                  </a:cubicBezTo>
                  <a:cubicBezTo>
                    <a:pt x="76676" y="71914"/>
                    <a:pt x="85248" y="76676"/>
                    <a:pt x="90011" y="85248"/>
                  </a:cubicBezTo>
                  <a:cubicBezTo>
                    <a:pt x="92869" y="90964"/>
                    <a:pt x="94773" y="97631"/>
                    <a:pt x="94773" y="104298"/>
                  </a:cubicBezTo>
                  <a:lnTo>
                    <a:pt x="94773" y="130016"/>
                  </a:lnTo>
                  <a:cubicBezTo>
                    <a:pt x="94773" y="139541"/>
                    <a:pt x="94773" y="147161"/>
                    <a:pt x="94773" y="150971"/>
                  </a:cubicBezTo>
                  <a:cubicBezTo>
                    <a:pt x="95726" y="160496"/>
                    <a:pt x="96679" y="163353"/>
                    <a:pt x="105251" y="167164"/>
                  </a:cubicBezTo>
                  <a:lnTo>
                    <a:pt x="104298" y="171926"/>
                  </a:lnTo>
                  <a:cubicBezTo>
                    <a:pt x="93821" y="170973"/>
                    <a:pt x="79534" y="170973"/>
                    <a:pt x="69056" y="171926"/>
                  </a:cubicBezTo>
                  <a:lnTo>
                    <a:pt x="68104" y="167164"/>
                  </a:lnTo>
                  <a:cubicBezTo>
                    <a:pt x="75723" y="164306"/>
                    <a:pt x="77629" y="161448"/>
                    <a:pt x="77629" y="150971"/>
                  </a:cubicBezTo>
                  <a:cubicBezTo>
                    <a:pt x="77629" y="146209"/>
                    <a:pt x="78581" y="139541"/>
                    <a:pt x="78581" y="130016"/>
                  </a:cubicBezTo>
                  <a:lnTo>
                    <a:pt x="78581" y="106203"/>
                  </a:lnTo>
                  <a:cubicBezTo>
                    <a:pt x="78581" y="93821"/>
                    <a:pt x="70961" y="85248"/>
                    <a:pt x="59531" y="85248"/>
                  </a:cubicBezTo>
                  <a:cubicBezTo>
                    <a:pt x="44291" y="85248"/>
                    <a:pt x="34766" y="95726"/>
                    <a:pt x="34766" y="110014"/>
                  </a:cubicBezTo>
                  <a:lnTo>
                    <a:pt x="34766" y="130016"/>
                  </a:lnTo>
                  <a:cubicBezTo>
                    <a:pt x="34766" y="139541"/>
                    <a:pt x="34766" y="147161"/>
                    <a:pt x="34766" y="150971"/>
                  </a:cubicBezTo>
                  <a:cubicBezTo>
                    <a:pt x="35719" y="160496"/>
                    <a:pt x="36671" y="163353"/>
                    <a:pt x="45244" y="167164"/>
                  </a:cubicBezTo>
                  <a:lnTo>
                    <a:pt x="44291" y="171926"/>
                  </a:lnTo>
                  <a:cubicBezTo>
                    <a:pt x="33813" y="170973"/>
                    <a:pt x="19526" y="170973"/>
                    <a:pt x="9048" y="171926"/>
                  </a:cubicBezTo>
                  <a:lnTo>
                    <a:pt x="8096" y="167164"/>
                  </a:lnTo>
                  <a:cubicBezTo>
                    <a:pt x="15716" y="164306"/>
                    <a:pt x="17621" y="161448"/>
                    <a:pt x="17621" y="150971"/>
                  </a:cubicBezTo>
                  <a:cubicBezTo>
                    <a:pt x="17621" y="146209"/>
                    <a:pt x="18573" y="139541"/>
                    <a:pt x="18573" y="130016"/>
                  </a:cubicBezTo>
                  <a:lnTo>
                    <a:pt x="18573" y="59531"/>
                  </a:lnTo>
                  <a:cubicBezTo>
                    <a:pt x="18573" y="50959"/>
                    <a:pt x="18573" y="43339"/>
                    <a:pt x="17621" y="38576"/>
                  </a:cubicBezTo>
                  <a:cubicBezTo>
                    <a:pt x="16669" y="30003"/>
                    <a:pt x="14763" y="27146"/>
                    <a:pt x="7144" y="26194"/>
                  </a:cubicBezTo>
                  <a:lnTo>
                    <a:pt x="7144" y="22384"/>
                  </a:lnTo>
                  <a:cubicBezTo>
                    <a:pt x="15716" y="17621"/>
                    <a:pt x="23336" y="12859"/>
                    <a:pt x="30956" y="7144"/>
                  </a:cubicBezTo>
                  <a:lnTo>
                    <a:pt x="35719" y="9048"/>
                  </a:lnTo>
                  <a:cubicBezTo>
                    <a:pt x="34766" y="21431"/>
                    <a:pt x="34766" y="34766"/>
                    <a:pt x="34766" y="49053"/>
                  </a:cubicBezTo>
                  <a:lnTo>
                    <a:pt x="35719" y="91916"/>
                  </a:lnTo>
                  <a:close/>
                </a:path>
              </a:pathLst>
            </a:custGeom>
            <a:solidFill>
              <a:srgbClr val="582348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EFEA07F0-7D7B-42DE-82FC-DAAF5CC3B445}"/>
                </a:ext>
              </a:extLst>
            </p:cNvPr>
            <p:cNvSpPr/>
            <p:nvPr/>
          </p:nvSpPr>
          <p:spPr>
            <a:xfrm>
              <a:off x="19651841" y="10815162"/>
              <a:ext cx="85725" cy="114300"/>
            </a:xfrm>
            <a:custGeom>
              <a:avLst/>
              <a:gdLst/>
              <a:ahLst/>
              <a:cxnLst/>
              <a:rect l="0" t="0" r="0" b="0"/>
              <a:pathLst>
                <a:path w="85725" h="114300">
                  <a:moveTo>
                    <a:pt x="10002" y="23336"/>
                  </a:moveTo>
                  <a:cubicBezTo>
                    <a:pt x="14764" y="14764"/>
                    <a:pt x="26194" y="7144"/>
                    <a:pt x="38577" y="7144"/>
                  </a:cubicBezTo>
                  <a:cubicBezTo>
                    <a:pt x="50006" y="7144"/>
                    <a:pt x="57627" y="10953"/>
                    <a:pt x="63341" y="18574"/>
                  </a:cubicBezTo>
                  <a:cubicBezTo>
                    <a:pt x="68104" y="25241"/>
                    <a:pt x="70009" y="32861"/>
                    <a:pt x="70009" y="42386"/>
                  </a:cubicBezTo>
                  <a:lnTo>
                    <a:pt x="70009" y="63341"/>
                  </a:lnTo>
                  <a:cubicBezTo>
                    <a:pt x="70009" y="71914"/>
                    <a:pt x="70009" y="78581"/>
                    <a:pt x="70009" y="83344"/>
                  </a:cubicBezTo>
                  <a:cubicBezTo>
                    <a:pt x="70009" y="90964"/>
                    <a:pt x="73819" y="95726"/>
                    <a:pt x="81439" y="99536"/>
                  </a:cubicBezTo>
                  <a:lnTo>
                    <a:pt x="78581" y="108109"/>
                  </a:lnTo>
                  <a:cubicBezTo>
                    <a:pt x="64294" y="107156"/>
                    <a:pt x="57627" y="101441"/>
                    <a:pt x="55721" y="90964"/>
                  </a:cubicBezTo>
                  <a:lnTo>
                    <a:pt x="55721" y="90964"/>
                  </a:lnTo>
                  <a:cubicBezTo>
                    <a:pt x="50006" y="103346"/>
                    <a:pt x="41434" y="110014"/>
                    <a:pt x="30004" y="110014"/>
                  </a:cubicBezTo>
                  <a:cubicBezTo>
                    <a:pt x="15716" y="110014"/>
                    <a:pt x="7144" y="101441"/>
                    <a:pt x="7144" y="89059"/>
                  </a:cubicBezTo>
                  <a:cubicBezTo>
                    <a:pt x="7144" y="80486"/>
                    <a:pt x="11906" y="72866"/>
                    <a:pt x="21431" y="67151"/>
                  </a:cubicBezTo>
                  <a:cubicBezTo>
                    <a:pt x="30004" y="61436"/>
                    <a:pt x="40481" y="57626"/>
                    <a:pt x="55721" y="53816"/>
                  </a:cubicBezTo>
                  <a:lnTo>
                    <a:pt x="55721" y="43339"/>
                  </a:lnTo>
                  <a:cubicBezTo>
                    <a:pt x="55721" y="36671"/>
                    <a:pt x="53816" y="30956"/>
                    <a:pt x="50959" y="27146"/>
                  </a:cubicBezTo>
                  <a:cubicBezTo>
                    <a:pt x="48102" y="23336"/>
                    <a:pt x="43339" y="21431"/>
                    <a:pt x="36671" y="21431"/>
                  </a:cubicBezTo>
                  <a:cubicBezTo>
                    <a:pt x="30004" y="21431"/>
                    <a:pt x="23336" y="24289"/>
                    <a:pt x="15716" y="30956"/>
                  </a:cubicBezTo>
                  <a:lnTo>
                    <a:pt x="10002" y="23336"/>
                  </a:lnTo>
                  <a:close/>
                  <a:moveTo>
                    <a:pt x="54769" y="62389"/>
                  </a:moveTo>
                  <a:cubicBezTo>
                    <a:pt x="51911" y="63341"/>
                    <a:pt x="48102" y="65246"/>
                    <a:pt x="42386" y="67151"/>
                  </a:cubicBezTo>
                  <a:cubicBezTo>
                    <a:pt x="29052" y="72866"/>
                    <a:pt x="23336" y="79534"/>
                    <a:pt x="23336" y="86201"/>
                  </a:cubicBezTo>
                  <a:cubicBezTo>
                    <a:pt x="23336" y="92869"/>
                    <a:pt x="27146" y="97631"/>
                    <a:pt x="34766" y="97631"/>
                  </a:cubicBezTo>
                  <a:cubicBezTo>
                    <a:pt x="39529" y="97631"/>
                    <a:pt x="44291" y="95726"/>
                    <a:pt x="49054" y="91916"/>
                  </a:cubicBezTo>
                  <a:cubicBezTo>
                    <a:pt x="53816" y="88106"/>
                    <a:pt x="55721" y="82391"/>
                    <a:pt x="55721" y="74771"/>
                  </a:cubicBezTo>
                  <a:lnTo>
                    <a:pt x="54769" y="62389"/>
                  </a:lnTo>
                  <a:lnTo>
                    <a:pt x="54769" y="62389"/>
                  </a:lnTo>
                  <a:lnTo>
                    <a:pt x="54769" y="62389"/>
                  </a:lnTo>
                  <a:lnTo>
                    <a:pt x="54769" y="62389"/>
                  </a:lnTo>
                  <a:close/>
                </a:path>
              </a:pathLst>
            </a:custGeom>
            <a:solidFill>
              <a:srgbClr val="582348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0D1854A0-D4C3-4A0C-AA6C-63A65379C339}"/>
                </a:ext>
              </a:extLst>
            </p:cNvPr>
            <p:cNvSpPr/>
            <p:nvPr/>
          </p:nvSpPr>
          <p:spPr>
            <a:xfrm>
              <a:off x="19748043" y="10797064"/>
              <a:ext cx="66675" cy="133350"/>
            </a:xfrm>
            <a:custGeom>
              <a:avLst/>
              <a:gdLst/>
              <a:ahLst/>
              <a:cxnLst/>
              <a:rect l="0" t="0" r="0" b="0"/>
              <a:pathLst>
                <a:path w="66675" h="133350">
                  <a:moveTo>
                    <a:pt x="7144" y="33814"/>
                  </a:moveTo>
                  <a:cubicBezTo>
                    <a:pt x="17621" y="26194"/>
                    <a:pt x="23337" y="19526"/>
                    <a:pt x="30004" y="7144"/>
                  </a:cubicBezTo>
                  <a:lnTo>
                    <a:pt x="35719" y="8097"/>
                  </a:lnTo>
                  <a:cubicBezTo>
                    <a:pt x="34766" y="19526"/>
                    <a:pt x="33814" y="27147"/>
                    <a:pt x="33814" y="30004"/>
                  </a:cubicBezTo>
                  <a:cubicBezTo>
                    <a:pt x="45244" y="30004"/>
                    <a:pt x="53816" y="29051"/>
                    <a:pt x="56674" y="29051"/>
                  </a:cubicBezTo>
                  <a:lnTo>
                    <a:pt x="58579" y="32861"/>
                  </a:lnTo>
                  <a:lnTo>
                    <a:pt x="56674" y="41434"/>
                  </a:lnTo>
                  <a:lnTo>
                    <a:pt x="32862" y="41434"/>
                  </a:lnTo>
                  <a:lnTo>
                    <a:pt x="32862" y="92869"/>
                  </a:lnTo>
                  <a:cubicBezTo>
                    <a:pt x="32862" y="102394"/>
                    <a:pt x="33814" y="109061"/>
                    <a:pt x="36671" y="111919"/>
                  </a:cubicBezTo>
                  <a:cubicBezTo>
                    <a:pt x="38577" y="114776"/>
                    <a:pt x="41434" y="115729"/>
                    <a:pt x="45244" y="115729"/>
                  </a:cubicBezTo>
                  <a:cubicBezTo>
                    <a:pt x="49054" y="115729"/>
                    <a:pt x="52864" y="113824"/>
                    <a:pt x="56674" y="110014"/>
                  </a:cubicBezTo>
                  <a:lnTo>
                    <a:pt x="60484" y="116681"/>
                  </a:lnTo>
                  <a:cubicBezTo>
                    <a:pt x="57627" y="123349"/>
                    <a:pt x="50006" y="129064"/>
                    <a:pt x="41434" y="129064"/>
                  </a:cubicBezTo>
                  <a:cubicBezTo>
                    <a:pt x="34766" y="129064"/>
                    <a:pt x="29052" y="126206"/>
                    <a:pt x="24289" y="121444"/>
                  </a:cubicBezTo>
                  <a:cubicBezTo>
                    <a:pt x="20479" y="116681"/>
                    <a:pt x="18574" y="108109"/>
                    <a:pt x="18574" y="95726"/>
                  </a:cubicBezTo>
                  <a:lnTo>
                    <a:pt x="18574" y="50959"/>
                  </a:lnTo>
                  <a:cubicBezTo>
                    <a:pt x="18574" y="42386"/>
                    <a:pt x="17621" y="39529"/>
                    <a:pt x="8096" y="38576"/>
                  </a:cubicBezTo>
                  <a:lnTo>
                    <a:pt x="7144" y="33814"/>
                  </a:lnTo>
                  <a:close/>
                </a:path>
              </a:pathLst>
            </a:custGeom>
            <a:solidFill>
              <a:srgbClr val="582348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42155B77-03F0-476E-8E6F-6EBE5FCCE8D1}"/>
                </a:ext>
              </a:extLst>
            </p:cNvPr>
            <p:cNvSpPr/>
            <p:nvPr/>
          </p:nvSpPr>
          <p:spPr>
            <a:xfrm>
              <a:off x="19823171" y="10815162"/>
              <a:ext cx="95250" cy="114300"/>
            </a:xfrm>
            <a:custGeom>
              <a:avLst/>
              <a:gdLst/>
              <a:ahLst/>
              <a:cxnLst/>
              <a:rect l="0" t="0" r="0" b="0"/>
              <a:pathLst>
                <a:path w="95250" h="114300">
                  <a:moveTo>
                    <a:pt x="19647" y="22384"/>
                  </a:moveTo>
                  <a:cubicBezTo>
                    <a:pt x="29172" y="11906"/>
                    <a:pt x="40601" y="7144"/>
                    <a:pt x="53937" y="7144"/>
                  </a:cubicBezTo>
                  <a:cubicBezTo>
                    <a:pt x="64414" y="7144"/>
                    <a:pt x="72987" y="10953"/>
                    <a:pt x="80606" y="17621"/>
                  </a:cubicBezTo>
                  <a:cubicBezTo>
                    <a:pt x="88226" y="24289"/>
                    <a:pt x="91084" y="32861"/>
                    <a:pt x="91084" y="44291"/>
                  </a:cubicBezTo>
                  <a:cubicBezTo>
                    <a:pt x="91084" y="46196"/>
                    <a:pt x="91084" y="48101"/>
                    <a:pt x="91084" y="49053"/>
                  </a:cubicBezTo>
                  <a:lnTo>
                    <a:pt x="23456" y="49053"/>
                  </a:lnTo>
                  <a:cubicBezTo>
                    <a:pt x="23456" y="50959"/>
                    <a:pt x="23456" y="53816"/>
                    <a:pt x="23456" y="57626"/>
                  </a:cubicBezTo>
                  <a:cubicBezTo>
                    <a:pt x="23456" y="69056"/>
                    <a:pt x="26314" y="77628"/>
                    <a:pt x="32029" y="85249"/>
                  </a:cubicBezTo>
                  <a:cubicBezTo>
                    <a:pt x="37743" y="91916"/>
                    <a:pt x="45364" y="95726"/>
                    <a:pt x="54889" y="95726"/>
                  </a:cubicBezTo>
                  <a:cubicBezTo>
                    <a:pt x="69176" y="95726"/>
                    <a:pt x="77749" y="90964"/>
                    <a:pt x="86322" y="77628"/>
                  </a:cubicBezTo>
                  <a:lnTo>
                    <a:pt x="92037" y="80486"/>
                  </a:lnTo>
                  <a:cubicBezTo>
                    <a:pt x="85368" y="98584"/>
                    <a:pt x="71081" y="110966"/>
                    <a:pt x="52984" y="110966"/>
                  </a:cubicBezTo>
                  <a:cubicBezTo>
                    <a:pt x="39649" y="110966"/>
                    <a:pt x="28218" y="106203"/>
                    <a:pt x="19647" y="95726"/>
                  </a:cubicBezTo>
                  <a:cubicBezTo>
                    <a:pt x="11074" y="86201"/>
                    <a:pt x="7264" y="73819"/>
                    <a:pt x="7264" y="60484"/>
                  </a:cubicBezTo>
                  <a:cubicBezTo>
                    <a:pt x="6312" y="45244"/>
                    <a:pt x="11074" y="32861"/>
                    <a:pt x="19647" y="22384"/>
                  </a:cubicBezTo>
                  <a:close/>
                  <a:moveTo>
                    <a:pt x="72034" y="40481"/>
                  </a:moveTo>
                  <a:cubicBezTo>
                    <a:pt x="72034" y="26194"/>
                    <a:pt x="62509" y="17621"/>
                    <a:pt x="49174" y="17621"/>
                  </a:cubicBezTo>
                  <a:cubicBezTo>
                    <a:pt x="35839" y="17621"/>
                    <a:pt x="27266" y="27146"/>
                    <a:pt x="24409" y="40481"/>
                  </a:cubicBezTo>
                  <a:lnTo>
                    <a:pt x="72034" y="40481"/>
                  </a:lnTo>
                  <a:close/>
                </a:path>
              </a:pathLst>
            </a:custGeom>
            <a:solidFill>
              <a:srgbClr val="582348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51D15326-9C8D-46D0-A010-6EE152CDEEEC}"/>
                </a:ext>
              </a:extLst>
            </p:cNvPr>
            <p:cNvSpPr/>
            <p:nvPr/>
          </p:nvSpPr>
          <p:spPr>
            <a:xfrm>
              <a:off x="19933781" y="10815162"/>
              <a:ext cx="85725" cy="114300"/>
            </a:xfrm>
            <a:custGeom>
              <a:avLst/>
              <a:gdLst/>
              <a:ahLst/>
              <a:cxnLst/>
              <a:rect l="0" t="0" r="0" b="0"/>
              <a:pathLst>
                <a:path w="85725" h="114300">
                  <a:moveTo>
                    <a:pt x="10002" y="23336"/>
                  </a:moveTo>
                  <a:cubicBezTo>
                    <a:pt x="14764" y="14764"/>
                    <a:pt x="26194" y="7144"/>
                    <a:pt x="38577" y="7144"/>
                  </a:cubicBezTo>
                  <a:cubicBezTo>
                    <a:pt x="50006" y="7144"/>
                    <a:pt x="57627" y="10953"/>
                    <a:pt x="63341" y="18574"/>
                  </a:cubicBezTo>
                  <a:cubicBezTo>
                    <a:pt x="68104" y="25241"/>
                    <a:pt x="70009" y="32861"/>
                    <a:pt x="70009" y="42386"/>
                  </a:cubicBezTo>
                  <a:lnTo>
                    <a:pt x="70009" y="63341"/>
                  </a:lnTo>
                  <a:cubicBezTo>
                    <a:pt x="70009" y="71914"/>
                    <a:pt x="70009" y="78581"/>
                    <a:pt x="70009" y="83344"/>
                  </a:cubicBezTo>
                  <a:cubicBezTo>
                    <a:pt x="70009" y="90964"/>
                    <a:pt x="73819" y="95726"/>
                    <a:pt x="81439" y="99536"/>
                  </a:cubicBezTo>
                  <a:lnTo>
                    <a:pt x="78581" y="108109"/>
                  </a:lnTo>
                  <a:cubicBezTo>
                    <a:pt x="64294" y="107156"/>
                    <a:pt x="57627" y="101441"/>
                    <a:pt x="55721" y="90964"/>
                  </a:cubicBezTo>
                  <a:lnTo>
                    <a:pt x="55721" y="90964"/>
                  </a:lnTo>
                  <a:cubicBezTo>
                    <a:pt x="50006" y="103346"/>
                    <a:pt x="41434" y="110014"/>
                    <a:pt x="30004" y="110014"/>
                  </a:cubicBezTo>
                  <a:cubicBezTo>
                    <a:pt x="15716" y="110014"/>
                    <a:pt x="7144" y="101441"/>
                    <a:pt x="7144" y="89059"/>
                  </a:cubicBezTo>
                  <a:cubicBezTo>
                    <a:pt x="7144" y="80486"/>
                    <a:pt x="11906" y="72866"/>
                    <a:pt x="21431" y="67151"/>
                  </a:cubicBezTo>
                  <a:cubicBezTo>
                    <a:pt x="30004" y="61436"/>
                    <a:pt x="40481" y="57626"/>
                    <a:pt x="55721" y="53816"/>
                  </a:cubicBezTo>
                  <a:lnTo>
                    <a:pt x="55721" y="43339"/>
                  </a:lnTo>
                  <a:cubicBezTo>
                    <a:pt x="55721" y="36671"/>
                    <a:pt x="53816" y="30956"/>
                    <a:pt x="50959" y="27146"/>
                  </a:cubicBezTo>
                  <a:cubicBezTo>
                    <a:pt x="48102" y="23336"/>
                    <a:pt x="43339" y="21431"/>
                    <a:pt x="36671" y="21431"/>
                  </a:cubicBezTo>
                  <a:cubicBezTo>
                    <a:pt x="30004" y="21431"/>
                    <a:pt x="23337" y="24289"/>
                    <a:pt x="15716" y="30956"/>
                  </a:cubicBezTo>
                  <a:lnTo>
                    <a:pt x="10002" y="23336"/>
                  </a:lnTo>
                  <a:close/>
                  <a:moveTo>
                    <a:pt x="53816" y="62389"/>
                  </a:moveTo>
                  <a:cubicBezTo>
                    <a:pt x="50959" y="63341"/>
                    <a:pt x="47149" y="65246"/>
                    <a:pt x="41434" y="67151"/>
                  </a:cubicBezTo>
                  <a:cubicBezTo>
                    <a:pt x="28099" y="72866"/>
                    <a:pt x="22384" y="79534"/>
                    <a:pt x="22384" y="86201"/>
                  </a:cubicBezTo>
                  <a:cubicBezTo>
                    <a:pt x="22384" y="92869"/>
                    <a:pt x="26194" y="97631"/>
                    <a:pt x="33814" y="97631"/>
                  </a:cubicBezTo>
                  <a:cubicBezTo>
                    <a:pt x="38577" y="97631"/>
                    <a:pt x="43339" y="95726"/>
                    <a:pt x="48102" y="91916"/>
                  </a:cubicBezTo>
                  <a:cubicBezTo>
                    <a:pt x="52864" y="88106"/>
                    <a:pt x="54769" y="82391"/>
                    <a:pt x="54769" y="74771"/>
                  </a:cubicBezTo>
                  <a:lnTo>
                    <a:pt x="53816" y="62389"/>
                  </a:lnTo>
                  <a:lnTo>
                    <a:pt x="53816" y="62389"/>
                  </a:lnTo>
                  <a:lnTo>
                    <a:pt x="53816" y="62389"/>
                  </a:lnTo>
                  <a:lnTo>
                    <a:pt x="53816" y="62389"/>
                  </a:lnTo>
                  <a:close/>
                </a:path>
              </a:pathLst>
            </a:custGeom>
            <a:solidFill>
              <a:srgbClr val="582348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3E7BB0F0-2B8C-4D0D-B26B-64734698335C}"/>
                </a:ext>
              </a:extLst>
            </p:cNvPr>
            <p:cNvSpPr/>
            <p:nvPr/>
          </p:nvSpPr>
          <p:spPr>
            <a:xfrm>
              <a:off x="20026174" y="10819924"/>
              <a:ext cx="104775" cy="114300"/>
            </a:xfrm>
            <a:custGeom>
              <a:avLst/>
              <a:gdLst/>
              <a:ahLst/>
              <a:cxnLst/>
              <a:rect l="0" t="0" r="0" b="0"/>
              <a:pathLst>
                <a:path w="104775" h="114300">
                  <a:moveTo>
                    <a:pt x="92869" y="55721"/>
                  </a:moveTo>
                  <a:cubicBezTo>
                    <a:pt x="92869" y="64294"/>
                    <a:pt x="92869" y="70961"/>
                    <a:pt x="93821" y="75724"/>
                  </a:cubicBezTo>
                  <a:cubicBezTo>
                    <a:pt x="94773" y="84296"/>
                    <a:pt x="96678" y="87153"/>
                    <a:pt x="104298" y="88106"/>
                  </a:cubicBezTo>
                  <a:lnTo>
                    <a:pt x="104298" y="92869"/>
                  </a:lnTo>
                  <a:cubicBezTo>
                    <a:pt x="96678" y="95726"/>
                    <a:pt x="90011" y="100489"/>
                    <a:pt x="83344" y="106203"/>
                  </a:cubicBezTo>
                  <a:lnTo>
                    <a:pt x="78581" y="105251"/>
                  </a:lnTo>
                  <a:lnTo>
                    <a:pt x="77628" y="85249"/>
                  </a:lnTo>
                  <a:lnTo>
                    <a:pt x="77628" y="85249"/>
                  </a:lnTo>
                  <a:cubicBezTo>
                    <a:pt x="71913" y="97631"/>
                    <a:pt x="60484" y="107156"/>
                    <a:pt x="48101" y="107156"/>
                  </a:cubicBezTo>
                  <a:cubicBezTo>
                    <a:pt x="36671" y="107156"/>
                    <a:pt x="28098" y="102394"/>
                    <a:pt x="23336" y="93821"/>
                  </a:cubicBezTo>
                  <a:cubicBezTo>
                    <a:pt x="20478" y="89059"/>
                    <a:pt x="18573" y="81439"/>
                    <a:pt x="18573" y="73819"/>
                  </a:cubicBezTo>
                  <a:lnTo>
                    <a:pt x="18573" y="50006"/>
                  </a:lnTo>
                  <a:cubicBezTo>
                    <a:pt x="18573" y="40481"/>
                    <a:pt x="18573" y="33814"/>
                    <a:pt x="17621" y="29051"/>
                  </a:cubicBezTo>
                  <a:cubicBezTo>
                    <a:pt x="16669" y="20478"/>
                    <a:pt x="13811" y="16669"/>
                    <a:pt x="7144" y="12859"/>
                  </a:cubicBezTo>
                  <a:lnTo>
                    <a:pt x="8096" y="8096"/>
                  </a:lnTo>
                  <a:cubicBezTo>
                    <a:pt x="19526" y="8096"/>
                    <a:pt x="29051" y="7144"/>
                    <a:pt x="35719" y="7144"/>
                  </a:cubicBezTo>
                  <a:cubicBezTo>
                    <a:pt x="34765" y="30956"/>
                    <a:pt x="33813" y="43339"/>
                    <a:pt x="33813" y="47149"/>
                  </a:cubicBezTo>
                  <a:lnTo>
                    <a:pt x="33813" y="71914"/>
                  </a:lnTo>
                  <a:cubicBezTo>
                    <a:pt x="33813" y="86201"/>
                    <a:pt x="40481" y="92869"/>
                    <a:pt x="50959" y="92869"/>
                  </a:cubicBezTo>
                  <a:cubicBezTo>
                    <a:pt x="66198" y="92869"/>
                    <a:pt x="76676" y="81439"/>
                    <a:pt x="76676" y="65246"/>
                  </a:cubicBezTo>
                  <a:lnTo>
                    <a:pt x="76676" y="50006"/>
                  </a:lnTo>
                  <a:cubicBezTo>
                    <a:pt x="76676" y="40481"/>
                    <a:pt x="76676" y="33814"/>
                    <a:pt x="75723" y="29051"/>
                  </a:cubicBezTo>
                  <a:cubicBezTo>
                    <a:pt x="74771" y="20478"/>
                    <a:pt x="72865" y="16669"/>
                    <a:pt x="65246" y="12859"/>
                  </a:cubicBezTo>
                  <a:lnTo>
                    <a:pt x="66198" y="8096"/>
                  </a:lnTo>
                  <a:cubicBezTo>
                    <a:pt x="77628" y="8096"/>
                    <a:pt x="87153" y="7144"/>
                    <a:pt x="93821" y="7144"/>
                  </a:cubicBezTo>
                  <a:cubicBezTo>
                    <a:pt x="92869" y="30956"/>
                    <a:pt x="91915" y="43339"/>
                    <a:pt x="91915" y="47149"/>
                  </a:cubicBezTo>
                  <a:lnTo>
                    <a:pt x="92869" y="55721"/>
                  </a:lnTo>
                  <a:lnTo>
                    <a:pt x="92869" y="55721"/>
                  </a:lnTo>
                  <a:lnTo>
                    <a:pt x="92869" y="55721"/>
                  </a:lnTo>
                  <a:close/>
                </a:path>
              </a:pathLst>
            </a:custGeom>
            <a:solidFill>
              <a:srgbClr val="582348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356D61F5-8BCF-4F62-9E54-575510176C39}"/>
                </a:ext>
              </a:extLst>
            </p:cNvPr>
            <p:cNvSpPr/>
            <p:nvPr/>
          </p:nvSpPr>
          <p:spPr>
            <a:xfrm>
              <a:off x="20119518" y="10749439"/>
              <a:ext cx="133350" cy="228600"/>
            </a:xfrm>
            <a:custGeom>
              <a:avLst/>
              <a:gdLst/>
              <a:ahLst/>
              <a:cxnLst/>
              <a:rect l="0" t="0" r="0" b="0"/>
              <a:pathLst>
                <a:path w="133350" h="228600">
                  <a:moveTo>
                    <a:pt x="112871" y="7144"/>
                  </a:moveTo>
                  <a:cubicBezTo>
                    <a:pt x="95727" y="7144"/>
                    <a:pt x="79534" y="19526"/>
                    <a:pt x="69056" y="39529"/>
                  </a:cubicBezTo>
                  <a:cubicBezTo>
                    <a:pt x="64294" y="48101"/>
                    <a:pt x="60484" y="61436"/>
                    <a:pt x="57627" y="76676"/>
                  </a:cubicBezTo>
                  <a:lnTo>
                    <a:pt x="39529" y="77629"/>
                  </a:lnTo>
                  <a:lnTo>
                    <a:pt x="39529" y="88106"/>
                  </a:lnTo>
                  <a:lnTo>
                    <a:pt x="55721" y="88106"/>
                  </a:lnTo>
                  <a:lnTo>
                    <a:pt x="42387" y="179547"/>
                  </a:lnTo>
                  <a:cubicBezTo>
                    <a:pt x="36671" y="204311"/>
                    <a:pt x="35719" y="208122"/>
                    <a:pt x="30956" y="208122"/>
                  </a:cubicBezTo>
                  <a:lnTo>
                    <a:pt x="30004" y="208122"/>
                  </a:lnTo>
                  <a:cubicBezTo>
                    <a:pt x="28099" y="208122"/>
                    <a:pt x="26194" y="206216"/>
                    <a:pt x="24289" y="204311"/>
                  </a:cubicBezTo>
                  <a:cubicBezTo>
                    <a:pt x="21431" y="201454"/>
                    <a:pt x="18574" y="199549"/>
                    <a:pt x="15716" y="199549"/>
                  </a:cubicBezTo>
                  <a:cubicBezTo>
                    <a:pt x="10954" y="199549"/>
                    <a:pt x="7144" y="203359"/>
                    <a:pt x="7144" y="209074"/>
                  </a:cubicBezTo>
                  <a:cubicBezTo>
                    <a:pt x="7144" y="215741"/>
                    <a:pt x="14764" y="221456"/>
                    <a:pt x="23337" y="221456"/>
                  </a:cubicBezTo>
                  <a:cubicBezTo>
                    <a:pt x="43339" y="221456"/>
                    <a:pt x="53816" y="204311"/>
                    <a:pt x="61437" y="157639"/>
                  </a:cubicBezTo>
                  <a:lnTo>
                    <a:pt x="71914" y="88106"/>
                  </a:lnTo>
                  <a:lnTo>
                    <a:pt x="94774" y="88106"/>
                  </a:lnTo>
                  <a:lnTo>
                    <a:pt x="97631" y="78581"/>
                  </a:lnTo>
                  <a:lnTo>
                    <a:pt x="95727" y="73819"/>
                  </a:lnTo>
                  <a:lnTo>
                    <a:pt x="94774" y="73819"/>
                  </a:lnTo>
                  <a:cubicBezTo>
                    <a:pt x="87154" y="73819"/>
                    <a:pt x="80487" y="74772"/>
                    <a:pt x="73819" y="74772"/>
                  </a:cubicBezTo>
                  <a:cubicBezTo>
                    <a:pt x="79534" y="37624"/>
                    <a:pt x="90012" y="18574"/>
                    <a:pt x="104299" y="18574"/>
                  </a:cubicBezTo>
                  <a:cubicBezTo>
                    <a:pt x="109062" y="18574"/>
                    <a:pt x="111919" y="20479"/>
                    <a:pt x="114777" y="25241"/>
                  </a:cubicBezTo>
                  <a:cubicBezTo>
                    <a:pt x="117634" y="30956"/>
                    <a:pt x="121444" y="33814"/>
                    <a:pt x="125254" y="33814"/>
                  </a:cubicBezTo>
                  <a:cubicBezTo>
                    <a:pt x="130969" y="33814"/>
                    <a:pt x="134779" y="30004"/>
                    <a:pt x="134779" y="23336"/>
                  </a:cubicBezTo>
                  <a:cubicBezTo>
                    <a:pt x="134779" y="15716"/>
                    <a:pt x="125254" y="7144"/>
                    <a:pt x="112871" y="7144"/>
                  </a:cubicBezTo>
                  <a:close/>
                </a:path>
              </a:pathLst>
            </a:custGeom>
            <a:solidFill>
              <a:srgbClr val="582348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0CC24634-EC43-4700-BFB0-EFCBBC684349}"/>
                </a:ext>
              </a:extLst>
            </p:cNvPr>
            <p:cNvSpPr/>
            <p:nvPr/>
          </p:nvSpPr>
          <p:spPr>
            <a:xfrm>
              <a:off x="20219531" y="10815162"/>
              <a:ext cx="104775" cy="114300"/>
            </a:xfrm>
            <a:custGeom>
              <a:avLst/>
              <a:gdLst/>
              <a:ahLst/>
              <a:cxnLst/>
              <a:rect l="0" t="0" r="0" b="0"/>
              <a:pathLst>
                <a:path w="104775" h="114300">
                  <a:moveTo>
                    <a:pt x="22384" y="22384"/>
                  </a:moveTo>
                  <a:cubicBezTo>
                    <a:pt x="31909" y="11906"/>
                    <a:pt x="43339" y="7144"/>
                    <a:pt x="56674" y="7144"/>
                  </a:cubicBezTo>
                  <a:cubicBezTo>
                    <a:pt x="70962" y="7144"/>
                    <a:pt x="82391" y="11906"/>
                    <a:pt x="91916" y="22384"/>
                  </a:cubicBezTo>
                  <a:cubicBezTo>
                    <a:pt x="101441" y="31909"/>
                    <a:pt x="106204" y="44291"/>
                    <a:pt x="106204" y="59531"/>
                  </a:cubicBezTo>
                  <a:cubicBezTo>
                    <a:pt x="106204" y="73819"/>
                    <a:pt x="101441" y="86201"/>
                    <a:pt x="91916" y="96678"/>
                  </a:cubicBezTo>
                  <a:cubicBezTo>
                    <a:pt x="82391" y="107156"/>
                    <a:pt x="70962" y="111919"/>
                    <a:pt x="57627" y="111919"/>
                  </a:cubicBezTo>
                  <a:cubicBezTo>
                    <a:pt x="43339" y="111919"/>
                    <a:pt x="30956" y="107156"/>
                    <a:pt x="21431" y="96678"/>
                  </a:cubicBezTo>
                  <a:cubicBezTo>
                    <a:pt x="11906" y="87153"/>
                    <a:pt x="7144" y="74771"/>
                    <a:pt x="7144" y="59531"/>
                  </a:cubicBezTo>
                  <a:cubicBezTo>
                    <a:pt x="8096" y="45244"/>
                    <a:pt x="12859" y="32861"/>
                    <a:pt x="22384" y="22384"/>
                  </a:cubicBezTo>
                  <a:close/>
                  <a:moveTo>
                    <a:pt x="26194" y="56674"/>
                  </a:moveTo>
                  <a:cubicBezTo>
                    <a:pt x="26194" y="83344"/>
                    <a:pt x="39529" y="100489"/>
                    <a:pt x="58579" y="100489"/>
                  </a:cubicBezTo>
                  <a:cubicBezTo>
                    <a:pt x="75724" y="100489"/>
                    <a:pt x="88106" y="85249"/>
                    <a:pt x="88106" y="60484"/>
                  </a:cubicBezTo>
                  <a:cubicBezTo>
                    <a:pt x="88106" y="47149"/>
                    <a:pt x="85249" y="36671"/>
                    <a:pt x="79534" y="29051"/>
                  </a:cubicBezTo>
                  <a:cubicBezTo>
                    <a:pt x="73819" y="21431"/>
                    <a:pt x="66199" y="17621"/>
                    <a:pt x="56674" y="17621"/>
                  </a:cubicBezTo>
                  <a:cubicBezTo>
                    <a:pt x="38577" y="17621"/>
                    <a:pt x="26194" y="31909"/>
                    <a:pt x="26194" y="56674"/>
                  </a:cubicBezTo>
                  <a:close/>
                </a:path>
              </a:pathLst>
            </a:custGeom>
            <a:solidFill>
              <a:srgbClr val="582348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7F10E711-90B6-42A4-BE69-3124462D25A8}"/>
                </a:ext>
              </a:extLst>
            </p:cNvPr>
            <p:cNvSpPr/>
            <p:nvPr/>
          </p:nvSpPr>
          <p:spPr>
            <a:xfrm>
              <a:off x="20341451" y="10814209"/>
              <a:ext cx="76200" cy="114300"/>
            </a:xfrm>
            <a:custGeom>
              <a:avLst/>
              <a:gdLst/>
              <a:ahLst/>
              <a:cxnLst/>
              <a:rect l="0" t="0" r="0" b="0"/>
              <a:pathLst>
                <a:path w="76200" h="114300">
                  <a:moveTo>
                    <a:pt x="54769" y="22384"/>
                  </a:moveTo>
                  <a:cubicBezTo>
                    <a:pt x="44291" y="22384"/>
                    <a:pt x="35719" y="34766"/>
                    <a:pt x="35719" y="55722"/>
                  </a:cubicBezTo>
                  <a:lnTo>
                    <a:pt x="35719" y="66199"/>
                  </a:lnTo>
                  <a:cubicBezTo>
                    <a:pt x="35719" y="75724"/>
                    <a:pt x="35719" y="83344"/>
                    <a:pt x="35719" y="87154"/>
                  </a:cubicBezTo>
                  <a:cubicBezTo>
                    <a:pt x="36671" y="96679"/>
                    <a:pt x="38576" y="100489"/>
                    <a:pt x="48101" y="103347"/>
                  </a:cubicBezTo>
                  <a:lnTo>
                    <a:pt x="47148" y="108109"/>
                  </a:lnTo>
                  <a:cubicBezTo>
                    <a:pt x="42386" y="108109"/>
                    <a:pt x="35719" y="107156"/>
                    <a:pt x="27146" y="107156"/>
                  </a:cubicBezTo>
                  <a:cubicBezTo>
                    <a:pt x="20479" y="107156"/>
                    <a:pt x="14763" y="107156"/>
                    <a:pt x="9048" y="108109"/>
                  </a:cubicBezTo>
                  <a:lnTo>
                    <a:pt x="8096" y="103347"/>
                  </a:lnTo>
                  <a:cubicBezTo>
                    <a:pt x="15716" y="100489"/>
                    <a:pt x="17621" y="97631"/>
                    <a:pt x="17621" y="87154"/>
                  </a:cubicBezTo>
                  <a:cubicBezTo>
                    <a:pt x="17621" y="82391"/>
                    <a:pt x="18573" y="75724"/>
                    <a:pt x="18573" y="66199"/>
                  </a:cubicBezTo>
                  <a:lnTo>
                    <a:pt x="18573" y="60484"/>
                  </a:lnTo>
                  <a:cubicBezTo>
                    <a:pt x="18573" y="50959"/>
                    <a:pt x="18573" y="44291"/>
                    <a:pt x="17621" y="39529"/>
                  </a:cubicBezTo>
                  <a:cubicBezTo>
                    <a:pt x="16669" y="30956"/>
                    <a:pt x="14763" y="28099"/>
                    <a:pt x="7144" y="27147"/>
                  </a:cubicBezTo>
                  <a:lnTo>
                    <a:pt x="7144" y="22384"/>
                  </a:lnTo>
                  <a:cubicBezTo>
                    <a:pt x="15716" y="17622"/>
                    <a:pt x="24288" y="12859"/>
                    <a:pt x="30956" y="7144"/>
                  </a:cubicBezTo>
                  <a:lnTo>
                    <a:pt x="35719" y="9049"/>
                  </a:lnTo>
                  <a:cubicBezTo>
                    <a:pt x="34766" y="14764"/>
                    <a:pt x="34766" y="21431"/>
                    <a:pt x="34766" y="30004"/>
                  </a:cubicBezTo>
                  <a:lnTo>
                    <a:pt x="34766" y="30004"/>
                  </a:lnTo>
                  <a:cubicBezTo>
                    <a:pt x="40481" y="15716"/>
                    <a:pt x="50959" y="7144"/>
                    <a:pt x="61436" y="7144"/>
                  </a:cubicBezTo>
                  <a:cubicBezTo>
                    <a:pt x="70009" y="7144"/>
                    <a:pt x="75723" y="11906"/>
                    <a:pt x="75723" y="18574"/>
                  </a:cubicBezTo>
                  <a:cubicBezTo>
                    <a:pt x="75723" y="23336"/>
                    <a:pt x="72866" y="26194"/>
                    <a:pt x="68104" y="26194"/>
                  </a:cubicBezTo>
                  <a:cubicBezTo>
                    <a:pt x="65246" y="27147"/>
                    <a:pt x="58579" y="22384"/>
                    <a:pt x="54769" y="22384"/>
                  </a:cubicBezTo>
                  <a:close/>
                </a:path>
              </a:pathLst>
            </a:custGeom>
            <a:solidFill>
              <a:srgbClr val="582348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DE4D2FC4-F976-4251-91E6-4B67AD6DCFD8}"/>
                </a:ext>
              </a:extLst>
            </p:cNvPr>
            <p:cNvSpPr/>
            <p:nvPr/>
          </p:nvSpPr>
          <p:spPr>
            <a:xfrm>
              <a:off x="20429081" y="10814209"/>
              <a:ext cx="152400" cy="114300"/>
            </a:xfrm>
            <a:custGeom>
              <a:avLst/>
              <a:gdLst/>
              <a:ahLst/>
              <a:cxnLst/>
              <a:rect l="0" t="0" r="0" b="0"/>
              <a:pathLst>
                <a:path w="152400" h="114300">
                  <a:moveTo>
                    <a:pt x="88106" y="66199"/>
                  </a:moveTo>
                  <a:cubicBezTo>
                    <a:pt x="88106" y="75724"/>
                    <a:pt x="88106" y="83344"/>
                    <a:pt x="88106" y="87154"/>
                  </a:cubicBezTo>
                  <a:cubicBezTo>
                    <a:pt x="89059" y="96679"/>
                    <a:pt x="90012" y="99536"/>
                    <a:pt x="98584" y="103347"/>
                  </a:cubicBezTo>
                  <a:lnTo>
                    <a:pt x="97631" y="108109"/>
                  </a:lnTo>
                  <a:cubicBezTo>
                    <a:pt x="87154" y="107156"/>
                    <a:pt x="72866" y="107156"/>
                    <a:pt x="62389" y="108109"/>
                  </a:cubicBezTo>
                  <a:lnTo>
                    <a:pt x="61437" y="103347"/>
                  </a:lnTo>
                  <a:cubicBezTo>
                    <a:pt x="69056" y="100489"/>
                    <a:pt x="70962" y="97631"/>
                    <a:pt x="70962" y="87154"/>
                  </a:cubicBezTo>
                  <a:cubicBezTo>
                    <a:pt x="70962" y="82391"/>
                    <a:pt x="71914" y="75724"/>
                    <a:pt x="71914" y="66199"/>
                  </a:cubicBezTo>
                  <a:lnTo>
                    <a:pt x="71914" y="40481"/>
                  </a:lnTo>
                  <a:cubicBezTo>
                    <a:pt x="71914" y="29052"/>
                    <a:pt x="65246" y="21431"/>
                    <a:pt x="55721" y="21431"/>
                  </a:cubicBezTo>
                  <a:cubicBezTo>
                    <a:pt x="42387" y="21431"/>
                    <a:pt x="34766" y="30956"/>
                    <a:pt x="34766" y="44291"/>
                  </a:cubicBezTo>
                  <a:lnTo>
                    <a:pt x="34766" y="66199"/>
                  </a:lnTo>
                  <a:cubicBezTo>
                    <a:pt x="34766" y="75724"/>
                    <a:pt x="34766" y="83344"/>
                    <a:pt x="34766" y="87154"/>
                  </a:cubicBezTo>
                  <a:cubicBezTo>
                    <a:pt x="35719" y="96679"/>
                    <a:pt x="36671" y="99536"/>
                    <a:pt x="45244" y="103347"/>
                  </a:cubicBezTo>
                  <a:lnTo>
                    <a:pt x="44291" y="108109"/>
                  </a:lnTo>
                  <a:cubicBezTo>
                    <a:pt x="33814" y="107156"/>
                    <a:pt x="19527" y="107156"/>
                    <a:pt x="9049" y="108109"/>
                  </a:cubicBezTo>
                  <a:lnTo>
                    <a:pt x="8096" y="103347"/>
                  </a:lnTo>
                  <a:cubicBezTo>
                    <a:pt x="15716" y="100489"/>
                    <a:pt x="17621" y="97631"/>
                    <a:pt x="17621" y="87154"/>
                  </a:cubicBezTo>
                  <a:cubicBezTo>
                    <a:pt x="17621" y="82391"/>
                    <a:pt x="18574" y="75724"/>
                    <a:pt x="18574" y="66199"/>
                  </a:cubicBezTo>
                  <a:lnTo>
                    <a:pt x="18574" y="60484"/>
                  </a:lnTo>
                  <a:cubicBezTo>
                    <a:pt x="18574" y="50959"/>
                    <a:pt x="18574" y="44291"/>
                    <a:pt x="17621" y="39529"/>
                  </a:cubicBezTo>
                  <a:cubicBezTo>
                    <a:pt x="16669" y="30956"/>
                    <a:pt x="14764" y="28099"/>
                    <a:pt x="7144" y="27147"/>
                  </a:cubicBezTo>
                  <a:lnTo>
                    <a:pt x="7144" y="22384"/>
                  </a:lnTo>
                  <a:cubicBezTo>
                    <a:pt x="15716" y="17622"/>
                    <a:pt x="24289" y="12859"/>
                    <a:pt x="30956" y="7144"/>
                  </a:cubicBezTo>
                  <a:lnTo>
                    <a:pt x="35719" y="9049"/>
                  </a:lnTo>
                  <a:cubicBezTo>
                    <a:pt x="34766" y="19527"/>
                    <a:pt x="33814" y="25241"/>
                    <a:pt x="33814" y="26194"/>
                  </a:cubicBezTo>
                  <a:lnTo>
                    <a:pt x="33814" y="26194"/>
                  </a:lnTo>
                  <a:cubicBezTo>
                    <a:pt x="40481" y="13811"/>
                    <a:pt x="49054" y="8097"/>
                    <a:pt x="60484" y="8097"/>
                  </a:cubicBezTo>
                  <a:cubicBezTo>
                    <a:pt x="70009" y="8097"/>
                    <a:pt x="77629" y="11906"/>
                    <a:pt x="82391" y="20479"/>
                  </a:cubicBezTo>
                  <a:cubicBezTo>
                    <a:pt x="83344" y="22384"/>
                    <a:pt x="84296" y="24289"/>
                    <a:pt x="85249" y="27147"/>
                  </a:cubicBezTo>
                  <a:lnTo>
                    <a:pt x="85249" y="27147"/>
                  </a:lnTo>
                  <a:cubicBezTo>
                    <a:pt x="92869" y="13811"/>
                    <a:pt x="101441" y="8097"/>
                    <a:pt x="112871" y="8097"/>
                  </a:cubicBezTo>
                  <a:cubicBezTo>
                    <a:pt x="122396" y="8097"/>
                    <a:pt x="130016" y="11906"/>
                    <a:pt x="134779" y="20479"/>
                  </a:cubicBezTo>
                  <a:cubicBezTo>
                    <a:pt x="137637" y="25241"/>
                    <a:pt x="138589" y="30956"/>
                    <a:pt x="138589" y="38577"/>
                  </a:cubicBezTo>
                  <a:lnTo>
                    <a:pt x="138589" y="66199"/>
                  </a:lnTo>
                  <a:cubicBezTo>
                    <a:pt x="138589" y="75724"/>
                    <a:pt x="138589" y="83344"/>
                    <a:pt x="138589" y="87154"/>
                  </a:cubicBezTo>
                  <a:cubicBezTo>
                    <a:pt x="139541" y="96679"/>
                    <a:pt x="140494" y="99536"/>
                    <a:pt x="149066" y="103347"/>
                  </a:cubicBezTo>
                  <a:lnTo>
                    <a:pt x="148114" y="108109"/>
                  </a:lnTo>
                  <a:cubicBezTo>
                    <a:pt x="137637" y="107156"/>
                    <a:pt x="123349" y="107156"/>
                    <a:pt x="112871" y="108109"/>
                  </a:cubicBezTo>
                  <a:lnTo>
                    <a:pt x="111919" y="103347"/>
                  </a:lnTo>
                  <a:cubicBezTo>
                    <a:pt x="119539" y="100489"/>
                    <a:pt x="121444" y="97631"/>
                    <a:pt x="121444" y="87154"/>
                  </a:cubicBezTo>
                  <a:cubicBezTo>
                    <a:pt x="121444" y="82391"/>
                    <a:pt x="122396" y="75724"/>
                    <a:pt x="122396" y="66199"/>
                  </a:cubicBezTo>
                  <a:lnTo>
                    <a:pt x="122396" y="40481"/>
                  </a:lnTo>
                  <a:cubicBezTo>
                    <a:pt x="122396" y="29052"/>
                    <a:pt x="115729" y="21431"/>
                    <a:pt x="106204" y="21431"/>
                  </a:cubicBezTo>
                  <a:cubicBezTo>
                    <a:pt x="92869" y="21431"/>
                    <a:pt x="85249" y="30956"/>
                    <a:pt x="85249" y="44291"/>
                  </a:cubicBezTo>
                  <a:lnTo>
                    <a:pt x="85249" y="66199"/>
                  </a:lnTo>
                  <a:lnTo>
                    <a:pt x="88106" y="66199"/>
                  </a:lnTo>
                  <a:lnTo>
                    <a:pt x="88106" y="66199"/>
                  </a:lnTo>
                  <a:lnTo>
                    <a:pt x="88106" y="66199"/>
                  </a:lnTo>
                  <a:close/>
                </a:path>
              </a:pathLst>
            </a:custGeom>
            <a:solidFill>
              <a:srgbClr val="582348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60E92BE1-F999-4965-9743-0F35975A1560}"/>
                </a:ext>
              </a:extLst>
            </p:cNvPr>
            <p:cNvSpPr/>
            <p:nvPr/>
          </p:nvSpPr>
          <p:spPr>
            <a:xfrm>
              <a:off x="20591006" y="10750392"/>
              <a:ext cx="47625" cy="66675"/>
            </a:xfrm>
            <a:custGeom>
              <a:avLst/>
              <a:gdLst/>
              <a:ahLst/>
              <a:cxnLst/>
              <a:rect l="0" t="0" r="0" b="0"/>
              <a:pathLst>
                <a:path w="47625" h="66675">
                  <a:moveTo>
                    <a:pt x="9049" y="64294"/>
                  </a:moveTo>
                  <a:lnTo>
                    <a:pt x="7144" y="58578"/>
                  </a:lnTo>
                  <a:cubicBezTo>
                    <a:pt x="20479" y="53816"/>
                    <a:pt x="28099" y="47148"/>
                    <a:pt x="28099" y="38576"/>
                  </a:cubicBezTo>
                  <a:cubicBezTo>
                    <a:pt x="28099" y="34766"/>
                    <a:pt x="26194" y="31909"/>
                    <a:pt x="21431" y="30003"/>
                  </a:cubicBezTo>
                  <a:cubicBezTo>
                    <a:pt x="14764" y="27146"/>
                    <a:pt x="11906" y="23336"/>
                    <a:pt x="11906" y="17621"/>
                  </a:cubicBezTo>
                  <a:cubicBezTo>
                    <a:pt x="11906" y="11906"/>
                    <a:pt x="16669" y="7144"/>
                    <a:pt x="23337" y="7144"/>
                  </a:cubicBezTo>
                  <a:cubicBezTo>
                    <a:pt x="31909" y="7144"/>
                    <a:pt x="40481" y="17621"/>
                    <a:pt x="40481" y="30003"/>
                  </a:cubicBezTo>
                  <a:cubicBezTo>
                    <a:pt x="40481" y="47148"/>
                    <a:pt x="29052" y="60484"/>
                    <a:pt x="9049" y="64294"/>
                  </a:cubicBezTo>
                  <a:close/>
                </a:path>
              </a:pathLst>
            </a:custGeom>
            <a:solidFill>
              <a:srgbClr val="582348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320CFC25-4E3B-4744-AC35-30902247EF4F}"/>
                </a:ext>
              </a:extLst>
            </p:cNvPr>
            <p:cNvSpPr/>
            <p:nvPr/>
          </p:nvSpPr>
          <p:spPr>
            <a:xfrm>
              <a:off x="18828881" y="10488454"/>
              <a:ext cx="152400" cy="171450"/>
            </a:xfrm>
            <a:custGeom>
              <a:avLst/>
              <a:gdLst/>
              <a:ahLst/>
              <a:cxnLst/>
              <a:rect l="0" t="0" r="0" b="0"/>
              <a:pathLst>
                <a:path w="152400" h="171450">
                  <a:moveTo>
                    <a:pt x="149066" y="124301"/>
                  </a:moveTo>
                  <a:cubicBezTo>
                    <a:pt x="149066" y="124301"/>
                    <a:pt x="149066" y="125253"/>
                    <a:pt x="149066" y="126206"/>
                  </a:cubicBezTo>
                  <a:cubicBezTo>
                    <a:pt x="148114" y="127159"/>
                    <a:pt x="138589" y="166211"/>
                    <a:pt x="137637" y="171926"/>
                  </a:cubicBezTo>
                  <a:cubicBezTo>
                    <a:pt x="131921" y="171926"/>
                    <a:pt x="65246" y="170973"/>
                    <a:pt x="41434" y="170973"/>
                  </a:cubicBezTo>
                  <a:cubicBezTo>
                    <a:pt x="20479" y="170973"/>
                    <a:pt x="11906" y="171926"/>
                    <a:pt x="9049" y="171926"/>
                  </a:cubicBezTo>
                  <a:cubicBezTo>
                    <a:pt x="7144" y="172878"/>
                    <a:pt x="7144" y="171926"/>
                    <a:pt x="7144" y="170973"/>
                  </a:cubicBezTo>
                  <a:lnTo>
                    <a:pt x="7144" y="165259"/>
                  </a:lnTo>
                  <a:cubicBezTo>
                    <a:pt x="7144" y="164306"/>
                    <a:pt x="7144" y="163353"/>
                    <a:pt x="8096" y="163353"/>
                  </a:cubicBezTo>
                  <a:lnTo>
                    <a:pt x="17621" y="163353"/>
                  </a:lnTo>
                  <a:cubicBezTo>
                    <a:pt x="26194" y="163353"/>
                    <a:pt x="27146" y="160496"/>
                    <a:pt x="27146" y="156686"/>
                  </a:cubicBezTo>
                  <a:cubicBezTo>
                    <a:pt x="27146" y="152876"/>
                    <a:pt x="28099" y="94773"/>
                    <a:pt x="28099" y="80486"/>
                  </a:cubicBezTo>
                  <a:lnTo>
                    <a:pt x="28099" y="67151"/>
                  </a:lnTo>
                  <a:cubicBezTo>
                    <a:pt x="28099" y="51911"/>
                    <a:pt x="28099" y="28098"/>
                    <a:pt x="27146" y="23336"/>
                  </a:cubicBezTo>
                  <a:cubicBezTo>
                    <a:pt x="27146" y="17621"/>
                    <a:pt x="26194" y="14764"/>
                    <a:pt x="19527" y="14764"/>
                  </a:cubicBezTo>
                  <a:lnTo>
                    <a:pt x="10002" y="14764"/>
                  </a:lnTo>
                  <a:cubicBezTo>
                    <a:pt x="9049" y="14764"/>
                    <a:pt x="8096" y="13811"/>
                    <a:pt x="8096" y="12859"/>
                  </a:cubicBezTo>
                  <a:lnTo>
                    <a:pt x="8096" y="9048"/>
                  </a:lnTo>
                  <a:cubicBezTo>
                    <a:pt x="8096" y="8096"/>
                    <a:pt x="8096" y="7144"/>
                    <a:pt x="10002" y="7144"/>
                  </a:cubicBezTo>
                  <a:cubicBezTo>
                    <a:pt x="11906" y="7144"/>
                    <a:pt x="20479" y="8096"/>
                    <a:pt x="42387" y="8096"/>
                  </a:cubicBezTo>
                  <a:cubicBezTo>
                    <a:pt x="67152" y="8096"/>
                    <a:pt x="77629" y="7144"/>
                    <a:pt x="78581" y="7144"/>
                  </a:cubicBezTo>
                  <a:cubicBezTo>
                    <a:pt x="80487" y="7144"/>
                    <a:pt x="80487" y="8096"/>
                    <a:pt x="80487" y="9048"/>
                  </a:cubicBezTo>
                  <a:lnTo>
                    <a:pt x="80487" y="14764"/>
                  </a:lnTo>
                  <a:cubicBezTo>
                    <a:pt x="80487" y="15716"/>
                    <a:pt x="80487" y="16669"/>
                    <a:pt x="78581" y="16669"/>
                  </a:cubicBezTo>
                  <a:lnTo>
                    <a:pt x="66199" y="16669"/>
                  </a:lnTo>
                  <a:cubicBezTo>
                    <a:pt x="59531" y="16669"/>
                    <a:pt x="58579" y="18573"/>
                    <a:pt x="58579" y="25241"/>
                  </a:cubicBezTo>
                  <a:cubicBezTo>
                    <a:pt x="58579" y="28098"/>
                    <a:pt x="57627" y="63341"/>
                    <a:pt x="57627" y="79534"/>
                  </a:cubicBezTo>
                  <a:lnTo>
                    <a:pt x="57627" y="99536"/>
                  </a:lnTo>
                  <a:cubicBezTo>
                    <a:pt x="57627" y="103346"/>
                    <a:pt x="57627" y="153828"/>
                    <a:pt x="58579" y="163353"/>
                  </a:cubicBezTo>
                  <a:lnTo>
                    <a:pt x="71914" y="163353"/>
                  </a:lnTo>
                  <a:cubicBezTo>
                    <a:pt x="85249" y="163353"/>
                    <a:pt x="101441" y="163353"/>
                    <a:pt x="110966" y="162401"/>
                  </a:cubicBezTo>
                  <a:cubicBezTo>
                    <a:pt x="124302" y="160496"/>
                    <a:pt x="138589" y="132873"/>
                    <a:pt x="142399" y="124301"/>
                  </a:cubicBezTo>
                  <a:cubicBezTo>
                    <a:pt x="143352" y="123348"/>
                    <a:pt x="143352" y="123348"/>
                    <a:pt x="145256" y="123348"/>
                  </a:cubicBezTo>
                  <a:lnTo>
                    <a:pt x="149066" y="124301"/>
                  </a:lnTo>
                  <a:close/>
                </a:path>
              </a:pathLst>
            </a:custGeom>
            <a:solidFill>
              <a:srgbClr val="39172F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11036E83-1783-471E-8139-387A0099E064}"/>
                </a:ext>
              </a:extLst>
            </p:cNvPr>
            <p:cNvSpPr/>
            <p:nvPr/>
          </p:nvSpPr>
          <p:spPr>
            <a:xfrm>
              <a:off x="18985091" y="10554177"/>
              <a:ext cx="95250" cy="114300"/>
            </a:xfrm>
            <a:custGeom>
              <a:avLst/>
              <a:gdLst/>
              <a:ahLst/>
              <a:cxnLst/>
              <a:rect l="0" t="0" r="0" b="0"/>
              <a:pathLst>
                <a:path w="95250" h="114300">
                  <a:moveTo>
                    <a:pt x="30956" y="54769"/>
                  </a:moveTo>
                  <a:cubicBezTo>
                    <a:pt x="30956" y="78581"/>
                    <a:pt x="48102" y="91916"/>
                    <a:pt x="61436" y="91916"/>
                  </a:cubicBezTo>
                  <a:cubicBezTo>
                    <a:pt x="75723" y="91916"/>
                    <a:pt x="84296" y="86201"/>
                    <a:pt x="89059" y="78581"/>
                  </a:cubicBezTo>
                  <a:cubicBezTo>
                    <a:pt x="90011" y="76676"/>
                    <a:pt x="90964" y="76676"/>
                    <a:pt x="91916" y="77629"/>
                  </a:cubicBezTo>
                  <a:lnTo>
                    <a:pt x="95727" y="79534"/>
                  </a:lnTo>
                  <a:cubicBezTo>
                    <a:pt x="96679" y="80486"/>
                    <a:pt x="97631" y="81439"/>
                    <a:pt x="95727" y="84297"/>
                  </a:cubicBezTo>
                  <a:cubicBezTo>
                    <a:pt x="90964" y="92869"/>
                    <a:pt x="78581" y="109061"/>
                    <a:pt x="53816" y="109061"/>
                  </a:cubicBezTo>
                  <a:cubicBezTo>
                    <a:pt x="38577" y="109061"/>
                    <a:pt x="28098" y="106204"/>
                    <a:pt x="20479" y="96679"/>
                  </a:cubicBezTo>
                  <a:cubicBezTo>
                    <a:pt x="10002" y="84297"/>
                    <a:pt x="7144" y="72866"/>
                    <a:pt x="7144" y="58579"/>
                  </a:cubicBezTo>
                  <a:cubicBezTo>
                    <a:pt x="7144" y="46197"/>
                    <a:pt x="8096" y="37624"/>
                    <a:pt x="18573" y="24289"/>
                  </a:cubicBezTo>
                  <a:cubicBezTo>
                    <a:pt x="28098" y="11906"/>
                    <a:pt x="38577" y="7144"/>
                    <a:pt x="58579" y="7144"/>
                  </a:cubicBezTo>
                  <a:cubicBezTo>
                    <a:pt x="85248" y="7144"/>
                    <a:pt x="93821" y="34766"/>
                    <a:pt x="93821" y="44291"/>
                  </a:cubicBezTo>
                  <a:cubicBezTo>
                    <a:pt x="93821" y="48101"/>
                    <a:pt x="91916" y="48101"/>
                    <a:pt x="87154" y="48101"/>
                  </a:cubicBezTo>
                  <a:lnTo>
                    <a:pt x="30956" y="48101"/>
                  </a:lnTo>
                  <a:lnTo>
                    <a:pt x="30956" y="54769"/>
                  </a:lnTo>
                  <a:lnTo>
                    <a:pt x="30956" y="54769"/>
                  </a:lnTo>
                  <a:close/>
                  <a:moveTo>
                    <a:pt x="59531" y="39529"/>
                  </a:moveTo>
                  <a:cubicBezTo>
                    <a:pt x="64294" y="39529"/>
                    <a:pt x="67152" y="38576"/>
                    <a:pt x="67152" y="36672"/>
                  </a:cubicBezTo>
                  <a:cubicBezTo>
                    <a:pt x="67152" y="30004"/>
                    <a:pt x="65246" y="15716"/>
                    <a:pt x="52864" y="15716"/>
                  </a:cubicBezTo>
                  <a:cubicBezTo>
                    <a:pt x="41434" y="15716"/>
                    <a:pt x="34766" y="24289"/>
                    <a:pt x="31909" y="39529"/>
                  </a:cubicBezTo>
                  <a:lnTo>
                    <a:pt x="59531" y="39529"/>
                  </a:lnTo>
                  <a:lnTo>
                    <a:pt x="59531" y="39529"/>
                  </a:lnTo>
                  <a:close/>
                </a:path>
              </a:pathLst>
            </a:custGeom>
            <a:solidFill>
              <a:srgbClr val="39172F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2D0340E9-31A5-4E37-AA23-A56856497D54}"/>
                </a:ext>
              </a:extLst>
            </p:cNvPr>
            <p:cNvSpPr/>
            <p:nvPr/>
          </p:nvSpPr>
          <p:spPr>
            <a:xfrm>
              <a:off x="19087008" y="10554177"/>
              <a:ext cx="76200" cy="114300"/>
            </a:xfrm>
            <a:custGeom>
              <a:avLst/>
              <a:gdLst/>
              <a:ahLst/>
              <a:cxnLst/>
              <a:rect l="0" t="0" r="0" b="0"/>
              <a:pathLst>
                <a:path w="76200" h="114300">
                  <a:moveTo>
                    <a:pt x="7144" y="76676"/>
                  </a:moveTo>
                  <a:cubicBezTo>
                    <a:pt x="7144" y="75724"/>
                    <a:pt x="7144" y="74772"/>
                    <a:pt x="8097" y="74772"/>
                  </a:cubicBezTo>
                  <a:lnTo>
                    <a:pt x="12860" y="73819"/>
                  </a:lnTo>
                  <a:cubicBezTo>
                    <a:pt x="13812" y="73819"/>
                    <a:pt x="14764" y="73819"/>
                    <a:pt x="14764" y="74772"/>
                  </a:cubicBezTo>
                  <a:lnTo>
                    <a:pt x="22385" y="88106"/>
                  </a:lnTo>
                  <a:cubicBezTo>
                    <a:pt x="26194" y="94774"/>
                    <a:pt x="30956" y="100489"/>
                    <a:pt x="42387" y="100489"/>
                  </a:cubicBezTo>
                  <a:cubicBezTo>
                    <a:pt x="50960" y="100489"/>
                    <a:pt x="58579" y="94774"/>
                    <a:pt x="58579" y="86201"/>
                  </a:cubicBezTo>
                  <a:cubicBezTo>
                    <a:pt x="58579" y="76676"/>
                    <a:pt x="52864" y="72866"/>
                    <a:pt x="36672" y="68104"/>
                  </a:cubicBezTo>
                  <a:cubicBezTo>
                    <a:pt x="20479" y="63341"/>
                    <a:pt x="8097" y="55722"/>
                    <a:pt x="8097" y="39529"/>
                  </a:cubicBezTo>
                  <a:cubicBezTo>
                    <a:pt x="8097" y="29051"/>
                    <a:pt x="11906" y="21431"/>
                    <a:pt x="19527" y="14764"/>
                  </a:cubicBezTo>
                  <a:cubicBezTo>
                    <a:pt x="28099" y="9049"/>
                    <a:pt x="33814" y="7144"/>
                    <a:pt x="43339" y="7144"/>
                  </a:cubicBezTo>
                  <a:cubicBezTo>
                    <a:pt x="54769" y="7144"/>
                    <a:pt x="61437" y="10001"/>
                    <a:pt x="66199" y="11906"/>
                  </a:cubicBezTo>
                  <a:cubicBezTo>
                    <a:pt x="70010" y="13811"/>
                    <a:pt x="70010" y="14764"/>
                    <a:pt x="70962" y="15716"/>
                  </a:cubicBezTo>
                  <a:lnTo>
                    <a:pt x="73819" y="31909"/>
                  </a:lnTo>
                  <a:cubicBezTo>
                    <a:pt x="73819" y="32861"/>
                    <a:pt x="73819" y="33814"/>
                    <a:pt x="73819" y="34766"/>
                  </a:cubicBezTo>
                  <a:lnTo>
                    <a:pt x="69056" y="36672"/>
                  </a:lnTo>
                  <a:cubicBezTo>
                    <a:pt x="68104" y="36672"/>
                    <a:pt x="68104" y="36672"/>
                    <a:pt x="67152" y="35719"/>
                  </a:cubicBezTo>
                  <a:lnTo>
                    <a:pt x="55722" y="23336"/>
                  </a:lnTo>
                  <a:cubicBezTo>
                    <a:pt x="52864" y="20479"/>
                    <a:pt x="49054" y="15716"/>
                    <a:pt x="41435" y="15716"/>
                  </a:cubicBezTo>
                  <a:cubicBezTo>
                    <a:pt x="32862" y="15716"/>
                    <a:pt x="25241" y="20479"/>
                    <a:pt x="25241" y="29051"/>
                  </a:cubicBezTo>
                  <a:cubicBezTo>
                    <a:pt x="25241" y="38576"/>
                    <a:pt x="31910" y="41434"/>
                    <a:pt x="46197" y="45244"/>
                  </a:cubicBezTo>
                  <a:cubicBezTo>
                    <a:pt x="56674" y="48101"/>
                    <a:pt x="63341" y="50959"/>
                    <a:pt x="69056" y="57626"/>
                  </a:cubicBezTo>
                  <a:cubicBezTo>
                    <a:pt x="73819" y="62389"/>
                    <a:pt x="75724" y="68104"/>
                    <a:pt x="75724" y="75724"/>
                  </a:cubicBezTo>
                  <a:cubicBezTo>
                    <a:pt x="75724" y="94774"/>
                    <a:pt x="59531" y="109061"/>
                    <a:pt x="36672" y="109061"/>
                  </a:cubicBezTo>
                  <a:cubicBezTo>
                    <a:pt x="24289" y="109061"/>
                    <a:pt x="13812" y="105251"/>
                    <a:pt x="11906" y="103347"/>
                  </a:cubicBezTo>
                  <a:cubicBezTo>
                    <a:pt x="10954" y="102394"/>
                    <a:pt x="10002" y="101441"/>
                    <a:pt x="10002" y="100489"/>
                  </a:cubicBezTo>
                  <a:lnTo>
                    <a:pt x="7144" y="76676"/>
                  </a:lnTo>
                  <a:close/>
                </a:path>
              </a:pathLst>
            </a:custGeom>
            <a:solidFill>
              <a:srgbClr val="39172F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ABB3A040-B2F0-4936-86A0-3AD88D45C9A5}"/>
                </a:ext>
              </a:extLst>
            </p:cNvPr>
            <p:cNvSpPr/>
            <p:nvPr/>
          </p:nvSpPr>
          <p:spPr>
            <a:xfrm>
              <a:off x="19217501" y="10553224"/>
              <a:ext cx="190500" cy="114300"/>
            </a:xfrm>
            <a:custGeom>
              <a:avLst/>
              <a:gdLst/>
              <a:ahLst/>
              <a:cxnLst/>
              <a:rect l="0" t="0" r="0" b="0"/>
              <a:pathLst>
                <a:path w="190500" h="114300">
                  <a:moveTo>
                    <a:pt x="37623" y="9049"/>
                  </a:moveTo>
                  <a:cubicBezTo>
                    <a:pt x="39529" y="8096"/>
                    <a:pt x="40481" y="8096"/>
                    <a:pt x="42386" y="8096"/>
                  </a:cubicBezTo>
                  <a:cubicBezTo>
                    <a:pt x="43338" y="8096"/>
                    <a:pt x="45244" y="9049"/>
                    <a:pt x="45244" y="10953"/>
                  </a:cubicBezTo>
                  <a:lnTo>
                    <a:pt x="46196" y="24289"/>
                  </a:lnTo>
                  <a:lnTo>
                    <a:pt x="47148" y="24289"/>
                  </a:lnTo>
                  <a:cubicBezTo>
                    <a:pt x="53816" y="15716"/>
                    <a:pt x="66198" y="7144"/>
                    <a:pt x="80486" y="7144"/>
                  </a:cubicBezTo>
                  <a:cubicBezTo>
                    <a:pt x="94773" y="7144"/>
                    <a:pt x="102394" y="13811"/>
                    <a:pt x="108109" y="24289"/>
                  </a:cubicBezTo>
                  <a:lnTo>
                    <a:pt x="109061" y="24289"/>
                  </a:lnTo>
                  <a:cubicBezTo>
                    <a:pt x="116681" y="14764"/>
                    <a:pt x="128111" y="7144"/>
                    <a:pt x="141446" y="7144"/>
                  </a:cubicBezTo>
                  <a:cubicBezTo>
                    <a:pt x="150971" y="7144"/>
                    <a:pt x="156686" y="8096"/>
                    <a:pt x="162401" y="14764"/>
                  </a:cubicBezTo>
                  <a:cubicBezTo>
                    <a:pt x="169069" y="21431"/>
                    <a:pt x="172879" y="24289"/>
                    <a:pt x="172879" y="44291"/>
                  </a:cubicBezTo>
                  <a:lnTo>
                    <a:pt x="172879" y="70961"/>
                  </a:lnTo>
                  <a:cubicBezTo>
                    <a:pt x="172879" y="77628"/>
                    <a:pt x="172879" y="89059"/>
                    <a:pt x="172879" y="90964"/>
                  </a:cubicBezTo>
                  <a:cubicBezTo>
                    <a:pt x="172879" y="95726"/>
                    <a:pt x="175736" y="97631"/>
                    <a:pt x="178594" y="97631"/>
                  </a:cubicBezTo>
                  <a:lnTo>
                    <a:pt x="184309" y="97631"/>
                  </a:lnTo>
                  <a:cubicBezTo>
                    <a:pt x="185261" y="97631"/>
                    <a:pt x="186213" y="97631"/>
                    <a:pt x="186213" y="99536"/>
                  </a:cubicBezTo>
                  <a:lnTo>
                    <a:pt x="186213" y="106203"/>
                  </a:lnTo>
                  <a:cubicBezTo>
                    <a:pt x="186213" y="107156"/>
                    <a:pt x="186213" y="108109"/>
                    <a:pt x="184309" y="108109"/>
                  </a:cubicBezTo>
                  <a:cubicBezTo>
                    <a:pt x="182404" y="108109"/>
                    <a:pt x="176688" y="107156"/>
                    <a:pt x="162401" y="107156"/>
                  </a:cubicBezTo>
                  <a:cubicBezTo>
                    <a:pt x="149066" y="107156"/>
                    <a:pt x="141446" y="108109"/>
                    <a:pt x="139541" y="108109"/>
                  </a:cubicBezTo>
                  <a:cubicBezTo>
                    <a:pt x="138588" y="108109"/>
                    <a:pt x="137636" y="107156"/>
                    <a:pt x="137636" y="106203"/>
                  </a:cubicBezTo>
                  <a:lnTo>
                    <a:pt x="137636" y="101441"/>
                  </a:lnTo>
                  <a:cubicBezTo>
                    <a:pt x="137636" y="100489"/>
                    <a:pt x="137636" y="99536"/>
                    <a:pt x="139541" y="99536"/>
                  </a:cubicBezTo>
                  <a:lnTo>
                    <a:pt x="143351" y="99536"/>
                  </a:lnTo>
                  <a:cubicBezTo>
                    <a:pt x="145256" y="99536"/>
                    <a:pt x="148113" y="98584"/>
                    <a:pt x="148113" y="94774"/>
                  </a:cubicBezTo>
                  <a:cubicBezTo>
                    <a:pt x="148113" y="90011"/>
                    <a:pt x="149066" y="81439"/>
                    <a:pt x="149066" y="74771"/>
                  </a:cubicBezTo>
                  <a:lnTo>
                    <a:pt x="149066" y="48101"/>
                  </a:lnTo>
                  <a:cubicBezTo>
                    <a:pt x="149066" y="36671"/>
                    <a:pt x="148113" y="30956"/>
                    <a:pt x="144304" y="27146"/>
                  </a:cubicBezTo>
                  <a:cubicBezTo>
                    <a:pt x="140494" y="23336"/>
                    <a:pt x="136684" y="22384"/>
                    <a:pt x="130016" y="22384"/>
                  </a:cubicBezTo>
                  <a:cubicBezTo>
                    <a:pt x="123348" y="22384"/>
                    <a:pt x="116681" y="27146"/>
                    <a:pt x="113823" y="31909"/>
                  </a:cubicBezTo>
                  <a:cubicBezTo>
                    <a:pt x="110013" y="36671"/>
                    <a:pt x="110013" y="43339"/>
                    <a:pt x="110013" y="50006"/>
                  </a:cubicBezTo>
                  <a:lnTo>
                    <a:pt x="110013" y="92869"/>
                  </a:lnTo>
                  <a:cubicBezTo>
                    <a:pt x="110013" y="97631"/>
                    <a:pt x="110966" y="100489"/>
                    <a:pt x="113823" y="100489"/>
                  </a:cubicBezTo>
                  <a:lnTo>
                    <a:pt x="119538" y="100489"/>
                  </a:lnTo>
                  <a:cubicBezTo>
                    <a:pt x="121444" y="100489"/>
                    <a:pt x="121444" y="100489"/>
                    <a:pt x="121444" y="102394"/>
                  </a:cubicBezTo>
                  <a:lnTo>
                    <a:pt x="121444" y="106203"/>
                  </a:lnTo>
                  <a:cubicBezTo>
                    <a:pt x="121444" y="107156"/>
                    <a:pt x="121444" y="108109"/>
                    <a:pt x="120491" y="108109"/>
                  </a:cubicBezTo>
                  <a:cubicBezTo>
                    <a:pt x="118586" y="108109"/>
                    <a:pt x="112871" y="107156"/>
                    <a:pt x="97631" y="107156"/>
                  </a:cubicBezTo>
                  <a:cubicBezTo>
                    <a:pt x="83344" y="107156"/>
                    <a:pt x="75723" y="108109"/>
                    <a:pt x="73819" y="108109"/>
                  </a:cubicBezTo>
                  <a:cubicBezTo>
                    <a:pt x="72866" y="108109"/>
                    <a:pt x="71913" y="107156"/>
                    <a:pt x="71913" y="106203"/>
                  </a:cubicBezTo>
                  <a:lnTo>
                    <a:pt x="71913" y="101441"/>
                  </a:lnTo>
                  <a:cubicBezTo>
                    <a:pt x="71913" y="99536"/>
                    <a:pt x="71913" y="99536"/>
                    <a:pt x="73819" y="99536"/>
                  </a:cubicBezTo>
                  <a:lnTo>
                    <a:pt x="78581" y="99536"/>
                  </a:lnTo>
                  <a:cubicBezTo>
                    <a:pt x="81438" y="99536"/>
                    <a:pt x="84296" y="97631"/>
                    <a:pt x="84296" y="89059"/>
                  </a:cubicBezTo>
                  <a:lnTo>
                    <a:pt x="84296" y="49053"/>
                  </a:lnTo>
                  <a:cubicBezTo>
                    <a:pt x="84296" y="31909"/>
                    <a:pt x="81438" y="27146"/>
                    <a:pt x="78581" y="24289"/>
                  </a:cubicBezTo>
                  <a:cubicBezTo>
                    <a:pt x="75723" y="22384"/>
                    <a:pt x="70961" y="21431"/>
                    <a:pt x="66198" y="21431"/>
                  </a:cubicBezTo>
                  <a:cubicBezTo>
                    <a:pt x="61436" y="21431"/>
                    <a:pt x="53816" y="24289"/>
                    <a:pt x="49054" y="30956"/>
                  </a:cubicBezTo>
                  <a:cubicBezTo>
                    <a:pt x="46196" y="35719"/>
                    <a:pt x="45244" y="40481"/>
                    <a:pt x="45244" y="47149"/>
                  </a:cubicBezTo>
                  <a:lnTo>
                    <a:pt x="45244" y="88106"/>
                  </a:lnTo>
                  <a:cubicBezTo>
                    <a:pt x="45244" y="96678"/>
                    <a:pt x="47148" y="98584"/>
                    <a:pt x="50006" y="98584"/>
                  </a:cubicBezTo>
                  <a:lnTo>
                    <a:pt x="54769" y="98584"/>
                  </a:lnTo>
                  <a:cubicBezTo>
                    <a:pt x="56673" y="98584"/>
                    <a:pt x="56673" y="98584"/>
                    <a:pt x="56673" y="99536"/>
                  </a:cubicBezTo>
                  <a:lnTo>
                    <a:pt x="56673" y="106203"/>
                  </a:lnTo>
                  <a:cubicBezTo>
                    <a:pt x="56673" y="107156"/>
                    <a:pt x="56673" y="108109"/>
                    <a:pt x="54769" y="108109"/>
                  </a:cubicBezTo>
                  <a:cubicBezTo>
                    <a:pt x="52863" y="108109"/>
                    <a:pt x="46196" y="107156"/>
                    <a:pt x="31909" y="107156"/>
                  </a:cubicBezTo>
                  <a:cubicBezTo>
                    <a:pt x="17621" y="107156"/>
                    <a:pt x="10954" y="108109"/>
                    <a:pt x="9048" y="108109"/>
                  </a:cubicBezTo>
                  <a:cubicBezTo>
                    <a:pt x="8096" y="108109"/>
                    <a:pt x="7144" y="108109"/>
                    <a:pt x="7144" y="106203"/>
                  </a:cubicBezTo>
                  <a:lnTo>
                    <a:pt x="7144" y="101441"/>
                  </a:lnTo>
                  <a:cubicBezTo>
                    <a:pt x="7144" y="100489"/>
                    <a:pt x="8096" y="99536"/>
                    <a:pt x="10001" y="99536"/>
                  </a:cubicBezTo>
                  <a:lnTo>
                    <a:pt x="16669" y="99536"/>
                  </a:lnTo>
                  <a:cubicBezTo>
                    <a:pt x="18573" y="99536"/>
                    <a:pt x="20479" y="97631"/>
                    <a:pt x="20479" y="93821"/>
                  </a:cubicBezTo>
                  <a:lnTo>
                    <a:pt x="20479" y="79534"/>
                  </a:lnTo>
                  <a:lnTo>
                    <a:pt x="20479" y="45244"/>
                  </a:lnTo>
                  <a:cubicBezTo>
                    <a:pt x="20479" y="37624"/>
                    <a:pt x="19526" y="33814"/>
                    <a:pt x="13811" y="30003"/>
                  </a:cubicBezTo>
                  <a:lnTo>
                    <a:pt x="9048" y="27146"/>
                  </a:lnTo>
                  <a:cubicBezTo>
                    <a:pt x="8096" y="26194"/>
                    <a:pt x="7144" y="26194"/>
                    <a:pt x="7144" y="25241"/>
                  </a:cubicBezTo>
                  <a:lnTo>
                    <a:pt x="7144" y="23336"/>
                  </a:lnTo>
                  <a:cubicBezTo>
                    <a:pt x="7144" y="22384"/>
                    <a:pt x="8096" y="22384"/>
                    <a:pt x="9048" y="21431"/>
                  </a:cubicBezTo>
                  <a:lnTo>
                    <a:pt x="37623" y="9049"/>
                  </a:lnTo>
                  <a:close/>
                </a:path>
              </a:pathLst>
            </a:custGeom>
            <a:solidFill>
              <a:srgbClr val="39172F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4273EDD2-8E88-4A23-A3EE-84378A6F45D7}"/>
                </a:ext>
              </a:extLst>
            </p:cNvPr>
            <p:cNvSpPr/>
            <p:nvPr/>
          </p:nvSpPr>
          <p:spPr>
            <a:xfrm>
              <a:off x="19408001" y="10552272"/>
              <a:ext cx="104775" cy="114300"/>
            </a:xfrm>
            <a:custGeom>
              <a:avLst/>
              <a:gdLst/>
              <a:ahLst/>
              <a:cxnLst/>
              <a:rect l="0" t="0" r="0" b="0"/>
              <a:pathLst>
                <a:path w="104775" h="114300">
                  <a:moveTo>
                    <a:pt x="60484" y="96679"/>
                  </a:moveTo>
                  <a:cubicBezTo>
                    <a:pt x="55721" y="102394"/>
                    <a:pt x="49054" y="106204"/>
                    <a:pt x="40481" y="109061"/>
                  </a:cubicBezTo>
                  <a:cubicBezTo>
                    <a:pt x="34766" y="110966"/>
                    <a:pt x="30004" y="110966"/>
                    <a:pt x="25241" y="110966"/>
                  </a:cubicBezTo>
                  <a:cubicBezTo>
                    <a:pt x="16669" y="110966"/>
                    <a:pt x="9048" y="104299"/>
                    <a:pt x="9048" y="90964"/>
                  </a:cubicBezTo>
                  <a:cubicBezTo>
                    <a:pt x="9048" y="80486"/>
                    <a:pt x="13811" y="70009"/>
                    <a:pt x="30004" y="62389"/>
                  </a:cubicBezTo>
                  <a:cubicBezTo>
                    <a:pt x="44291" y="55722"/>
                    <a:pt x="52863" y="51911"/>
                    <a:pt x="58579" y="48102"/>
                  </a:cubicBezTo>
                  <a:lnTo>
                    <a:pt x="58579" y="35719"/>
                  </a:lnTo>
                  <a:cubicBezTo>
                    <a:pt x="58579" y="30956"/>
                    <a:pt x="57626" y="25241"/>
                    <a:pt x="54769" y="22384"/>
                  </a:cubicBezTo>
                  <a:cubicBezTo>
                    <a:pt x="52863" y="19527"/>
                    <a:pt x="48101" y="18574"/>
                    <a:pt x="43338" y="18574"/>
                  </a:cubicBezTo>
                  <a:cubicBezTo>
                    <a:pt x="39529" y="18574"/>
                    <a:pt x="33813" y="19527"/>
                    <a:pt x="30004" y="22384"/>
                  </a:cubicBezTo>
                  <a:cubicBezTo>
                    <a:pt x="27146" y="24289"/>
                    <a:pt x="29051" y="28099"/>
                    <a:pt x="29051" y="33814"/>
                  </a:cubicBezTo>
                  <a:cubicBezTo>
                    <a:pt x="29051" y="42386"/>
                    <a:pt x="25241" y="47149"/>
                    <a:pt x="14763" y="47149"/>
                  </a:cubicBezTo>
                  <a:cubicBezTo>
                    <a:pt x="10954" y="47149"/>
                    <a:pt x="7144" y="44291"/>
                    <a:pt x="7144" y="39529"/>
                  </a:cubicBezTo>
                  <a:cubicBezTo>
                    <a:pt x="7144" y="32861"/>
                    <a:pt x="10954" y="25241"/>
                    <a:pt x="17621" y="20479"/>
                  </a:cubicBezTo>
                  <a:cubicBezTo>
                    <a:pt x="27146" y="12859"/>
                    <a:pt x="39529" y="7144"/>
                    <a:pt x="54769" y="7144"/>
                  </a:cubicBezTo>
                  <a:cubicBezTo>
                    <a:pt x="68104" y="7144"/>
                    <a:pt x="71913" y="10002"/>
                    <a:pt x="75723" y="13811"/>
                  </a:cubicBezTo>
                  <a:cubicBezTo>
                    <a:pt x="80486" y="18574"/>
                    <a:pt x="81438" y="25241"/>
                    <a:pt x="81438" y="30956"/>
                  </a:cubicBezTo>
                  <a:lnTo>
                    <a:pt x="81438" y="67152"/>
                  </a:lnTo>
                  <a:lnTo>
                    <a:pt x="81438" y="78581"/>
                  </a:lnTo>
                  <a:cubicBezTo>
                    <a:pt x="81438" y="90964"/>
                    <a:pt x="83344" y="94774"/>
                    <a:pt x="87154" y="94774"/>
                  </a:cubicBezTo>
                  <a:cubicBezTo>
                    <a:pt x="90011" y="94774"/>
                    <a:pt x="93821" y="92869"/>
                    <a:pt x="94773" y="90964"/>
                  </a:cubicBezTo>
                  <a:cubicBezTo>
                    <a:pt x="95726" y="90011"/>
                    <a:pt x="95726" y="90011"/>
                    <a:pt x="96679" y="90011"/>
                  </a:cubicBezTo>
                  <a:lnTo>
                    <a:pt x="99536" y="91916"/>
                  </a:lnTo>
                  <a:cubicBezTo>
                    <a:pt x="100488" y="91916"/>
                    <a:pt x="100488" y="92869"/>
                    <a:pt x="99536" y="95727"/>
                  </a:cubicBezTo>
                  <a:cubicBezTo>
                    <a:pt x="97631" y="99536"/>
                    <a:pt x="91916" y="109061"/>
                    <a:pt x="78581" y="109061"/>
                  </a:cubicBezTo>
                  <a:cubicBezTo>
                    <a:pt x="71913" y="110014"/>
                    <a:pt x="64294" y="107156"/>
                    <a:pt x="60484" y="96679"/>
                  </a:cubicBezTo>
                  <a:lnTo>
                    <a:pt x="60484" y="96679"/>
                  </a:lnTo>
                  <a:close/>
                  <a:moveTo>
                    <a:pt x="58579" y="56674"/>
                  </a:moveTo>
                  <a:cubicBezTo>
                    <a:pt x="48101" y="63341"/>
                    <a:pt x="32861" y="67152"/>
                    <a:pt x="32861" y="84297"/>
                  </a:cubicBezTo>
                  <a:cubicBezTo>
                    <a:pt x="32861" y="93822"/>
                    <a:pt x="37623" y="98584"/>
                    <a:pt x="43338" y="98584"/>
                  </a:cubicBezTo>
                  <a:cubicBezTo>
                    <a:pt x="50006" y="98584"/>
                    <a:pt x="58579" y="91916"/>
                    <a:pt x="58579" y="87154"/>
                  </a:cubicBezTo>
                  <a:lnTo>
                    <a:pt x="58579" y="56674"/>
                  </a:lnTo>
                  <a:lnTo>
                    <a:pt x="58579" y="56674"/>
                  </a:lnTo>
                  <a:close/>
                </a:path>
              </a:pathLst>
            </a:custGeom>
            <a:solidFill>
              <a:srgbClr val="39172F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E4A73451-AC36-4072-9775-9948F93D7A8E}"/>
                </a:ext>
              </a:extLst>
            </p:cNvPr>
            <p:cNvSpPr/>
            <p:nvPr/>
          </p:nvSpPr>
          <p:spPr>
            <a:xfrm>
              <a:off x="19510870" y="10503694"/>
              <a:ext cx="66675" cy="161925"/>
            </a:xfrm>
            <a:custGeom>
              <a:avLst/>
              <a:gdLst/>
              <a:ahLst/>
              <a:cxnLst/>
              <a:rect l="0" t="0" r="0" b="0"/>
              <a:pathLst>
                <a:path w="66675" h="161925">
                  <a:moveTo>
                    <a:pt x="22385" y="90964"/>
                  </a:moveTo>
                  <a:cubicBezTo>
                    <a:pt x="22385" y="84296"/>
                    <a:pt x="21431" y="79534"/>
                    <a:pt x="10002" y="76676"/>
                  </a:cubicBezTo>
                  <a:cubicBezTo>
                    <a:pt x="8097" y="76676"/>
                    <a:pt x="8097" y="75724"/>
                    <a:pt x="8097" y="74771"/>
                  </a:cubicBezTo>
                  <a:lnTo>
                    <a:pt x="8097" y="71914"/>
                  </a:lnTo>
                  <a:cubicBezTo>
                    <a:pt x="8097" y="70961"/>
                    <a:pt x="8097" y="70961"/>
                    <a:pt x="10002" y="70009"/>
                  </a:cubicBezTo>
                  <a:cubicBezTo>
                    <a:pt x="12860" y="69056"/>
                    <a:pt x="36672" y="60484"/>
                    <a:pt x="40481" y="58579"/>
                  </a:cubicBezTo>
                  <a:cubicBezTo>
                    <a:pt x="42387" y="57626"/>
                    <a:pt x="44291" y="57626"/>
                    <a:pt x="46197" y="57626"/>
                  </a:cubicBezTo>
                  <a:cubicBezTo>
                    <a:pt x="47149" y="57626"/>
                    <a:pt x="48102" y="58579"/>
                    <a:pt x="48102" y="60484"/>
                  </a:cubicBezTo>
                  <a:cubicBezTo>
                    <a:pt x="48102" y="64294"/>
                    <a:pt x="48102" y="78581"/>
                    <a:pt x="48102" y="98584"/>
                  </a:cubicBezTo>
                  <a:lnTo>
                    <a:pt x="48102" y="123349"/>
                  </a:lnTo>
                  <a:cubicBezTo>
                    <a:pt x="48102" y="131921"/>
                    <a:pt x="48102" y="140494"/>
                    <a:pt x="48102" y="143351"/>
                  </a:cubicBezTo>
                  <a:cubicBezTo>
                    <a:pt x="48102" y="147161"/>
                    <a:pt x="49054" y="149066"/>
                    <a:pt x="51912" y="149066"/>
                  </a:cubicBezTo>
                  <a:lnTo>
                    <a:pt x="61437" y="149066"/>
                  </a:lnTo>
                  <a:cubicBezTo>
                    <a:pt x="63341" y="149066"/>
                    <a:pt x="63341" y="149066"/>
                    <a:pt x="63341" y="150971"/>
                  </a:cubicBezTo>
                  <a:lnTo>
                    <a:pt x="63341" y="155734"/>
                  </a:lnTo>
                  <a:cubicBezTo>
                    <a:pt x="63341" y="156686"/>
                    <a:pt x="63341" y="157639"/>
                    <a:pt x="61437" y="157639"/>
                  </a:cubicBezTo>
                  <a:cubicBezTo>
                    <a:pt x="59531" y="157639"/>
                    <a:pt x="49054" y="156686"/>
                    <a:pt x="33814" y="156686"/>
                  </a:cubicBezTo>
                  <a:cubicBezTo>
                    <a:pt x="20479" y="156686"/>
                    <a:pt x="11906" y="157639"/>
                    <a:pt x="9049" y="157639"/>
                  </a:cubicBezTo>
                  <a:cubicBezTo>
                    <a:pt x="8097" y="157639"/>
                    <a:pt x="7144" y="157639"/>
                    <a:pt x="7144" y="155734"/>
                  </a:cubicBezTo>
                  <a:lnTo>
                    <a:pt x="7144" y="150971"/>
                  </a:lnTo>
                  <a:cubicBezTo>
                    <a:pt x="7144" y="150019"/>
                    <a:pt x="8097" y="149066"/>
                    <a:pt x="9049" y="149066"/>
                  </a:cubicBezTo>
                  <a:lnTo>
                    <a:pt x="18574" y="149066"/>
                  </a:lnTo>
                  <a:cubicBezTo>
                    <a:pt x="20479" y="149066"/>
                    <a:pt x="22385" y="148114"/>
                    <a:pt x="22385" y="144304"/>
                  </a:cubicBezTo>
                  <a:cubicBezTo>
                    <a:pt x="22385" y="137636"/>
                    <a:pt x="22385" y="130016"/>
                    <a:pt x="22385" y="123349"/>
                  </a:cubicBezTo>
                  <a:lnTo>
                    <a:pt x="22385" y="90964"/>
                  </a:lnTo>
                  <a:lnTo>
                    <a:pt x="22385" y="90964"/>
                  </a:lnTo>
                  <a:close/>
                  <a:moveTo>
                    <a:pt x="30004" y="33814"/>
                  </a:moveTo>
                  <a:cubicBezTo>
                    <a:pt x="22385" y="33814"/>
                    <a:pt x="15716" y="29051"/>
                    <a:pt x="15716" y="20479"/>
                  </a:cubicBezTo>
                  <a:cubicBezTo>
                    <a:pt x="15716" y="13811"/>
                    <a:pt x="22385" y="7144"/>
                    <a:pt x="30956" y="7144"/>
                  </a:cubicBezTo>
                  <a:cubicBezTo>
                    <a:pt x="40481" y="7144"/>
                    <a:pt x="44291" y="13811"/>
                    <a:pt x="44291" y="19526"/>
                  </a:cubicBezTo>
                  <a:cubicBezTo>
                    <a:pt x="45244" y="26194"/>
                    <a:pt x="40481" y="33814"/>
                    <a:pt x="30004" y="33814"/>
                  </a:cubicBezTo>
                  <a:close/>
                </a:path>
              </a:pathLst>
            </a:custGeom>
            <a:solidFill>
              <a:srgbClr val="39172F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2AD92660-AD04-43D0-9FB4-FB354D4604B1}"/>
                </a:ext>
              </a:extLst>
            </p:cNvPr>
            <p:cNvSpPr/>
            <p:nvPr/>
          </p:nvSpPr>
          <p:spPr>
            <a:xfrm>
              <a:off x="19575641" y="10554177"/>
              <a:ext cx="76200" cy="114300"/>
            </a:xfrm>
            <a:custGeom>
              <a:avLst/>
              <a:gdLst/>
              <a:ahLst/>
              <a:cxnLst/>
              <a:rect l="0" t="0" r="0" b="0"/>
              <a:pathLst>
                <a:path w="76200" h="114300">
                  <a:moveTo>
                    <a:pt x="7144" y="76676"/>
                  </a:moveTo>
                  <a:cubicBezTo>
                    <a:pt x="7144" y="75724"/>
                    <a:pt x="7144" y="74772"/>
                    <a:pt x="8096" y="74772"/>
                  </a:cubicBezTo>
                  <a:lnTo>
                    <a:pt x="12859" y="73819"/>
                  </a:lnTo>
                  <a:cubicBezTo>
                    <a:pt x="13811" y="73819"/>
                    <a:pt x="14764" y="73819"/>
                    <a:pt x="14764" y="74772"/>
                  </a:cubicBezTo>
                  <a:lnTo>
                    <a:pt x="22384" y="88106"/>
                  </a:lnTo>
                  <a:cubicBezTo>
                    <a:pt x="26194" y="94774"/>
                    <a:pt x="30956" y="100489"/>
                    <a:pt x="42386" y="100489"/>
                  </a:cubicBezTo>
                  <a:cubicBezTo>
                    <a:pt x="50959" y="100489"/>
                    <a:pt x="58579" y="94774"/>
                    <a:pt x="58579" y="86201"/>
                  </a:cubicBezTo>
                  <a:cubicBezTo>
                    <a:pt x="58579" y="76676"/>
                    <a:pt x="52864" y="72866"/>
                    <a:pt x="36671" y="68104"/>
                  </a:cubicBezTo>
                  <a:cubicBezTo>
                    <a:pt x="20479" y="63341"/>
                    <a:pt x="8096" y="55722"/>
                    <a:pt x="8096" y="39529"/>
                  </a:cubicBezTo>
                  <a:cubicBezTo>
                    <a:pt x="8096" y="29051"/>
                    <a:pt x="11906" y="21431"/>
                    <a:pt x="19527" y="14764"/>
                  </a:cubicBezTo>
                  <a:cubicBezTo>
                    <a:pt x="28098" y="9049"/>
                    <a:pt x="33814" y="7144"/>
                    <a:pt x="43339" y="7144"/>
                  </a:cubicBezTo>
                  <a:cubicBezTo>
                    <a:pt x="54769" y="7144"/>
                    <a:pt x="61436" y="10001"/>
                    <a:pt x="66198" y="11906"/>
                  </a:cubicBezTo>
                  <a:cubicBezTo>
                    <a:pt x="70009" y="13811"/>
                    <a:pt x="70009" y="14764"/>
                    <a:pt x="70961" y="15716"/>
                  </a:cubicBezTo>
                  <a:lnTo>
                    <a:pt x="73819" y="31909"/>
                  </a:lnTo>
                  <a:cubicBezTo>
                    <a:pt x="73819" y="32861"/>
                    <a:pt x="73819" y="33814"/>
                    <a:pt x="73819" y="34766"/>
                  </a:cubicBezTo>
                  <a:lnTo>
                    <a:pt x="69056" y="36672"/>
                  </a:lnTo>
                  <a:cubicBezTo>
                    <a:pt x="68104" y="36672"/>
                    <a:pt x="68104" y="36672"/>
                    <a:pt x="67152" y="35719"/>
                  </a:cubicBezTo>
                  <a:lnTo>
                    <a:pt x="55721" y="23336"/>
                  </a:lnTo>
                  <a:cubicBezTo>
                    <a:pt x="52864" y="20479"/>
                    <a:pt x="49054" y="15716"/>
                    <a:pt x="41434" y="15716"/>
                  </a:cubicBezTo>
                  <a:cubicBezTo>
                    <a:pt x="32861" y="15716"/>
                    <a:pt x="25241" y="20479"/>
                    <a:pt x="25241" y="29051"/>
                  </a:cubicBezTo>
                  <a:cubicBezTo>
                    <a:pt x="25241" y="38576"/>
                    <a:pt x="31909" y="41434"/>
                    <a:pt x="46196" y="45244"/>
                  </a:cubicBezTo>
                  <a:cubicBezTo>
                    <a:pt x="56673" y="48101"/>
                    <a:pt x="63341" y="50959"/>
                    <a:pt x="69056" y="57626"/>
                  </a:cubicBezTo>
                  <a:cubicBezTo>
                    <a:pt x="73819" y="62389"/>
                    <a:pt x="75723" y="68104"/>
                    <a:pt x="75723" y="75724"/>
                  </a:cubicBezTo>
                  <a:cubicBezTo>
                    <a:pt x="75723" y="94774"/>
                    <a:pt x="59531" y="109061"/>
                    <a:pt x="36671" y="109061"/>
                  </a:cubicBezTo>
                  <a:cubicBezTo>
                    <a:pt x="24289" y="109061"/>
                    <a:pt x="13811" y="105251"/>
                    <a:pt x="11906" y="103347"/>
                  </a:cubicBezTo>
                  <a:cubicBezTo>
                    <a:pt x="10954" y="102394"/>
                    <a:pt x="10002" y="101441"/>
                    <a:pt x="10002" y="100489"/>
                  </a:cubicBezTo>
                  <a:lnTo>
                    <a:pt x="7144" y="76676"/>
                  </a:lnTo>
                  <a:close/>
                </a:path>
              </a:pathLst>
            </a:custGeom>
            <a:solidFill>
              <a:srgbClr val="39172F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49A5C83F-68FE-4DDA-8DD3-C83FEB3FC997}"/>
                </a:ext>
              </a:extLst>
            </p:cNvPr>
            <p:cNvSpPr/>
            <p:nvPr/>
          </p:nvSpPr>
          <p:spPr>
            <a:xfrm>
              <a:off x="19658508" y="10553224"/>
              <a:ext cx="114300" cy="114300"/>
            </a:xfrm>
            <a:custGeom>
              <a:avLst/>
              <a:gdLst/>
              <a:ahLst/>
              <a:cxnLst/>
              <a:rect l="0" t="0" r="0" b="0"/>
              <a:pathLst>
                <a:path w="114300" h="114300">
                  <a:moveTo>
                    <a:pt x="93822" y="21431"/>
                  </a:moveTo>
                  <a:cubicBezTo>
                    <a:pt x="104299" y="31909"/>
                    <a:pt x="110014" y="44291"/>
                    <a:pt x="110014" y="57626"/>
                  </a:cubicBezTo>
                  <a:cubicBezTo>
                    <a:pt x="110014" y="70961"/>
                    <a:pt x="104299" y="83344"/>
                    <a:pt x="95727" y="92869"/>
                  </a:cubicBezTo>
                  <a:cubicBezTo>
                    <a:pt x="86202" y="103346"/>
                    <a:pt x="71914" y="110014"/>
                    <a:pt x="56674" y="110014"/>
                  </a:cubicBezTo>
                  <a:cubicBezTo>
                    <a:pt x="42387" y="110014"/>
                    <a:pt x="30004" y="106203"/>
                    <a:pt x="19527" y="92869"/>
                  </a:cubicBezTo>
                  <a:cubicBezTo>
                    <a:pt x="9049" y="80486"/>
                    <a:pt x="7144" y="70961"/>
                    <a:pt x="7144" y="56674"/>
                  </a:cubicBezTo>
                  <a:cubicBezTo>
                    <a:pt x="7144" y="45244"/>
                    <a:pt x="12860" y="29051"/>
                    <a:pt x="26194" y="18574"/>
                  </a:cubicBezTo>
                  <a:cubicBezTo>
                    <a:pt x="37624" y="9049"/>
                    <a:pt x="50006" y="7144"/>
                    <a:pt x="59531" y="7144"/>
                  </a:cubicBezTo>
                  <a:cubicBezTo>
                    <a:pt x="74772" y="8096"/>
                    <a:pt x="86202" y="13811"/>
                    <a:pt x="93822" y="21431"/>
                  </a:cubicBezTo>
                  <a:close/>
                  <a:moveTo>
                    <a:pt x="82391" y="57626"/>
                  </a:moveTo>
                  <a:cubicBezTo>
                    <a:pt x="82391" y="31909"/>
                    <a:pt x="69056" y="17621"/>
                    <a:pt x="58579" y="17621"/>
                  </a:cubicBezTo>
                  <a:cubicBezTo>
                    <a:pt x="52864" y="17621"/>
                    <a:pt x="48102" y="19526"/>
                    <a:pt x="44291" y="24289"/>
                  </a:cubicBezTo>
                  <a:cubicBezTo>
                    <a:pt x="36672" y="32861"/>
                    <a:pt x="34766" y="42386"/>
                    <a:pt x="34766" y="59531"/>
                  </a:cubicBezTo>
                  <a:cubicBezTo>
                    <a:pt x="34766" y="72866"/>
                    <a:pt x="35719" y="81439"/>
                    <a:pt x="42387" y="91916"/>
                  </a:cubicBezTo>
                  <a:cubicBezTo>
                    <a:pt x="46197" y="98584"/>
                    <a:pt x="50960" y="101441"/>
                    <a:pt x="60485" y="101441"/>
                  </a:cubicBezTo>
                  <a:cubicBezTo>
                    <a:pt x="73819" y="100489"/>
                    <a:pt x="82391" y="81439"/>
                    <a:pt x="82391" y="57626"/>
                  </a:cubicBezTo>
                  <a:close/>
                </a:path>
              </a:pathLst>
            </a:custGeom>
            <a:solidFill>
              <a:srgbClr val="39172F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882AE91F-4EA5-4978-B0E9-49EB011AE741}"/>
                </a:ext>
              </a:extLst>
            </p:cNvPr>
            <p:cNvSpPr/>
            <p:nvPr/>
          </p:nvSpPr>
          <p:spPr>
            <a:xfrm>
              <a:off x="19769951" y="10554177"/>
              <a:ext cx="123825" cy="114300"/>
            </a:xfrm>
            <a:custGeom>
              <a:avLst/>
              <a:gdLst/>
              <a:ahLst/>
              <a:cxnLst/>
              <a:rect l="0" t="0" r="0" b="0"/>
              <a:pathLst>
                <a:path w="123825" h="114300">
                  <a:moveTo>
                    <a:pt x="36671" y="9049"/>
                  </a:moveTo>
                  <a:cubicBezTo>
                    <a:pt x="38576" y="8097"/>
                    <a:pt x="39529" y="7144"/>
                    <a:pt x="41434" y="7144"/>
                  </a:cubicBezTo>
                  <a:cubicBezTo>
                    <a:pt x="42386" y="7144"/>
                    <a:pt x="43338" y="8097"/>
                    <a:pt x="44291" y="10001"/>
                  </a:cubicBezTo>
                  <a:lnTo>
                    <a:pt x="46196" y="22384"/>
                  </a:lnTo>
                  <a:lnTo>
                    <a:pt x="47148" y="22384"/>
                  </a:lnTo>
                  <a:cubicBezTo>
                    <a:pt x="50006" y="19526"/>
                    <a:pt x="53816" y="15716"/>
                    <a:pt x="58579" y="12859"/>
                  </a:cubicBezTo>
                  <a:cubicBezTo>
                    <a:pt x="64294" y="10001"/>
                    <a:pt x="70009" y="7144"/>
                    <a:pt x="76676" y="7144"/>
                  </a:cubicBezTo>
                  <a:cubicBezTo>
                    <a:pt x="84296" y="7144"/>
                    <a:pt x="91916" y="8097"/>
                    <a:pt x="96679" y="12859"/>
                  </a:cubicBezTo>
                  <a:cubicBezTo>
                    <a:pt x="107156" y="20479"/>
                    <a:pt x="109061" y="27147"/>
                    <a:pt x="109061" y="36672"/>
                  </a:cubicBezTo>
                  <a:lnTo>
                    <a:pt x="109061" y="70009"/>
                  </a:lnTo>
                  <a:cubicBezTo>
                    <a:pt x="109061" y="77629"/>
                    <a:pt x="109061" y="88106"/>
                    <a:pt x="109061" y="91916"/>
                  </a:cubicBezTo>
                  <a:cubicBezTo>
                    <a:pt x="109061" y="96679"/>
                    <a:pt x="111919" y="98584"/>
                    <a:pt x="114776" y="98584"/>
                  </a:cubicBezTo>
                  <a:lnTo>
                    <a:pt x="121444" y="98584"/>
                  </a:lnTo>
                  <a:cubicBezTo>
                    <a:pt x="123348" y="98584"/>
                    <a:pt x="124301" y="98584"/>
                    <a:pt x="124301" y="100489"/>
                  </a:cubicBezTo>
                  <a:lnTo>
                    <a:pt x="124301" y="105251"/>
                  </a:lnTo>
                  <a:cubicBezTo>
                    <a:pt x="124301" y="106204"/>
                    <a:pt x="124301" y="107156"/>
                    <a:pt x="122396" y="107156"/>
                  </a:cubicBezTo>
                  <a:cubicBezTo>
                    <a:pt x="120491" y="107156"/>
                    <a:pt x="113823" y="106204"/>
                    <a:pt x="97631" y="106204"/>
                  </a:cubicBezTo>
                  <a:cubicBezTo>
                    <a:pt x="83344" y="106204"/>
                    <a:pt x="76676" y="107156"/>
                    <a:pt x="74771" y="107156"/>
                  </a:cubicBezTo>
                  <a:cubicBezTo>
                    <a:pt x="73819" y="107156"/>
                    <a:pt x="72866" y="106204"/>
                    <a:pt x="72866" y="104299"/>
                  </a:cubicBezTo>
                  <a:lnTo>
                    <a:pt x="72866" y="99536"/>
                  </a:lnTo>
                  <a:cubicBezTo>
                    <a:pt x="72866" y="98584"/>
                    <a:pt x="72866" y="97631"/>
                    <a:pt x="75723" y="97631"/>
                  </a:cubicBezTo>
                  <a:lnTo>
                    <a:pt x="80486" y="97631"/>
                  </a:lnTo>
                  <a:cubicBezTo>
                    <a:pt x="82391" y="97631"/>
                    <a:pt x="84296" y="96679"/>
                    <a:pt x="84296" y="91916"/>
                  </a:cubicBezTo>
                  <a:cubicBezTo>
                    <a:pt x="85248" y="86201"/>
                    <a:pt x="85248" y="79534"/>
                    <a:pt x="85248" y="70009"/>
                  </a:cubicBezTo>
                  <a:lnTo>
                    <a:pt x="85248" y="43339"/>
                  </a:lnTo>
                  <a:cubicBezTo>
                    <a:pt x="85248" y="33814"/>
                    <a:pt x="85248" y="28099"/>
                    <a:pt x="79534" y="23336"/>
                  </a:cubicBezTo>
                  <a:cubicBezTo>
                    <a:pt x="74771" y="19526"/>
                    <a:pt x="70961" y="19526"/>
                    <a:pt x="65246" y="19526"/>
                  </a:cubicBezTo>
                  <a:cubicBezTo>
                    <a:pt x="61436" y="19526"/>
                    <a:pt x="55721" y="20479"/>
                    <a:pt x="50006" y="25241"/>
                  </a:cubicBezTo>
                  <a:cubicBezTo>
                    <a:pt x="46196" y="29051"/>
                    <a:pt x="45244" y="35719"/>
                    <a:pt x="45244" y="41434"/>
                  </a:cubicBezTo>
                  <a:lnTo>
                    <a:pt x="45244" y="89059"/>
                  </a:lnTo>
                  <a:cubicBezTo>
                    <a:pt x="45244" y="93822"/>
                    <a:pt x="46196" y="96679"/>
                    <a:pt x="50006" y="96679"/>
                  </a:cubicBezTo>
                  <a:lnTo>
                    <a:pt x="53816" y="96679"/>
                  </a:lnTo>
                  <a:cubicBezTo>
                    <a:pt x="55721" y="96679"/>
                    <a:pt x="55721" y="96679"/>
                    <a:pt x="55721" y="98584"/>
                  </a:cubicBezTo>
                  <a:lnTo>
                    <a:pt x="55721" y="102394"/>
                  </a:lnTo>
                  <a:cubicBezTo>
                    <a:pt x="55721" y="103347"/>
                    <a:pt x="55721" y="104299"/>
                    <a:pt x="53816" y="104299"/>
                  </a:cubicBezTo>
                  <a:cubicBezTo>
                    <a:pt x="52863" y="104299"/>
                    <a:pt x="46196" y="103347"/>
                    <a:pt x="31909" y="103347"/>
                  </a:cubicBezTo>
                  <a:cubicBezTo>
                    <a:pt x="17621" y="103347"/>
                    <a:pt x="10001" y="104299"/>
                    <a:pt x="9048" y="104299"/>
                  </a:cubicBezTo>
                  <a:cubicBezTo>
                    <a:pt x="8096" y="104299"/>
                    <a:pt x="8096" y="103347"/>
                    <a:pt x="8096" y="102394"/>
                  </a:cubicBezTo>
                  <a:lnTo>
                    <a:pt x="8096" y="97631"/>
                  </a:lnTo>
                  <a:cubicBezTo>
                    <a:pt x="8096" y="96679"/>
                    <a:pt x="8096" y="95726"/>
                    <a:pt x="10001" y="95726"/>
                  </a:cubicBezTo>
                  <a:lnTo>
                    <a:pt x="14763" y="95726"/>
                  </a:lnTo>
                  <a:cubicBezTo>
                    <a:pt x="17621" y="95726"/>
                    <a:pt x="20479" y="94774"/>
                    <a:pt x="20479" y="90964"/>
                  </a:cubicBezTo>
                  <a:lnTo>
                    <a:pt x="20479" y="38576"/>
                  </a:lnTo>
                  <a:cubicBezTo>
                    <a:pt x="20479" y="31909"/>
                    <a:pt x="16669" y="28099"/>
                    <a:pt x="10954" y="25241"/>
                  </a:cubicBezTo>
                  <a:lnTo>
                    <a:pt x="9048" y="24289"/>
                  </a:lnTo>
                  <a:cubicBezTo>
                    <a:pt x="8096" y="24289"/>
                    <a:pt x="7144" y="23336"/>
                    <a:pt x="7144" y="22384"/>
                  </a:cubicBezTo>
                  <a:lnTo>
                    <a:pt x="7144" y="20479"/>
                  </a:lnTo>
                  <a:cubicBezTo>
                    <a:pt x="7144" y="19526"/>
                    <a:pt x="8096" y="18574"/>
                    <a:pt x="9048" y="18574"/>
                  </a:cubicBezTo>
                  <a:lnTo>
                    <a:pt x="36671" y="9049"/>
                  </a:lnTo>
                  <a:close/>
                </a:path>
              </a:pathLst>
            </a:custGeom>
            <a:solidFill>
              <a:srgbClr val="39172F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FBBBD106-6179-4324-9E08-FB1D820990D0}"/>
                </a:ext>
              </a:extLst>
            </p:cNvPr>
            <p:cNvSpPr/>
            <p:nvPr/>
          </p:nvSpPr>
          <p:spPr>
            <a:xfrm>
              <a:off x="19896633" y="10554177"/>
              <a:ext cx="76200" cy="114300"/>
            </a:xfrm>
            <a:custGeom>
              <a:avLst/>
              <a:gdLst/>
              <a:ahLst/>
              <a:cxnLst/>
              <a:rect l="0" t="0" r="0" b="0"/>
              <a:pathLst>
                <a:path w="76200" h="114300">
                  <a:moveTo>
                    <a:pt x="7144" y="76676"/>
                  </a:moveTo>
                  <a:cubicBezTo>
                    <a:pt x="7144" y="75724"/>
                    <a:pt x="7144" y="74772"/>
                    <a:pt x="8097" y="74772"/>
                  </a:cubicBezTo>
                  <a:lnTo>
                    <a:pt x="12860" y="73819"/>
                  </a:lnTo>
                  <a:cubicBezTo>
                    <a:pt x="13812" y="73819"/>
                    <a:pt x="14764" y="73819"/>
                    <a:pt x="14764" y="74772"/>
                  </a:cubicBezTo>
                  <a:lnTo>
                    <a:pt x="22385" y="88106"/>
                  </a:lnTo>
                  <a:cubicBezTo>
                    <a:pt x="26194" y="94774"/>
                    <a:pt x="30956" y="100489"/>
                    <a:pt x="42387" y="100489"/>
                  </a:cubicBezTo>
                  <a:cubicBezTo>
                    <a:pt x="50960" y="100489"/>
                    <a:pt x="58579" y="94774"/>
                    <a:pt x="58579" y="86201"/>
                  </a:cubicBezTo>
                  <a:cubicBezTo>
                    <a:pt x="58579" y="76676"/>
                    <a:pt x="52864" y="72866"/>
                    <a:pt x="36672" y="68104"/>
                  </a:cubicBezTo>
                  <a:cubicBezTo>
                    <a:pt x="20479" y="63341"/>
                    <a:pt x="8097" y="55722"/>
                    <a:pt x="8097" y="39529"/>
                  </a:cubicBezTo>
                  <a:cubicBezTo>
                    <a:pt x="8097" y="29051"/>
                    <a:pt x="11906" y="21431"/>
                    <a:pt x="19527" y="14764"/>
                  </a:cubicBezTo>
                  <a:cubicBezTo>
                    <a:pt x="28099" y="9049"/>
                    <a:pt x="33814" y="7144"/>
                    <a:pt x="43339" y="7144"/>
                  </a:cubicBezTo>
                  <a:cubicBezTo>
                    <a:pt x="54769" y="7144"/>
                    <a:pt x="61437" y="10001"/>
                    <a:pt x="66199" y="11906"/>
                  </a:cubicBezTo>
                  <a:cubicBezTo>
                    <a:pt x="70010" y="13811"/>
                    <a:pt x="70010" y="14764"/>
                    <a:pt x="70962" y="15716"/>
                  </a:cubicBezTo>
                  <a:lnTo>
                    <a:pt x="73819" y="31909"/>
                  </a:lnTo>
                  <a:cubicBezTo>
                    <a:pt x="73819" y="32861"/>
                    <a:pt x="73819" y="33814"/>
                    <a:pt x="73819" y="34766"/>
                  </a:cubicBezTo>
                  <a:lnTo>
                    <a:pt x="69056" y="36672"/>
                  </a:lnTo>
                  <a:cubicBezTo>
                    <a:pt x="68104" y="36672"/>
                    <a:pt x="68104" y="36672"/>
                    <a:pt x="67152" y="35719"/>
                  </a:cubicBezTo>
                  <a:lnTo>
                    <a:pt x="55722" y="23336"/>
                  </a:lnTo>
                  <a:cubicBezTo>
                    <a:pt x="52864" y="20479"/>
                    <a:pt x="49054" y="15716"/>
                    <a:pt x="41435" y="15716"/>
                  </a:cubicBezTo>
                  <a:cubicBezTo>
                    <a:pt x="32862" y="15716"/>
                    <a:pt x="25241" y="20479"/>
                    <a:pt x="25241" y="29051"/>
                  </a:cubicBezTo>
                  <a:cubicBezTo>
                    <a:pt x="25241" y="38576"/>
                    <a:pt x="31910" y="41434"/>
                    <a:pt x="46197" y="45244"/>
                  </a:cubicBezTo>
                  <a:cubicBezTo>
                    <a:pt x="56674" y="48101"/>
                    <a:pt x="63341" y="50959"/>
                    <a:pt x="69056" y="57626"/>
                  </a:cubicBezTo>
                  <a:cubicBezTo>
                    <a:pt x="73819" y="62389"/>
                    <a:pt x="75724" y="68104"/>
                    <a:pt x="75724" y="75724"/>
                  </a:cubicBezTo>
                  <a:cubicBezTo>
                    <a:pt x="75724" y="94774"/>
                    <a:pt x="59531" y="109061"/>
                    <a:pt x="36672" y="109061"/>
                  </a:cubicBezTo>
                  <a:cubicBezTo>
                    <a:pt x="24289" y="109061"/>
                    <a:pt x="13812" y="105251"/>
                    <a:pt x="11906" y="103347"/>
                  </a:cubicBezTo>
                  <a:cubicBezTo>
                    <a:pt x="10954" y="102394"/>
                    <a:pt x="10002" y="101441"/>
                    <a:pt x="10002" y="100489"/>
                  </a:cubicBezTo>
                  <a:lnTo>
                    <a:pt x="7144" y="76676"/>
                  </a:lnTo>
                  <a:close/>
                </a:path>
              </a:pathLst>
            </a:custGeom>
            <a:solidFill>
              <a:srgbClr val="39172F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9CF83CD4-2A04-4767-A82E-1ECA77E386A5}"/>
                </a:ext>
              </a:extLst>
            </p:cNvPr>
            <p:cNvSpPr/>
            <p:nvPr/>
          </p:nvSpPr>
          <p:spPr>
            <a:xfrm>
              <a:off x="20029031" y="10528459"/>
              <a:ext cx="95250" cy="133350"/>
            </a:xfrm>
            <a:custGeom>
              <a:avLst/>
              <a:gdLst/>
              <a:ahLst/>
              <a:cxnLst/>
              <a:rect l="0" t="0" r="0" b="0"/>
              <a:pathLst>
                <a:path w="95250" h="133350">
                  <a:moveTo>
                    <a:pt x="79534" y="103347"/>
                  </a:moveTo>
                  <a:cubicBezTo>
                    <a:pt x="79534" y="110014"/>
                    <a:pt x="79534" y="116681"/>
                    <a:pt x="81439" y="118586"/>
                  </a:cubicBezTo>
                  <a:cubicBezTo>
                    <a:pt x="83344" y="120491"/>
                    <a:pt x="86202" y="121444"/>
                    <a:pt x="89059" y="121444"/>
                  </a:cubicBezTo>
                  <a:cubicBezTo>
                    <a:pt x="91916" y="121444"/>
                    <a:pt x="91916" y="121444"/>
                    <a:pt x="92869" y="122397"/>
                  </a:cubicBezTo>
                  <a:lnTo>
                    <a:pt x="92869" y="124302"/>
                  </a:lnTo>
                  <a:cubicBezTo>
                    <a:pt x="92869" y="125254"/>
                    <a:pt x="92869" y="126206"/>
                    <a:pt x="91916" y="126206"/>
                  </a:cubicBezTo>
                  <a:lnTo>
                    <a:pt x="69056" y="132874"/>
                  </a:lnTo>
                  <a:cubicBezTo>
                    <a:pt x="68104" y="132874"/>
                    <a:pt x="67152" y="132874"/>
                    <a:pt x="66199" y="130969"/>
                  </a:cubicBezTo>
                  <a:lnTo>
                    <a:pt x="63341" y="123349"/>
                  </a:lnTo>
                  <a:cubicBezTo>
                    <a:pt x="57627" y="129064"/>
                    <a:pt x="47149" y="133827"/>
                    <a:pt x="38577" y="133827"/>
                  </a:cubicBezTo>
                  <a:cubicBezTo>
                    <a:pt x="31909" y="133827"/>
                    <a:pt x="24289" y="131922"/>
                    <a:pt x="17621" y="125254"/>
                  </a:cubicBezTo>
                  <a:cubicBezTo>
                    <a:pt x="10002" y="118586"/>
                    <a:pt x="7144" y="110966"/>
                    <a:pt x="7144" y="99536"/>
                  </a:cubicBezTo>
                  <a:cubicBezTo>
                    <a:pt x="7144" y="87154"/>
                    <a:pt x="10002" y="77629"/>
                    <a:pt x="19527" y="68104"/>
                  </a:cubicBezTo>
                  <a:cubicBezTo>
                    <a:pt x="26194" y="60484"/>
                    <a:pt x="34766" y="56674"/>
                    <a:pt x="45244" y="56674"/>
                  </a:cubicBezTo>
                  <a:cubicBezTo>
                    <a:pt x="51912" y="56674"/>
                    <a:pt x="57627" y="57627"/>
                    <a:pt x="61437" y="59531"/>
                  </a:cubicBezTo>
                  <a:lnTo>
                    <a:pt x="61437" y="26194"/>
                  </a:lnTo>
                  <a:cubicBezTo>
                    <a:pt x="61437" y="20479"/>
                    <a:pt x="59531" y="17622"/>
                    <a:pt x="50006" y="15716"/>
                  </a:cubicBezTo>
                  <a:cubicBezTo>
                    <a:pt x="49054" y="15716"/>
                    <a:pt x="49054" y="14764"/>
                    <a:pt x="49054" y="14764"/>
                  </a:cubicBezTo>
                  <a:lnTo>
                    <a:pt x="49054" y="11906"/>
                  </a:lnTo>
                  <a:cubicBezTo>
                    <a:pt x="49054" y="10954"/>
                    <a:pt x="49054" y="10954"/>
                    <a:pt x="50006" y="10954"/>
                  </a:cubicBezTo>
                  <a:cubicBezTo>
                    <a:pt x="58579" y="10002"/>
                    <a:pt x="70009" y="9049"/>
                    <a:pt x="74771" y="8097"/>
                  </a:cubicBezTo>
                  <a:cubicBezTo>
                    <a:pt x="76677" y="8097"/>
                    <a:pt x="77629" y="7144"/>
                    <a:pt x="79534" y="7144"/>
                  </a:cubicBezTo>
                  <a:cubicBezTo>
                    <a:pt x="80487" y="7144"/>
                    <a:pt x="80487" y="8097"/>
                    <a:pt x="80487" y="10002"/>
                  </a:cubicBezTo>
                  <a:cubicBezTo>
                    <a:pt x="79534" y="18574"/>
                    <a:pt x="79534" y="43339"/>
                    <a:pt x="79534" y="66199"/>
                  </a:cubicBezTo>
                  <a:lnTo>
                    <a:pt x="79534" y="103347"/>
                  </a:lnTo>
                  <a:lnTo>
                    <a:pt x="79534" y="103347"/>
                  </a:lnTo>
                  <a:close/>
                  <a:moveTo>
                    <a:pt x="61437" y="80486"/>
                  </a:moveTo>
                  <a:cubicBezTo>
                    <a:pt x="61437" y="77629"/>
                    <a:pt x="61437" y="74772"/>
                    <a:pt x="59531" y="71914"/>
                  </a:cubicBezTo>
                  <a:cubicBezTo>
                    <a:pt x="56674" y="67152"/>
                    <a:pt x="51912" y="63341"/>
                    <a:pt x="44291" y="63341"/>
                  </a:cubicBezTo>
                  <a:cubicBezTo>
                    <a:pt x="40481" y="63341"/>
                    <a:pt x="35719" y="64294"/>
                    <a:pt x="31909" y="68104"/>
                  </a:cubicBezTo>
                  <a:cubicBezTo>
                    <a:pt x="26194" y="74772"/>
                    <a:pt x="25241" y="81439"/>
                    <a:pt x="25241" y="89059"/>
                  </a:cubicBezTo>
                  <a:cubicBezTo>
                    <a:pt x="25241" y="109061"/>
                    <a:pt x="35719" y="123349"/>
                    <a:pt x="46196" y="123349"/>
                  </a:cubicBezTo>
                  <a:cubicBezTo>
                    <a:pt x="52864" y="123349"/>
                    <a:pt x="57627" y="119539"/>
                    <a:pt x="59531" y="116681"/>
                  </a:cubicBezTo>
                  <a:cubicBezTo>
                    <a:pt x="60484" y="114777"/>
                    <a:pt x="60484" y="112872"/>
                    <a:pt x="60484" y="110014"/>
                  </a:cubicBezTo>
                  <a:lnTo>
                    <a:pt x="61437" y="80486"/>
                  </a:lnTo>
                  <a:lnTo>
                    <a:pt x="61437" y="80486"/>
                  </a:lnTo>
                  <a:lnTo>
                    <a:pt x="61437" y="80486"/>
                  </a:lnTo>
                  <a:lnTo>
                    <a:pt x="61437" y="80486"/>
                  </a:lnTo>
                  <a:close/>
                </a:path>
              </a:pathLst>
            </a:custGeom>
            <a:solidFill>
              <a:srgbClr val="39172F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A32B1384-DF1A-4468-9826-58677AF951F1}"/>
                </a:ext>
              </a:extLst>
            </p:cNvPr>
            <p:cNvSpPr/>
            <p:nvPr/>
          </p:nvSpPr>
          <p:spPr>
            <a:xfrm>
              <a:off x="20115708" y="10579894"/>
              <a:ext cx="95250" cy="85725"/>
            </a:xfrm>
            <a:custGeom>
              <a:avLst/>
              <a:gdLst/>
              <a:ahLst/>
              <a:cxnLst/>
              <a:rect l="0" t="0" r="0" b="0"/>
              <a:pathLst>
                <a:path w="95250" h="85725">
                  <a:moveTo>
                    <a:pt x="65247" y="70009"/>
                  </a:moveTo>
                  <a:lnTo>
                    <a:pt x="64294" y="70009"/>
                  </a:lnTo>
                  <a:cubicBezTo>
                    <a:pt x="60485" y="76676"/>
                    <a:pt x="50006" y="81439"/>
                    <a:pt x="41435" y="81439"/>
                  </a:cubicBezTo>
                  <a:cubicBezTo>
                    <a:pt x="34766" y="81439"/>
                    <a:pt x="30004" y="81439"/>
                    <a:pt x="23337" y="73819"/>
                  </a:cubicBezTo>
                  <a:cubicBezTo>
                    <a:pt x="16669" y="65246"/>
                    <a:pt x="16669" y="59531"/>
                    <a:pt x="16669" y="49054"/>
                  </a:cubicBezTo>
                  <a:cubicBezTo>
                    <a:pt x="16669" y="40481"/>
                    <a:pt x="16669" y="34766"/>
                    <a:pt x="16669" y="30956"/>
                  </a:cubicBezTo>
                  <a:cubicBezTo>
                    <a:pt x="16669" y="27146"/>
                    <a:pt x="16669" y="20479"/>
                    <a:pt x="16669" y="18574"/>
                  </a:cubicBezTo>
                  <a:cubicBezTo>
                    <a:pt x="15716" y="13811"/>
                    <a:pt x="13812" y="12859"/>
                    <a:pt x="10954" y="11906"/>
                  </a:cubicBezTo>
                  <a:cubicBezTo>
                    <a:pt x="8097" y="11906"/>
                    <a:pt x="7144" y="11906"/>
                    <a:pt x="7144" y="10954"/>
                  </a:cubicBezTo>
                  <a:lnTo>
                    <a:pt x="7144" y="8096"/>
                  </a:lnTo>
                  <a:cubicBezTo>
                    <a:pt x="7144" y="7144"/>
                    <a:pt x="7144" y="7144"/>
                    <a:pt x="9049" y="7144"/>
                  </a:cubicBezTo>
                  <a:lnTo>
                    <a:pt x="30004" y="7144"/>
                  </a:lnTo>
                  <a:cubicBezTo>
                    <a:pt x="30956" y="7144"/>
                    <a:pt x="31910" y="7144"/>
                    <a:pt x="32862" y="7144"/>
                  </a:cubicBezTo>
                  <a:cubicBezTo>
                    <a:pt x="33814" y="7144"/>
                    <a:pt x="33814" y="7144"/>
                    <a:pt x="34766" y="7144"/>
                  </a:cubicBezTo>
                  <a:cubicBezTo>
                    <a:pt x="35719" y="7144"/>
                    <a:pt x="36672" y="8096"/>
                    <a:pt x="36672" y="9049"/>
                  </a:cubicBezTo>
                  <a:cubicBezTo>
                    <a:pt x="36672" y="10954"/>
                    <a:pt x="35719" y="18574"/>
                    <a:pt x="35719" y="30956"/>
                  </a:cubicBezTo>
                  <a:lnTo>
                    <a:pt x="35719" y="41434"/>
                  </a:lnTo>
                  <a:cubicBezTo>
                    <a:pt x="35719" y="48101"/>
                    <a:pt x="34766" y="60484"/>
                    <a:pt x="39529" y="67151"/>
                  </a:cubicBezTo>
                  <a:cubicBezTo>
                    <a:pt x="43339" y="71914"/>
                    <a:pt x="47149" y="71914"/>
                    <a:pt x="50960" y="71914"/>
                  </a:cubicBezTo>
                  <a:cubicBezTo>
                    <a:pt x="54769" y="71914"/>
                    <a:pt x="60485" y="69056"/>
                    <a:pt x="63341" y="65246"/>
                  </a:cubicBezTo>
                  <a:cubicBezTo>
                    <a:pt x="64294" y="64294"/>
                    <a:pt x="65247" y="61436"/>
                    <a:pt x="65247" y="59531"/>
                  </a:cubicBezTo>
                  <a:lnTo>
                    <a:pt x="65247" y="18574"/>
                  </a:lnTo>
                  <a:cubicBezTo>
                    <a:pt x="65247" y="13811"/>
                    <a:pt x="62389" y="12859"/>
                    <a:pt x="57627" y="12859"/>
                  </a:cubicBezTo>
                  <a:cubicBezTo>
                    <a:pt x="54769" y="12859"/>
                    <a:pt x="53816" y="11906"/>
                    <a:pt x="53816" y="11906"/>
                  </a:cubicBezTo>
                  <a:lnTo>
                    <a:pt x="53816" y="9049"/>
                  </a:lnTo>
                  <a:cubicBezTo>
                    <a:pt x="53816" y="8096"/>
                    <a:pt x="54769" y="8096"/>
                    <a:pt x="55722" y="8096"/>
                  </a:cubicBezTo>
                  <a:lnTo>
                    <a:pt x="77629" y="8096"/>
                  </a:lnTo>
                  <a:cubicBezTo>
                    <a:pt x="78581" y="8096"/>
                    <a:pt x="79535" y="8096"/>
                    <a:pt x="80487" y="8096"/>
                  </a:cubicBezTo>
                  <a:cubicBezTo>
                    <a:pt x="81439" y="8096"/>
                    <a:pt x="82391" y="8096"/>
                    <a:pt x="82391" y="8096"/>
                  </a:cubicBezTo>
                  <a:cubicBezTo>
                    <a:pt x="83344" y="8096"/>
                    <a:pt x="83344" y="9049"/>
                    <a:pt x="83344" y="10001"/>
                  </a:cubicBezTo>
                  <a:cubicBezTo>
                    <a:pt x="83344" y="11906"/>
                    <a:pt x="82391" y="16669"/>
                    <a:pt x="82391" y="33814"/>
                  </a:cubicBezTo>
                  <a:lnTo>
                    <a:pt x="82391" y="46196"/>
                  </a:lnTo>
                  <a:cubicBezTo>
                    <a:pt x="82391" y="54769"/>
                    <a:pt x="82391" y="63341"/>
                    <a:pt x="82391" y="66199"/>
                  </a:cubicBezTo>
                  <a:cubicBezTo>
                    <a:pt x="83344" y="70961"/>
                    <a:pt x="85249" y="71914"/>
                    <a:pt x="86202" y="71914"/>
                  </a:cubicBezTo>
                  <a:cubicBezTo>
                    <a:pt x="87154" y="71914"/>
                    <a:pt x="90012" y="71914"/>
                    <a:pt x="91916" y="71914"/>
                  </a:cubicBezTo>
                  <a:cubicBezTo>
                    <a:pt x="92869" y="71914"/>
                    <a:pt x="93822" y="71914"/>
                    <a:pt x="93822" y="72866"/>
                  </a:cubicBezTo>
                  <a:lnTo>
                    <a:pt x="94774" y="75724"/>
                  </a:lnTo>
                  <a:cubicBezTo>
                    <a:pt x="94774" y="76676"/>
                    <a:pt x="94774" y="76676"/>
                    <a:pt x="93822" y="77629"/>
                  </a:cubicBezTo>
                  <a:lnTo>
                    <a:pt x="71914" y="83344"/>
                  </a:lnTo>
                  <a:cubicBezTo>
                    <a:pt x="70962" y="83344"/>
                    <a:pt x="70010" y="84296"/>
                    <a:pt x="68104" y="84296"/>
                  </a:cubicBezTo>
                  <a:cubicBezTo>
                    <a:pt x="66199" y="84296"/>
                    <a:pt x="66199" y="83344"/>
                    <a:pt x="65247" y="82391"/>
                  </a:cubicBezTo>
                  <a:lnTo>
                    <a:pt x="65247" y="70009"/>
                  </a:lnTo>
                  <a:close/>
                </a:path>
              </a:pathLst>
            </a:custGeom>
            <a:solidFill>
              <a:srgbClr val="39172F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1C1A96A0-D04F-403D-B0D5-A856B8E0EAF8}"/>
                </a:ext>
              </a:extLst>
            </p:cNvPr>
            <p:cNvSpPr/>
            <p:nvPr/>
          </p:nvSpPr>
          <p:spPr>
            <a:xfrm>
              <a:off x="20262393" y="10554177"/>
              <a:ext cx="76200" cy="114300"/>
            </a:xfrm>
            <a:custGeom>
              <a:avLst/>
              <a:gdLst/>
              <a:ahLst/>
              <a:cxnLst/>
              <a:rect l="0" t="0" r="0" b="0"/>
              <a:pathLst>
                <a:path w="76200" h="114300">
                  <a:moveTo>
                    <a:pt x="7144" y="76676"/>
                  </a:moveTo>
                  <a:cubicBezTo>
                    <a:pt x="7144" y="75724"/>
                    <a:pt x="7144" y="74772"/>
                    <a:pt x="8096" y="74772"/>
                  </a:cubicBezTo>
                  <a:lnTo>
                    <a:pt x="12859" y="73819"/>
                  </a:lnTo>
                  <a:cubicBezTo>
                    <a:pt x="13812" y="73819"/>
                    <a:pt x="14764" y="73819"/>
                    <a:pt x="14764" y="74772"/>
                  </a:cubicBezTo>
                  <a:lnTo>
                    <a:pt x="22384" y="88106"/>
                  </a:lnTo>
                  <a:cubicBezTo>
                    <a:pt x="26194" y="94774"/>
                    <a:pt x="30956" y="100489"/>
                    <a:pt x="42387" y="100489"/>
                  </a:cubicBezTo>
                  <a:cubicBezTo>
                    <a:pt x="50959" y="100489"/>
                    <a:pt x="58579" y="94774"/>
                    <a:pt x="58579" y="86201"/>
                  </a:cubicBezTo>
                  <a:cubicBezTo>
                    <a:pt x="58579" y="76676"/>
                    <a:pt x="52864" y="72866"/>
                    <a:pt x="36671" y="68104"/>
                  </a:cubicBezTo>
                  <a:cubicBezTo>
                    <a:pt x="20479" y="63341"/>
                    <a:pt x="8096" y="55722"/>
                    <a:pt x="8096" y="39529"/>
                  </a:cubicBezTo>
                  <a:cubicBezTo>
                    <a:pt x="8096" y="29051"/>
                    <a:pt x="11906" y="21431"/>
                    <a:pt x="19527" y="14764"/>
                  </a:cubicBezTo>
                  <a:cubicBezTo>
                    <a:pt x="28099" y="9049"/>
                    <a:pt x="33814" y="7144"/>
                    <a:pt x="43339" y="7144"/>
                  </a:cubicBezTo>
                  <a:cubicBezTo>
                    <a:pt x="54769" y="7144"/>
                    <a:pt x="61437" y="10001"/>
                    <a:pt x="66199" y="11906"/>
                  </a:cubicBezTo>
                  <a:cubicBezTo>
                    <a:pt x="70009" y="13811"/>
                    <a:pt x="70009" y="14764"/>
                    <a:pt x="70962" y="15716"/>
                  </a:cubicBezTo>
                  <a:lnTo>
                    <a:pt x="73819" y="31909"/>
                  </a:lnTo>
                  <a:cubicBezTo>
                    <a:pt x="73819" y="32861"/>
                    <a:pt x="73819" y="33814"/>
                    <a:pt x="73819" y="34766"/>
                  </a:cubicBezTo>
                  <a:lnTo>
                    <a:pt x="69056" y="36672"/>
                  </a:lnTo>
                  <a:cubicBezTo>
                    <a:pt x="68104" y="36672"/>
                    <a:pt x="68104" y="36672"/>
                    <a:pt x="67152" y="35719"/>
                  </a:cubicBezTo>
                  <a:lnTo>
                    <a:pt x="55721" y="23336"/>
                  </a:lnTo>
                  <a:cubicBezTo>
                    <a:pt x="52864" y="20479"/>
                    <a:pt x="49054" y="15716"/>
                    <a:pt x="41434" y="15716"/>
                  </a:cubicBezTo>
                  <a:cubicBezTo>
                    <a:pt x="32862" y="15716"/>
                    <a:pt x="25241" y="20479"/>
                    <a:pt x="25241" y="29051"/>
                  </a:cubicBezTo>
                  <a:cubicBezTo>
                    <a:pt x="25241" y="38576"/>
                    <a:pt x="31909" y="41434"/>
                    <a:pt x="46196" y="45244"/>
                  </a:cubicBezTo>
                  <a:cubicBezTo>
                    <a:pt x="56674" y="48101"/>
                    <a:pt x="63341" y="50959"/>
                    <a:pt x="69056" y="57626"/>
                  </a:cubicBezTo>
                  <a:cubicBezTo>
                    <a:pt x="73819" y="62389"/>
                    <a:pt x="75724" y="68104"/>
                    <a:pt x="75724" y="75724"/>
                  </a:cubicBezTo>
                  <a:cubicBezTo>
                    <a:pt x="75724" y="94774"/>
                    <a:pt x="59531" y="109061"/>
                    <a:pt x="36671" y="109061"/>
                  </a:cubicBezTo>
                  <a:cubicBezTo>
                    <a:pt x="24289" y="109061"/>
                    <a:pt x="13812" y="105251"/>
                    <a:pt x="11906" y="103347"/>
                  </a:cubicBezTo>
                  <a:cubicBezTo>
                    <a:pt x="10954" y="102394"/>
                    <a:pt x="10002" y="101441"/>
                    <a:pt x="10002" y="100489"/>
                  </a:cubicBezTo>
                  <a:lnTo>
                    <a:pt x="7144" y="76676"/>
                  </a:lnTo>
                  <a:close/>
                </a:path>
              </a:pathLst>
            </a:custGeom>
            <a:solidFill>
              <a:srgbClr val="39172F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1D8EE270-385B-455B-B835-C581DF7199FE}"/>
                </a:ext>
              </a:extLst>
            </p:cNvPr>
            <p:cNvSpPr/>
            <p:nvPr/>
          </p:nvSpPr>
          <p:spPr>
            <a:xfrm>
              <a:off x="20346213" y="10500837"/>
              <a:ext cx="95250" cy="161925"/>
            </a:xfrm>
            <a:custGeom>
              <a:avLst/>
              <a:gdLst/>
              <a:ahLst/>
              <a:cxnLst/>
              <a:rect l="0" t="0" r="0" b="0"/>
              <a:pathLst>
                <a:path w="95250" h="161925">
                  <a:moveTo>
                    <a:pt x="30956" y="108109"/>
                  </a:moveTo>
                  <a:cubicBezTo>
                    <a:pt x="30956" y="131921"/>
                    <a:pt x="48101" y="145256"/>
                    <a:pt x="61436" y="145256"/>
                  </a:cubicBezTo>
                  <a:cubicBezTo>
                    <a:pt x="75723" y="145256"/>
                    <a:pt x="84296" y="139541"/>
                    <a:pt x="89059" y="131921"/>
                  </a:cubicBezTo>
                  <a:cubicBezTo>
                    <a:pt x="90011" y="130016"/>
                    <a:pt x="90963" y="130016"/>
                    <a:pt x="91916" y="130969"/>
                  </a:cubicBezTo>
                  <a:lnTo>
                    <a:pt x="95726" y="132874"/>
                  </a:lnTo>
                  <a:cubicBezTo>
                    <a:pt x="96679" y="133826"/>
                    <a:pt x="97631" y="134778"/>
                    <a:pt x="95726" y="137636"/>
                  </a:cubicBezTo>
                  <a:cubicBezTo>
                    <a:pt x="90963" y="146209"/>
                    <a:pt x="78581" y="162401"/>
                    <a:pt x="53816" y="162401"/>
                  </a:cubicBezTo>
                  <a:cubicBezTo>
                    <a:pt x="38576" y="162401"/>
                    <a:pt x="28098" y="159544"/>
                    <a:pt x="20479" y="150019"/>
                  </a:cubicBezTo>
                  <a:cubicBezTo>
                    <a:pt x="10001" y="137636"/>
                    <a:pt x="7144" y="126206"/>
                    <a:pt x="7144" y="111919"/>
                  </a:cubicBezTo>
                  <a:cubicBezTo>
                    <a:pt x="7144" y="99536"/>
                    <a:pt x="8096" y="90964"/>
                    <a:pt x="18573" y="77628"/>
                  </a:cubicBezTo>
                  <a:cubicBezTo>
                    <a:pt x="28098" y="65246"/>
                    <a:pt x="38576" y="60484"/>
                    <a:pt x="58579" y="60484"/>
                  </a:cubicBezTo>
                  <a:cubicBezTo>
                    <a:pt x="85248" y="60484"/>
                    <a:pt x="93821" y="88106"/>
                    <a:pt x="93821" y="97631"/>
                  </a:cubicBezTo>
                  <a:cubicBezTo>
                    <a:pt x="93821" y="101441"/>
                    <a:pt x="91916" y="101441"/>
                    <a:pt x="87154" y="101441"/>
                  </a:cubicBezTo>
                  <a:lnTo>
                    <a:pt x="30956" y="101441"/>
                  </a:lnTo>
                  <a:lnTo>
                    <a:pt x="30956" y="108109"/>
                  </a:lnTo>
                  <a:lnTo>
                    <a:pt x="30956" y="108109"/>
                  </a:lnTo>
                  <a:close/>
                  <a:moveTo>
                    <a:pt x="59531" y="92869"/>
                  </a:moveTo>
                  <a:cubicBezTo>
                    <a:pt x="64294" y="92869"/>
                    <a:pt x="67151" y="91916"/>
                    <a:pt x="67151" y="90011"/>
                  </a:cubicBezTo>
                  <a:cubicBezTo>
                    <a:pt x="67151" y="83344"/>
                    <a:pt x="65246" y="69056"/>
                    <a:pt x="52863" y="69056"/>
                  </a:cubicBezTo>
                  <a:cubicBezTo>
                    <a:pt x="41434" y="69056"/>
                    <a:pt x="34766" y="77628"/>
                    <a:pt x="31909" y="92869"/>
                  </a:cubicBezTo>
                  <a:lnTo>
                    <a:pt x="59531" y="92869"/>
                  </a:lnTo>
                  <a:lnTo>
                    <a:pt x="59531" y="92869"/>
                  </a:lnTo>
                  <a:close/>
                  <a:moveTo>
                    <a:pt x="44291" y="44291"/>
                  </a:moveTo>
                  <a:cubicBezTo>
                    <a:pt x="44291" y="44291"/>
                    <a:pt x="44291" y="43339"/>
                    <a:pt x="44291" y="42386"/>
                  </a:cubicBezTo>
                  <a:lnTo>
                    <a:pt x="63341" y="14764"/>
                  </a:lnTo>
                  <a:cubicBezTo>
                    <a:pt x="66198" y="10001"/>
                    <a:pt x="70009" y="7144"/>
                    <a:pt x="74771" y="7144"/>
                  </a:cubicBezTo>
                  <a:cubicBezTo>
                    <a:pt x="83344" y="7144"/>
                    <a:pt x="89059" y="19526"/>
                    <a:pt x="78581" y="26194"/>
                  </a:cubicBezTo>
                  <a:lnTo>
                    <a:pt x="49054" y="46196"/>
                  </a:lnTo>
                  <a:cubicBezTo>
                    <a:pt x="49054" y="46196"/>
                    <a:pt x="48101" y="46196"/>
                    <a:pt x="47148" y="46196"/>
                  </a:cubicBezTo>
                  <a:lnTo>
                    <a:pt x="44291" y="44291"/>
                  </a:lnTo>
                  <a:close/>
                </a:path>
              </a:pathLst>
            </a:custGeom>
            <a:solidFill>
              <a:srgbClr val="39172F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5D41682A-092E-4455-A268-5CB8E012726A}"/>
                </a:ext>
              </a:extLst>
            </p:cNvPr>
            <p:cNvSpPr/>
            <p:nvPr/>
          </p:nvSpPr>
          <p:spPr>
            <a:xfrm>
              <a:off x="20440511" y="10553224"/>
              <a:ext cx="190500" cy="114300"/>
            </a:xfrm>
            <a:custGeom>
              <a:avLst/>
              <a:gdLst/>
              <a:ahLst/>
              <a:cxnLst/>
              <a:rect l="0" t="0" r="0" b="0"/>
              <a:pathLst>
                <a:path w="190500" h="114300">
                  <a:moveTo>
                    <a:pt x="37623" y="9049"/>
                  </a:moveTo>
                  <a:cubicBezTo>
                    <a:pt x="39528" y="8096"/>
                    <a:pt x="40481" y="8096"/>
                    <a:pt x="42386" y="8096"/>
                  </a:cubicBezTo>
                  <a:cubicBezTo>
                    <a:pt x="43338" y="8096"/>
                    <a:pt x="45244" y="9049"/>
                    <a:pt x="45244" y="10953"/>
                  </a:cubicBezTo>
                  <a:lnTo>
                    <a:pt x="46196" y="24289"/>
                  </a:lnTo>
                  <a:lnTo>
                    <a:pt x="47148" y="24289"/>
                  </a:lnTo>
                  <a:cubicBezTo>
                    <a:pt x="53815" y="15716"/>
                    <a:pt x="66198" y="7144"/>
                    <a:pt x="80486" y="7144"/>
                  </a:cubicBezTo>
                  <a:cubicBezTo>
                    <a:pt x="94773" y="7144"/>
                    <a:pt x="102394" y="13811"/>
                    <a:pt x="108109" y="24289"/>
                  </a:cubicBezTo>
                  <a:lnTo>
                    <a:pt x="109061" y="24289"/>
                  </a:lnTo>
                  <a:cubicBezTo>
                    <a:pt x="116681" y="14764"/>
                    <a:pt x="128111" y="7144"/>
                    <a:pt x="141446" y="7144"/>
                  </a:cubicBezTo>
                  <a:cubicBezTo>
                    <a:pt x="150971" y="7144"/>
                    <a:pt x="156686" y="8096"/>
                    <a:pt x="162401" y="14764"/>
                  </a:cubicBezTo>
                  <a:cubicBezTo>
                    <a:pt x="169069" y="21431"/>
                    <a:pt x="172878" y="24289"/>
                    <a:pt x="172878" y="44291"/>
                  </a:cubicBezTo>
                  <a:lnTo>
                    <a:pt x="172878" y="70961"/>
                  </a:lnTo>
                  <a:cubicBezTo>
                    <a:pt x="172878" y="77628"/>
                    <a:pt x="172878" y="89059"/>
                    <a:pt x="172878" y="90964"/>
                  </a:cubicBezTo>
                  <a:cubicBezTo>
                    <a:pt x="172878" y="95726"/>
                    <a:pt x="175736" y="97631"/>
                    <a:pt x="178594" y="97631"/>
                  </a:cubicBezTo>
                  <a:lnTo>
                    <a:pt x="184309" y="97631"/>
                  </a:lnTo>
                  <a:cubicBezTo>
                    <a:pt x="185261" y="97631"/>
                    <a:pt x="186213" y="97631"/>
                    <a:pt x="186213" y="99536"/>
                  </a:cubicBezTo>
                  <a:lnTo>
                    <a:pt x="186213" y="106203"/>
                  </a:lnTo>
                  <a:cubicBezTo>
                    <a:pt x="186213" y="107156"/>
                    <a:pt x="186213" y="108109"/>
                    <a:pt x="184309" y="108109"/>
                  </a:cubicBezTo>
                  <a:cubicBezTo>
                    <a:pt x="183356" y="108109"/>
                    <a:pt x="176688" y="107156"/>
                    <a:pt x="162401" y="107156"/>
                  </a:cubicBezTo>
                  <a:cubicBezTo>
                    <a:pt x="149065" y="107156"/>
                    <a:pt x="141446" y="108109"/>
                    <a:pt x="139540" y="108109"/>
                  </a:cubicBezTo>
                  <a:cubicBezTo>
                    <a:pt x="138588" y="108109"/>
                    <a:pt x="137636" y="107156"/>
                    <a:pt x="137636" y="106203"/>
                  </a:cubicBezTo>
                  <a:lnTo>
                    <a:pt x="137636" y="101441"/>
                  </a:lnTo>
                  <a:cubicBezTo>
                    <a:pt x="137636" y="100489"/>
                    <a:pt x="137636" y="99536"/>
                    <a:pt x="139540" y="99536"/>
                  </a:cubicBezTo>
                  <a:lnTo>
                    <a:pt x="143351" y="99536"/>
                  </a:lnTo>
                  <a:cubicBezTo>
                    <a:pt x="145256" y="99536"/>
                    <a:pt x="148113" y="98584"/>
                    <a:pt x="148113" y="94774"/>
                  </a:cubicBezTo>
                  <a:cubicBezTo>
                    <a:pt x="148113" y="90011"/>
                    <a:pt x="149065" y="81439"/>
                    <a:pt x="149065" y="74771"/>
                  </a:cubicBezTo>
                  <a:lnTo>
                    <a:pt x="149065" y="48101"/>
                  </a:lnTo>
                  <a:cubicBezTo>
                    <a:pt x="149065" y="36671"/>
                    <a:pt x="148113" y="30956"/>
                    <a:pt x="144303" y="27146"/>
                  </a:cubicBezTo>
                  <a:cubicBezTo>
                    <a:pt x="140494" y="23336"/>
                    <a:pt x="136684" y="22384"/>
                    <a:pt x="130015" y="22384"/>
                  </a:cubicBezTo>
                  <a:cubicBezTo>
                    <a:pt x="123348" y="22384"/>
                    <a:pt x="116681" y="27146"/>
                    <a:pt x="113823" y="31909"/>
                  </a:cubicBezTo>
                  <a:cubicBezTo>
                    <a:pt x="110013" y="36671"/>
                    <a:pt x="110013" y="43339"/>
                    <a:pt x="110013" y="50006"/>
                  </a:cubicBezTo>
                  <a:lnTo>
                    <a:pt x="110013" y="92869"/>
                  </a:lnTo>
                  <a:cubicBezTo>
                    <a:pt x="110013" y="97631"/>
                    <a:pt x="110965" y="100489"/>
                    <a:pt x="113823" y="100489"/>
                  </a:cubicBezTo>
                  <a:lnTo>
                    <a:pt x="119538" y="100489"/>
                  </a:lnTo>
                  <a:cubicBezTo>
                    <a:pt x="121444" y="100489"/>
                    <a:pt x="121444" y="100489"/>
                    <a:pt x="121444" y="102394"/>
                  </a:cubicBezTo>
                  <a:lnTo>
                    <a:pt x="121444" y="106203"/>
                  </a:lnTo>
                  <a:cubicBezTo>
                    <a:pt x="121444" y="107156"/>
                    <a:pt x="121444" y="108109"/>
                    <a:pt x="120490" y="108109"/>
                  </a:cubicBezTo>
                  <a:cubicBezTo>
                    <a:pt x="118586" y="108109"/>
                    <a:pt x="112871" y="107156"/>
                    <a:pt x="97631" y="107156"/>
                  </a:cubicBezTo>
                  <a:cubicBezTo>
                    <a:pt x="83344" y="107156"/>
                    <a:pt x="75723" y="108109"/>
                    <a:pt x="73819" y="108109"/>
                  </a:cubicBezTo>
                  <a:cubicBezTo>
                    <a:pt x="72865" y="108109"/>
                    <a:pt x="71913" y="107156"/>
                    <a:pt x="71913" y="106203"/>
                  </a:cubicBezTo>
                  <a:lnTo>
                    <a:pt x="71913" y="101441"/>
                  </a:lnTo>
                  <a:cubicBezTo>
                    <a:pt x="71913" y="99536"/>
                    <a:pt x="71913" y="99536"/>
                    <a:pt x="73819" y="99536"/>
                  </a:cubicBezTo>
                  <a:lnTo>
                    <a:pt x="78581" y="99536"/>
                  </a:lnTo>
                  <a:cubicBezTo>
                    <a:pt x="81438" y="99536"/>
                    <a:pt x="84296" y="97631"/>
                    <a:pt x="84296" y="89059"/>
                  </a:cubicBezTo>
                  <a:lnTo>
                    <a:pt x="84296" y="49053"/>
                  </a:lnTo>
                  <a:cubicBezTo>
                    <a:pt x="84296" y="31909"/>
                    <a:pt x="81438" y="27146"/>
                    <a:pt x="78581" y="24289"/>
                  </a:cubicBezTo>
                  <a:cubicBezTo>
                    <a:pt x="75723" y="22384"/>
                    <a:pt x="70961" y="21431"/>
                    <a:pt x="66198" y="21431"/>
                  </a:cubicBezTo>
                  <a:cubicBezTo>
                    <a:pt x="61436" y="21431"/>
                    <a:pt x="53815" y="24289"/>
                    <a:pt x="49053" y="30956"/>
                  </a:cubicBezTo>
                  <a:cubicBezTo>
                    <a:pt x="46196" y="35719"/>
                    <a:pt x="45244" y="40481"/>
                    <a:pt x="45244" y="47149"/>
                  </a:cubicBezTo>
                  <a:lnTo>
                    <a:pt x="45244" y="88106"/>
                  </a:lnTo>
                  <a:cubicBezTo>
                    <a:pt x="45244" y="96678"/>
                    <a:pt x="47148" y="98584"/>
                    <a:pt x="50006" y="98584"/>
                  </a:cubicBezTo>
                  <a:lnTo>
                    <a:pt x="54769" y="98584"/>
                  </a:lnTo>
                  <a:cubicBezTo>
                    <a:pt x="56673" y="98584"/>
                    <a:pt x="56673" y="98584"/>
                    <a:pt x="56673" y="99536"/>
                  </a:cubicBezTo>
                  <a:lnTo>
                    <a:pt x="56673" y="106203"/>
                  </a:lnTo>
                  <a:cubicBezTo>
                    <a:pt x="56673" y="107156"/>
                    <a:pt x="56673" y="108109"/>
                    <a:pt x="54769" y="108109"/>
                  </a:cubicBezTo>
                  <a:cubicBezTo>
                    <a:pt x="52863" y="108109"/>
                    <a:pt x="46196" y="107156"/>
                    <a:pt x="31909" y="107156"/>
                  </a:cubicBezTo>
                  <a:cubicBezTo>
                    <a:pt x="17621" y="107156"/>
                    <a:pt x="10953" y="108109"/>
                    <a:pt x="9048" y="108109"/>
                  </a:cubicBezTo>
                  <a:cubicBezTo>
                    <a:pt x="8096" y="108109"/>
                    <a:pt x="7144" y="108109"/>
                    <a:pt x="7144" y="106203"/>
                  </a:cubicBezTo>
                  <a:lnTo>
                    <a:pt x="7144" y="101441"/>
                  </a:lnTo>
                  <a:cubicBezTo>
                    <a:pt x="7144" y="100489"/>
                    <a:pt x="8096" y="99536"/>
                    <a:pt x="10001" y="99536"/>
                  </a:cubicBezTo>
                  <a:lnTo>
                    <a:pt x="16669" y="99536"/>
                  </a:lnTo>
                  <a:cubicBezTo>
                    <a:pt x="18573" y="99536"/>
                    <a:pt x="20478" y="97631"/>
                    <a:pt x="20478" y="93821"/>
                  </a:cubicBezTo>
                  <a:lnTo>
                    <a:pt x="20478" y="79534"/>
                  </a:lnTo>
                  <a:lnTo>
                    <a:pt x="20478" y="45244"/>
                  </a:lnTo>
                  <a:cubicBezTo>
                    <a:pt x="20478" y="37624"/>
                    <a:pt x="19526" y="33814"/>
                    <a:pt x="13811" y="30003"/>
                  </a:cubicBezTo>
                  <a:lnTo>
                    <a:pt x="9048" y="27146"/>
                  </a:lnTo>
                  <a:cubicBezTo>
                    <a:pt x="8096" y="26194"/>
                    <a:pt x="7144" y="26194"/>
                    <a:pt x="7144" y="25241"/>
                  </a:cubicBezTo>
                  <a:lnTo>
                    <a:pt x="7144" y="23336"/>
                  </a:lnTo>
                  <a:cubicBezTo>
                    <a:pt x="7144" y="22384"/>
                    <a:pt x="8096" y="22384"/>
                    <a:pt x="9048" y="21431"/>
                  </a:cubicBezTo>
                  <a:lnTo>
                    <a:pt x="37623" y="9049"/>
                  </a:lnTo>
                  <a:close/>
                </a:path>
              </a:pathLst>
            </a:custGeom>
            <a:solidFill>
              <a:srgbClr val="39172F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9E50369D-77D2-41F2-860C-1BD24895FA1B}"/>
                </a:ext>
              </a:extLst>
            </p:cNvPr>
            <p:cNvSpPr/>
            <p:nvPr/>
          </p:nvSpPr>
          <p:spPr>
            <a:xfrm>
              <a:off x="20631963" y="10503694"/>
              <a:ext cx="66675" cy="161925"/>
            </a:xfrm>
            <a:custGeom>
              <a:avLst/>
              <a:gdLst/>
              <a:ahLst/>
              <a:cxnLst/>
              <a:rect l="0" t="0" r="0" b="0"/>
              <a:pathLst>
                <a:path w="66675" h="161925">
                  <a:moveTo>
                    <a:pt x="22384" y="90964"/>
                  </a:moveTo>
                  <a:cubicBezTo>
                    <a:pt x="22384" y="84296"/>
                    <a:pt x="21431" y="79534"/>
                    <a:pt x="10001" y="76676"/>
                  </a:cubicBezTo>
                  <a:cubicBezTo>
                    <a:pt x="8096" y="76676"/>
                    <a:pt x="8096" y="75724"/>
                    <a:pt x="8096" y="74771"/>
                  </a:cubicBezTo>
                  <a:lnTo>
                    <a:pt x="8096" y="71914"/>
                  </a:lnTo>
                  <a:cubicBezTo>
                    <a:pt x="8096" y="70961"/>
                    <a:pt x="8096" y="70961"/>
                    <a:pt x="10001" y="70009"/>
                  </a:cubicBezTo>
                  <a:cubicBezTo>
                    <a:pt x="12859" y="69056"/>
                    <a:pt x="36671" y="60484"/>
                    <a:pt x="40481" y="58579"/>
                  </a:cubicBezTo>
                  <a:cubicBezTo>
                    <a:pt x="42386" y="57626"/>
                    <a:pt x="44291" y="57626"/>
                    <a:pt x="46196" y="57626"/>
                  </a:cubicBezTo>
                  <a:cubicBezTo>
                    <a:pt x="47148" y="57626"/>
                    <a:pt x="48101" y="58579"/>
                    <a:pt x="48101" y="60484"/>
                  </a:cubicBezTo>
                  <a:cubicBezTo>
                    <a:pt x="48101" y="64294"/>
                    <a:pt x="48101" y="78581"/>
                    <a:pt x="48101" y="98584"/>
                  </a:cubicBezTo>
                  <a:lnTo>
                    <a:pt x="48101" y="123349"/>
                  </a:lnTo>
                  <a:cubicBezTo>
                    <a:pt x="48101" y="131921"/>
                    <a:pt x="48101" y="140494"/>
                    <a:pt x="48101" y="143351"/>
                  </a:cubicBezTo>
                  <a:cubicBezTo>
                    <a:pt x="48101" y="147161"/>
                    <a:pt x="49054" y="149066"/>
                    <a:pt x="51911" y="149066"/>
                  </a:cubicBezTo>
                  <a:lnTo>
                    <a:pt x="61436" y="149066"/>
                  </a:lnTo>
                  <a:cubicBezTo>
                    <a:pt x="63341" y="149066"/>
                    <a:pt x="63341" y="149066"/>
                    <a:pt x="63341" y="150971"/>
                  </a:cubicBezTo>
                  <a:lnTo>
                    <a:pt x="63341" y="155734"/>
                  </a:lnTo>
                  <a:cubicBezTo>
                    <a:pt x="63341" y="156686"/>
                    <a:pt x="63341" y="157639"/>
                    <a:pt x="61436" y="157639"/>
                  </a:cubicBezTo>
                  <a:cubicBezTo>
                    <a:pt x="59531" y="157639"/>
                    <a:pt x="49054" y="156686"/>
                    <a:pt x="33813" y="156686"/>
                  </a:cubicBezTo>
                  <a:cubicBezTo>
                    <a:pt x="20479" y="156686"/>
                    <a:pt x="11906" y="157639"/>
                    <a:pt x="9048" y="157639"/>
                  </a:cubicBezTo>
                  <a:cubicBezTo>
                    <a:pt x="8096" y="157639"/>
                    <a:pt x="7144" y="157639"/>
                    <a:pt x="7144" y="155734"/>
                  </a:cubicBezTo>
                  <a:lnTo>
                    <a:pt x="7144" y="150971"/>
                  </a:lnTo>
                  <a:cubicBezTo>
                    <a:pt x="7144" y="150019"/>
                    <a:pt x="8096" y="149066"/>
                    <a:pt x="9048" y="149066"/>
                  </a:cubicBezTo>
                  <a:lnTo>
                    <a:pt x="19526" y="149066"/>
                  </a:lnTo>
                  <a:cubicBezTo>
                    <a:pt x="21431" y="149066"/>
                    <a:pt x="23336" y="148114"/>
                    <a:pt x="23336" y="144304"/>
                  </a:cubicBezTo>
                  <a:cubicBezTo>
                    <a:pt x="23336" y="137636"/>
                    <a:pt x="23336" y="130016"/>
                    <a:pt x="23336" y="123349"/>
                  </a:cubicBezTo>
                  <a:lnTo>
                    <a:pt x="23336" y="90964"/>
                  </a:lnTo>
                  <a:lnTo>
                    <a:pt x="22384" y="90964"/>
                  </a:lnTo>
                  <a:lnTo>
                    <a:pt x="22384" y="90964"/>
                  </a:lnTo>
                  <a:lnTo>
                    <a:pt x="22384" y="90964"/>
                  </a:lnTo>
                  <a:close/>
                  <a:moveTo>
                    <a:pt x="30004" y="33814"/>
                  </a:moveTo>
                  <a:cubicBezTo>
                    <a:pt x="22384" y="33814"/>
                    <a:pt x="15716" y="29051"/>
                    <a:pt x="15716" y="20479"/>
                  </a:cubicBezTo>
                  <a:cubicBezTo>
                    <a:pt x="15716" y="13811"/>
                    <a:pt x="22384" y="7144"/>
                    <a:pt x="30956" y="7144"/>
                  </a:cubicBezTo>
                  <a:cubicBezTo>
                    <a:pt x="40481" y="7144"/>
                    <a:pt x="44291" y="13811"/>
                    <a:pt x="44291" y="19526"/>
                  </a:cubicBezTo>
                  <a:cubicBezTo>
                    <a:pt x="45244" y="26194"/>
                    <a:pt x="40481" y="33814"/>
                    <a:pt x="30004" y="33814"/>
                  </a:cubicBezTo>
                  <a:close/>
                </a:path>
              </a:pathLst>
            </a:custGeom>
            <a:solidFill>
              <a:srgbClr val="39172F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60ACC00C-BA86-46C2-8BBB-8993690134B8}"/>
                </a:ext>
              </a:extLst>
            </p:cNvPr>
            <p:cNvSpPr/>
            <p:nvPr/>
          </p:nvSpPr>
          <p:spPr>
            <a:xfrm>
              <a:off x="20694828" y="10554177"/>
              <a:ext cx="123825" cy="114300"/>
            </a:xfrm>
            <a:custGeom>
              <a:avLst/>
              <a:gdLst/>
              <a:ahLst/>
              <a:cxnLst/>
              <a:rect l="0" t="0" r="0" b="0"/>
              <a:pathLst>
                <a:path w="123825" h="114300">
                  <a:moveTo>
                    <a:pt x="36671" y="9049"/>
                  </a:moveTo>
                  <a:cubicBezTo>
                    <a:pt x="38577" y="8097"/>
                    <a:pt x="39529" y="7144"/>
                    <a:pt x="41434" y="7144"/>
                  </a:cubicBezTo>
                  <a:cubicBezTo>
                    <a:pt x="42386" y="7144"/>
                    <a:pt x="43339" y="8097"/>
                    <a:pt x="44291" y="10001"/>
                  </a:cubicBezTo>
                  <a:lnTo>
                    <a:pt x="46196" y="22384"/>
                  </a:lnTo>
                  <a:lnTo>
                    <a:pt x="47148" y="22384"/>
                  </a:lnTo>
                  <a:cubicBezTo>
                    <a:pt x="50006" y="19526"/>
                    <a:pt x="53816" y="15716"/>
                    <a:pt x="58579" y="12859"/>
                  </a:cubicBezTo>
                  <a:cubicBezTo>
                    <a:pt x="64294" y="10001"/>
                    <a:pt x="70009" y="7144"/>
                    <a:pt x="76677" y="7144"/>
                  </a:cubicBezTo>
                  <a:cubicBezTo>
                    <a:pt x="84296" y="7144"/>
                    <a:pt x="91916" y="8097"/>
                    <a:pt x="96679" y="12859"/>
                  </a:cubicBezTo>
                  <a:cubicBezTo>
                    <a:pt x="107156" y="20479"/>
                    <a:pt x="109061" y="27147"/>
                    <a:pt x="109061" y="36672"/>
                  </a:cubicBezTo>
                  <a:lnTo>
                    <a:pt x="109061" y="70009"/>
                  </a:lnTo>
                  <a:cubicBezTo>
                    <a:pt x="109061" y="77629"/>
                    <a:pt x="109061" y="88106"/>
                    <a:pt x="109061" y="91916"/>
                  </a:cubicBezTo>
                  <a:cubicBezTo>
                    <a:pt x="109061" y="96679"/>
                    <a:pt x="111919" y="98584"/>
                    <a:pt x="114777" y="98584"/>
                  </a:cubicBezTo>
                  <a:lnTo>
                    <a:pt x="121444" y="98584"/>
                  </a:lnTo>
                  <a:cubicBezTo>
                    <a:pt x="123348" y="98584"/>
                    <a:pt x="124302" y="98584"/>
                    <a:pt x="124302" y="100489"/>
                  </a:cubicBezTo>
                  <a:lnTo>
                    <a:pt x="124302" y="105251"/>
                  </a:lnTo>
                  <a:cubicBezTo>
                    <a:pt x="124302" y="106204"/>
                    <a:pt x="124302" y="107156"/>
                    <a:pt x="122396" y="107156"/>
                  </a:cubicBezTo>
                  <a:cubicBezTo>
                    <a:pt x="120491" y="107156"/>
                    <a:pt x="113823" y="106204"/>
                    <a:pt x="97631" y="106204"/>
                  </a:cubicBezTo>
                  <a:cubicBezTo>
                    <a:pt x="83344" y="106204"/>
                    <a:pt x="76677" y="107156"/>
                    <a:pt x="74771" y="107156"/>
                  </a:cubicBezTo>
                  <a:cubicBezTo>
                    <a:pt x="73819" y="107156"/>
                    <a:pt x="72866" y="106204"/>
                    <a:pt x="72866" y="104299"/>
                  </a:cubicBezTo>
                  <a:lnTo>
                    <a:pt x="72866" y="99536"/>
                  </a:lnTo>
                  <a:cubicBezTo>
                    <a:pt x="72866" y="98584"/>
                    <a:pt x="72866" y="97631"/>
                    <a:pt x="75723" y="97631"/>
                  </a:cubicBezTo>
                  <a:lnTo>
                    <a:pt x="80486" y="97631"/>
                  </a:lnTo>
                  <a:cubicBezTo>
                    <a:pt x="82391" y="97631"/>
                    <a:pt x="84296" y="96679"/>
                    <a:pt x="84296" y="91916"/>
                  </a:cubicBezTo>
                  <a:cubicBezTo>
                    <a:pt x="85248" y="86201"/>
                    <a:pt x="85248" y="79534"/>
                    <a:pt x="85248" y="70009"/>
                  </a:cubicBezTo>
                  <a:lnTo>
                    <a:pt x="85248" y="43339"/>
                  </a:lnTo>
                  <a:cubicBezTo>
                    <a:pt x="85248" y="33814"/>
                    <a:pt x="85248" y="28099"/>
                    <a:pt x="79534" y="23336"/>
                  </a:cubicBezTo>
                  <a:cubicBezTo>
                    <a:pt x="74771" y="19526"/>
                    <a:pt x="70961" y="19526"/>
                    <a:pt x="65246" y="19526"/>
                  </a:cubicBezTo>
                  <a:cubicBezTo>
                    <a:pt x="61436" y="19526"/>
                    <a:pt x="55721" y="20479"/>
                    <a:pt x="50006" y="25241"/>
                  </a:cubicBezTo>
                  <a:cubicBezTo>
                    <a:pt x="46196" y="29051"/>
                    <a:pt x="45244" y="35719"/>
                    <a:pt x="45244" y="41434"/>
                  </a:cubicBezTo>
                  <a:lnTo>
                    <a:pt x="45244" y="89059"/>
                  </a:lnTo>
                  <a:cubicBezTo>
                    <a:pt x="45244" y="93822"/>
                    <a:pt x="46196" y="96679"/>
                    <a:pt x="50006" y="96679"/>
                  </a:cubicBezTo>
                  <a:lnTo>
                    <a:pt x="53816" y="96679"/>
                  </a:lnTo>
                  <a:cubicBezTo>
                    <a:pt x="55721" y="96679"/>
                    <a:pt x="55721" y="96679"/>
                    <a:pt x="55721" y="98584"/>
                  </a:cubicBezTo>
                  <a:lnTo>
                    <a:pt x="55721" y="102394"/>
                  </a:lnTo>
                  <a:cubicBezTo>
                    <a:pt x="55721" y="103347"/>
                    <a:pt x="55721" y="104299"/>
                    <a:pt x="53816" y="104299"/>
                  </a:cubicBezTo>
                  <a:cubicBezTo>
                    <a:pt x="52864" y="104299"/>
                    <a:pt x="46196" y="103347"/>
                    <a:pt x="31909" y="103347"/>
                  </a:cubicBezTo>
                  <a:cubicBezTo>
                    <a:pt x="17621" y="103347"/>
                    <a:pt x="10002" y="104299"/>
                    <a:pt x="9048" y="104299"/>
                  </a:cubicBezTo>
                  <a:cubicBezTo>
                    <a:pt x="8096" y="104299"/>
                    <a:pt x="8096" y="103347"/>
                    <a:pt x="8096" y="102394"/>
                  </a:cubicBezTo>
                  <a:lnTo>
                    <a:pt x="8096" y="97631"/>
                  </a:lnTo>
                  <a:cubicBezTo>
                    <a:pt x="8096" y="96679"/>
                    <a:pt x="8096" y="95726"/>
                    <a:pt x="10002" y="95726"/>
                  </a:cubicBezTo>
                  <a:lnTo>
                    <a:pt x="14764" y="95726"/>
                  </a:lnTo>
                  <a:cubicBezTo>
                    <a:pt x="17621" y="95726"/>
                    <a:pt x="20479" y="94774"/>
                    <a:pt x="20479" y="90964"/>
                  </a:cubicBezTo>
                  <a:lnTo>
                    <a:pt x="20479" y="38576"/>
                  </a:lnTo>
                  <a:cubicBezTo>
                    <a:pt x="20479" y="31909"/>
                    <a:pt x="16669" y="28099"/>
                    <a:pt x="10954" y="25241"/>
                  </a:cubicBezTo>
                  <a:lnTo>
                    <a:pt x="9048" y="24289"/>
                  </a:lnTo>
                  <a:cubicBezTo>
                    <a:pt x="8096" y="24289"/>
                    <a:pt x="7144" y="23336"/>
                    <a:pt x="7144" y="22384"/>
                  </a:cubicBezTo>
                  <a:lnTo>
                    <a:pt x="7144" y="20479"/>
                  </a:lnTo>
                  <a:cubicBezTo>
                    <a:pt x="7144" y="19526"/>
                    <a:pt x="8096" y="18574"/>
                    <a:pt x="9048" y="18574"/>
                  </a:cubicBezTo>
                  <a:lnTo>
                    <a:pt x="36671" y="9049"/>
                  </a:lnTo>
                  <a:close/>
                </a:path>
              </a:pathLst>
            </a:custGeom>
            <a:solidFill>
              <a:srgbClr val="39172F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4E969D4E-11D7-45AB-B079-473F70590041}"/>
                </a:ext>
              </a:extLst>
            </p:cNvPr>
            <p:cNvSpPr/>
            <p:nvPr/>
          </p:nvSpPr>
          <p:spPr>
            <a:xfrm>
              <a:off x="20822463" y="10552272"/>
              <a:ext cx="104775" cy="114300"/>
            </a:xfrm>
            <a:custGeom>
              <a:avLst/>
              <a:gdLst/>
              <a:ahLst/>
              <a:cxnLst/>
              <a:rect l="0" t="0" r="0" b="0"/>
              <a:pathLst>
                <a:path w="104775" h="114300">
                  <a:moveTo>
                    <a:pt x="60484" y="96679"/>
                  </a:moveTo>
                  <a:cubicBezTo>
                    <a:pt x="55721" y="102394"/>
                    <a:pt x="49054" y="106204"/>
                    <a:pt x="40481" y="109061"/>
                  </a:cubicBezTo>
                  <a:cubicBezTo>
                    <a:pt x="34766" y="110966"/>
                    <a:pt x="30004" y="110966"/>
                    <a:pt x="25241" y="110966"/>
                  </a:cubicBezTo>
                  <a:cubicBezTo>
                    <a:pt x="16669" y="110966"/>
                    <a:pt x="9048" y="104299"/>
                    <a:pt x="9048" y="90964"/>
                  </a:cubicBezTo>
                  <a:cubicBezTo>
                    <a:pt x="9048" y="80486"/>
                    <a:pt x="13811" y="70009"/>
                    <a:pt x="30004" y="62389"/>
                  </a:cubicBezTo>
                  <a:cubicBezTo>
                    <a:pt x="44291" y="55722"/>
                    <a:pt x="52863" y="51911"/>
                    <a:pt x="58579" y="48102"/>
                  </a:cubicBezTo>
                  <a:lnTo>
                    <a:pt x="58579" y="35719"/>
                  </a:lnTo>
                  <a:cubicBezTo>
                    <a:pt x="58579" y="30956"/>
                    <a:pt x="57626" y="25241"/>
                    <a:pt x="54769" y="22384"/>
                  </a:cubicBezTo>
                  <a:cubicBezTo>
                    <a:pt x="52863" y="19527"/>
                    <a:pt x="48101" y="18574"/>
                    <a:pt x="43338" y="18574"/>
                  </a:cubicBezTo>
                  <a:cubicBezTo>
                    <a:pt x="39529" y="18574"/>
                    <a:pt x="33813" y="19527"/>
                    <a:pt x="30004" y="22384"/>
                  </a:cubicBezTo>
                  <a:cubicBezTo>
                    <a:pt x="27146" y="24289"/>
                    <a:pt x="29051" y="28099"/>
                    <a:pt x="29051" y="33814"/>
                  </a:cubicBezTo>
                  <a:cubicBezTo>
                    <a:pt x="29051" y="42386"/>
                    <a:pt x="25241" y="47149"/>
                    <a:pt x="14763" y="47149"/>
                  </a:cubicBezTo>
                  <a:cubicBezTo>
                    <a:pt x="10954" y="47149"/>
                    <a:pt x="7144" y="44291"/>
                    <a:pt x="7144" y="39529"/>
                  </a:cubicBezTo>
                  <a:cubicBezTo>
                    <a:pt x="7144" y="32861"/>
                    <a:pt x="10954" y="25241"/>
                    <a:pt x="17621" y="20479"/>
                  </a:cubicBezTo>
                  <a:cubicBezTo>
                    <a:pt x="27146" y="12859"/>
                    <a:pt x="39529" y="7144"/>
                    <a:pt x="54769" y="7144"/>
                  </a:cubicBezTo>
                  <a:cubicBezTo>
                    <a:pt x="68104" y="7144"/>
                    <a:pt x="71913" y="10002"/>
                    <a:pt x="75723" y="13811"/>
                  </a:cubicBezTo>
                  <a:cubicBezTo>
                    <a:pt x="80486" y="18574"/>
                    <a:pt x="81438" y="25241"/>
                    <a:pt x="81438" y="30956"/>
                  </a:cubicBezTo>
                  <a:lnTo>
                    <a:pt x="81438" y="67152"/>
                  </a:lnTo>
                  <a:lnTo>
                    <a:pt x="81438" y="78581"/>
                  </a:lnTo>
                  <a:cubicBezTo>
                    <a:pt x="81438" y="90964"/>
                    <a:pt x="83344" y="94774"/>
                    <a:pt x="87154" y="94774"/>
                  </a:cubicBezTo>
                  <a:cubicBezTo>
                    <a:pt x="90011" y="94774"/>
                    <a:pt x="93821" y="92869"/>
                    <a:pt x="94773" y="90964"/>
                  </a:cubicBezTo>
                  <a:cubicBezTo>
                    <a:pt x="95726" y="90011"/>
                    <a:pt x="95726" y="90011"/>
                    <a:pt x="96679" y="90011"/>
                  </a:cubicBezTo>
                  <a:lnTo>
                    <a:pt x="99536" y="91916"/>
                  </a:lnTo>
                  <a:cubicBezTo>
                    <a:pt x="100488" y="91916"/>
                    <a:pt x="100488" y="92869"/>
                    <a:pt x="99536" y="95727"/>
                  </a:cubicBezTo>
                  <a:cubicBezTo>
                    <a:pt x="97631" y="99536"/>
                    <a:pt x="91916" y="109061"/>
                    <a:pt x="78581" y="109061"/>
                  </a:cubicBezTo>
                  <a:cubicBezTo>
                    <a:pt x="71913" y="110014"/>
                    <a:pt x="65246" y="107156"/>
                    <a:pt x="60484" y="96679"/>
                  </a:cubicBezTo>
                  <a:lnTo>
                    <a:pt x="60484" y="96679"/>
                  </a:lnTo>
                  <a:close/>
                  <a:moveTo>
                    <a:pt x="59531" y="56674"/>
                  </a:moveTo>
                  <a:cubicBezTo>
                    <a:pt x="49054" y="63341"/>
                    <a:pt x="33813" y="67152"/>
                    <a:pt x="33813" y="84297"/>
                  </a:cubicBezTo>
                  <a:cubicBezTo>
                    <a:pt x="33813" y="93822"/>
                    <a:pt x="38576" y="98584"/>
                    <a:pt x="44291" y="98584"/>
                  </a:cubicBezTo>
                  <a:cubicBezTo>
                    <a:pt x="50959" y="98584"/>
                    <a:pt x="59531" y="91916"/>
                    <a:pt x="59531" y="87154"/>
                  </a:cubicBezTo>
                  <a:lnTo>
                    <a:pt x="59531" y="56674"/>
                  </a:lnTo>
                  <a:lnTo>
                    <a:pt x="59531" y="56674"/>
                  </a:lnTo>
                  <a:close/>
                </a:path>
              </a:pathLst>
            </a:custGeom>
            <a:solidFill>
              <a:srgbClr val="39172F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3F7D9A99-B41E-46FB-98F9-8BD7FC17C0E3}"/>
                </a:ext>
              </a:extLst>
            </p:cNvPr>
            <p:cNvSpPr/>
            <p:nvPr/>
          </p:nvSpPr>
          <p:spPr>
            <a:xfrm>
              <a:off x="20926286" y="10503694"/>
              <a:ext cx="66675" cy="161925"/>
            </a:xfrm>
            <a:custGeom>
              <a:avLst/>
              <a:gdLst/>
              <a:ahLst/>
              <a:cxnLst/>
              <a:rect l="0" t="0" r="0" b="0"/>
              <a:pathLst>
                <a:path w="66675" h="161925">
                  <a:moveTo>
                    <a:pt x="22384" y="90964"/>
                  </a:moveTo>
                  <a:cubicBezTo>
                    <a:pt x="22384" y="84296"/>
                    <a:pt x="21431" y="79534"/>
                    <a:pt x="10001" y="76676"/>
                  </a:cubicBezTo>
                  <a:cubicBezTo>
                    <a:pt x="8096" y="76676"/>
                    <a:pt x="8096" y="75724"/>
                    <a:pt x="8096" y="74771"/>
                  </a:cubicBezTo>
                  <a:lnTo>
                    <a:pt x="8096" y="71914"/>
                  </a:lnTo>
                  <a:cubicBezTo>
                    <a:pt x="8096" y="70961"/>
                    <a:pt x="8096" y="70961"/>
                    <a:pt x="10001" y="70009"/>
                  </a:cubicBezTo>
                  <a:cubicBezTo>
                    <a:pt x="12859" y="69056"/>
                    <a:pt x="36671" y="60484"/>
                    <a:pt x="40481" y="58579"/>
                  </a:cubicBezTo>
                  <a:cubicBezTo>
                    <a:pt x="42386" y="57626"/>
                    <a:pt x="44290" y="57626"/>
                    <a:pt x="46196" y="57626"/>
                  </a:cubicBezTo>
                  <a:cubicBezTo>
                    <a:pt x="47148" y="57626"/>
                    <a:pt x="48101" y="58579"/>
                    <a:pt x="48101" y="60484"/>
                  </a:cubicBezTo>
                  <a:cubicBezTo>
                    <a:pt x="48101" y="64294"/>
                    <a:pt x="48101" y="78581"/>
                    <a:pt x="48101" y="98584"/>
                  </a:cubicBezTo>
                  <a:lnTo>
                    <a:pt x="48101" y="123349"/>
                  </a:lnTo>
                  <a:cubicBezTo>
                    <a:pt x="48101" y="131921"/>
                    <a:pt x="48101" y="140494"/>
                    <a:pt x="48101" y="143351"/>
                  </a:cubicBezTo>
                  <a:cubicBezTo>
                    <a:pt x="48101" y="147161"/>
                    <a:pt x="49053" y="149066"/>
                    <a:pt x="51911" y="149066"/>
                  </a:cubicBezTo>
                  <a:lnTo>
                    <a:pt x="61436" y="149066"/>
                  </a:lnTo>
                  <a:cubicBezTo>
                    <a:pt x="63340" y="149066"/>
                    <a:pt x="63340" y="149066"/>
                    <a:pt x="63340" y="150971"/>
                  </a:cubicBezTo>
                  <a:lnTo>
                    <a:pt x="63340" y="155734"/>
                  </a:lnTo>
                  <a:cubicBezTo>
                    <a:pt x="63340" y="156686"/>
                    <a:pt x="63340" y="157639"/>
                    <a:pt x="61436" y="157639"/>
                  </a:cubicBezTo>
                  <a:cubicBezTo>
                    <a:pt x="59531" y="157639"/>
                    <a:pt x="49053" y="156686"/>
                    <a:pt x="33813" y="156686"/>
                  </a:cubicBezTo>
                  <a:cubicBezTo>
                    <a:pt x="20478" y="156686"/>
                    <a:pt x="11906" y="157639"/>
                    <a:pt x="9048" y="157639"/>
                  </a:cubicBezTo>
                  <a:cubicBezTo>
                    <a:pt x="8096" y="157639"/>
                    <a:pt x="7144" y="157639"/>
                    <a:pt x="7144" y="155734"/>
                  </a:cubicBezTo>
                  <a:lnTo>
                    <a:pt x="7144" y="150971"/>
                  </a:lnTo>
                  <a:cubicBezTo>
                    <a:pt x="7144" y="150019"/>
                    <a:pt x="8096" y="149066"/>
                    <a:pt x="9048" y="149066"/>
                  </a:cubicBezTo>
                  <a:lnTo>
                    <a:pt x="19526" y="149066"/>
                  </a:lnTo>
                  <a:cubicBezTo>
                    <a:pt x="21431" y="149066"/>
                    <a:pt x="23336" y="148114"/>
                    <a:pt x="23336" y="144304"/>
                  </a:cubicBezTo>
                  <a:cubicBezTo>
                    <a:pt x="23336" y="137636"/>
                    <a:pt x="23336" y="130016"/>
                    <a:pt x="23336" y="123349"/>
                  </a:cubicBezTo>
                  <a:lnTo>
                    <a:pt x="23336" y="90964"/>
                  </a:lnTo>
                  <a:lnTo>
                    <a:pt x="22384" y="90964"/>
                  </a:lnTo>
                  <a:lnTo>
                    <a:pt x="22384" y="90964"/>
                  </a:lnTo>
                  <a:lnTo>
                    <a:pt x="22384" y="90964"/>
                  </a:lnTo>
                  <a:close/>
                  <a:moveTo>
                    <a:pt x="30003" y="33814"/>
                  </a:moveTo>
                  <a:cubicBezTo>
                    <a:pt x="22384" y="33814"/>
                    <a:pt x="15715" y="29051"/>
                    <a:pt x="15715" y="20479"/>
                  </a:cubicBezTo>
                  <a:cubicBezTo>
                    <a:pt x="15715" y="13811"/>
                    <a:pt x="22384" y="7144"/>
                    <a:pt x="30956" y="7144"/>
                  </a:cubicBezTo>
                  <a:cubicBezTo>
                    <a:pt x="40481" y="7144"/>
                    <a:pt x="44290" y="13811"/>
                    <a:pt x="44290" y="19526"/>
                  </a:cubicBezTo>
                  <a:cubicBezTo>
                    <a:pt x="45244" y="26194"/>
                    <a:pt x="40481" y="33814"/>
                    <a:pt x="30003" y="33814"/>
                  </a:cubicBezTo>
                  <a:close/>
                </a:path>
              </a:pathLst>
            </a:custGeom>
            <a:solidFill>
              <a:srgbClr val="39172F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1A17EA07-A308-4BDA-991F-F5CE2583CB20}"/>
                </a:ext>
              </a:extLst>
            </p:cNvPr>
            <p:cNvSpPr/>
            <p:nvPr/>
          </p:nvSpPr>
          <p:spPr>
            <a:xfrm>
              <a:off x="20991056" y="10554177"/>
              <a:ext cx="85725" cy="114300"/>
            </a:xfrm>
            <a:custGeom>
              <a:avLst/>
              <a:gdLst/>
              <a:ahLst/>
              <a:cxnLst/>
              <a:rect l="0" t="0" r="0" b="0"/>
              <a:pathLst>
                <a:path w="85725" h="114300">
                  <a:moveTo>
                    <a:pt x="22384" y="47149"/>
                  </a:moveTo>
                  <a:cubicBezTo>
                    <a:pt x="22384" y="36672"/>
                    <a:pt x="20479" y="32861"/>
                    <a:pt x="13812" y="29051"/>
                  </a:cubicBezTo>
                  <a:lnTo>
                    <a:pt x="10002" y="27147"/>
                  </a:lnTo>
                  <a:cubicBezTo>
                    <a:pt x="9049" y="27147"/>
                    <a:pt x="8096" y="26194"/>
                    <a:pt x="8096" y="25241"/>
                  </a:cubicBezTo>
                  <a:lnTo>
                    <a:pt x="8096" y="24289"/>
                  </a:lnTo>
                  <a:cubicBezTo>
                    <a:pt x="8096" y="23336"/>
                    <a:pt x="8096" y="23336"/>
                    <a:pt x="10002" y="22384"/>
                  </a:cubicBezTo>
                  <a:lnTo>
                    <a:pt x="37624" y="9049"/>
                  </a:lnTo>
                  <a:cubicBezTo>
                    <a:pt x="38577" y="9049"/>
                    <a:pt x="39529" y="8097"/>
                    <a:pt x="41434" y="8097"/>
                  </a:cubicBezTo>
                  <a:cubicBezTo>
                    <a:pt x="42387" y="8097"/>
                    <a:pt x="43339" y="9049"/>
                    <a:pt x="43339" y="10954"/>
                  </a:cubicBezTo>
                  <a:lnTo>
                    <a:pt x="45244" y="28099"/>
                  </a:lnTo>
                  <a:lnTo>
                    <a:pt x="46196" y="28099"/>
                  </a:lnTo>
                  <a:cubicBezTo>
                    <a:pt x="53816" y="14764"/>
                    <a:pt x="64294" y="7144"/>
                    <a:pt x="73819" y="7144"/>
                  </a:cubicBezTo>
                  <a:cubicBezTo>
                    <a:pt x="81439" y="7144"/>
                    <a:pt x="86202" y="11906"/>
                    <a:pt x="86202" y="18574"/>
                  </a:cubicBezTo>
                  <a:cubicBezTo>
                    <a:pt x="86202" y="25241"/>
                    <a:pt x="79534" y="30956"/>
                    <a:pt x="73819" y="30956"/>
                  </a:cubicBezTo>
                  <a:cubicBezTo>
                    <a:pt x="70962" y="30956"/>
                    <a:pt x="68104" y="30004"/>
                    <a:pt x="66199" y="29051"/>
                  </a:cubicBezTo>
                  <a:cubicBezTo>
                    <a:pt x="64294" y="28099"/>
                    <a:pt x="62389" y="27147"/>
                    <a:pt x="59531" y="27147"/>
                  </a:cubicBezTo>
                  <a:cubicBezTo>
                    <a:pt x="56674" y="27147"/>
                    <a:pt x="52864" y="29051"/>
                    <a:pt x="50006" y="33814"/>
                  </a:cubicBezTo>
                  <a:cubicBezTo>
                    <a:pt x="48102" y="36672"/>
                    <a:pt x="47149" y="42386"/>
                    <a:pt x="47149" y="45244"/>
                  </a:cubicBezTo>
                  <a:lnTo>
                    <a:pt x="47149" y="90011"/>
                  </a:lnTo>
                  <a:cubicBezTo>
                    <a:pt x="47149" y="97631"/>
                    <a:pt x="49054" y="99536"/>
                    <a:pt x="53816" y="99536"/>
                  </a:cubicBezTo>
                  <a:lnTo>
                    <a:pt x="64294" y="99536"/>
                  </a:lnTo>
                  <a:cubicBezTo>
                    <a:pt x="65246" y="99536"/>
                    <a:pt x="66199" y="99536"/>
                    <a:pt x="66199" y="101441"/>
                  </a:cubicBezTo>
                  <a:lnTo>
                    <a:pt x="66199" y="105251"/>
                  </a:lnTo>
                  <a:cubicBezTo>
                    <a:pt x="66199" y="106204"/>
                    <a:pt x="66199" y="107156"/>
                    <a:pt x="64294" y="107156"/>
                  </a:cubicBezTo>
                  <a:cubicBezTo>
                    <a:pt x="62389" y="107156"/>
                    <a:pt x="52864" y="106204"/>
                    <a:pt x="35719" y="106204"/>
                  </a:cubicBezTo>
                  <a:cubicBezTo>
                    <a:pt x="19527" y="106204"/>
                    <a:pt x="10002" y="107156"/>
                    <a:pt x="9049" y="107156"/>
                  </a:cubicBezTo>
                  <a:cubicBezTo>
                    <a:pt x="8096" y="107156"/>
                    <a:pt x="7144" y="107156"/>
                    <a:pt x="7144" y="105251"/>
                  </a:cubicBezTo>
                  <a:lnTo>
                    <a:pt x="7144" y="100489"/>
                  </a:lnTo>
                  <a:cubicBezTo>
                    <a:pt x="7144" y="99536"/>
                    <a:pt x="7144" y="98584"/>
                    <a:pt x="9049" y="98584"/>
                  </a:cubicBezTo>
                  <a:lnTo>
                    <a:pt x="17621" y="98584"/>
                  </a:lnTo>
                  <a:cubicBezTo>
                    <a:pt x="21431" y="98584"/>
                    <a:pt x="23337" y="96679"/>
                    <a:pt x="23337" y="91916"/>
                  </a:cubicBezTo>
                  <a:lnTo>
                    <a:pt x="23337" y="47149"/>
                  </a:lnTo>
                  <a:lnTo>
                    <a:pt x="22384" y="47149"/>
                  </a:lnTo>
                  <a:lnTo>
                    <a:pt x="22384" y="47149"/>
                  </a:lnTo>
                  <a:lnTo>
                    <a:pt x="22384" y="47149"/>
                  </a:lnTo>
                  <a:close/>
                </a:path>
              </a:pathLst>
            </a:custGeom>
            <a:solidFill>
              <a:srgbClr val="39172F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C6C2D593-A408-4E3E-A28F-9E7574D36376}"/>
                </a:ext>
              </a:extLst>
            </p:cNvPr>
            <p:cNvSpPr/>
            <p:nvPr/>
          </p:nvSpPr>
          <p:spPr>
            <a:xfrm>
              <a:off x="21072970" y="10554177"/>
              <a:ext cx="95250" cy="114300"/>
            </a:xfrm>
            <a:custGeom>
              <a:avLst/>
              <a:gdLst/>
              <a:ahLst/>
              <a:cxnLst/>
              <a:rect l="0" t="0" r="0" b="0"/>
              <a:pathLst>
                <a:path w="95250" h="114300">
                  <a:moveTo>
                    <a:pt x="30956" y="54769"/>
                  </a:moveTo>
                  <a:cubicBezTo>
                    <a:pt x="30956" y="78581"/>
                    <a:pt x="48102" y="91916"/>
                    <a:pt x="61436" y="91916"/>
                  </a:cubicBezTo>
                  <a:cubicBezTo>
                    <a:pt x="75723" y="91916"/>
                    <a:pt x="84297" y="86201"/>
                    <a:pt x="89060" y="78581"/>
                  </a:cubicBezTo>
                  <a:cubicBezTo>
                    <a:pt x="90011" y="76676"/>
                    <a:pt x="90964" y="76676"/>
                    <a:pt x="91918" y="77629"/>
                  </a:cubicBezTo>
                  <a:lnTo>
                    <a:pt x="95727" y="79534"/>
                  </a:lnTo>
                  <a:cubicBezTo>
                    <a:pt x="96680" y="80486"/>
                    <a:pt x="97631" y="81439"/>
                    <a:pt x="95727" y="84297"/>
                  </a:cubicBezTo>
                  <a:cubicBezTo>
                    <a:pt x="90964" y="92869"/>
                    <a:pt x="78581" y="109061"/>
                    <a:pt x="53818" y="109061"/>
                  </a:cubicBezTo>
                  <a:cubicBezTo>
                    <a:pt x="38577" y="109061"/>
                    <a:pt x="28098" y="106204"/>
                    <a:pt x="20480" y="96679"/>
                  </a:cubicBezTo>
                  <a:cubicBezTo>
                    <a:pt x="10002" y="84297"/>
                    <a:pt x="7144" y="72866"/>
                    <a:pt x="7144" y="58579"/>
                  </a:cubicBezTo>
                  <a:cubicBezTo>
                    <a:pt x="7144" y="46197"/>
                    <a:pt x="8097" y="37624"/>
                    <a:pt x="18574" y="24289"/>
                  </a:cubicBezTo>
                  <a:cubicBezTo>
                    <a:pt x="28098" y="11906"/>
                    <a:pt x="38577" y="7144"/>
                    <a:pt x="58580" y="7144"/>
                  </a:cubicBezTo>
                  <a:cubicBezTo>
                    <a:pt x="85248" y="7144"/>
                    <a:pt x="93822" y="34766"/>
                    <a:pt x="93822" y="44291"/>
                  </a:cubicBezTo>
                  <a:cubicBezTo>
                    <a:pt x="93822" y="48101"/>
                    <a:pt x="91918" y="48101"/>
                    <a:pt x="87155" y="48101"/>
                  </a:cubicBezTo>
                  <a:lnTo>
                    <a:pt x="30956" y="48101"/>
                  </a:lnTo>
                  <a:lnTo>
                    <a:pt x="30956" y="54769"/>
                  </a:lnTo>
                  <a:lnTo>
                    <a:pt x="30956" y="54769"/>
                  </a:lnTo>
                  <a:close/>
                  <a:moveTo>
                    <a:pt x="59531" y="39529"/>
                  </a:moveTo>
                  <a:cubicBezTo>
                    <a:pt x="64294" y="39529"/>
                    <a:pt x="67152" y="38576"/>
                    <a:pt x="67152" y="36672"/>
                  </a:cubicBezTo>
                  <a:cubicBezTo>
                    <a:pt x="67152" y="30004"/>
                    <a:pt x="65247" y="15716"/>
                    <a:pt x="52864" y="15716"/>
                  </a:cubicBezTo>
                  <a:cubicBezTo>
                    <a:pt x="41435" y="15716"/>
                    <a:pt x="34768" y="24289"/>
                    <a:pt x="31910" y="39529"/>
                  </a:cubicBezTo>
                  <a:lnTo>
                    <a:pt x="59531" y="39529"/>
                  </a:lnTo>
                  <a:lnTo>
                    <a:pt x="59531" y="39529"/>
                  </a:lnTo>
                  <a:close/>
                </a:path>
              </a:pathLst>
            </a:custGeom>
            <a:solidFill>
              <a:srgbClr val="39172F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CA004DD2-A103-4FF6-91E8-31ABB45D2429}"/>
                </a:ext>
              </a:extLst>
            </p:cNvPr>
            <p:cNvSpPr/>
            <p:nvPr/>
          </p:nvSpPr>
          <p:spPr>
            <a:xfrm>
              <a:off x="19728041" y="9844564"/>
              <a:ext cx="542925" cy="542925"/>
            </a:xfrm>
            <a:custGeom>
              <a:avLst/>
              <a:gdLst/>
              <a:ahLst/>
              <a:cxnLst/>
              <a:rect l="0" t="0" r="0" b="0"/>
              <a:pathLst>
                <a:path w="542925" h="542925">
                  <a:moveTo>
                    <a:pt x="272891" y="7144"/>
                  </a:moveTo>
                  <a:cubicBezTo>
                    <a:pt x="126206" y="7144"/>
                    <a:pt x="7144" y="126206"/>
                    <a:pt x="7144" y="272891"/>
                  </a:cubicBezTo>
                  <a:cubicBezTo>
                    <a:pt x="7144" y="419576"/>
                    <a:pt x="126206" y="538639"/>
                    <a:pt x="272891" y="538639"/>
                  </a:cubicBezTo>
                  <a:cubicBezTo>
                    <a:pt x="419577" y="538639"/>
                    <a:pt x="538639" y="419576"/>
                    <a:pt x="538639" y="272891"/>
                  </a:cubicBezTo>
                  <a:cubicBezTo>
                    <a:pt x="538639" y="126206"/>
                    <a:pt x="419577" y="7144"/>
                    <a:pt x="272891" y="7144"/>
                  </a:cubicBezTo>
                  <a:close/>
                  <a:moveTo>
                    <a:pt x="282416" y="415766"/>
                  </a:moveTo>
                  <a:cubicBezTo>
                    <a:pt x="272891" y="415766"/>
                    <a:pt x="262414" y="414814"/>
                    <a:pt x="253841" y="412909"/>
                  </a:cubicBezTo>
                  <a:cubicBezTo>
                    <a:pt x="236696" y="463391"/>
                    <a:pt x="214789" y="480536"/>
                    <a:pt x="182404" y="480536"/>
                  </a:cubicBezTo>
                  <a:cubicBezTo>
                    <a:pt x="162402" y="480536"/>
                    <a:pt x="147161" y="470059"/>
                    <a:pt x="148114" y="454819"/>
                  </a:cubicBezTo>
                  <a:cubicBezTo>
                    <a:pt x="149066" y="443389"/>
                    <a:pt x="156686" y="434816"/>
                    <a:pt x="167164" y="434816"/>
                  </a:cubicBezTo>
                  <a:cubicBezTo>
                    <a:pt x="174784" y="434816"/>
                    <a:pt x="180498" y="438626"/>
                    <a:pt x="185261" y="446247"/>
                  </a:cubicBezTo>
                  <a:cubicBezTo>
                    <a:pt x="188119" y="451961"/>
                    <a:pt x="192881" y="453866"/>
                    <a:pt x="197644" y="453866"/>
                  </a:cubicBezTo>
                  <a:cubicBezTo>
                    <a:pt x="207169" y="454819"/>
                    <a:pt x="212884" y="450056"/>
                    <a:pt x="220504" y="410051"/>
                  </a:cubicBezTo>
                  <a:lnTo>
                    <a:pt x="255746" y="224314"/>
                  </a:lnTo>
                  <a:lnTo>
                    <a:pt x="260509" y="201454"/>
                  </a:lnTo>
                  <a:cubicBezTo>
                    <a:pt x="263366" y="191929"/>
                    <a:pt x="265271" y="183356"/>
                    <a:pt x="268129" y="175736"/>
                  </a:cubicBezTo>
                  <a:cubicBezTo>
                    <a:pt x="269081" y="175736"/>
                    <a:pt x="270034" y="175736"/>
                    <a:pt x="270986" y="175736"/>
                  </a:cubicBezTo>
                  <a:cubicBezTo>
                    <a:pt x="282416" y="175736"/>
                    <a:pt x="292894" y="177641"/>
                    <a:pt x="302419" y="180499"/>
                  </a:cubicBezTo>
                  <a:cubicBezTo>
                    <a:pt x="300514" y="187166"/>
                    <a:pt x="299561" y="193834"/>
                    <a:pt x="297656" y="201454"/>
                  </a:cubicBezTo>
                  <a:lnTo>
                    <a:pt x="292894" y="225266"/>
                  </a:lnTo>
                  <a:lnTo>
                    <a:pt x="265271" y="363379"/>
                  </a:lnTo>
                  <a:cubicBezTo>
                    <a:pt x="263366" y="370999"/>
                    <a:pt x="262414" y="378619"/>
                    <a:pt x="260509" y="385286"/>
                  </a:cubicBezTo>
                  <a:cubicBezTo>
                    <a:pt x="267177" y="386239"/>
                    <a:pt x="273844" y="387191"/>
                    <a:pt x="281464" y="387191"/>
                  </a:cubicBezTo>
                  <a:cubicBezTo>
                    <a:pt x="340519" y="387191"/>
                    <a:pt x="370998" y="344329"/>
                    <a:pt x="377666" y="333851"/>
                  </a:cubicBezTo>
                  <a:lnTo>
                    <a:pt x="411956" y="333851"/>
                  </a:lnTo>
                  <a:cubicBezTo>
                    <a:pt x="393859" y="378619"/>
                    <a:pt x="345281" y="415766"/>
                    <a:pt x="282416" y="415766"/>
                  </a:cubicBezTo>
                  <a:close/>
                  <a:moveTo>
                    <a:pt x="399573" y="128111"/>
                  </a:moveTo>
                  <a:cubicBezTo>
                    <a:pt x="389096" y="128111"/>
                    <a:pt x="382429" y="121444"/>
                    <a:pt x="377666" y="108109"/>
                  </a:cubicBezTo>
                  <a:cubicBezTo>
                    <a:pt x="373856" y="97631"/>
                    <a:pt x="368141" y="92869"/>
                    <a:pt x="358616" y="92869"/>
                  </a:cubicBezTo>
                  <a:cubicBezTo>
                    <a:pt x="344329" y="92869"/>
                    <a:pt x="331946" y="104299"/>
                    <a:pt x="320516" y="128111"/>
                  </a:cubicBezTo>
                  <a:cubicBezTo>
                    <a:pt x="368141" y="141447"/>
                    <a:pt x="398621" y="176689"/>
                    <a:pt x="411956" y="205264"/>
                  </a:cubicBezTo>
                  <a:lnTo>
                    <a:pt x="377666" y="205264"/>
                  </a:lnTo>
                  <a:cubicBezTo>
                    <a:pt x="368141" y="188119"/>
                    <a:pt x="335756" y="150019"/>
                    <a:pt x="281464" y="150019"/>
                  </a:cubicBezTo>
                  <a:cubicBezTo>
                    <a:pt x="214789" y="150019"/>
                    <a:pt x="165259" y="202406"/>
                    <a:pt x="165259" y="268129"/>
                  </a:cubicBezTo>
                  <a:cubicBezTo>
                    <a:pt x="165259" y="301466"/>
                    <a:pt x="177641" y="331947"/>
                    <a:pt x="198596" y="352901"/>
                  </a:cubicBezTo>
                  <a:lnTo>
                    <a:pt x="191929" y="386239"/>
                  </a:lnTo>
                  <a:cubicBezTo>
                    <a:pt x="155734" y="359569"/>
                    <a:pt x="132873" y="316706"/>
                    <a:pt x="132873" y="268129"/>
                  </a:cubicBezTo>
                  <a:cubicBezTo>
                    <a:pt x="132873" y="187166"/>
                    <a:pt x="195739" y="121444"/>
                    <a:pt x="280511" y="121444"/>
                  </a:cubicBezTo>
                  <a:cubicBezTo>
                    <a:pt x="284321" y="121444"/>
                    <a:pt x="287179" y="121444"/>
                    <a:pt x="290989" y="121444"/>
                  </a:cubicBezTo>
                  <a:cubicBezTo>
                    <a:pt x="310991" y="90011"/>
                    <a:pt x="339566" y="68104"/>
                    <a:pt x="373856" y="68104"/>
                  </a:cubicBezTo>
                  <a:cubicBezTo>
                    <a:pt x="401479" y="68104"/>
                    <a:pt x="420529" y="85249"/>
                    <a:pt x="419577" y="106204"/>
                  </a:cubicBezTo>
                  <a:cubicBezTo>
                    <a:pt x="420529" y="120491"/>
                    <a:pt x="411956" y="128111"/>
                    <a:pt x="399573" y="128111"/>
                  </a:cubicBezTo>
                  <a:close/>
                </a:path>
              </a:pathLst>
            </a:custGeom>
            <a:solidFill>
              <a:srgbClr val="582348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43" name="Espace réservé du numéro de diapositive 42">
            <a:extLst>
              <a:ext uri="{FF2B5EF4-FFF2-40B4-BE49-F238E27FC236}">
                <a16:creationId xmlns:a16="http://schemas.microsoft.com/office/drawing/2014/main" id="{380F15A1-E3E6-4627-BCCE-132B8C571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1929">
              <a:defRPr/>
            </a:pPr>
            <a:fld id="{2B83279A-CA12-439A-84DB-082BC9C2067F}" type="slidenum">
              <a:rPr lang="fr-FR" smtClean="0"/>
              <a:pPr defTabSz="801929"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204983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Chateaufor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CF744E39-F03D-47CA-888E-58D169B326C9}"/>
              </a:ext>
            </a:extLst>
          </p:cNvPr>
          <p:cNvSpPr/>
          <p:nvPr userDrawn="1"/>
        </p:nvSpPr>
        <p:spPr>
          <a:xfrm>
            <a:off x="0" y="0"/>
            <a:ext cx="2923817" cy="7559675"/>
          </a:xfrm>
          <a:custGeom>
            <a:avLst/>
            <a:gdLst>
              <a:gd name="connsiteX0" fmla="*/ 0 w 2500547"/>
              <a:gd name="connsiteY0" fmla="*/ 0 h 6858000"/>
              <a:gd name="connsiteX1" fmla="*/ 1567656 w 2500547"/>
              <a:gd name="connsiteY1" fmla="*/ 0 h 6858000"/>
              <a:gd name="connsiteX2" fmla="*/ 1654633 w 2500547"/>
              <a:gd name="connsiteY2" fmla="*/ 150160 h 6858000"/>
              <a:gd name="connsiteX3" fmla="*/ 1737762 w 2500547"/>
              <a:gd name="connsiteY3" fmla="*/ 302756 h 6858000"/>
              <a:gd name="connsiteX4" fmla="*/ 1816976 w 2500547"/>
              <a:gd name="connsiteY4" fmla="*/ 457721 h 6858000"/>
              <a:gd name="connsiteX5" fmla="*/ 1892208 w 2500547"/>
              <a:gd name="connsiteY5" fmla="*/ 614989 h 6858000"/>
              <a:gd name="connsiteX6" fmla="*/ 1963394 w 2500547"/>
              <a:gd name="connsiteY6" fmla="*/ 774495 h 6858000"/>
              <a:gd name="connsiteX7" fmla="*/ 2030466 w 2500547"/>
              <a:gd name="connsiteY7" fmla="*/ 936173 h 6858000"/>
              <a:gd name="connsiteX8" fmla="*/ 2093359 w 2500547"/>
              <a:gd name="connsiteY8" fmla="*/ 1099957 h 6858000"/>
              <a:gd name="connsiteX9" fmla="*/ 2152007 w 2500547"/>
              <a:gd name="connsiteY9" fmla="*/ 1265782 h 6858000"/>
              <a:gd name="connsiteX10" fmla="*/ 2206343 w 2500547"/>
              <a:gd name="connsiteY10" fmla="*/ 1433582 h 6858000"/>
              <a:gd name="connsiteX11" fmla="*/ 2256300 w 2500547"/>
              <a:gd name="connsiteY11" fmla="*/ 1603292 h 6858000"/>
              <a:gd name="connsiteX12" fmla="*/ 2301814 w 2500547"/>
              <a:gd name="connsiteY12" fmla="*/ 1774845 h 6858000"/>
              <a:gd name="connsiteX13" fmla="*/ 2342818 w 2500547"/>
              <a:gd name="connsiteY13" fmla="*/ 1948176 h 6858000"/>
              <a:gd name="connsiteX14" fmla="*/ 2379246 w 2500547"/>
              <a:gd name="connsiteY14" fmla="*/ 2123220 h 6858000"/>
              <a:gd name="connsiteX15" fmla="*/ 2411031 w 2500547"/>
              <a:gd name="connsiteY15" fmla="*/ 2299910 h 6858000"/>
              <a:gd name="connsiteX16" fmla="*/ 2438107 w 2500547"/>
              <a:gd name="connsiteY16" fmla="*/ 2478181 h 6858000"/>
              <a:gd name="connsiteX17" fmla="*/ 2460409 w 2500547"/>
              <a:gd name="connsiteY17" fmla="*/ 2657967 h 6858000"/>
              <a:gd name="connsiteX18" fmla="*/ 2477870 w 2500547"/>
              <a:gd name="connsiteY18" fmla="*/ 2839203 h 6858000"/>
              <a:gd name="connsiteX19" fmla="*/ 2490424 w 2500547"/>
              <a:gd name="connsiteY19" fmla="*/ 3021822 h 6858000"/>
              <a:gd name="connsiteX20" fmla="*/ 2498005 w 2500547"/>
              <a:gd name="connsiteY20" fmla="*/ 3205760 h 6858000"/>
              <a:gd name="connsiteX21" fmla="*/ 2500547 w 2500547"/>
              <a:gd name="connsiteY21" fmla="*/ 3390950 h 6858000"/>
              <a:gd name="connsiteX22" fmla="*/ 2497873 w 2500547"/>
              <a:gd name="connsiteY22" fmla="*/ 3580882 h 6858000"/>
              <a:gd name="connsiteX23" fmla="*/ 2489900 w 2500547"/>
              <a:gd name="connsiteY23" fmla="*/ 3769494 h 6858000"/>
              <a:gd name="connsiteX24" fmla="*/ 2476698 w 2500547"/>
              <a:gd name="connsiteY24" fmla="*/ 3956715 h 6858000"/>
              <a:gd name="connsiteX25" fmla="*/ 2458339 w 2500547"/>
              <a:gd name="connsiteY25" fmla="*/ 4142473 h 6858000"/>
              <a:gd name="connsiteX26" fmla="*/ 2434895 w 2500547"/>
              <a:gd name="connsiteY26" fmla="*/ 4326699 h 6858000"/>
              <a:gd name="connsiteX27" fmla="*/ 2406437 w 2500547"/>
              <a:gd name="connsiteY27" fmla="*/ 4509322 h 6858000"/>
              <a:gd name="connsiteX28" fmla="*/ 2373035 w 2500547"/>
              <a:gd name="connsiteY28" fmla="*/ 4690269 h 6858000"/>
              <a:gd name="connsiteX29" fmla="*/ 2334763 w 2500547"/>
              <a:gd name="connsiteY29" fmla="*/ 4869472 h 6858000"/>
              <a:gd name="connsiteX30" fmla="*/ 2291690 w 2500547"/>
              <a:gd name="connsiteY30" fmla="*/ 5046859 h 6858000"/>
              <a:gd name="connsiteX31" fmla="*/ 2243889 w 2500547"/>
              <a:gd name="connsiteY31" fmla="*/ 5222359 h 6858000"/>
              <a:gd name="connsiteX32" fmla="*/ 2191431 w 2500547"/>
              <a:gd name="connsiteY32" fmla="*/ 5395901 h 6858000"/>
              <a:gd name="connsiteX33" fmla="*/ 2134387 w 2500547"/>
              <a:gd name="connsiteY33" fmla="*/ 5567414 h 6858000"/>
              <a:gd name="connsiteX34" fmla="*/ 2072829 w 2500547"/>
              <a:gd name="connsiteY34" fmla="*/ 5736829 h 6858000"/>
              <a:gd name="connsiteX35" fmla="*/ 2006828 w 2500547"/>
              <a:gd name="connsiteY35" fmla="*/ 5904073 h 6858000"/>
              <a:gd name="connsiteX36" fmla="*/ 1936455 w 2500547"/>
              <a:gd name="connsiteY36" fmla="*/ 6069076 h 6858000"/>
              <a:gd name="connsiteX37" fmla="*/ 1861782 w 2500547"/>
              <a:gd name="connsiteY37" fmla="*/ 6231768 h 6858000"/>
              <a:gd name="connsiteX38" fmla="*/ 1782880 w 2500547"/>
              <a:gd name="connsiteY38" fmla="*/ 6392076 h 6858000"/>
              <a:gd name="connsiteX39" fmla="*/ 1699821 w 2500547"/>
              <a:gd name="connsiteY39" fmla="*/ 6549932 h 6858000"/>
              <a:gd name="connsiteX40" fmla="*/ 1612676 w 2500547"/>
              <a:gd name="connsiteY40" fmla="*/ 6705263 h 6858000"/>
              <a:gd name="connsiteX41" fmla="*/ 1521517 w 2500547"/>
              <a:gd name="connsiteY41" fmla="*/ 6858000 h 6858000"/>
              <a:gd name="connsiteX42" fmla="*/ 0 w 2500547"/>
              <a:gd name="connsiteY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500547" h="6858000">
                <a:moveTo>
                  <a:pt x="0" y="0"/>
                </a:moveTo>
                <a:lnTo>
                  <a:pt x="1567656" y="0"/>
                </a:lnTo>
                <a:lnTo>
                  <a:pt x="1654633" y="150160"/>
                </a:lnTo>
                <a:lnTo>
                  <a:pt x="1737762" y="302756"/>
                </a:lnTo>
                <a:lnTo>
                  <a:pt x="1816976" y="457721"/>
                </a:lnTo>
                <a:lnTo>
                  <a:pt x="1892208" y="614989"/>
                </a:lnTo>
                <a:lnTo>
                  <a:pt x="1963394" y="774495"/>
                </a:lnTo>
                <a:lnTo>
                  <a:pt x="2030466" y="936173"/>
                </a:lnTo>
                <a:lnTo>
                  <a:pt x="2093359" y="1099957"/>
                </a:lnTo>
                <a:lnTo>
                  <a:pt x="2152007" y="1265782"/>
                </a:lnTo>
                <a:lnTo>
                  <a:pt x="2206343" y="1433582"/>
                </a:lnTo>
                <a:lnTo>
                  <a:pt x="2256300" y="1603292"/>
                </a:lnTo>
                <a:lnTo>
                  <a:pt x="2301814" y="1774845"/>
                </a:lnTo>
                <a:lnTo>
                  <a:pt x="2342818" y="1948176"/>
                </a:lnTo>
                <a:lnTo>
                  <a:pt x="2379246" y="2123220"/>
                </a:lnTo>
                <a:lnTo>
                  <a:pt x="2411031" y="2299910"/>
                </a:lnTo>
                <a:lnTo>
                  <a:pt x="2438107" y="2478181"/>
                </a:lnTo>
                <a:lnTo>
                  <a:pt x="2460409" y="2657967"/>
                </a:lnTo>
                <a:lnTo>
                  <a:pt x="2477870" y="2839203"/>
                </a:lnTo>
                <a:lnTo>
                  <a:pt x="2490424" y="3021822"/>
                </a:lnTo>
                <a:lnTo>
                  <a:pt x="2498005" y="3205760"/>
                </a:lnTo>
                <a:lnTo>
                  <a:pt x="2500547" y="3390950"/>
                </a:lnTo>
                <a:lnTo>
                  <a:pt x="2497873" y="3580882"/>
                </a:lnTo>
                <a:lnTo>
                  <a:pt x="2489900" y="3769494"/>
                </a:lnTo>
                <a:lnTo>
                  <a:pt x="2476698" y="3956715"/>
                </a:lnTo>
                <a:lnTo>
                  <a:pt x="2458339" y="4142473"/>
                </a:lnTo>
                <a:lnTo>
                  <a:pt x="2434895" y="4326699"/>
                </a:lnTo>
                <a:lnTo>
                  <a:pt x="2406437" y="4509322"/>
                </a:lnTo>
                <a:lnTo>
                  <a:pt x="2373035" y="4690269"/>
                </a:lnTo>
                <a:lnTo>
                  <a:pt x="2334763" y="4869472"/>
                </a:lnTo>
                <a:lnTo>
                  <a:pt x="2291690" y="5046859"/>
                </a:lnTo>
                <a:lnTo>
                  <a:pt x="2243889" y="5222359"/>
                </a:lnTo>
                <a:lnTo>
                  <a:pt x="2191431" y="5395901"/>
                </a:lnTo>
                <a:lnTo>
                  <a:pt x="2134387" y="5567414"/>
                </a:lnTo>
                <a:lnTo>
                  <a:pt x="2072829" y="5736829"/>
                </a:lnTo>
                <a:lnTo>
                  <a:pt x="2006828" y="5904073"/>
                </a:lnTo>
                <a:lnTo>
                  <a:pt x="1936455" y="6069076"/>
                </a:lnTo>
                <a:lnTo>
                  <a:pt x="1861782" y="6231768"/>
                </a:lnTo>
                <a:lnTo>
                  <a:pt x="1782880" y="6392076"/>
                </a:lnTo>
                <a:lnTo>
                  <a:pt x="1699821" y="6549932"/>
                </a:lnTo>
                <a:lnTo>
                  <a:pt x="1612676" y="6705263"/>
                </a:lnTo>
                <a:lnTo>
                  <a:pt x="152151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EE9EC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79" b="0" i="0" u="none" strike="noStrike" kern="1200" cap="none" spc="0" normalizeH="0" baseline="0" noProof="0">
              <a:ln>
                <a:noFill/>
              </a:ln>
              <a:solidFill>
                <a:srgbClr val="1E345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DBC38429-A8BE-4507-B317-FA23EB04D9D6}"/>
              </a:ext>
            </a:extLst>
          </p:cNvPr>
          <p:cNvGrpSpPr/>
          <p:nvPr userDrawn="1"/>
        </p:nvGrpSpPr>
        <p:grpSpPr>
          <a:xfrm>
            <a:off x="312885" y="490715"/>
            <a:ext cx="1778956" cy="577600"/>
            <a:chOff x="6489771" y="2918146"/>
            <a:chExt cx="2297641" cy="791322"/>
          </a:xfrm>
        </p:grpSpPr>
        <p:sp>
          <p:nvSpPr>
            <p:cNvPr id="7" name="object 48">
              <a:extLst>
                <a:ext uri="{FF2B5EF4-FFF2-40B4-BE49-F238E27FC236}">
                  <a16:creationId xmlns:a16="http://schemas.microsoft.com/office/drawing/2014/main" id="{F8A11106-A097-4206-8262-BA327A5487F5}"/>
                </a:ext>
              </a:extLst>
            </p:cNvPr>
            <p:cNvSpPr/>
            <p:nvPr/>
          </p:nvSpPr>
          <p:spPr>
            <a:xfrm>
              <a:off x="7013643" y="3319721"/>
              <a:ext cx="124714" cy="78943"/>
            </a:xfrm>
            <a:custGeom>
              <a:avLst/>
              <a:gdLst/>
              <a:ahLst/>
              <a:cxnLst/>
              <a:rect l="l" t="t" r="r" b="b"/>
              <a:pathLst>
                <a:path w="124714" h="78943">
                  <a:moveTo>
                    <a:pt x="4571" y="78943"/>
                  </a:moveTo>
                  <a:lnTo>
                    <a:pt x="6337" y="78130"/>
                  </a:lnTo>
                  <a:lnTo>
                    <a:pt x="60464" y="37592"/>
                  </a:lnTo>
                  <a:lnTo>
                    <a:pt x="118922" y="78701"/>
                  </a:lnTo>
                  <a:lnTo>
                    <a:pt x="120395" y="78765"/>
                  </a:lnTo>
                  <a:lnTo>
                    <a:pt x="124713" y="73875"/>
                  </a:lnTo>
                  <a:lnTo>
                    <a:pt x="123799" y="72847"/>
                  </a:lnTo>
                  <a:lnTo>
                    <a:pt x="66078" y="4381"/>
                  </a:lnTo>
                  <a:lnTo>
                    <a:pt x="63296" y="901"/>
                  </a:lnTo>
                  <a:lnTo>
                    <a:pt x="60261" y="0"/>
                  </a:lnTo>
                  <a:lnTo>
                    <a:pt x="57480" y="2921"/>
                  </a:lnTo>
                  <a:lnTo>
                    <a:pt x="56413" y="4013"/>
                  </a:lnTo>
                  <a:lnTo>
                    <a:pt x="1574" y="72123"/>
                  </a:lnTo>
                  <a:lnTo>
                    <a:pt x="0" y="74536"/>
                  </a:lnTo>
                  <a:lnTo>
                    <a:pt x="4571" y="78943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" name="object 49">
              <a:extLst>
                <a:ext uri="{FF2B5EF4-FFF2-40B4-BE49-F238E27FC236}">
                  <a16:creationId xmlns:a16="http://schemas.microsoft.com/office/drawing/2014/main" id="{1A68D987-79DD-4F3B-A139-836E5E3805AD}"/>
                </a:ext>
              </a:extLst>
            </p:cNvPr>
            <p:cNvSpPr/>
            <p:nvPr/>
          </p:nvSpPr>
          <p:spPr>
            <a:xfrm>
              <a:off x="6794031" y="3318941"/>
              <a:ext cx="175653" cy="300494"/>
            </a:xfrm>
            <a:custGeom>
              <a:avLst/>
              <a:gdLst/>
              <a:ahLst/>
              <a:cxnLst/>
              <a:rect l="l" t="t" r="r" b="b"/>
              <a:pathLst>
                <a:path w="175653" h="300494">
                  <a:moveTo>
                    <a:pt x="13121" y="284240"/>
                  </a:moveTo>
                  <a:lnTo>
                    <a:pt x="1600" y="291325"/>
                  </a:lnTo>
                  <a:lnTo>
                    <a:pt x="2794" y="300494"/>
                  </a:lnTo>
                  <a:lnTo>
                    <a:pt x="3334" y="300449"/>
                  </a:lnTo>
                  <a:lnTo>
                    <a:pt x="15357" y="299711"/>
                  </a:lnTo>
                  <a:lnTo>
                    <a:pt x="28428" y="299346"/>
                  </a:lnTo>
                  <a:lnTo>
                    <a:pt x="41836" y="299355"/>
                  </a:lnTo>
                  <a:lnTo>
                    <a:pt x="54872" y="299738"/>
                  </a:lnTo>
                  <a:lnTo>
                    <a:pt x="66827" y="300494"/>
                  </a:lnTo>
                  <a:lnTo>
                    <a:pt x="68021" y="291325"/>
                  </a:lnTo>
                  <a:lnTo>
                    <a:pt x="59075" y="286608"/>
                  </a:lnTo>
                  <a:lnTo>
                    <a:pt x="52132" y="277556"/>
                  </a:lnTo>
                  <a:lnTo>
                    <a:pt x="49618" y="262585"/>
                  </a:lnTo>
                  <a:lnTo>
                    <a:pt x="49225" y="252363"/>
                  </a:lnTo>
                  <a:lnTo>
                    <a:pt x="48935" y="239624"/>
                  </a:lnTo>
                  <a:lnTo>
                    <a:pt x="48818" y="188366"/>
                  </a:lnTo>
                  <a:lnTo>
                    <a:pt x="50741" y="174215"/>
                  </a:lnTo>
                  <a:lnTo>
                    <a:pt x="56572" y="161816"/>
                  </a:lnTo>
                  <a:lnTo>
                    <a:pt x="65924" y="152307"/>
                  </a:lnTo>
                  <a:lnTo>
                    <a:pt x="78405" y="146216"/>
                  </a:lnTo>
                  <a:lnTo>
                    <a:pt x="93624" y="144068"/>
                  </a:lnTo>
                  <a:lnTo>
                    <a:pt x="94093" y="144071"/>
                  </a:lnTo>
                  <a:lnTo>
                    <a:pt x="108293" y="146904"/>
                  </a:lnTo>
                  <a:lnTo>
                    <a:pt x="119116" y="154586"/>
                  </a:lnTo>
                  <a:lnTo>
                    <a:pt x="126013" y="166388"/>
                  </a:lnTo>
                  <a:lnTo>
                    <a:pt x="128435" y="181584"/>
                  </a:lnTo>
                  <a:lnTo>
                    <a:pt x="128434" y="224725"/>
                  </a:lnTo>
                  <a:lnTo>
                    <a:pt x="128295" y="240320"/>
                  </a:lnTo>
                  <a:lnTo>
                    <a:pt x="127901" y="252910"/>
                  </a:lnTo>
                  <a:lnTo>
                    <a:pt x="127254" y="262585"/>
                  </a:lnTo>
                  <a:lnTo>
                    <a:pt x="125889" y="273688"/>
                  </a:lnTo>
                  <a:lnTo>
                    <a:pt x="120759" y="284242"/>
                  </a:lnTo>
                  <a:lnTo>
                    <a:pt x="109232" y="291325"/>
                  </a:lnTo>
                  <a:lnTo>
                    <a:pt x="110439" y="300494"/>
                  </a:lnTo>
                  <a:lnTo>
                    <a:pt x="110968" y="300450"/>
                  </a:lnTo>
                  <a:lnTo>
                    <a:pt x="122986" y="299711"/>
                  </a:lnTo>
                  <a:lnTo>
                    <a:pt x="136055" y="299346"/>
                  </a:lnTo>
                  <a:lnTo>
                    <a:pt x="149464" y="299355"/>
                  </a:lnTo>
                  <a:lnTo>
                    <a:pt x="162502" y="299738"/>
                  </a:lnTo>
                  <a:lnTo>
                    <a:pt x="174459" y="300494"/>
                  </a:lnTo>
                  <a:lnTo>
                    <a:pt x="175653" y="291325"/>
                  </a:lnTo>
                  <a:lnTo>
                    <a:pt x="166714" y="286608"/>
                  </a:lnTo>
                  <a:lnTo>
                    <a:pt x="159774" y="277556"/>
                  </a:lnTo>
                  <a:lnTo>
                    <a:pt x="157251" y="262585"/>
                  </a:lnTo>
                  <a:lnTo>
                    <a:pt x="156848" y="252363"/>
                  </a:lnTo>
                  <a:lnTo>
                    <a:pt x="156555" y="239624"/>
                  </a:lnTo>
                  <a:lnTo>
                    <a:pt x="156438" y="177977"/>
                  </a:lnTo>
                  <a:lnTo>
                    <a:pt x="155702" y="166430"/>
                  </a:lnTo>
                  <a:lnTo>
                    <a:pt x="152916" y="154003"/>
                  </a:lnTo>
                  <a:lnTo>
                    <a:pt x="148056" y="142862"/>
                  </a:lnTo>
                  <a:lnTo>
                    <a:pt x="138962" y="131504"/>
                  </a:lnTo>
                  <a:lnTo>
                    <a:pt x="128650" y="124088"/>
                  </a:lnTo>
                  <a:lnTo>
                    <a:pt x="116471" y="119610"/>
                  </a:lnTo>
                  <a:lnTo>
                    <a:pt x="102425" y="118110"/>
                  </a:lnTo>
                  <a:lnTo>
                    <a:pt x="101105" y="118126"/>
                  </a:lnTo>
                  <a:lnTo>
                    <a:pt x="88224" y="120044"/>
                  </a:lnTo>
                  <a:lnTo>
                    <a:pt x="76375" y="124942"/>
                  </a:lnTo>
                  <a:lnTo>
                    <a:pt x="65739" y="132511"/>
                  </a:lnTo>
                  <a:lnTo>
                    <a:pt x="56493" y="142444"/>
                  </a:lnTo>
                  <a:lnTo>
                    <a:pt x="48818" y="154432"/>
                  </a:lnTo>
                  <a:lnTo>
                    <a:pt x="48412" y="154038"/>
                  </a:lnTo>
                  <a:lnTo>
                    <a:pt x="48818" y="75412"/>
                  </a:lnTo>
                  <a:lnTo>
                    <a:pt x="48853" y="66216"/>
                  </a:lnTo>
                  <a:lnTo>
                    <a:pt x="49019" y="53093"/>
                  </a:lnTo>
                  <a:lnTo>
                    <a:pt x="49311" y="40243"/>
                  </a:lnTo>
                  <a:lnTo>
                    <a:pt x="49717" y="27652"/>
                  </a:lnTo>
                  <a:lnTo>
                    <a:pt x="50221" y="15309"/>
                  </a:lnTo>
                  <a:lnTo>
                    <a:pt x="50812" y="3200"/>
                  </a:lnTo>
                  <a:lnTo>
                    <a:pt x="42405" y="0"/>
                  </a:lnTo>
                  <a:lnTo>
                    <a:pt x="32810" y="7390"/>
                  </a:lnTo>
                  <a:lnTo>
                    <a:pt x="22562" y="14565"/>
                  </a:lnTo>
                  <a:lnTo>
                    <a:pt x="11637" y="21439"/>
                  </a:lnTo>
                  <a:lnTo>
                    <a:pt x="0" y="27940"/>
                  </a:lnTo>
                  <a:lnTo>
                    <a:pt x="0" y="36703"/>
                  </a:lnTo>
                  <a:lnTo>
                    <a:pt x="16122" y="44820"/>
                  </a:lnTo>
                  <a:lnTo>
                    <a:pt x="19608" y="59461"/>
                  </a:lnTo>
                  <a:lnTo>
                    <a:pt x="20245" y="68599"/>
                  </a:lnTo>
                  <a:lnTo>
                    <a:pt x="20663" y="81176"/>
                  </a:lnTo>
                  <a:lnTo>
                    <a:pt x="20802" y="96570"/>
                  </a:lnTo>
                  <a:lnTo>
                    <a:pt x="20802" y="224726"/>
                  </a:lnTo>
                  <a:lnTo>
                    <a:pt x="20662" y="240320"/>
                  </a:lnTo>
                  <a:lnTo>
                    <a:pt x="20265" y="252910"/>
                  </a:lnTo>
                  <a:lnTo>
                    <a:pt x="19608" y="262585"/>
                  </a:lnTo>
                  <a:lnTo>
                    <a:pt x="18241" y="273682"/>
                  </a:lnTo>
                  <a:lnTo>
                    <a:pt x="13121" y="284240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" name="object 47">
              <a:extLst>
                <a:ext uri="{FF2B5EF4-FFF2-40B4-BE49-F238E27FC236}">
                  <a16:creationId xmlns:a16="http://schemas.microsoft.com/office/drawing/2014/main" id="{B284B227-7AA7-4FC5-A0BF-203BEF9D4FF4}"/>
                </a:ext>
              </a:extLst>
            </p:cNvPr>
            <p:cNvSpPr/>
            <p:nvPr/>
          </p:nvSpPr>
          <p:spPr>
            <a:xfrm>
              <a:off x="6489771" y="3333306"/>
              <a:ext cx="250888" cy="292125"/>
            </a:xfrm>
            <a:custGeom>
              <a:avLst/>
              <a:gdLst/>
              <a:ahLst/>
              <a:cxnLst/>
              <a:rect l="l" t="t" r="r" b="b"/>
              <a:pathLst>
                <a:path w="250888" h="292125">
                  <a:moveTo>
                    <a:pt x="586" y="159531"/>
                  </a:moveTo>
                  <a:lnTo>
                    <a:pt x="2718" y="175400"/>
                  </a:lnTo>
                  <a:lnTo>
                    <a:pt x="6318" y="190282"/>
                  </a:lnTo>
                  <a:lnTo>
                    <a:pt x="11286" y="204171"/>
                  </a:lnTo>
                  <a:lnTo>
                    <a:pt x="17525" y="217062"/>
                  </a:lnTo>
                  <a:lnTo>
                    <a:pt x="24935" y="228951"/>
                  </a:lnTo>
                  <a:lnTo>
                    <a:pt x="33418" y="239832"/>
                  </a:lnTo>
                  <a:lnTo>
                    <a:pt x="42877" y="249700"/>
                  </a:lnTo>
                  <a:lnTo>
                    <a:pt x="53212" y="258551"/>
                  </a:lnTo>
                  <a:lnTo>
                    <a:pt x="64326" y="266379"/>
                  </a:lnTo>
                  <a:lnTo>
                    <a:pt x="76119" y="273180"/>
                  </a:lnTo>
                  <a:lnTo>
                    <a:pt x="88494" y="278948"/>
                  </a:lnTo>
                  <a:lnTo>
                    <a:pt x="101352" y="283678"/>
                  </a:lnTo>
                  <a:lnTo>
                    <a:pt x="114596" y="287366"/>
                  </a:lnTo>
                  <a:lnTo>
                    <a:pt x="128125" y="290007"/>
                  </a:lnTo>
                  <a:lnTo>
                    <a:pt x="141843" y="291594"/>
                  </a:lnTo>
                  <a:lnTo>
                    <a:pt x="155651" y="292125"/>
                  </a:lnTo>
                  <a:lnTo>
                    <a:pt x="156174" y="292124"/>
                  </a:lnTo>
                  <a:lnTo>
                    <a:pt x="170338" y="291659"/>
                  </a:lnTo>
                  <a:lnTo>
                    <a:pt x="183878" y="290329"/>
                  </a:lnTo>
                  <a:lnTo>
                    <a:pt x="196802" y="288142"/>
                  </a:lnTo>
                  <a:lnTo>
                    <a:pt x="209115" y="285106"/>
                  </a:lnTo>
                  <a:lnTo>
                    <a:pt x="220826" y="281226"/>
                  </a:lnTo>
                  <a:lnTo>
                    <a:pt x="231942" y="276511"/>
                  </a:lnTo>
                  <a:lnTo>
                    <a:pt x="242468" y="270967"/>
                  </a:lnTo>
                  <a:lnTo>
                    <a:pt x="245006" y="256569"/>
                  </a:lnTo>
                  <a:lnTo>
                    <a:pt x="246731" y="244679"/>
                  </a:lnTo>
                  <a:lnTo>
                    <a:pt x="248286" y="231940"/>
                  </a:lnTo>
                  <a:lnTo>
                    <a:pt x="249672" y="218354"/>
                  </a:lnTo>
                  <a:lnTo>
                    <a:pt x="250888" y="203923"/>
                  </a:lnTo>
                  <a:lnTo>
                    <a:pt x="238886" y="201942"/>
                  </a:lnTo>
                  <a:lnTo>
                    <a:pt x="233271" y="217932"/>
                  </a:lnTo>
                  <a:lnTo>
                    <a:pt x="228587" y="229762"/>
                  </a:lnTo>
                  <a:lnTo>
                    <a:pt x="224878" y="237451"/>
                  </a:lnTo>
                  <a:lnTo>
                    <a:pt x="218647" y="247440"/>
                  </a:lnTo>
                  <a:lnTo>
                    <a:pt x="210217" y="257416"/>
                  </a:lnTo>
                  <a:lnTo>
                    <a:pt x="200601" y="264940"/>
                  </a:lnTo>
                  <a:lnTo>
                    <a:pt x="189420" y="270149"/>
                  </a:lnTo>
                  <a:lnTo>
                    <a:pt x="176294" y="273175"/>
                  </a:lnTo>
                  <a:lnTo>
                    <a:pt x="160845" y="274154"/>
                  </a:lnTo>
                  <a:lnTo>
                    <a:pt x="156093" y="274070"/>
                  </a:lnTo>
                  <a:lnTo>
                    <a:pt x="143096" y="272935"/>
                  </a:lnTo>
                  <a:lnTo>
                    <a:pt x="130542" y="270482"/>
                  </a:lnTo>
                  <a:lnTo>
                    <a:pt x="118430" y="266716"/>
                  </a:lnTo>
                  <a:lnTo>
                    <a:pt x="106762" y="261642"/>
                  </a:lnTo>
                  <a:lnTo>
                    <a:pt x="95538" y="255267"/>
                  </a:lnTo>
                  <a:lnTo>
                    <a:pt x="84757" y="247595"/>
                  </a:lnTo>
                  <a:lnTo>
                    <a:pt x="74421" y="238633"/>
                  </a:lnTo>
                  <a:lnTo>
                    <a:pt x="66310" y="230005"/>
                  </a:lnTo>
                  <a:lnTo>
                    <a:pt x="58722" y="220024"/>
                  </a:lnTo>
                  <a:lnTo>
                    <a:pt x="52290" y="209299"/>
                  </a:lnTo>
                  <a:lnTo>
                    <a:pt x="47019" y="197840"/>
                  </a:lnTo>
                  <a:lnTo>
                    <a:pt x="42912" y="185657"/>
                  </a:lnTo>
                  <a:lnTo>
                    <a:pt x="39973" y="172759"/>
                  </a:lnTo>
                  <a:lnTo>
                    <a:pt x="38207" y="159156"/>
                  </a:lnTo>
                  <a:lnTo>
                    <a:pt x="37617" y="144856"/>
                  </a:lnTo>
                  <a:lnTo>
                    <a:pt x="37841" y="135655"/>
                  </a:lnTo>
                  <a:lnTo>
                    <a:pt x="39102" y="121748"/>
                  </a:lnTo>
                  <a:lnTo>
                    <a:pt x="41477" y="108572"/>
                  </a:lnTo>
                  <a:lnTo>
                    <a:pt x="44963" y="96123"/>
                  </a:lnTo>
                  <a:lnTo>
                    <a:pt x="49562" y="84394"/>
                  </a:lnTo>
                  <a:lnTo>
                    <a:pt x="55272" y="73381"/>
                  </a:lnTo>
                  <a:lnTo>
                    <a:pt x="62094" y="63078"/>
                  </a:lnTo>
                  <a:lnTo>
                    <a:pt x="70027" y="53479"/>
                  </a:lnTo>
                  <a:lnTo>
                    <a:pt x="82284" y="42118"/>
                  </a:lnTo>
                  <a:lnTo>
                    <a:pt x="92645" y="34831"/>
                  </a:lnTo>
                  <a:lnTo>
                    <a:pt x="103744" y="28884"/>
                  </a:lnTo>
                  <a:lnTo>
                    <a:pt x="115588" y="24271"/>
                  </a:lnTo>
                  <a:lnTo>
                    <a:pt x="128184" y="20985"/>
                  </a:lnTo>
                  <a:lnTo>
                    <a:pt x="141536" y="19018"/>
                  </a:lnTo>
                  <a:lnTo>
                    <a:pt x="155651" y="18364"/>
                  </a:lnTo>
                  <a:lnTo>
                    <a:pt x="170041" y="19243"/>
                  </a:lnTo>
                  <a:lnTo>
                    <a:pt x="183327" y="21975"/>
                  </a:lnTo>
                  <a:lnTo>
                    <a:pt x="195162" y="26582"/>
                  </a:lnTo>
                  <a:lnTo>
                    <a:pt x="205546" y="33084"/>
                  </a:lnTo>
                  <a:lnTo>
                    <a:pt x="214477" y="41503"/>
                  </a:lnTo>
                  <a:lnTo>
                    <a:pt x="222568" y="53489"/>
                  </a:lnTo>
                  <a:lnTo>
                    <a:pt x="227593" y="65442"/>
                  </a:lnTo>
                  <a:lnTo>
                    <a:pt x="231673" y="79806"/>
                  </a:lnTo>
                  <a:lnTo>
                    <a:pt x="243674" y="79006"/>
                  </a:lnTo>
                  <a:lnTo>
                    <a:pt x="243861" y="72627"/>
                  </a:lnTo>
                  <a:lnTo>
                    <a:pt x="244295" y="58267"/>
                  </a:lnTo>
                  <a:lnTo>
                    <a:pt x="244474" y="49085"/>
                  </a:lnTo>
                  <a:lnTo>
                    <a:pt x="244172" y="36047"/>
                  </a:lnTo>
                  <a:lnTo>
                    <a:pt x="243674" y="19964"/>
                  </a:lnTo>
                  <a:lnTo>
                    <a:pt x="230479" y="14152"/>
                  </a:lnTo>
                  <a:lnTo>
                    <a:pt x="218590" y="9856"/>
                  </a:lnTo>
                  <a:lnTo>
                    <a:pt x="206432" y="6326"/>
                  </a:lnTo>
                  <a:lnTo>
                    <a:pt x="194011" y="3569"/>
                  </a:lnTo>
                  <a:lnTo>
                    <a:pt x="181335" y="1590"/>
                  </a:lnTo>
                  <a:lnTo>
                    <a:pt x="168411" y="398"/>
                  </a:lnTo>
                  <a:lnTo>
                    <a:pt x="155244" y="0"/>
                  </a:lnTo>
                  <a:lnTo>
                    <a:pt x="151916" y="27"/>
                  </a:lnTo>
                  <a:lnTo>
                    <a:pt x="138218" y="731"/>
                  </a:lnTo>
                  <a:lnTo>
                    <a:pt x="124973" y="2390"/>
                  </a:lnTo>
                  <a:lnTo>
                    <a:pt x="112184" y="5003"/>
                  </a:lnTo>
                  <a:lnTo>
                    <a:pt x="99855" y="8570"/>
                  </a:lnTo>
                  <a:lnTo>
                    <a:pt x="87988" y="13092"/>
                  </a:lnTo>
                  <a:lnTo>
                    <a:pt x="76587" y="18567"/>
                  </a:lnTo>
                  <a:lnTo>
                    <a:pt x="65655" y="24996"/>
                  </a:lnTo>
                  <a:lnTo>
                    <a:pt x="55196" y="32379"/>
                  </a:lnTo>
                  <a:lnTo>
                    <a:pt x="45211" y="40716"/>
                  </a:lnTo>
                  <a:lnTo>
                    <a:pt x="36009" y="49668"/>
                  </a:lnTo>
                  <a:lnTo>
                    <a:pt x="27598" y="59518"/>
                  </a:lnTo>
                  <a:lnTo>
                    <a:pt x="20298" y="69981"/>
                  </a:lnTo>
                  <a:lnTo>
                    <a:pt x="14110" y="81051"/>
                  </a:lnTo>
                  <a:lnTo>
                    <a:pt x="9040" y="92720"/>
                  </a:lnTo>
                  <a:lnTo>
                    <a:pt x="5090" y="104983"/>
                  </a:lnTo>
                  <a:lnTo>
                    <a:pt x="2264" y="117831"/>
                  </a:lnTo>
                  <a:lnTo>
                    <a:pt x="566" y="131260"/>
                  </a:lnTo>
                  <a:lnTo>
                    <a:pt x="0" y="145262"/>
                  </a:lnTo>
                  <a:lnTo>
                    <a:pt x="586" y="159531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" name="object 45">
              <a:extLst>
                <a:ext uri="{FF2B5EF4-FFF2-40B4-BE49-F238E27FC236}">
                  <a16:creationId xmlns:a16="http://schemas.microsoft.com/office/drawing/2014/main" id="{7C932F56-69FB-4629-A910-6092A3D3602D}"/>
                </a:ext>
              </a:extLst>
            </p:cNvPr>
            <p:cNvSpPr/>
            <p:nvPr/>
          </p:nvSpPr>
          <p:spPr>
            <a:xfrm>
              <a:off x="7015467" y="3437858"/>
              <a:ext cx="135648" cy="186778"/>
            </a:xfrm>
            <a:custGeom>
              <a:avLst/>
              <a:gdLst/>
              <a:ahLst/>
              <a:cxnLst/>
              <a:rect l="l" t="t" r="r" b="b"/>
              <a:pathLst>
                <a:path w="135648" h="186778">
                  <a:moveTo>
                    <a:pt x="61009" y="182779"/>
                  </a:moveTo>
                  <a:lnTo>
                    <a:pt x="71597" y="175959"/>
                  </a:lnTo>
                  <a:lnTo>
                    <a:pt x="80610" y="165841"/>
                  </a:lnTo>
                  <a:lnTo>
                    <a:pt x="88023" y="152450"/>
                  </a:lnTo>
                  <a:lnTo>
                    <a:pt x="89081" y="153741"/>
                  </a:lnTo>
                  <a:lnTo>
                    <a:pt x="93607" y="165984"/>
                  </a:lnTo>
                  <a:lnTo>
                    <a:pt x="101682" y="175108"/>
                  </a:lnTo>
                  <a:lnTo>
                    <a:pt x="113796" y="181011"/>
                  </a:lnTo>
                  <a:lnTo>
                    <a:pt x="130441" y="183591"/>
                  </a:lnTo>
                  <a:lnTo>
                    <a:pt x="135648" y="167614"/>
                  </a:lnTo>
                  <a:lnTo>
                    <a:pt x="126503" y="161700"/>
                  </a:lnTo>
                  <a:lnTo>
                    <a:pt x="118795" y="151587"/>
                  </a:lnTo>
                  <a:lnTo>
                    <a:pt x="115620" y="138480"/>
                  </a:lnTo>
                  <a:lnTo>
                    <a:pt x="115282" y="129944"/>
                  </a:lnTo>
                  <a:lnTo>
                    <a:pt x="114964" y="117472"/>
                  </a:lnTo>
                  <a:lnTo>
                    <a:pt x="114833" y="102171"/>
                  </a:lnTo>
                  <a:lnTo>
                    <a:pt x="114833" y="63855"/>
                  </a:lnTo>
                  <a:lnTo>
                    <a:pt x="114568" y="56558"/>
                  </a:lnTo>
                  <a:lnTo>
                    <a:pt x="112587" y="43466"/>
                  </a:lnTo>
                  <a:lnTo>
                    <a:pt x="108673" y="31534"/>
                  </a:lnTo>
                  <a:lnTo>
                    <a:pt x="102831" y="20764"/>
                  </a:lnTo>
                  <a:lnTo>
                    <a:pt x="95635" y="12489"/>
                  </a:lnTo>
                  <a:lnTo>
                    <a:pt x="85320" y="5524"/>
                  </a:lnTo>
                  <a:lnTo>
                    <a:pt x="72913" y="1374"/>
                  </a:lnTo>
                  <a:lnTo>
                    <a:pt x="58419" y="0"/>
                  </a:lnTo>
                  <a:lnTo>
                    <a:pt x="49474" y="692"/>
                  </a:lnTo>
                  <a:lnTo>
                    <a:pt x="35969" y="4403"/>
                  </a:lnTo>
                  <a:lnTo>
                    <a:pt x="24017" y="10747"/>
                  </a:lnTo>
                  <a:lnTo>
                    <a:pt x="14225" y="19072"/>
                  </a:lnTo>
                  <a:lnTo>
                    <a:pt x="7200" y="28727"/>
                  </a:lnTo>
                  <a:lnTo>
                    <a:pt x="14808" y="41503"/>
                  </a:lnTo>
                  <a:lnTo>
                    <a:pt x="18448" y="38802"/>
                  </a:lnTo>
                  <a:lnTo>
                    <a:pt x="30703" y="31261"/>
                  </a:lnTo>
                  <a:lnTo>
                    <a:pt x="42289" y="26686"/>
                  </a:lnTo>
                  <a:lnTo>
                    <a:pt x="53212" y="25146"/>
                  </a:lnTo>
                  <a:lnTo>
                    <a:pt x="55794" y="25212"/>
                  </a:lnTo>
                  <a:lnTo>
                    <a:pt x="68890" y="28335"/>
                  </a:lnTo>
                  <a:lnTo>
                    <a:pt x="78409" y="36309"/>
                  </a:lnTo>
                  <a:lnTo>
                    <a:pt x="80773" y="39746"/>
                  </a:lnTo>
                  <a:lnTo>
                    <a:pt x="85315" y="51108"/>
                  </a:lnTo>
                  <a:lnTo>
                    <a:pt x="86829" y="65049"/>
                  </a:lnTo>
                  <a:lnTo>
                    <a:pt x="86829" y="84607"/>
                  </a:lnTo>
                  <a:lnTo>
                    <a:pt x="83551" y="85464"/>
                  </a:lnTo>
                  <a:lnTo>
                    <a:pt x="69310" y="89561"/>
                  </a:lnTo>
                  <a:lnTo>
                    <a:pt x="56373" y="93939"/>
                  </a:lnTo>
                  <a:lnTo>
                    <a:pt x="44721" y="98618"/>
                  </a:lnTo>
                  <a:lnTo>
                    <a:pt x="34335" y="103616"/>
                  </a:lnTo>
                  <a:lnTo>
                    <a:pt x="25196" y="108953"/>
                  </a:lnTo>
                  <a:lnTo>
                    <a:pt x="16416" y="115449"/>
                  </a:lnTo>
                  <a:lnTo>
                    <a:pt x="7292" y="125451"/>
                  </a:lnTo>
                  <a:lnTo>
                    <a:pt x="1822" y="136573"/>
                  </a:lnTo>
                  <a:lnTo>
                    <a:pt x="0" y="148856"/>
                  </a:lnTo>
                  <a:lnTo>
                    <a:pt x="461" y="155105"/>
                  </a:lnTo>
                  <a:lnTo>
                    <a:pt x="4882" y="167932"/>
                  </a:lnTo>
                  <a:lnTo>
                    <a:pt x="13561" y="177944"/>
                  </a:lnTo>
                  <a:lnTo>
                    <a:pt x="25976" y="184455"/>
                  </a:lnTo>
                  <a:lnTo>
                    <a:pt x="41605" y="186778"/>
                  </a:lnTo>
                  <a:lnTo>
                    <a:pt x="32419" y="155341"/>
                  </a:lnTo>
                  <a:lnTo>
                    <a:pt x="28422" y="142062"/>
                  </a:lnTo>
                  <a:lnTo>
                    <a:pt x="30183" y="133647"/>
                  </a:lnTo>
                  <a:lnTo>
                    <a:pt x="36588" y="124448"/>
                  </a:lnTo>
                  <a:lnTo>
                    <a:pt x="47717" y="115804"/>
                  </a:lnTo>
                  <a:lnTo>
                    <a:pt x="63614" y="107759"/>
                  </a:lnTo>
                  <a:lnTo>
                    <a:pt x="74815" y="102958"/>
                  </a:lnTo>
                  <a:lnTo>
                    <a:pt x="82422" y="99771"/>
                  </a:lnTo>
                  <a:lnTo>
                    <a:pt x="86829" y="98577"/>
                  </a:lnTo>
                  <a:lnTo>
                    <a:pt x="86829" y="120535"/>
                  </a:lnTo>
                  <a:lnTo>
                    <a:pt x="86169" y="129076"/>
                  </a:lnTo>
                  <a:lnTo>
                    <a:pt x="82164" y="141329"/>
                  </a:lnTo>
                  <a:lnTo>
                    <a:pt x="74421" y="151257"/>
                  </a:lnTo>
                  <a:lnTo>
                    <a:pt x="71927" y="153465"/>
                  </a:lnTo>
                  <a:lnTo>
                    <a:pt x="60514" y="160223"/>
                  </a:lnTo>
                  <a:lnTo>
                    <a:pt x="48412" y="162433"/>
                  </a:lnTo>
                  <a:lnTo>
                    <a:pt x="48874" y="186279"/>
                  </a:lnTo>
                  <a:lnTo>
                    <a:pt x="61009" y="182779"/>
                  </a:lnTo>
                  <a:close/>
                </a:path>
                <a:path w="135648" h="186778">
                  <a:moveTo>
                    <a:pt x="44286" y="162122"/>
                  </a:moveTo>
                  <a:lnTo>
                    <a:pt x="32419" y="155341"/>
                  </a:lnTo>
                  <a:lnTo>
                    <a:pt x="41605" y="186778"/>
                  </a:lnTo>
                  <a:lnTo>
                    <a:pt x="48874" y="186279"/>
                  </a:lnTo>
                  <a:lnTo>
                    <a:pt x="48412" y="162433"/>
                  </a:lnTo>
                  <a:lnTo>
                    <a:pt x="44286" y="162122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" name="object 46">
              <a:extLst>
                <a:ext uri="{FF2B5EF4-FFF2-40B4-BE49-F238E27FC236}">
                  <a16:creationId xmlns:a16="http://schemas.microsoft.com/office/drawing/2014/main" id="{A66C0DAD-58DD-4AA4-A61A-4E438B004721}"/>
                </a:ext>
              </a:extLst>
            </p:cNvPr>
            <p:cNvSpPr/>
            <p:nvPr/>
          </p:nvSpPr>
          <p:spPr>
            <a:xfrm>
              <a:off x="7190724" y="3404746"/>
              <a:ext cx="96824" cy="219887"/>
            </a:xfrm>
            <a:custGeom>
              <a:avLst/>
              <a:gdLst/>
              <a:ahLst/>
              <a:cxnLst/>
              <a:rect l="l" t="t" r="r" b="b"/>
              <a:pathLst>
                <a:path w="96824" h="219887">
                  <a:moveTo>
                    <a:pt x="1193" y="55854"/>
                  </a:moveTo>
                  <a:lnTo>
                    <a:pt x="7614" y="57391"/>
                  </a:lnTo>
                  <a:lnTo>
                    <a:pt x="17801" y="64436"/>
                  </a:lnTo>
                  <a:lnTo>
                    <a:pt x="20002" y="79006"/>
                  </a:lnTo>
                  <a:lnTo>
                    <a:pt x="20002" y="160020"/>
                  </a:lnTo>
                  <a:lnTo>
                    <a:pt x="20400" y="171916"/>
                  </a:lnTo>
                  <a:lnTo>
                    <a:pt x="22302" y="186110"/>
                  </a:lnTo>
                  <a:lnTo>
                    <a:pt x="25769" y="197428"/>
                  </a:lnTo>
                  <a:lnTo>
                    <a:pt x="30797" y="205917"/>
                  </a:lnTo>
                  <a:lnTo>
                    <a:pt x="37005" y="211962"/>
                  </a:lnTo>
                  <a:lnTo>
                    <a:pt x="48233" y="217885"/>
                  </a:lnTo>
                  <a:lnTo>
                    <a:pt x="61620" y="219887"/>
                  </a:lnTo>
                  <a:lnTo>
                    <a:pt x="65584" y="219685"/>
                  </a:lnTo>
                  <a:lnTo>
                    <a:pt x="79222" y="215743"/>
                  </a:lnTo>
                  <a:lnTo>
                    <a:pt x="90025" y="207968"/>
                  </a:lnTo>
                  <a:lnTo>
                    <a:pt x="96824" y="197942"/>
                  </a:lnTo>
                  <a:lnTo>
                    <a:pt x="90017" y="186359"/>
                  </a:lnTo>
                  <a:lnTo>
                    <a:pt x="83210" y="193154"/>
                  </a:lnTo>
                  <a:lnTo>
                    <a:pt x="76415" y="196354"/>
                  </a:lnTo>
                  <a:lnTo>
                    <a:pt x="62407" y="196354"/>
                  </a:lnTo>
                  <a:lnTo>
                    <a:pt x="57607" y="194348"/>
                  </a:lnTo>
                  <a:lnTo>
                    <a:pt x="54013" y="189953"/>
                  </a:lnTo>
                  <a:lnTo>
                    <a:pt x="50866" y="183589"/>
                  </a:lnTo>
                  <a:lnTo>
                    <a:pt x="48399" y="171577"/>
                  </a:lnTo>
                  <a:lnTo>
                    <a:pt x="47599" y="155232"/>
                  </a:lnTo>
                  <a:lnTo>
                    <a:pt x="47599" y="61442"/>
                  </a:lnTo>
                  <a:lnTo>
                    <a:pt x="90424" y="61442"/>
                  </a:lnTo>
                  <a:lnTo>
                    <a:pt x="93624" y="46685"/>
                  </a:lnTo>
                  <a:lnTo>
                    <a:pt x="90424" y="39903"/>
                  </a:lnTo>
                  <a:lnTo>
                    <a:pt x="88420" y="40024"/>
                  </a:lnTo>
                  <a:lnTo>
                    <a:pt x="79246" y="40511"/>
                  </a:lnTo>
                  <a:lnTo>
                    <a:pt x="65913" y="41045"/>
                  </a:lnTo>
                  <a:lnTo>
                    <a:pt x="48412" y="41490"/>
                  </a:lnTo>
                  <a:lnTo>
                    <a:pt x="48447" y="41021"/>
                  </a:lnTo>
                  <a:lnTo>
                    <a:pt x="49018" y="33048"/>
                  </a:lnTo>
                  <a:lnTo>
                    <a:pt x="50021" y="20142"/>
                  </a:lnTo>
                  <a:lnTo>
                    <a:pt x="51612" y="2387"/>
                  </a:lnTo>
                  <a:lnTo>
                    <a:pt x="41605" y="0"/>
                  </a:lnTo>
                  <a:lnTo>
                    <a:pt x="34340" y="11756"/>
                  </a:lnTo>
                  <a:lnTo>
                    <a:pt x="26976" y="21993"/>
                  </a:lnTo>
                  <a:lnTo>
                    <a:pt x="19175" y="30943"/>
                  </a:lnTo>
                  <a:lnTo>
                    <a:pt x="10371" y="39228"/>
                  </a:lnTo>
                  <a:lnTo>
                    <a:pt x="0" y="47472"/>
                  </a:lnTo>
                  <a:lnTo>
                    <a:pt x="1193" y="55854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" name="object 44">
              <a:extLst>
                <a:ext uri="{FF2B5EF4-FFF2-40B4-BE49-F238E27FC236}">
                  <a16:creationId xmlns:a16="http://schemas.microsoft.com/office/drawing/2014/main" id="{C8FD95F5-5F23-4820-823A-B9A865DD9DD6}"/>
                </a:ext>
              </a:extLst>
            </p:cNvPr>
            <p:cNvSpPr/>
            <p:nvPr/>
          </p:nvSpPr>
          <p:spPr>
            <a:xfrm>
              <a:off x="7326362" y="3437059"/>
              <a:ext cx="101211" cy="188379"/>
            </a:xfrm>
            <a:custGeom>
              <a:avLst/>
              <a:gdLst/>
              <a:ahLst/>
              <a:cxnLst/>
              <a:rect l="l" t="t" r="r" b="b"/>
              <a:pathLst>
                <a:path w="101211" h="188379">
                  <a:moveTo>
                    <a:pt x="37492" y="47968"/>
                  </a:moveTo>
                  <a:lnTo>
                    <a:pt x="44227" y="35707"/>
                  </a:lnTo>
                  <a:lnTo>
                    <a:pt x="53518" y="26237"/>
                  </a:lnTo>
                  <a:lnTo>
                    <a:pt x="65130" y="20133"/>
                  </a:lnTo>
                  <a:lnTo>
                    <a:pt x="78828" y="17970"/>
                  </a:lnTo>
                  <a:lnTo>
                    <a:pt x="88045" y="18833"/>
                  </a:lnTo>
                  <a:lnTo>
                    <a:pt x="101211" y="1156"/>
                  </a:lnTo>
                  <a:lnTo>
                    <a:pt x="87642" y="0"/>
                  </a:lnTo>
                  <a:lnTo>
                    <a:pt x="82371" y="141"/>
                  </a:lnTo>
                  <a:lnTo>
                    <a:pt x="69281" y="1830"/>
                  </a:lnTo>
                  <a:lnTo>
                    <a:pt x="57020" y="5439"/>
                  </a:lnTo>
                  <a:lnTo>
                    <a:pt x="45587" y="10984"/>
                  </a:lnTo>
                  <a:lnTo>
                    <a:pt x="37492" y="47968"/>
                  </a:lnTo>
                  <a:close/>
                </a:path>
                <a:path w="101211" h="188379">
                  <a:moveTo>
                    <a:pt x="155242" y="66000"/>
                  </a:moveTo>
                  <a:lnTo>
                    <a:pt x="153954" y="52438"/>
                  </a:lnTo>
                  <a:lnTo>
                    <a:pt x="150284" y="40088"/>
                  </a:lnTo>
                  <a:lnTo>
                    <a:pt x="144193" y="28982"/>
                  </a:lnTo>
                  <a:lnTo>
                    <a:pt x="135648" y="19151"/>
                  </a:lnTo>
                  <a:lnTo>
                    <a:pt x="124883" y="10408"/>
                  </a:lnTo>
                  <a:lnTo>
                    <a:pt x="113624" y="4626"/>
                  </a:lnTo>
                  <a:lnTo>
                    <a:pt x="101211" y="1156"/>
                  </a:lnTo>
                  <a:lnTo>
                    <a:pt x="88045" y="18833"/>
                  </a:lnTo>
                  <a:lnTo>
                    <a:pt x="100905" y="23626"/>
                  </a:lnTo>
                  <a:lnTo>
                    <a:pt x="110945" y="32302"/>
                  </a:lnTo>
                  <a:lnTo>
                    <a:pt x="117533" y="44498"/>
                  </a:lnTo>
                  <a:lnTo>
                    <a:pt x="120040" y="59855"/>
                  </a:lnTo>
                  <a:lnTo>
                    <a:pt x="34010" y="59855"/>
                  </a:lnTo>
                  <a:lnTo>
                    <a:pt x="37492" y="47968"/>
                  </a:lnTo>
                  <a:lnTo>
                    <a:pt x="45587" y="10984"/>
                  </a:lnTo>
                  <a:lnTo>
                    <a:pt x="34983" y="18479"/>
                  </a:lnTo>
                  <a:lnTo>
                    <a:pt x="25209" y="27940"/>
                  </a:lnTo>
                  <a:lnTo>
                    <a:pt x="18631" y="36095"/>
                  </a:lnTo>
                  <a:lnTo>
                    <a:pt x="11925" y="46791"/>
                  </a:lnTo>
                  <a:lnTo>
                    <a:pt x="6708" y="58266"/>
                  </a:lnTo>
                  <a:lnTo>
                    <a:pt x="2981" y="70519"/>
                  </a:lnTo>
                  <a:lnTo>
                    <a:pt x="745" y="83554"/>
                  </a:lnTo>
                  <a:lnTo>
                    <a:pt x="0" y="97370"/>
                  </a:lnTo>
                  <a:lnTo>
                    <a:pt x="114" y="102648"/>
                  </a:lnTo>
                  <a:lnTo>
                    <a:pt x="1509" y="115954"/>
                  </a:lnTo>
                  <a:lnTo>
                    <a:pt x="4500" y="128475"/>
                  </a:lnTo>
                  <a:lnTo>
                    <a:pt x="9103" y="140244"/>
                  </a:lnTo>
                  <a:lnTo>
                    <a:pt x="15332" y="151290"/>
                  </a:lnTo>
                  <a:lnTo>
                    <a:pt x="23202" y="161645"/>
                  </a:lnTo>
                  <a:lnTo>
                    <a:pt x="34512" y="172454"/>
                  </a:lnTo>
                  <a:lnTo>
                    <a:pt x="45214" y="179445"/>
                  </a:lnTo>
                  <a:lnTo>
                    <a:pt x="56902" y="184419"/>
                  </a:lnTo>
                  <a:lnTo>
                    <a:pt x="69576" y="187391"/>
                  </a:lnTo>
                  <a:lnTo>
                    <a:pt x="83235" y="188379"/>
                  </a:lnTo>
                  <a:lnTo>
                    <a:pt x="84218" y="188372"/>
                  </a:lnTo>
                  <a:lnTo>
                    <a:pt x="97867" y="186888"/>
                  </a:lnTo>
                  <a:lnTo>
                    <a:pt x="110402" y="182945"/>
                  </a:lnTo>
                  <a:lnTo>
                    <a:pt x="121769" y="176753"/>
                  </a:lnTo>
                  <a:lnTo>
                    <a:pt x="131911" y="168522"/>
                  </a:lnTo>
                  <a:lnTo>
                    <a:pt x="140775" y="158464"/>
                  </a:lnTo>
                  <a:lnTo>
                    <a:pt x="148304" y="146788"/>
                  </a:lnTo>
                  <a:lnTo>
                    <a:pt x="154444" y="133705"/>
                  </a:lnTo>
                  <a:lnTo>
                    <a:pt x="144856" y="127698"/>
                  </a:lnTo>
                  <a:lnTo>
                    <a:pt x="142930" y="130400"/>
                  </a:lnTo>
                  <a:lnTo>
                    <a:pt x="133464" y="141751"/>
                  </a:lnTo>
                  <a:lnTo>
                    <a:pt x="123622" y="150137"/>
                  </a:lnTo>
                  <a:lnTo>
                    <a:pt x="112942" y="155811"/>
                  </a:lnTo>
                  <a:lnTo>
                    <a:pt x="100963" y="159029"/>
                  </a:lnTo>
                  <a:lnTo>
                    <a:pt x="87223" y="160045"/>
                  </a:lnTo>
                  <a:lnTo>
                    <a:pt x="79797" y="159583"/>
                  </a:lnTo>
                  <a:lnTo>
                    <a:pt x="67340" y="156386"/>
                  </a:lnTo>
                  <a:lnTo>
                    <a:pt x="56210" y="150150"/>
                  </a:lnTo>
                  <a:lnTo>
                    <a:pt x="46405" y="140881"/>
                  </a:lnTo>
                  <a:lnTo>
                    <a:pt x="38821" y="129373"/>
                  </a:lnTo>
                  <a:lnTo>
                    <a:pt x="34130" y="117874"/>
                  </a:lnTo>
                  <a:lnTo>
                    <a:pt x="31339" y="105106"/>
                  </a:lnTo>
                  <a:lnTo>
                    <a:pt x="30416" y="90995"/>
                  </a:lnTo>
                  <a:lnTo>
                    <a:pt x="30416" y="84213"/>
                  </a:lnTo>
                  <a:lnTo>
                    <a:pt x="30810" y="79019"/>
                  </a:lnTo>
                  <a:lnTo>
                    <a:pt x="31216" y="75831"/>
                  </a:lnTo>
                  <a:lnTo>
                    <a:pt x="154444" y="75831"/>
                  </a:lnTo>
                  <a:lnTo>
                    <a:pt x="154851" y="73837"/>
                  </a:lnTo>
                  <a:lnTo>
                    <a:pt x="155244" y="70650"/>
                  </a:lnTo>
                  <a:lnTo>
                    <a:pt x="155242" y="66000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" name="object 36">
              <a:extLst>
                <a:ext uri="{FF2B5EF4-FFF2-40B4-BE49-F238E27FC236}">
                  <a16:creationId xmlns:a16="http://schemas.microsoft.com/office/drawing/2014/main" id="{AF42C590-FED7-4D45-B358-2423C949A40E}"/>
                </a:ext>
              </a:extLst>
            </p:cNvPr>
            <p:cNvSpPr/>
            <p:nvPr/>
          </p:nvSpPr>
          <p:spPr>
            <a:xfrm>
              <a:off x="7527790" y="3437858"/>
              <a:ext cx="135648" cy="186778"/>
            </a:xfrm>
            <a:custGeom>
              <a:avLst/>
              <a:gdLst/>
              <a:ahLst/>
              <a:cxnLst/>
              <a:rect l="l" t="t" r="r" b="b"/>
              <a:pathLst>
                <a:path w="135648" h="186778">
                  <a:moveTo>
                    <a:pt x="61019" y="182779"/>
                  </a:moveTo>
                  <a:lnTo>
                    <a:pt x="71604" y="175959"/>
                  </a:lnTo>
                  <a:lnTo>
                    <a:pt x="80618" y="165841"/>
                  </a:lnTo>
                  <a:lnTo>
                    <a:pt x="88036" y="152450"/>
                  </a:lnTo>
                  <a:lnTo>
                    <a:pt x="89081" y="153741"/>
                  </a:lnTo>
                  <a:lnTo>
                    <a:pt x="93611" y="165984"/>
                  </a:lnTo>
                  <a:lnTo>
                    <a:pt x="101692" y="175108"/>
                  </a:lnTo>
                  <a:lnTo>
                    <a:pt x="113807" y="181011"/>
                  </a:lnTo>
                  <a:lnTo>
                    <a:pt x="130441" y="183591"/>
                  </a:lnTo>
                  <a:lnTo>
                    <a:pt x="135648" y="167614"/>
                  </a:lnTo>
                  <a:lnTo>
                    <a:pt x="126516" y="161700"/>
                  </a:lnTo>
                  <a:lnTo>
                    <a:pt x="118807" y="151587"/>
                  </a:lnTo>
                  <a:lnTo>
                    <a:pt x="115620" y="138480"/>
                  </a:lnTo>
                  <a:lnTo>
                    <a:pt x="115279" y="129944"/>
                  </a:lnTo>
                  <a:lnTo>
                    <a:pt x="114954" y="117472"/>
                  </a:lnTo>
                  <a:lnTo>
                    <a:pt x="114820" y="102171"/>
                  </a:lnTo>
                  <a:lnTo>
                    <a:pt x="114820" y="63855"/>
                  </a:lnTo>
                  <a:lnTo>
                    <a:pt x="114557" y="56561"/>
                  </a:lnTo>
                  <a:lnTo>
                    <a:pt x="112584" y="43468"/>
                  </a:lnTo>
                  <a:lnTo>
                    <a:pt x="108677" y="31535"/>
                  </a:lnTo>
                  <a:lnTo>
                    <a:pt x="102831" y="20764"/>
                  </a:lnTo>
                  <a:lnTo>
                    <a:pt x="95638" y="12489"/>
                  </a:lnTo>
                  <a:lnTo>
                    <a:pt x="85329" y="5524"/>
                  </a:lnTo>
                  <a:lnTo>
                    <a:pt x="72924" y="1374"/>
                  </a:lnTo>
                  <a:lnTo>
                    <a:pt x="58420" y="0"/>
                  </a:lnTo>
                  <a:lnTo>
                    <a:pt x="49483" y="692"/>
                  </a:lnTo>
                  <a:lnTo>
                    <a:pt x="35986" y="4403"/>
                  </a:lnTo>
                  <a:lnTo>
                    <a:pt x="24035" y="10747"/>
                  </a:lnTo>
                  <a:lnTo>
                    <a:pt x="14238" y="19072"/>
                  </a:lnTo>
                  <a:lnTo>
                    <a:pt x="7200" y="28727"/>
                  </a:lnTo>
                  <a:lnTo>
                    <a:pt x="14795" y="41503"/>
                  </a:lnTo>
                  <a:lnTo>
                    <a:pt x="18446" y="38794"/>
                  </a:lnTo>
                  <a:lnTo>
                    <a:pt x="30704" y="31257"/>
                  </a:lnTo>
                  <a:lnTo>
                    <a:pt x="42295" y="26685"/>
                  </a:lnTo>
                  <a:lnTo>
                    <a:pt x="53213" y="25146"/>
                  </a:lnTo>
                  <a:lnTo>
                    <a:pt x="55818" y="25213"/>
                  </a:lnTo>
                  <a:lnTo>
                    <a:pt x="68899" y="28339"/>
                  </a:lnTo>
                  <a:lnTo>
                    <a:pt x="78435" y="36309"/>
                  </a:lnTo>
                  <a:lnTo>
                    <a:pt x="80783" y="39738"/>
                  </a:lnTo>
                  <a:lnTo>
                    <a:pt x="85308" y="51104"/>
                  </a:lnTo>
                  <a:lnTo>
                    <a:pt x="86817" y="65049"/>
                  </a:lnTo>
                  <a:lnTo>
                    <a:pt x="86817" y="84607"/>
                  </a:lnTo>
                  <a:lnTo>
                    <a:pt x="83582" y="85454"/>
                  </a:lnTo>
                  <a:lnTo>
                    <a:pt x="69339" y="89552"/>
                  </a:lnTo>
                  <a:lnTo>
                    <a:pt x="56398" y="93932"/>
                  </a:lnTo>
                  <a:lnTo>
                    <a:pt x="44741" y="98613"/>
                  </a:lnTo>
                  <a:lnTo>
                    <a:pt x="34355" y="103613"/>
                  </a:lnTo>
                  <a:lnTo>
                    <a:pt x="25222" y="108953"/>
                  </a:lnTo>
                  <a:lnTo>
                    <a:pt x="16424" y="115457"/>
                  </a:lnTo>
                  <a:lnTo>
                    <a:pt x="7297" y="125457"/>
                  </a:lnTo>
                  <a:lnTo>
                    <a:pt x="1823" y="136576"/>
                  </a:lnTo>
                  <a:lnTo>
                    <a:pt x="0" y="148856"/>
                  </a:lnTo>
                  <a:lnTo>
                    <a:pt x="463" y="155115"/>
                  </a:lnTo>
                  <a:lnTo>
                    <a:pt x="4888" y="167938"/>
                  </a:lnTo>
                  <a:lnTo>
                    <a:pt x="13571" y="177947"/>
                  </a:lnTo>
                  <a:lnTo>
                    <a:pt x="25989" y="184456"/>
                  </a:lnTo>
                  <a:lnTo>
                    <a:pt x="41617" y="186778"/>
                  </a:lnTo>
                  <a:lnTo>
                    <a:pt x="32414" y="155338"/>
                  </a:lnTo>
                  <a:lnTo>
                    <a:pt x="28409" y="142062"/>
                  </a:lnTo>
                  <a:lnTo>
                    <a:pt x="30175" y="133642"/>
                  </a:lnTo>
                  <a:lnTo>
                    <a:pt x="36585" y="124445"/>
                  </a:lnTo>
                  <a:lnTo>
                    <a:pt x="47718" y="115802"/>
                  </a:lnTo>
                  <a:lnTo>
                    <a:pt x="63614" y="107759"/>
                  </a:lnTo>
                  <a:lnTo>
                    <a:pt x="74828" y="102958"/>
                  </a:lnTo>
                  <a:lnTo>
                    <a:pt x="82423" y="99771"/>
                  </a:lnTo>
                  <a:lnTo>
                    <a:pt x="86817" y="98577"/>
                  </a:lnTo>
                  <a:lnTo>
                    <a:pt x="86817" y="120535"/>
                  </a:lnTo>
                  <a:lnTo>
                    <a:pt x="86161" y="129068"/>
                  </a:lnTo>
                  <a:lnTo>
                    <a:pt x="82170" y="141326"/>
                  </a:lnTo>
                  <a:lnTo>
                    <a:pt x="74434" y="151257"/>
                  </a:lnTo>
                  <a:lnTo>
                    <a:pt x="71927" y="153472"/>
                  </a:lnTo>
                  <a:lnTo>
                    <a:pt x="60510" y="160225"/>
                  </a:lnTo>
                  <a:lnTo>
                    <a:pt x="48412" y="162433"/>
                  </a:lnTo>
                  <a:lnTo>
                    <a:pt x="48886" y="186279"/>
                  </a:lnTo>
                  <a:lnTo>
                    <a:pt x="61019" y="182779"/>
                  </a:lnTo>
                  <a:close/>
                </a:path>
                <a:path w="135648" h="186778">
                  <a:moveTo>
                    <a:pt x="44279" y="162120"/>
                  </a:moveTo>
                  <a:lnTo>
                    <a:pt x="32414" y="155338"/>
                  </a:lnTo>
                  <a:lnTo>
                    <a:pt x="41617" y="186778"/>
                  </a:lnTo>
                  <a:lnTo>
                    <a:pt x="48886" y="186279"/>
                  </a:lnTo>
                  <a:lnTo>
                    <a:pt x="48412" y="162433"/>
                  </a:lnTo>
                  <a:lnTo>
                    <a:pt x="44279" y="162120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" name="object 37">
              <a:extLst>
                <a:ext uri="{FF2B5EF4-FFF2-40B4-BE49-F238E27FC236}">
                  <a16:creationId xmlns:a16="http://schemas.microsoft.com/office/drawing/2014/main" id="{F6C751A1-3319-4173-9692-D21355CAB4CD}"/>
                </a:ext>
              </a:extLst>
            </p:cNvPr>
            <p:cNvSpPr/>
            <p:nvPr/>
          </p:nvSpPr>
          <p:spPr>
            <a:xfrm>
              <a:off x="7699748" y="3444652"/>
              <a:ext cx="175285" cy="180784"/>
            </a:xfrm>
            <a:custGeom>
              <a:avLst/>
              <a:gdLst/>
              <a:ahLst/>
              <a:cxnLst/>
              <a:rect l="l" t="t" r="r" b="b"/>
              <a:pathLst>
                <a:path w="175285" h="180784">
                  <a:moveTo>
                    <a:pt x="21251" y="134204"/>
                  </a:moveTo>
                  <a:lnTo>
                    <a:pt x="23950" y="146739"/>
                  </a:lnTo>
                  <a:lnTo>
                    <a:pt x="28435" y="157226"/>
                  </a:lnTo>
                  <a:lnTo>
                    <a:pt x="36765" y="167563"/>
                  </a:lnTo>
                  <a:lnTo>
                    <a:pt x="47053" y="174883"/>
                  </a:lnTo>
                  <a:lnTo>
                    <a:pt x="59355" y="179302"/>
                  </a:lnTo>
                  <a:lnTo>
                    <a:pt x="73634" y="180784"/>
                  </a:lnTo>
                  <a:lnTo>
                    <a:pt x="76993" y="180673"/>
                  </a:lnTo>
                  <a:lnTo>
                    <a:pt x="89867" y="178133"/>
                  </a:lnTo>
                  <a:lnTo>
                    <a:pt x="101666" y="172549"/>
                  </a:lnTo>
                  <a:lnTo>
                    <a:pt x="112095" y="164336"/>
                  </a:lnTo>
                  <a:lnTo>
                    <a:pt x="120854" y="153908"/>
                  </a:lnTo>
                  <a:lnTo>
                    <a:pt x="127647" y="141681"/>
                  </a:lnTo>
                  <a:lnTo>
                    <a:pt x="128054" y="142062"/>
                  </a:lnTo>
                  <a:lnTo>
                    <a:pt x="129260" y="178790"/>
                  </a:lnTo>
                  <a:lnTo>
                    <a:pt x="137668" y="180784"/>
                  </a:lnTo>
                  <a:lnTo>
                    <a:pt x="143238" y="176136"/>
                  </a:lnTo>
                  <a:lnTo>
                    <a:pt x="153623" y="168384"/>
                  </a:lnTo>
                  <a:lnTo>
                    <a:pt x="164286" y="161664"/>
                  </a:lnTo>
                  <a:lnTo>
                    <a:pt x="175285" y="156032"/>
                  </a:lnTo>
                  <a:lnTo>
                    <a:pt x="175285" y="147650"/>
                  </a:lnTo>
                  <a:lnTo>
                    <a:pt x="169185" y="146228"/>
                  </a:lnTo>
                  <a:lnTo>
                    <a:pt x="159142" y="139547"/>
                  </a:lnTo>
                  <a:lnTo>
                    <a:pt x="155651" y="124904"/>
                  </a:lnTo>
                  <a:lnTo>
                    <a:pt x="155065" y="116606"/>
                  </a:lnTo>
                  <a:lnTo>
                    <a:pt x="154620" y="104141"/>
                  </a:lnTo>
                  <a:lnTo>
                    <a:pt x="154470" y="88988"/>
                  </a:lnTo>
                  <a:lnTo>
                    <a:pt x="154503" y="69126"/>
                  </a:lnTo>
                  <a:lnTo>
                    <a:pt x="154686" y="62174"/>
                  </a:lnTo>
                  <a:lnTo>
                    <a:pt x="155041" y="51785"/>
                  </a:lnTo>
                  <a:lnTo>
                    <a:pt x="155580" y="37959"/>
                  </a:lnTo>
                  <a:lnTo>
                    <a:pt x="156316" y="20697"/>
                  </a:lnTo>
                  <a:lnTo>
                    <a:pt x="157264" y="0"/>
                  </a:lnTo>
                  <a:lnTo>
                    <a:pt x="147850" y="560"/>
                  </a:lnTo>
                  <a:lnTo>
                    <a:pt x="136084" y="1124"/>
                  </a:lnTo>
                  <a:lnTo>
                    <a:pt x="122538" y="1615"/>
                  </a:lnTo>
                  <a:lnTo>
                    <a:pt x="107251" y="1993"/>
                  </a:lnTo>
                  <a:lnTo>
                    <a:pt x="106057" y="10756"/>
                  </a:lnTo>
                  <a:lnTo>
                    <a:pt x="115059" y="16242"/>
                  </a:lnTo>
                  <a:lnTo>
                    <a:pt x="122282" y="25693"/>
                  </a:lnTo>
                  <a:lnTo>
                    <a:pt x="125260" y="39890"/>
                  </a:lnTo>
                  <a:lnTo>
                    <a:pt x="125912" y="49300"/>
                  </a:lnTo>
                  <a:lnTo>
                    <a:pt x="126327" y="61900"/>
                  </a:lnTo>
                  <a:lnTo>
                    <a:pt x="126466" y="77419"/>
                  </a:lnTo>
                  <a:lnTo>
                    <a:pt x="126466" y="105359"/>
                  </a:lnTo>
                  <a:lnTo>
                    <a:pt x="126247" y="110842"/>
                  </a:lnTo>
                  <a:lnTo>
                    <a:pt x="123177" y="125464"/>
                  </a:lnTo>
                  <a:lnTo>
                    <a:pt x="116723" y="137630"/>
                  </a:lnTo>
                  <a:lnTo>
                    <a:pt x="107184" y="146886"/>
                  </a:lnTo>
                  <a:lnTo>
                    <a:pt x="94859" y="152774"/>
                  </a:lnTo>
                  <a:lnTo>
                    <a:pt x="80048" y="154838"/>
                  </a:lnTo>
                  <a:lnTo>
                    <a:pt x="68077" y="152978"/>
                  </a:lnTo>
                  <a:lnTo>
                    <a:pt x="57460" y="146155"/>
                  </a:lnTo>
                  <a:lnTo>
                    <a:pt x="50759" y="134282"/>
                  </a:lnTo>
                  <a:lnTo>
                    <a:pt x="48425" y="117322"/>
                  </a:lnTo>
                  <a:lnTo>
                    <a:pt x="48458" y="69125"/>
                  </a:lnTo>
                  <a:lnTo>
                    <a:pt x="48642" y="62174"/>
                  </a:lnTo>
                  <a:lnTo>
                    <a:pt x="48998" y="51784"/>
                  </a:lnTo>
                  <a:lnTo>
                    <a:pt x="49542" y="37958"/>
                  </a:lnTo>
                  <a:lnTo>
                    <a:pt x="50286" y="20697"/>
                  </a:lnTo>
                  <a:lnTo>
                    <a:pt x="51244" y="0"/>
                  </a:lnTo>
                  <a:lnTo>
                    <a:pt x="41815" y="561"/>
                  </a:lnTo>
                  <a:lnTo>
                    <a:pt x="30047" y="1124"/>
                  </a:lnTo>
                  <a:lnTo>
                    <a:pt x="16502" y="1615"/>
                  </a:lnTo>
                  <a:lnTo>
                    <a:pt x="1219" y="1993"/>
                  </a:lnTo>
                  <a:lnTo>
                    <a:pt x="0" y="10756"/>
                  </a:lnTo>
                  <a:lnTo>
                    <a:pt x="8785" y="16070"/>
                  </a:lnTo>
                  <a:lnTo>
                    <a:pt x="15968" y="25593"/>
                  </a:lnTo>
                  <a:lnTo>
                    <a:pt x="19215" y="39890"/>
                  </a:lnTo>
                  <a:lnTo>
                    <a:pt x="19867" y="49300"/>
                  </a:lnTo>
                  <a:lnTo>
                    <a:pt x="20282" y="61900"/>
                  </a:lnTo>
                  <a:lnTo>
                    <a:pt x="20421" y="77419"/>
                  </a:lnTo>
                  <a:lnTo>
                    <a:pt x="20421" y="120916"/>
                  </a:lnTo>
                  <a:lnTo>
                    <a:pt x="21251" y="134204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" name="object 38">
              <a:extLst>
                <a:ext uri="{FF2B5EF4-FFF2-40B4-BE49-F238E27FC236}">
                  <a16:creationId xmlns:a16="http://schemas.microsoft.com/office/drawing/2014/main" id="{1A44A2EC-E09D-4CE1-9715-E63C24354871}"/>
                </a:ext>
              </a:extLst>
            </p:cNvPr>
            <p:cNvSpPr/>
            <p:nvPr/>
          </p:nvSpPr>
          <p:spPr>
            <a:xfrm>
              <a:off x="7868265" y="3318804"/>
              <a:ext cx="232994" cy="390664"/>
            </a:xfrm>
            <a:custGeom>
              <a:avLst/>
              <a:gdLst/>
              <a:ahLst/>
              <a:cxnLst/>
              <a:rect l="l" t="t" r="r" b="b"/>
              <a:pathLst>
                <a:path w="232994" h="390664">
                  <a:moveTo>
                    <a:pt x="160718" y="124104"/>
                  </a:moveTo>
                  <a:lnTo>
                    <a:pt x="147719" y="124747"/>
                  </a:lnTo>
                  <a:lnTo>
                    <a:pt x="135037" y="125234"/>
                  </a:lnTo>
                  <a:lnTo>
                    <a:pt x="122641" y="125634"/>
                  </a:lnTo>
                  <a:lnTo>
                    <a:pt x="122428" y="125641"/>
                  </a:lnTo>
                  <a:lnTo>
                    <a:pt x="126353" y="104643"/>
                  </a:lnTo>
                  <a:lnTo>
                    <a:pt x="130817" y="86058"/>
                  </a:lnTo>
                  <a:lnTo>
                    <a:pt x="135817" y="69896"/>
                  </a:lnTo>
                  <a:lnTo>
                    <a:pt x="141348" y="56164"/>
                  </a:lnTo>
                  <a:lnTo>
                    <a:pt x="147406" y="44870"/>
                  </a:lnTo>
                  <a:lnTo>
                    <a:pt x="153989" y="36021"/>
                  </a:lnTo>
                  <a:lnTo>
                    <a:pt x="161091" y="29626"/>
                  </a:lnTo>
                  <a:lnTo>
                    <a:pt x="168709" y="25693"/>
                  </a:lnTo>
                  <a:lnTo>
                    <a:pt x="176840" y="24229"/>
                  </a:lnTo>
                  <a:lnTo>
                    <a:pt x="186778" y="24218"/>
                  </a:lnTo>
                  <a:lnTo>
                    <a:pt x="191122" y="26911"/>
                  </a:lnTo>
                  <a:lnTo>
                    <a:pt x="196049" y="35636"/>
                  </a:lnTo>
                  <a:lnTo>
                    <a:pt x="201155" y="45796"/>
                  </a:lnTo>
                  <a:lnTo>
                    <a:pt x="207746" y="50952"/>
                  </a:lnTo>
                  <a:lnTo>
                    <a:pt x="215607" y="50952"/>
                  </a:lnTo>
                  <a:lnTo>
                    <a:pt x="228062" y="45921"/>
                  </a:lnTo>
                  <a:lnTo>
                    <a:pt x="232984" y="32426"/>
                  </a:lnTo>
                  <a:lnTo>
                    <a:pt x="232994" y="31661"/>
                  </a:lnTo>
                  <a:lnTo>
                    <a:pt x="229814" y="19484"/>
                  </a:lnTo>
                  <a:lnTo>
                    <a:pt x="221204" y="9409"/>
                  </a:lnTo>
                  <a:lnTo>
                    <a:pt x="208557" y="2545"/>
                  </a:lnTo>
                  <a:lnTo>
                    <a:pt x="193217" y="0"/>
                  </a:lnTo>
                  <a:lnTo>
                    <a:pt x="181208" y="1043"/>
                  </a:lnTo>
                  <a:lnTo>
                    <a:pt x="169544" y="4127"/>
                  </a:lnTo>
                  <a:lnTo>
                    <a:pt x="158320" y="9182"/>
                  </a:lnTo>
                  <a:lnTo>
                    <a:pt x="147627" y="16139"/>
                  </a:lnTo>
                  <a:lnTo>
                    <a:pt x="137560" y="24927"/>
                  </a:lnTo>
                  <a:lnTo>
                    <a:pt x="128212" y="35478"/>
                  </a:lnTo>
                  <a:lnTo>
                    <a:pt x="119674" y="47722"/>
                  </a:lnTo>
                  <a:lnTo>
                    <a:pt x="113233" y="59194"/>
                  </a:lnTo>
                  <a:lnTo>
                    <a:pt x="108871" y="68537"/>
                  </a:lnTo>
                  <a:lnTo>
                    <a:pt x="104729" y="79105"/>
                  </a:lnTo>
                  <a:lnTo>
                    <a:pt x="100814" y="90880"/>
                  </a:lnTo>
                  <a:lnTo>
                    <a:pt x="97132" y="103840"/>
                  </a:lnTo>
                  <a:lnTo>
                    <a:pt x="93691" y="117965"/>
                  </a:lnTo>
                  <a:lnTo>
                    <a:pt x="91744" y="126987"/>
                  </a:lnTo>
                  <a:lnTo>
                    <a:pt x="58229" y="129413"/>
                  </a:lnTo>
                  <a:lnTo>
                    <a:pt x="58229" y="149123"/>
                  </a:lnTo>
                  <a:lnTo>
                    <a:pt x="88366" y="149123"/>
                  </a:lnTo>
                  <a:lnTo>
                    <a:pt x="64274" y="315023"/>
                  </a:lnTo>
                  <a:lnTo>
                    <a:pt x="58450" y="340160"/>
                  </a:lnTo>
                  <a:lnTo>
                    <a:pt x="54082" y="355459"/>
                  </a:lnTo>
                  <a:lnTo>
                    <a:pt x="50088" y="363255"/>
                  </a:lnTo>
                  <a:lnTo>
                    <a:pt x="45382" y="365882"/>
                  </a:lnTo>
                  <a:lnTo>
                    <a:pt x="38252" y="365950"/>
                  </a:lnTo>
                  <a:lnTo>
                    <a:pt x="35179" y="363143"/>
                  </a:lnTo>
                  <a:lnTo>
                    <a:pt x="31864" y="359867"/>
                  </a:lnTo>
                  <a:lnTo>
                    <a:pt x="27330" y="354507"/>
                  </a:lnTo>
                  <a:lnTo>
                    <a:pt x="21742" y="351675"/>
                  </a:lnTo>
                  <a:lnTo>
                    <a:pt x="6921" y="351675"/>
                  </a:lnTo>
                  <a:lnTo>
                    <a:pt x="0" y="359105"/>
                  </a:lnTo>
                  <a:lnTo>
                    <a:pt x="0" y="368579"/>
                  </a:lnTo>
                  <a:lnTo>
                    <a:pt x="4293" y="379996"/>
                  </a:lnTo>
                  <a:lnTo>
                    <a:pt x="15509" y="387964"/>
                  </a:lnTo>
                  <a:lnTo>
                    <a:pt x="29743" y="390664"/>
                  </a:lnTo>
                  <a:lnTo>
                    <a:pt x="39601" y="389810"/>
                  </a:lnTo>
                  <a:lnTo>
                    <a:pt x="48570" y="387174"/>
                  </a:lnTo>
                  <a:lnTo>
                    <a:pt x="56715" y="382649"/>
                  </a:lnTo>
                  <a:lnTo>
                    <a:pt x="64101" y="376127"/>
                  </a:lnTo>
                  <a:lnTo>
                    <a:pt x="70791" y="367497"/>
                  </a:lnTo>
                  <a:lnTo>
                    <a:pt x="76851" y="356653"/>
                  </a:lnTo>
                  <a:lnTo>
                    <a:pt x="82345" y="343486"/>
                  </a:lnTo>
                  <a:lnTo>
                    <a:pt x="87337" y="327887"/>
                  </a:lnTo>
                  <a:lnTo>
                    <a:pt x="91891" y="309747"/>
                  </a:lnTo>
                  <a:lnTo>
                    <a:pt x="96073" y="288959"/>
                  </a:lnTo>
                  <a:lnTo>
                    <a:pt x="98526" y="274574"/>
                  </a:lnTo>
                  <a:lnTo>
                    <a:pt x="118275" y="149123"/>
                  </a:lnTo>
                  <a:lnTo>
                    <a:pt x="160045" y="149123"/>
                  </a:lnTo>
                  <a:lnTo>
                    <a:pt x="165874" y="132537"/>
                  </a:lnTo>
                  <a:lnTo>
                    <a:pt x="161886" y="124053"/>
                  </a:lnTo>
                  <a:lnTo>
                    <a:pt x="160718" y="124104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" name="object 39">
              <a:extLst>
                <a:ext uri="{FF2B5EF4-FFF2-40B4-BE49-F238E27FC236}">
                  <a16:creationId xmlns:a16="http://schemas.microsoft.com/office/drawing/2014/main" id="{DC2F2C61-7895-4C3C-9953-F3F8E1123241}"/>
                </a:ext>
              </a:extLst>
            </p:cNvPr>
            <p:cNvSpPr/>
            <p:nvPr/>
          </p:nvSpPr>
          <p:spPr>
            <a:xfrm>
              <a:off x="8052454" y="3437049"/>
              <a:ext cx="178041" cy="188379"/>
            </a:xfrm>
            <a:custGeom>
              <a:avLst/>
              <a:gdLst/>
              <a:ahLst/>
              <a:cxnLst/>
              <a:rect l="l" t="t" r="r" b="b"/>
              <a:pathLst>
                <a:path w="178041" h="188379">
                  <a:moveTo>
                    <a:pt x="142565" y="170237"/>
                  </a:moveTo>
                  <a:lnTo>
                    <a:pt x="152425" y="160858"/>
                  </a:lnTo>
                  <a:lnTo>
                    <a:pt x="157826" y="154602"/>
                  </a:lnTo>
                  <a:lnTo>
                    <a:pt x="165142" y="143962"/>
                  </a:lnTo>
                  <a:lnTo>
                    <a:pt x="170807" y="132589"/>
                  </a:lnTo>
                  <a:lnTo>
                    <a:pt x="174836" y="120495"/>
                  </a:lnTo>
                  <a:lnTo>
                    <a:pt x="177242" y="107694"/>
                  </a:lnTo>
                  <a:lnTo>
                    <a:pt x="178041" y="94195"/>
                  </a:lnTo>
                  <a:lnTo>
                    <a:pt x="177705" y="85117"/>
                  </a:lnTo>
                  <a:lnTo>
                    <a:pt x="175878" y="71876"/>
                  </a:lnTo>
                  <a:lnTo>
                    <a:pt x="172451" y="59457"/>
                  </a:lnTo>
                  <a:lnTo>
                    <a:pt x="167410" y="47862"/>
                  </a:lnTo>
                  <a:lnTo>
                    <a:pt x="160739" y="37089"/>
                  </a:lnTo>
                  <a:lnTo>
                    <a:pt x="152425" y="27139"/>
                  </a:lnTo>
                  <a:lnTo>
                    <a:pt x="148215" y="22908"/>
                  </a:lnTo>
                  <a:lnTo>
                    <a:pt x="138124" y="14705"/>
                  </a:lnTo>
                  <a:lnTo>
                    <a:pt x="127136" y="8296"/>
                  </a:lnTo>
                  <a:lnTo>
                    <a:pt x="115253" y="3698"/>
                  </a:lnTo>
                  <a:lnTo>
                    <a:pt x="102477" y="927"/>
                  </a:lnTo>
                  <a:lnTo>
                    <a:pt x="88811" y="0"/>
                  </a:lnTo>
                  <a:lnTo>
                    <a:pt x="83261" y="161"/>
                  </a:lnTo>
                  <a:lnTo>
                    <a:pt x="70349" y="1889"/>
                  </a:lnTo>
                  <a:lnTo>
                    <a:pt x="58136" y="5518"/>
                  </a:lnTo>
                  <a:lnTo>
                    <a:pt x="46650" y="11062"/>
                  </a:lnTo>
                  <a:lnTo>
                    <a:pt x="35923" y="18535"/>
                  </a:lnTo>
                  <a:lnTo>
                    <a:pt x="25984" y="27952"/>
                  </a:lnTo>
                  <a:lnTo>
                    <a:pt x="20728" y="34002"/>
                  </a:lnTo>
                  <a:lnTo>
                    <a:pt x="13304" y="44597"/>
                  </a:lnTo>
                  <a:lnTo>
                    <a:pt x="7505" y="55901"/>
                  </a:lnTo>
                  <a:lnTo>
                    <a:pt x="3345" y="67927"/>
                  </a:lnTo>
                  <a:lnTo>
                    <a:pt x="838" y="80688"/>
                  </a:lnTo>
                  <a:lnTo>
                    <a:pt x="0" y="94195"/>
                  </a:lnTo>
                  <a:lnTo>
                    <a:pt x="334" y="103255"/>
                  </a:lnTo>
                  <a:lnTo>
                    <a:pt x="2157" y="116498"/>
                  </a:lnTo>
                  <a:lnTo>
                    <a:pt x="5580" y="128919"/>
                  </a:lnTo>
                  <a:lnTo>
                    <a:pt x="10619" y="140517"/>
                  </a:lnTo>
                  <a:lnTo>
                    <a:pt x="17288" y="151291"/>
                  </a:lnTo>
                  <a:lnTo>
                    <a:pt x="25603" y="161239"/>
                  </a:lnTo>
                  <a:lnTo>
                    <a:pt x="30948" y="166398"/>
                  </a:lnTo>
                  <a:lnTo>
                    <a:pt x="33945" y="108597"/>
                  </a:lnTo>
                  <a:lnTo>
                    <a:pt x="32791" y="90589"/>
                  </a:lnTo>
                  <a:lnTo>
                    <a:pt x="32817" y="87936"/>
                  </a:lnTo>
                  <a:lnTo>
                    <a:pt x="34477" y="70150"/>
                  </a:lnTo>
                  <a:lnTo>
                    <a:pt x="38566" y="54794"/>
                  </a:lnTo>
                  <a:lnTo>
                    <a:pt x="44861" y="41978"/>
                  </a:lnTo>
                  <a:lnTo>
                    <a:pt x="53135" y="31815"/>
                  </a:lnTo>
                  <a:lnTo>
                    <a:pt x="63165" y="24417"/>
                  </a:lnTo>
                  <a:lnTo>
                    <a:pt x="74725" y="19896"/>
                  </a:lnTo>
                  <a:lnTo>
                    <a:pt x="87591" y="18364"/>
                  </a:lnTo>
                  <a:lnTo>
                    <a:pt x="96279" y="19071"/>
                  </a:lnTo>
                  <a:lnTo>
                    <a:pt x="108403" y="22808"/>
                  </a:lnTo>
                  <a:lnTo>
                    <a:pt x="119286" y="29758"/>
                  </a:lnTo>
                  <a:lnTo>
                    <a:pt x="128828" y="39928"/>
                  </a:lnTo>
                  <a:lnTo>
                    <a:pt x="133026" y="46169"/>
                  </a:lnTo>
                  <a:lnTo>
                    <a:pt x="138329" y="56859"/>
                  </a:lnTo>
                  <a:lnTo>
                    <a:pt x="142150" y="68809"/>
                  </a:lnTo>
                  <a:lnTo>
                    <a:pt x="144461" y="82046"/>
                  </a:lnTo>
                  <a:lnTo>
                    <a:pt x="145237" y="96596"/>
                  </a:lnTo>
                  <a:lnTo>
                    <a:pt x="145226" y="98365"/>
                  </a:lnTo>
                  <a:lnTo>
                    <a:pt x="143742" y="116398"/>
                  </a:lnTo>
                  <a:lnTo>
                    <a:pt x="139893" y="132009"/>
                  </a:lnTo>
                  <a:lnTo>
                    <a:pt x="133874" y="145070"/>
                  </a:lnTo>
                  <a:lnTo>
                    <a:pt x="125880" y="155451"/>
                  </a:lnTo>
                  <a:lnTo>
                    <a:pt x="116105" y="163026"/>
                  </a:lnTo>
                  <a:lnTo>
                    <a:pt x="104746" y="167665"/>
                  </a:lnTo>
                  <a:lnTo>
                    <a:pt x="91998" y="169240"/>
                  </a:lnTo>
                  <a:lnTo>
                    <a:pt x="81992" y="168416"/>
                  </a:lnTo>
                  <a:lnTo>
                    <a:pt x="69837" y="164830"/>
                  </a:lnTo>
                  <a:lnTo>
                    <a:pt x="59141" y="158519"/>
                  </a:lnTo>
                  <a:lnTo>
                    <a:pt x="50054" y="149612"/>
                  </a:lnTo>
                  <a:lnTo>
                    <a:pt x="42726" y="138237"/>
                  </a:lnTo>
                  <a:lnTo>
                    <a:pt x="52340" y="180423"/>
                  </a:lnTo>
                  <a:lnTo>
                    <a:pt x="64337" y="184833"/>
                  </a:lnTo>
                  <a:lnTo>
                    <a:pt x="77163" y="187490"/>
                  </a:lnTo>
                  <a:lnTo>
                    <a:pt x="90792" y="188379"/>
                  </a:lnTo>
                  <a:lnTo>
                    <a:pt x="95090" y="188282"/>
                  </a:lnTo>
                  <a:lnTo>
                    <a:pt x="108190" y="186693"/>
                  </a:lnTo>
                  <a:lnTo>
                    <a:pt x="120460" y="183155"/>
                  </a:lnTo>
                  <a:lnTo>
                    <a:pt x="131914" y="177669"/>
                  </a:lnTo>
                  <a:lnTo>
                    <a:pt x="142565" y="170237"/>
                  </a:lnTo>
                  <a:close/>
                </a:path>
                <a:path w="178041" h="188379">
                  <a:moveTo>
                    <a:pt x="41201" y="174273"/>
                  </a:moveTo>
                  <a:lnTo>
                    <a:pt x="52340" y="180423"/>
                  </a:lnTo>
                  <a:lnTo>
                    <a:pt x="42726" y="138237"/>
                  </a:lnTo>
                  <a:lnTo>
                    <a:pt x="37306" y="124522"/>
                  </a:lnTo>
                  <a:lnTo>
                    <a:pt x="33945" y="108597"/>
                  </a:lnTo>
                  <a:lnTo>
                    <a:pt x="30948" y="166398"/>
                  </a:lnTo>
                  <a:lnTo>
                    <a:pt x="41201" y="174273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" name="object 40">
              <a:extLst>
                <a:ext uri="{FF2B5EF4-FFF2-40B4-BE49-F238E27FC236}">
                  <a16:creationId xmlns:a16="http://schemas.microsoft.com/office/drawing/2014/main" id="{E9220EF0-3BEB-4FB3-875B-3FD0D1D9D821}"/>
                </a:ext>
              </a:extLst>
            </p:cNvPr>
            <p:cNvSpPr/>
            <p:nvPr/>
          </p:nvSpPr>
          <p:spPr>
            <a:xfrm>
              <a:off x="8275629" y="3436270"/>
              <a:ext cx="122440" cy="183172"/>
            </a:xfrm>
            <a:custGeom>
              <a:avLst/>
              <a:gdLst/>
              <a:ahLst/>
              <a:cxnLst/>
              <a:rect l="l" t="t" r="r" b="b"/>
              <a:pathLst>
                <a:path w="122440" h="183172">
                  <a:moveTo>
                    <a:pt x="56105" y="28022"/>
                  </a:moveTo>
                  <a:lnTo>
                    <a:pt x="48793" y="42303"/>
                  </a:lnTo>
                  <a:lnTo>
                    <a:pt x="48444" y="41077"/>
                  </a:lnTo>
                  <a:lnTo>
                    <a:pt x="48962" y="26758"/>
                  </a:lnTo>
                  <a:lnTo>
                    <a:pt x="49752" y="14161"/>
                  </a:lnTo>
                  <a:lnTo>
                    <a:pt x="50799" y="3187"/>
                  </a:lnTo>
                  <a:lnTo>
                    <a:pt x="42405" y="0"/>
                  </a:lnTo>
                  <a:lnTo>
                    <a:pt x="33213" y="7769"/>
                  </a:lnTo>
                  <a:lnTo>
                    <a:pt x="23020" y="14996"/>
                  </a:lnTo>
                  <a:lnTo>
                    <a:pt x="11924" y="21698"/>
                  </a:lnTo>
                  <a:lnTo>
                    <a:pt x="0" y="27914"/>
                  </a:lnTo>
                  <a:lnTo>
                    <a:pt x="0" y="36322"/>
                  </a:lnTo>
                  <a:lnTo>
                    <a:pt x="6064" y="37728"/>
                  </a:lnTo>
                  <a:lnTo>
                    <a:pt x="16125" y="44404"/>
                  </a:lnTo>
                  <a:lnTo>
                    <a:pt x="19608" y="59042"/>
                  </a:lnTo>
                  <a:lnTo>
                    <a:pt x="20258" y="68460"/>
                  </a:lnTo>
                  <a:lnTo>
                    <a:pt x="20667" y="81060"/>
                  </a:lnTo>
                  <a:lnTo>
                    <a:pt x="20802" y="96583"/>
                  </a:lnTo>
                  <a:lnTo>
                    <a:pt x="20802" y="107407"/>
                  </a:lnTo>
                  <a:lnTo>
                    <a:pt x="20662" y="122995"/>
                  </a:lnTo>
                  <a:lnTo>
                    <a:pt x="20265" y="135583"/>
                  </a:lnTo>
                  <a:lnTo>
                    <a:pt x="19608" y="145262"/>
                  </a:lnTo>
                  <a:lnTo>
                    <a:pt x="18247" y="156354"/>
                  </a:lnTo>
                  <a:lnTo>
                    <a:pt x="13124" y="166914"/>
                  </a:lnTo>
                  <a:lnTo>
                    <a:pt x="1600" y="174002"/>
                  </a:lnTo>
                  <a:lnTo>
                    <a:pt x="2806" y="183172"/>
                  </a:lnTo>
                  <a:lnTo>
                    <a:pt x="8717" y="182727"/>
                  </a:lnTo>
                  <a:lnTo>
                    <a:pt x="21122" y="182164"/>
                  </a:lnTo>
                  <a:lnTo>
                    <a:pt x="34810" y="181978"/>
                  </a:lnTo>
                  <a:lnTo>
                    <a:pt x="47194" y="182081"/>
                  </a:lnTo>
                  <a:lnTo>
                    <a:pt x="60056" y="182477"/>
                  </a:lnTo>
                  <a:lnTo>
                    <a:pt x="70840" y="183172"/>
                  </a:lnTo>
                  <a:lnTo>
                    <a:pt x="72008" y="174002"/>
                  </a:lnTo>
                  <a:lnTo>
                    <a:pt x="59721" y="168862"/>
                  </a:lnTo>
                  <a:lnTo>
                    <a:pt x="52320" y="159781"/>
                  </a:lnTo>
                  <a:lnTo>
                    <a:pt x="49606" y="145262"/>
                  </a:lnTo>
                  <a:lnTo>
                    <a:pt x="49208" y="135024"/>
                  </a:lnTo>
                  <a:lnTo>
                    <a:pt x="48912" y="122285"/>
                  </a:lnTo>
                  <a:lnTo>
                    <a:pt x="48793" y="87782"/>
                  </a:lnTo>
                  <a:lnTo>
                    <a:pt x="49108" y="78628"/>
                  </a:lnTo>
                  <a:lnTo>
                    <a:pt x="51795" y="61133"/>
                  </a:lnTo>
                  <a:lnTo>
                    <a:pt x="56922" y="46939"/>
                  </a:lnTo>
                  <a:lnTo>
                    <a:pt x="64117" y="36383"/>
                  </a:lnTo>
                  <a:lnTo>
                    <a:pt x="73011" y="29802"/>
                  </a:lnTo>
                  <a:lnTo>
                    <a:pt x="83235" y="27533"/>
                  </a:lnTo>
                  <a:lnTo>
                    <a:pt x="83543" y="27538"/>
                  </a:lnTo>
                  <a:lnTo>
                    <a:pt x="95703" y="31206"/>
                  </a:lnTo>
                  <a:lnTo>
                    <a:pt x="108026" y="34709"/>
                  </a:lnTo>
                  <a:lnTo>
                    <a:pt x="117640" y="34709"/>
                  </a:lnTo>
                  <a:lnTo>
                    <a:pt x="122440" y="29908"/>
                  </a:lnTo>
                  <a:lnTo>
                    <a:pt x="122440" y="20751"/>
                  </a:lnTo>
                  <a:lnTo>
                    <a:pt x="121110" y="13854"/>
                  </a:lnTo>
                  <a:lnTo>
                    <a:pt x="112491" y="4434"/>
                  </a:lnTo>
                  <a:lnTo>
                    <a:pt x="96837" y="787"/>
                  </a:lnTo>
                  <a:lnTo>
                    <a:pt x="85504" y="2613"/>
                  </a:lnTo>
                  <a:lnTo>
                    <a:pt x="74746" y="7927"/>
                  </a:lnTo>
                  <a:lnTo>
                    <a:pt x="64851" y="16480"/>
                  </a:lnTo>
                  <a:lnTo>
                    <a:pt x="56105" y="28022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" name="object 41">
              <a:extLst>
                <a:ext uri="{FF2B5EF4-FFF2-40B4-BE49-F238E27FC236}">
                  <a16:creationId xmlns:a16="http://schemas.microsoft.com/office/drawing/2014/main" id="{6A8A23A6-FD22-4C54-9F1F-6DD1950AF864}"/>
                </a:ext>
              </a:extLst>
            </p:cNvPr>
            <p:cNvSpPr/>
            <p:nvPr/>
          </p:nvSpPr>
          <p:spPr>
            <a:xfrm>
              <a:off x="8434485" y="3436272"/>
              <a:ext cx="259283" cy="183172"/>
            </a:xfrm>
            <a:custGeom>
              <a:avLst/>
              <a:gdLst/>
              <a:ahLst/>
              <a:cxnLst/>
              <a:rect l="l" t="t" r="r" b="b"/>
              <a:pathLst>
                <a:path w="259283" h="183172">
                  <a:moveTo>
                    <a:pt x="250340" y="169282"/>
                  </a:moveTo>
                  <a:lnTo>
                    <a:pt x="243399" y="160231"/>
                  </a:lnTo>
                  <a:lnTo>
                    <a:pt x="240868" y="145262"/>
                  </a:lnTo>
                  <a:lnTo>
                    <a:pt x="240477" y="135024"/>
                  </a:lnTo>
                  <a:lnTo>
                    <a:pt x="240193" y="122285"/>
                  </a:lnTo>
                  <a:lnTo>
                    <a:pt x="240080" y="55867"/>
                  </a:lnTo>
                  <a:lnTo>
                    <a:pt x="239677" y="46973"/>
                  </a:lnTo>
                  <a:lnTo>
                    <a:pt x="237239" y="34208"/>
                  </a:lnTo>
                  <a:lnTo>
                    <a:pt x="232473" y="23545"/>
                  </a:lnTo>
                  <a:lnTo>
                    <a:pt x="227357" y="16378"/>
                  </a:lnTo>
                  <a:lnTo>
                    <a:pt x="217649" y="7718"/>
                  </a:lnTo>
                  <a:lnTo>
                    <a:pt x="206030" y="2520"/>
                  </a:lnTo>
                  <a:lnTo>
                    <a:pt x="192455" y="787"/>
                  </a:lnTo>
                  <a:lnTo>
                    <a:pt x="183020" y="1728"/>
                  </a:lnTo>
                  <a:lnTo>
                    <a:pt x="171718" y="5649"/>
                  </a:lnTo>
                  <a:lnTo>
                    <a:pt x="161225" y="12640"/>
                  </a:lnTo>
                  <a:lnTo>
                    <a:pt x="151583" y="22722"/>
                  </a:lnTo>
                  <a:lnTo>
                    <a:pt x="142836" y="35915"/>
                  </a:lnTo>
                  <a:lnTo>
                    <a:pt x="142049" y="35915"/>
                  </a:lnTo>
                  <a:lnTo>
                    <a:pt x="140843" y="31127"/>
                  </a:lnTo>
                  <a:lnTo>
                    <a:pt x="138823" y="27139"/>
                  </a:lnTo>
                  <a:lnTo>
                    <a:pt x="136829" y="23545"/>
                  </a:lnTo>
                  <a:lnTo>
                    <a:pt x="131710" y="16378"/>
                  </a:lnTo>
                  <a:lnTo>
                    <a:pt x="122009" y="7718"/>
                  </a:lnTo>
                  <a:lnTo>
                    <a:pt x="110395" y="2520"/>
                  </a:lnTo>
                  <a:lnTo>
                    <a:pt x="96812" y="787"/>
                  </a:lnTo>
                  <a:lnTo>
                    <a:pt x="89386" y="1347"/>
                  </a:lnTo>
                  <a:lnTo>
                    <a:pt x="77706" y="4809"/>
                  </a:lnTo>
                  <a:lnTo>
                    <a:pt x="67045" y="11409"/>
                  </a:lnTo>
                  <a:lnTo>
                    <a:pt x="57407" y="21126"/>
                  </a:lnTo>
                  <a:lnTo>
                    <a:pt x="48793" y="33934"/>
                  </a:lnTo>
                  <a:lnTo>
                    <a:pt x="48061" y="32492"/>
                  </a:lnTo>
                  <a:lnTo>
                    <a:pt x="48889" y="22805"/>
                  </a:lnTo>
                  <a:lnTo>
                    <a:pt x="50800" y="3187"/>
                  </a:lnTo>
                  <a:lnTo>
                    <a:pt x="42418" y="0"/>
                  </a:lnTo>
                  <a:lnTo>
                    <a:pt x="33207" y="7768"/>
                  </a:lnTo>
                  <a:lnTo>
                    <a:pt x="23013" y="14994"/>
                  </a:lnTo>
                  <a:lnTo>
                    <a:pt x="11920" y="21698"/>
                  </a:lnTo>
                  <a:lnTo>
                    <a:pt x="0" y="27914"/>
                  </a:lnTo>
                  <a:lnTo>
                    <a:pt x="0" y="36322"/>
                  </a:lnTo>
                  <a:lnTo>
                    <a:pt x="5897" y="37726"/>
                  </a:lnTo>
                  <a:lnTo>
                    <a:pt x="15823" y="44401"/>
                  </a:lnTo>
                  <a:lnTo>
                    <a:pt x="19596" y="59042"/>
                  </a:lnTo>
                  <a:lnTo>
                    <a:pt x="20251" y="68460"/>
                  </a:lnTo>
                  <a:lnTo>
                    <a:pt x="20657" y="81060"/>
                  </a:lnTo>
                  <a:lnTo>
                    <a:pt x="20789" y="96583"/>
                  </a:lnTo>
                  <a:lnTo>
                    <a:pt x="20789" y="107407"/>
                  </a:lnTo>
                  <a:lnTo>
                    <a:pt x="20652" y="122995"/>
                  </a:lnTo>
                  <a:lnTo>
                    <a:pt x="20258" y="135583"/>
                  </a:lnTo>
                  <a:lnTo>
                    <a:pt x="19596" y="145262"/>
                  </a:lnTo>
                  <a:lnTo>
                    <a:pt x="18234" y="156354"/>
                  </a:lnTo>
                  <a:lnTo>
                    <a:pt x="13111" y="166914"/>
                  </a:lnTo>
                  <a:lnTo>
                    <a:pt x="1587" y="174002"/>
                  </a:lnTo>
                  <a:lnTo>
                    <a:pt x="2781" y="183172"/>
                  </a:lnTo>
                  <a:lnTo>
                    <a:pt x="3323" y="183126"/>
                  </a:lnTo>
                  <a:lnTo>
                    <a:pt x="15349" y="182382"/>
                  </a:lnTo>
                  <a:lnTo>
                    <a:pt x="28418" y="182014"/>
                  </a:lnTo>
                  <a:lnTo>
                    <a:pt x="41822" y="182023"/>
                  </a:lnTo>
                  <a:lnTo>
                    <a:pt x="54856" y="182409"/>
                  </a:lnTo>
                  <a:lnTo>
                    <a:pt x="66814" y="183172"/>
                  </a:lnTo>
                  <a:lnTo>
                    <a:pt x="68021" y="174002"/>
                  </a:lnTo>
                  <a:lnTo>
                    <a:pt x="59064" y="169279"/>
                  </a:lnTo>
                  <a:lnTo>
                    <a:pt x="52119" y="160229"/>
                  </a:lnTo>
                  <a:lnTo>
                    <a:pt x="49593" y="145262"/>
                  </a:lnTo>
                  <a:lnTo>
                    <a:pt x="49205" y="135024"/>
                  </a:lnTo>
                  <a:lnTo>
                    <a:pt x="48912" y="122285"/>
                  </a:lnTo>
                  <a:lnTo>
                    <a:pt x="48793" y="67030"/>
                  </a:lnTo>
                  <a:lnTo>
                    <a:pt x="49126" y="60864"/>
                  </a:lnTo>
                  <a:lnTo>
                    <a:pt x="52952" y="46773"/>
                  </a:lnTo>
                  <a:lnTo>
                    <a:pt x="60758" y="35862"/>
                  </a:lnTo>
                  <a:lnTo>
                    <a:pt x="72174" y="28815"/>
                  </a:lnTo>
                  <a:lnTo>
                    <a:pt x="86829" y="26314"/>
                  </a:lnTo>
                  <a:lnTo>
                    <a:pt x="94944" y="27352"/>
                  </a:lnTo>
                  <a:lnTo>
                    <a:pt x="106432" y="33778"/>
                  </a:lnTo>
                  <a:lnTo>
                    <a:pt x="113828" y="45210"/>
                  </a:lnTo>
                  <a:lnTo>
                    <a:pt x="116446" y="60642"/>
                  </a:lnTo>
                  <a:lnTo>
                    <a:pt x="116445" y="107408"/>
                  </a:lnTo>
                  <a:lnTo>
                    <a:pt x="116301" y="122995"/>
                  </a:lnTo>
                  <a:lnTo>
                    <a:pt x="115895" y="135583"/>
                  </a:lnTo>
                  <a:lnTo>
                    <a:pt x="115227" y="145262"/>
                  </a:lnTo>
                  <a:lnTo>
                    <a:pt x="113872" y="156349"/>
                  </a:lnTo>
                  <a:lnTo>
                    <a:pt x="108750" y="166912"/>
                  </a:lnTo>
                  <a:lnTo>
                    <a:pt x="97231" y="174002"/>
                  </a:lnTo>
                  <a:lnTo>
                    <a:pt x="98437" y="183172"/>
                  </a:lnTo>
                  <a:lnTo>
                    <a:pt x="98956" y="183128"/>
                  </a:lnTo>
                  <a:lnTo>
                    <a:pt x="110974" y="182383"/>
                  </a:lnTo>
                  <a:lnTo>
                    <a:pt x="124042" y="182014"/>
                  </a:lnTo>
                  <a:lnTo>
                    <a:pt x="137449" y="182023"/>
                  </a:lnTo>
                  <a:lnTo>
                    <a:pt x="150487" y="182409"/>
                  </a:lnTo>
                  <a:lnTo>
                    <a:pt x="162445" y="183172"/>
                  </a:lnTo>
                  <a:lnTo>
                    <a:pt x="163639" y="174002"/>
                  </a:lnTo>
                  <a:lnTo>
                    <a:pt x="154705" y="169288"/>
                  </a:lnTo>
                  <a:lnTo>
                    <a:pt x="147764" y="160236"/>
                  </a:lnTo>
                  <a:lnTo>
                    <a:pt x="145249" y="145262"/>
                  </a:lnTo>
                  <a:lnTo>
                    <a:pt x="144855" y="135024"/>
                  </a:lnTo>
                  <a:lnTo>
                    <a:pt x="144566" y="122285"/>
                  </a:lnTo>
                  <a:lnTo>
                    <a:pt x="144449" y="67030"/>
                  </a:lnTo>
                  <a:lnTo>
                    <a:pt x="144781" y="60883"/>
                  </a:lnTo>
                  <a:lnTo>
                    <a:pt x="148602" y="46785"/>
                  </a:lnTo>
                  <a:lnTo>
                    <a:pt x="156404" y="35868"/>
                  </a:lnTo>
                  <a:lnTo>
                    <a:pt x="167814" y="28816"/>
                  </a:lnTo>
                  <a:lnTo>
                    <a:pt x="182460" y="26314"/>
                  </a:lnTo>
                  <a:lnTo>
                    <a:pt x="190558" y="27350"/>
                  </a:lnTo>
                  <a:lnTo>
                    <a:pt x="202043" y="33775"/>
                  </a:lnTo>
                  <a:lnTo>
                    <a:pt x="209443" y="45207"/>
                  </a:lnTo>
                  <a:lnTo>
                    <a:pt x="212064" y="60642"/>
                  </a:lnTo>
                  <a:lnTo>
                    <a:pt x="212064" y="107407"/>
                  </a:lnTo>
                  <a:lnTo>
                    <a:pt x="211921" y="122995"/>
                  </a:lnTo>
                  <a:lnTo>
                    <a:pt x="211521" y="135583"/>
                  </a:lnTo>
                  <a:lnTo>
                    <a:pt x="210870" y="145262"/>
                  </a:lnTo>
                  <a:lnTo>
                    <a:pt x="209505" y="156349"/>
                  </a:lnTo>
                  <a:lnTo>
                    <a:pt x="204387" y="166912"/>
                  </a:lnTo>
                  <a:lnTo>
                    <a:pt x="192874" y="174002"/>
                  </a:lnTo>
                  <a:lnTo>
                    <a:pt x="194068" y="183172"/>
                  </a:lnTo>
                  <a:lnTo>
                    <a:pt x="194598" y="183127"/>
                  </a:lnTo>
                  <a:lnTo>
                    <a:pt x="206612" y="182382"/>
                  </a:lnTo>
                  <a:lnTo>
                    <a:pt x="219680" y="182014"/>
                  </a:lnTo>
                  <a:lnTo>
                    <a:pt x="233090" y="182023"/>
                  </a:lnTo>
                  <a:lnTo>
                    <a:pt x="246131" y="182409"/>
                  </a:lnTo>
                  <a:lnTo>
                    <a:pt x="258089" y="183172"/>
                  </a:lnTo>
                  <a:lnTo>
                    <a:pt x="259283" y="174002"/>
                  </a:lnTo>
                  <a:lnTo>
                    <a:pt x="250340" y="169282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" name="object 42">
              <a:extLst>
                <a:ext uri="{FF2B5EF4-FFF2-40B4-BE49-F238E27FC236}">
                  <a16:creationId xmlns:a16="http://schemas.microsoft.com/office/drawing/2014/main" id="{ED6033F2-2674-45EE-AA8D-3300F6EC6767}"/>
                </a:ext>
              </a:extLst>
            </p:cNvPr>
            <p:cNvSpPr/>
            <p:nvPr/>
          </p:nvSpPr>
          <p:spPr>
            <a:xfrm>
              <a:off x="8727799" y="3318532"/>
              <a:ext cx="59613" cy="104152"/>
            </a:xfrm>
            <a:custGeom>
              <a:avLst/>
              <a:gdLst/>
              <a:ahLst/>
              <a:cxnLst/>
              <a:rect l="l" t="t" r="r" b="b"/>
              <a:pathLst>
                <a:path w="59613" h="104152">
                  <a:moveTo>
                    <a:pt x="15884" y="86584"/>
                  </a:moveTo>
                  <a:lnTo>
                    <a:pt x="0" y="93776"/>
                  </a:lnTo>
                  <a:lnTo>
                    <a:pt x="2794" y="104152"/>
                  </a:lnTo>
                  <a:lnTo>
                    <a:pt x="13443" y="101580"/>
                  </a:lnTo>
                  <a:lnTo>
                    <a:pt x="27178" y="96076"/>
                  </a:lnTo>
                  <a:lnTo>
                    <a:pt x="38617" y="88603"/>
                  </a:lnTo>
                  <a:lnTo>
                    <a:pt x="47669" y="79266"/>
                  </a:lnTo>
                  <a:lnTo>
                    <a:pt x="54245" y="68168"/>
                  </a:lnTo>
                  <a:lnTo>
                    <a:pt x="58256" y="55414"/>
                  </a:lnTo>
                  <a:lnTo>
                    <a:pt x="59613" y="41109"/>
                  </a:lnTo>
                  <a:lnTo>
                    <a:pt x="59594" y="39733"/>
                  </a:lnTo>
                  <a:lnTo>
                    <a:pt x="56602" y="24199"/>
                  </a:lnTo>
                  <a:lnTo>
                    <a:pt x="49445" y="11577"/>
                  </a:lnTo>
                  <a:lnTo>
                    <a:pt x="39467" y="3099"/>
                  </a:lnTo>
                  <a:lnTo>
                    <a:pt x="28016" y="0"/>
                  </a:lnTo>
                  <a:lnTo>
                    <a:pt x="23591" y="353"/>
                  </a:lnTo>
                  <a:lnTo>
                    <a:pt x="11331" y="6913"/>
                  </a:lnTo>
                  <a:lnTo>
                    <a:pt x="6794" y="19570"/>
                  </a:lnTo>
                  <a:lnTo>
                    <a:pt x="12287" y="33317"/>
                  </a:lnTo>
                  <a:lnTo>
                    <a:pt x="24803" y="41503"/>
                  </a:lnTo>
                  <a:lnTo>
                    <a:pt x="33210" y="45097"/>
                  </a:lnTo>
                  <a:lnTo>
                    <a:pt x="37211" y="50292"/>
                  </a:lnTo>
                  <a:lnTo>
                    <a:pt x="37181" y="58374"/>
                  </a:lnTo>
                  <a:lnTo>
                    <a:pt x="34476" y="68950"/>
                  </a:lnTo>
                  <a:lnTo>
                    <a:pt x="27377" y="78331"/>
                  </a:lnTo>
                  <a:lnTo>
                    <a:pt x="15884" y="86584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" name="object 35">
              <a:extLst>
                <a:ext uri="{FF2B5EF4-FFF2-40B4-BE49-F238E27FC236}">
                  <a16:creationId xmlns:a16="http://schemas.microsoft.com/office/drawing/2014/main" id="{FB34CBFC-7751-4656-A43F-7E1CD4DFC9BC}"/>
                </a:ext>
              </a:extLst>
            </p:cNvPr>
            <p:cNvSpPr/>
            <p:nvPr/>
          </p:nvSpPr>
          <p:spPr>
            <a:xfrm>
              <a:off x="7313180" y="2918146"/>
              <a:ext cx="199098" cy="622737"/>
            </a:xfrm>
            <a:custGeom>
              <a:avLst/>
              <a:gdLst/>
              <a:ahLst/>
              <a:cxnLst/>
              <a:rect l="l" t="t" r="r" b="b"/>
              <a:pathLst>
                <a:path w="199098" h="622737">
                  <a:moveTo>
                    <a:pt x="172279" y="64982"/>
                  </a:moveTo>
                  <a:lnTo>
                    <a:pt x="167382" y="52807"/>
                  </a:lnTo>
                  <a:lnTo>
                    <a:pt x="163369" y="40186"/>
                  </a:lnTo>
                  <a:lnTo>
                    <a:pt x="160273" y="27153"/>
                  </a:lnTo>
                  <a:lnTo>
                    <a:pt x="158127" y="13746"/>
                  </a:lnTo>
                  <a:lnTo>
                    <a:pt x="156966" y="0"/>
                  </a:lnTo>
                  <a:lnTo>
                    <a:pt x="153990" y="270922"/>
                  </a:lnTo>
                  <a:lnTo>
                    <a:pt x="175857" y="283305"/>
                  </a:lnTo>
                  <a:lnTo>
                    <a:pt x="198737" y="294011"/>
                  </a:lnTo>
                  <a:lnTo>
                    <a:pt x="199098" y="247086"/>
                  </a:lnTo>
                  <a:lnTo>
                    <a:pt x="186050" y="241208"/>
                  </a:lnTo>
                  <a:lnTo>
                    <a:pt x="177195" y="232181"/>
                  </a:lnTo>
                  <a:lnTo>
                    <a:pt x="173559" y="220637"/>
                  </a:lnTo>
                  <a:lnTo>
                    <a:pt x="173545" y="218160"/>
                  </a:lnTo>
                  <a:lnTo>
                    <a:pt x="177975" y="204438"/>
                  </a:lnTo>
                  <a:lnTo>
                    <a:pt x="178025" y="76674"/>
                  </a:lnTo>
                  <a:lnTo>
                    <a:pt x="172279" y="64982"/>
                  </a:lnTo>
                  <a:close/>
                </a:path>
                <a:path w="199098" h="622737">
                  <a:moveTo>
                    <a:pt x="517581" y="-266187"/>
                  </a:moveTo>
                  <a:lnTo>
                    <a:pt x="496809" y="-280163"/>
                  </a:lnTo>
                  <a:lnTo>
                    <a:pt x="474941" y="-292547"/>
                  </a:lnTo>
                  <a:lnTo>
                    <a:pt x="452060" y="-303254"/>
                  </a:lnTo>
                  <a:lnTo>
                    <a:pt x="428250" y="-312201"/>
                  </a:lnTo>
                  <a:lnTo>
                    <a:pt x="403595" y="-319306"/>
                  </a:lnTo>
                  <a:lnTo>
                    <a:pt x="378179" y="-324484"/>
                  </a:lnTo>
                  <a:lnTo>
                    <a:pt x="352086" y="-327652"/>
                  </a:lnTo>
                  <a:lnTo>
                    <a:pt x="325399" y="-328726"/>
                  </a:lnTo>
                  <a:lnTo>
                    <a:pt x="298710" y="-327652"/>
                  </a:lnTo>
                  <a:lnTo>
                    <a:pt x="272616" y="-324484"/>
                  </a:lnTo>
                  <a:lnTo>
                    <a:pt x="247200" y="-319306"/>
                  </a:lnTo>
                  <a:lnTo>
                    <a:pt x="222546" y="-312201"/>
                  </a:lnTo>
                  <a:lnTo>
                    <a:pt x="198737" y="-303254"/>
                  </a:lnTo>
                  <a:lnTo>
                    <a:pt x="175857" y="-292547"/>
                  </a:lnTo>
                  <a:lnTo>
                    <a:pt x="153990" y="-280163"/>
                  </a:lnTo>
                  <a:lnTo>
                    <a:pt x="133220" y="-266187"/>
                  </a:lnTo>
                  <a:lnTo>
                    <a:pt x="113631" y="-250702"/>
                  </a:lnTo>
                  <a:lnTo>
                    <a:pt x="95305" y="-233791"/>
                  </a:lnTo>
                  <a:lnTo>
                    <a:pt x="78327" y="-215537"/>
                  </a:lnTo>
                  <a:lnTo>
                    <a:pt x="62781" y="-196024"/>
                  </a:lnTo>
                  <a:lnTo>
                    <a:pt x="48751" y="-175335"/>
                  </a:lnTo>
                  <a:lnTo>
                    <a:pt x="36319" y="-153555"/>
                  </a:lnTo>
                  <a:lnTo>
                    <a:pt x="25570" y="-130766"/>
                  </a:lnTo>
                  <a:lnTo>
                    <a:pt x="16588" y="-107051"/>
                  </a:lnTo>
                  <a:lnTo>
                    <a:pt x="9456" y="-82495"/>
                  </a:lnTo>
                  <a:lnTo>
                    <a:pt x="4258" y="-57180"/>
                  </a:lnTo>
                  <a:lnTo>
                    <a:pt x="1078" y="-31191"/>
                  </a:lnTo>
                  <a:lnTo>
                    <a:pt x="0" y="-4609"/>
                  </a:lnTo>
                  <a:lnTo>
                    <a:pt x="1078" y="21969"/>
                  </a:lnTo>
                  <a:lnTo>
                    <a:pt x="4258" y="47956"/>
                  </a:lnTo>
                  <a:lnTo>
                    <a:pt x="9456" y="73269"/>
                  </a:lnTo>
                  <a:lnTo>
                    <a:pt x="16588" y="97824"/>
                  </a:lnTo>
                  <a:lnTo>
                    <a:pt x="25570" y="121536"/>
                  </a:lnTo>
                  <a:lnTo>
                    <a:pt x="36319" y="144324"/>
                  </a:lnTo>
                  <a:lnTo>
                    <a:pt x="48751" y="166103"/>
                  </a:lnTo>
                  <a:lnTo>
                    <a:pt x="62781" y="186789"/>
                  </a:lnTo>
                  <a:lnTo>
                    <a:pt x="78327" y="206301"/>
                  </a:lnTo>
                  <a:lnTo>
                    <a:pt x="95305" y="224553"/>
                  </a:lnTo>
                  <a:lnTo>
                    <a:pt x="113631" y="241463"/>
                  </a:lnTo>
                  <a:lnTo>
                    <a:pt x="133220" y="256947"/>
                  </a:lnTo>
                  <a:lnTo>
                    <a:pt x="153990" y="270922"/>
                  </a:lnTo>
                  <a:lnTo>
                    <a:pt x="156966" y="0"/>
                  </a:lnTo>
                  <a:lnTo>
                    <a:pt x="156756" y="-8940"/>
                  </a:lnTo>
                  <a:lnTo>
                    <a:pt x="157323" y="-23567"/>
                  </a:lnTo>
                  <a:lnTo>
                    <a:pt x="159001" y="-37874"/>
                  </a:lnTo>
                  <a:lnTo>
                    <a:pt x="161754" y="-51815"/>
                  </a:lnTo>
                  <a:lnTo>
                    <a:pt x="165544" y="-65342"/>
                  </a:lnTo>
                  <a:lnTo>
                    <a:pt x="170334" y="-78409"/>
                  </a:lnTo>
                  <a:lnTo>
                    <a:pt x="176089" y="-90970"/>
                  </a:lnTo>
                  <a:lnTo>
                    <a:pt x="182771" y="-102978"/>
                  </a:lnTo>
                  <a:lnTo>
                    <a:pt x="190344" y="-114385"/>
                  </a:lnTo>
                  <a:lnTo>
                    <a:pt x="198771" y="-125146"/>
                  </a:lnTo>
                  <a:lnTo>
                    <a:pt x="208016" y="-135214"/>
                  </a:lnTo>
                  <a:lnTo>
                    <a:pt x="218041" y="-144541"/>
                  </a:lnTo>
                  <a:lnTo>
                    <a:pt x="228810" y="-153082"/>
                  </a:lnTo>
                  <a:lnTo>
                    <a:pt x="240287" y="-160790"/>
                  </a:lnTo>
                  <a:lnTo>
                    <a:pt x="252435" y="-167617"/>
                  </a:lnTo>
                  <a:lnTo>
                    <a:pt x="265217" y="-173518"/>
                  </a:lnTo>
                  <a:lnTo>
                    <a:pt x="278597" y="-178446"/>
                  </a:lnTo>
                  <a:lnTo>
                    <a:pt x="292538" y="-182353"/>
                  </a:lnTo>
                  <a:lnTo>
                    <a:pt x="307002" y="-185194"/>
                  </a:lnTo>
                  <a:lnTo>
                    <a:pt x="321955" y="-186922"/>
                  </a:lnTo>
                  <a:lnTo>
                    <a:pt x="336994" y="-187489"/>
                  </a:lnTo>
                  <a:lnTo>
                    <a:pt x="341172" y="-187489"/>
                  </a:lnTo>
                  <a:lnTo>
                    <a:pt x="345236" y="-187324"/>
                  </a:lnTo>
                  <a:lnTo>
                    <a:pt x="349237" y="-187045"/>
                  </a:lnTo>
                  <a:lnTo>
                    <a:pt x="357232" y="-198878"/>
                  </a:lnTo>
                  <a:lnTo>
                    <a:pt x="365928" y="-209792"/>
                  </a:lnTo>
                  <a:lnTo>
                    <a:pt x="375297" y="-219687"/>
                  </a:lnTo>
                  <a:lnTo>
                    <a:pt x="385312" y="-228464"/>
                  </a:lnTo>
                  <a:lnTo>
                    <a:pt x="395945" y="-236023"/>
                  </a:lnTo>
                  <a:lnTo>
                    <a:pt x="407168" y="-242264"/>
                  </a:lnTo>
                  <a:lnTo>
                    <a:pt x="418954" y="-247086"/>
                  </a:lnTo>
                  <a:lnTo>
                    <a:pt x="431275" y="-250391"/>
                  </a:lnTo>
                  <a:lnTo>
                    <a:pt x="444104" y="-252079"/>
                  </a:lnTo>
                  <a:lnTo>
                    <a:pt x="450507" y="-252285"/>
                  </a:lnTo>
                  <a:lnTo>
                    <a:pt x="466599" y="-250526"/>
                  </a:lnTo>
                  <a:lnTo>
                    <a:pt x="480617" y="-245587"/>
                  </a:lnTo>
                  <a:lnTo>
                    <a:pt x="492093" y="-237971"/>
                  </a:lnTo>
                  <a:lnTo>
                    <a:pt x="500557" y="-228183"/>
                  </a:lnTo>
                  <a:lnTo>
                    <a:pt x="505541" y="-216728"/>
                  </a:lnTo>
                  <a:lnTo>
                    <a:pt x="506679" y="-205739"/>
                  </a:lnTo>
                  <a:lnTo>
                    <a:pt x="502729" y="-191933"/>
                  </a:lnTo>
                  <a:lnTo>
                    <a:pt x="493052" y="-182775"/>
                  </a:lnTo>
                  <a:lnTo>
                    <a:pt x="480669" y="-179895"/>
                  </a:lnTo>
                  <a:lnTo>
                    <a:pt x="468965" y="-182878"/>
                  </a:lnTo>
                  <a:lnTo>
                    <a:pt x="459763" y="-191822"/>
                  </a:lnTo>
                  <a:lnTo>
                    <a:pt x="453707" y="-204711"/>
                  </a:lnTo>
                  <a:lnTo>
                    <a:pt x="446202" y="-217554"/>
                  </a:lnTo>
                  <a:lnTo>
                    <a:pt x="435384" y="-223399"/>
                  </a:lnTo>
                  <a:lnTo>
                    <a:pt x="430606" y="-223837"/>
                  </a:lnTo>
                  <a:lnTo>
                    <a:pt x="420343" y="-222083"/>
                  </a:lnTo>
                  <a:lnTo>
                    <a:pt x="410548" y="-216828"/>
                  </a:lnTo>
                  <a:lnTo>
                    <a:pt x="401232" y="-208085"/>
                  </a:lnTo>
                  <a:lnTo>
                    <a:pt x="392408" y="-195868"/>
                  </a:lnTo>
                  <a:lnTo>
                    <a:pt x="384555" y="-181190"/>
                  </a:lnTo>
                  <a:lnTo>
                    <a:pt x="399240" y="-176444"/>
                  </a:lnTo>
                  <a:lnTo>
                    <a:pt x="412994" y="-170602"/>
                  </a:lnTo>
                  <a:lnTo>
                    <a:pt x="425814" y="-163803"/>
                  </a:lnTo>
                  <a:lnTo>
                    <a:pt x="437695" y="-156187"/>
                  </a:lnTo>
                  <a:lnTo>
                    <a:pt x="448632" y="-147893"/>
                  </a:lnTo>
                  <a:lnTo>
                    <a:pt x="458623" y="-139062"/>
                  </a:lnTo>
                  <a:lnTo>
                    <a:pt x="467662" y="-129834"/>
                  </a:lnTo>
                  <a:lnTo>
                    <a:pt x="475746" y="-120347"/>
                  </a:lnTo>
                  <a:lnTo>
                    <a:pt x="482870" y="-110741"/>
                  </a:lnTo>
                  <a:lnTo>
                    <a:pt x="489030" y="-101157"/>
                  </a:lnTo>
                  <a:lnTo>
                    <a:pt x="494222" y="-91733"/>
                  </a:lnTo>
                  <a:lnTo>
                    <a:pt x="496608" y="-86791"/>
                  </a:lnTo>
                  <a:lnTo>
                    <a:pt x="454952" y="-86791"/>
                  </a:lnTo>
                  <a:lnTo>
                    <a:pt x="450937" y="-93175"/>
                  </a:lnTo>
                  <a:lnTo>
                    <a:pt x="445465" y="-100557"/>
                  </a:lnTo>
                  <a:lnTo>
                    <a:pt x="438536" y="-108581"/>
                  </a:lnTo>
                  <a:lnTo>
                    <a:pt x="430150" y="-116893"/>
                  </a:lnTo>
                  <a:lnTo>
                    <a:pt x="420308" y="-125138"/>
                  </a:lnTo>
                  <a:lnTo>
                    <a:pt x="409009" y="-132962"/>
                  </a:lnTo>
                  <a:lnTo>
                    <a:pt x="396254" y="-140008"/>
                  </a:lnTo>
                  <a:lnTo>
                    <a:pt x="382045" y="-145923"/>
                  </a:lnTo>
                  <a:lnTo>
                    <a:pt x="366380" y="-150352"/>
                  </a:lnTo>
                  <a:lnTo>
                    <a:pt x="349260" y="-152939"/>
                  </a:lnTo>
                  <a:lnTo>
                    <a:pt x="336994" y="-153466"/>
                  </a:lnTo>
                  <a:lnTo>
                    <a:pt x="321980" y="-152722"/>
                  </a:lnTo>
                  <a:lnTo>
                    <a:pt x="307503" y="-150535"/>
                  </a:lnTo>
                  <a:lnTo>
                    <a:pt x="293625" y="-146977"/>
                  </a:lnTo>
                  <a:lnTo>
                    <a:pt x="280405" y="-142119"/>
                  </a:lnTo>
                  <a:lnTo>
                    <a:pt x="267904" y="-136031"/>
                  </a:lnTo>
                  <a:lnTo>
                    <a:pt x="256182" y="-128785"/>
                  </a:lnTo>
                  <a:lnTo>
                    <a:pt x="245301" y="-120451"/>
                  </a:lnTo>
                  <a:lnTo>
                    <a:pt x="235320" y="-111099"/>
                  </a:lnTo>
                  <a:lnTo>
                    <a:pt x="226301" y="-100802"/>
                  </a:lnTo>
                  <a:lnTo>
                    <a:pt x="218303" y="-89628"/>
                  </a:lnTo>
                  <a:lnTo>
                    <a:pt x="211388" y="-77651"/>
                  </a:lnTo>
                  <a:lnTo>
                    <a:pt x="205616" y="-64939"/>
                  </a:lnTo>
                  <a:lnTo>
                    <a:pt x="201046" y="-51564"/>
                  </a:lnTo>
                  <a:lnTo>
                    <a:pt x="197741" y="-37597"/>
                  </a:lnTo>
                  <a:lnTo>
                    <a:pt x="195761" y="-23109"/>
                  </a:lnTo>
                  <a:lnTo>
                    <a:pt x="195160" y="-9397"/>
                  </a:lnTo>
                  <a:lnTo>
                    <a:pt x="195757" y="4440"/>
                  </a:lnTo>
                  <a:lnTo>
                    <a:pt x="197516" y="17869"/>
                  </a:lnTo>
                  <a:lnTo>
                    <a:pt x="200388" y="30838"/>
                  </a:lnTo>
                  <a:lnTo>
                    <a:pt x="204326" y="43295"/>
                  </a:lnTo>
                  <a:lnTo>
                    <a:pt x="209281" y="55189"/>
                  </a:lnTo>
                  <a:lnTo>
                    <a:pt x="215207" y="66470"/>
                  </a:lnTo>
                  <a:lnTo>
                    <a:pt x="222054" y="77086"/>
                  </a:lnTo>
                  <a:lnTo>
                    <a:pt x="229776" y="86985"/>
                  </a:lnTo>
                  <a:lnTo>
                    <a:pt x="236131" y="93929"/>
                  </a:lnTo>
                  <a:lnTo>
                    <a:pt x="228447" y="134670"/>
                  </a:lnTo>
                  <a:lnTo>
                    <a:pt x="218314" y="126631"/>
                  </a:lnTo>
                  <a:lnTo>
                    <a:pt x="208827" y="117893"/>
                  </a:lnTo>
                  <a:lnTo>
                    <a:pt x="200021" y="108492"/>
                  </a:lnTo>
                  <a:lnTo>
                    <a:pt x="191930" y="98465"/>
                  </a:lnTo>
                  <a:lnTo>
                    <a:pt x="184586" y="87847"/>
                  </a:lnTo>
                  <a:lnTo>
                    <a:pt x="178025" y="76674"/>
                  </a:lnTo>
                  <a:lnTo>
                    <a:pt x="177975" y="204438"/>
                  </a:lnTo>
                  <a:lnTo>
                    <a:pt x="188423" y="196086"/>
                  </a:lnTo>
                  <a:lnTo>
                    <a:pt x="197383" y="194399"/>
                  </a:lnTo>
                  <a:lnTo>
                    <a:pt x="208964" y="197654"/>
                  </a:lnTo>
                  <a:lnTo>
                    <a:pt x="218804" y="207650"/>
                  </a:lnTo>
                  <a:lnTo>
                    <a:pt x="219608" y="208864"/>
                  </a:lnTo>
                  <a:lnTo>
                    <a:pt x="223469" y="215595"/>
                  </a:lnTo>
                  <a:lnTo>
                    <a:pt x="228549" y="218681"/>
                  </a:lnTo>
                  <a:lnTo>
                    <a:pt x="234784" y="218681"/>
                  </a:lnTo>
                  <a:lnTo>
                    <a:pt x="241403" y="218180"/>
                  </a:lnTo>
                  <a:lnTo>
                    <a:pt x="252387" y="204853"/>
                  </a:lnTo>
                  <a:lnTo>
                    <a:pt x="257702" y="188346"/>
                  </a:lnTo>
                  <a:lnTo>
                    <a:pt x="263105" y="164909"/>
                  </a:lnTo>
                  <a:lnTo>
                    <a:pt x="305942" y="-62052"/>
                  </a:lnTo>
                  <a:lnTo>
                    <a:pt x="311708" y="-89788"/>
                  </a:lnTo>
                  <a:lnTo>
                    <a:pt x="315120" y="-102429"/>
                  </a:lnTo>
                  <a:lnTo>
                    <a:pt x="318633" y="-114512"/>
                  </a:lnTo>
                  <a:lnTo>
                    <a:pt x="320725" y="-121310"/>
                  </a:lnTo>
                  <a:lnTo>
                    <a:pt x="324510" y="-121437"/>
                  </a:lnTo>
                  <a:lnTo>
                    <a:pt x="337857" y="-120832"/>
                  </a:lnTo>
                  <a:lnTo>
                    <a:pt x="350466" y="-119112"/>
                  </a:lnTo>
                  <a:lnTo>
                    <a:pt x="362338" y="-116416"/>
                  </a:lnTo>
                  <a:lnTo>
                    <a:pt x="363105" y="-116204"/>
                  </a:lnTo>
                  <a:lnTo>
                    <a:pt x="360306" y="-104137"/>
                  </a:lnTo>
                  <a:lnTo>
                    <a:pt x="357616" y="-91427"/>
                  </a:lnTo>
                  <a:lnTo>
                    <a:pt x="357530" y="-90995"/>
                  </a:lnTo>
                  <a:lnTo>
                    <a:pt x="351624" y="-62052"/>
                  </a:lnTo>
                  <a:lnTo>
                    <a:pt x="317487" y="106489"/>
                  </a:lnTo>
                  <a:lnTo>
                    <a:pt x="314787" y="119304"/>
                  </a:lnTo>
                  <a:lnTo>
                    <a:pt x="311990" y="131400"/>
                  </a:lnTo>
                  <a:lnTo>
                    <a:pt x="311505" y="133388"/>
                  </a:lnTo>
                  <a:lnTo>
                    <a:pt x="323972" y="135016"/>
                  </a:lnTo>
                  <a:lnTo>
                    <a:pt x="336806" y="135585"/>
                  </a:lnTo>
                  <a:lnTo>
                    <a:pt x="336994" y="135585"/>
                  </a:lnTo>
                  <a:lnTo>
                    <a:pt x="356587" y="134279"/>
                  </a:lnTo>
                  <a:lnTo>
                    <a:pt x="374316" y="130664"/>
                  </a:lnTo>
                  <a:lnTo>
                    <a:pt x="390215" y="125196"/>
                  </a:lnTo>
                  <a:lnTo>
                    <a:pt x="404321" y="118332"/>
                  </a:lnTo>
                  <a:lnTo>
                    <a:pt x="416668" y="110528"/>
                  </a:lnTo>
                  <a:lnTo>
                    <a:pt x="427292" y="102238"/>
                  </a:lnTo>
                  <a:lnTo>
                    <a:pt x="436227" y="93919"/>
                  </a:lnTo>
                  <a:lnTo>
                    <a:pt x="443510" y="86027"/>
                  </a:lnTo>
                  <a:lnTo>
                    <a:pt x="449174" y="79018"/>
                  </a:lnTo>
                  <a:lnTo>
                    <a:pt x="453255" y="73348"/>
                  </a:lnTo>
                  <a:lnTo>
                    <a:pt x="454952" y="70789"/>
                  </a:lnTo>
                  <a:lnTo>
                    <a:pt x="496608" y="70789"/>
                  </a:lnTo>
                  <a:lnTo>
                    <a:pt x="491520" y="81484"/>
                  </a:lnTo>
                  <a:lnTo>
                    <a:pt x="485429" y="91901"/>
                  </a:lnTo>
                  <a:lnTo>
                    <a:pt x="478376" y="101970"/>
                  </a:lnTo>
                  <a:lnTo>
                    <a:pt x="470401" y="111618"/>
                  </a:lnTo>
                  <a:lnTo>
                    <a:pt x="461545" y="120775"/>
                  </a:lnTo>
                  <a:lnTo>
                    <a:pt x="451850" y="129368"/>
                  </a:lnTo>
                  <a:lnTo>
                    <a:pt x="441356" y="137327"/>
                  </a:lnTo>
                  <a:lnTo>
                    <a:pt x="430105" y="144580"/>
                  </a:lnTo>
                  <a:lnTo>
                    <a:pt x="418137" y="151055"/>
                  </a:lnTo>
                  <a:lnTo>
                    <a:pt x="405494" y="156682"/>
                  </a:lnTo>
                  <a:lnTo>
                    <a:pt x="392217" y="161388"/>
                  </a:lnTo>
                  <a:lnTo>
                    <a:pt x="378346" y="165103"/>
                  </a:lnTo>
                  <a:lnTo>
                    <a:pt x="363922" y="167754"/>
                  </a:lnTo>
                  <a:lnTo>
                    <a:pt x="348988" y="169271"/>
                  </a:lnTo>
                  <a:lnTo>
                    <a:pt x="337464" y="169621"/>
                  </a:lnTo>
                  <a:lnTo>
                    <a:pt x="324546" y="169189"/>
                  </a:lnTo>
                  <a:lnTo>
                    <a:pt x="311932" y="167923"/>
                  </a:lnTo>
                  <a:lnTo>
                    <a:pt x="302145" y="166357"/>
                  </a:lnTo>
                  <a:lnTo>
                    <a:pt x="295421" y="184544"/>
                  </a:lnTo>
                  <a:lnTo>
                    <a:pt x="288202" y="200171"/>
                  </a:lnTo>
                  <a:lnTo>
                    <a:pt x="280452" y="213370"/>
                  </a:lnTo>
                  <a:lnTo>
                    <a:pt x="272135" y="224275"/>
                  </a:lnTo>
                  <a:lnTo>
                    <a:pt x="263216" y="233019"/>
                  </a:lnTo>
                  <a:lnTo>
                    <a:pt x="253660" y="239734"/>
                  </a:lnTo>
                  <a:lnTo>
                    <a:pt x="243430" y="244554"/>
                  </a:lnTo>
                  <a:lnTo>
                    <a:pt x="232492" y="247611"/>
                  </a:lnTo>
                  <a:lnTo>
                    <a:pt x="220810" y="249040"/>
                  </a:lnTo>
                  <a:lnTo>
                    <a:pt x="215315" y="249186"/>
                  </a:lnTo>
                  <a:lnTo>
                    <a:pt x="199098" y="247086"/>
                  </a:lnTo>
                  <a:lnTo>
                    <a:pt x="198737" y="294011"/>
                  </a:lnTo>
                  <a:lnTo>
                    <a:pt x="222546" y="302957"/>
                  </a:lnTo>
                  <a:lnTo>
                    <a:pt x="247200" y="310061"/>
                  </a:lnTo>
                  <a:lnTo>
                    <a:pt x="272616" y="315239"/>
                  </a:lnTo>
                  <a:lnTo>
                    <a:pt x="298710" y="318406"/>
                  </a:lnTo>
                  <a:lnTo>
                    <a:pt x="325399" y="319481"/>
                  </a:lnTo>
                  <a:lnTo>
                    <a:pt x="352086" y="318406"/>
                  </a:lnTo>
                  <a:lnTo>
                    <a:pt x="378179" y="315239"/>
                  </a:lnTo>
                  <a:lnTo>
                    <a:pt x="403595" y="310061"/>
                  </a:lnTo>
                  <a:lnTo>
                    <a:pt x="428250" y="302957"/>
                  </a:lnTo>
                  <a:lnTo>
                    <a:pt x="452060" y="294011"/>
                  </a:lnTo>
                  <a:lnTo>
                    <a:pt x="474941" y="283305"/>
                  </a:lnTo>
                  <a:lnTo>
                    <a:pt x="496809" y="270922"/>
                  </a:lnTo>
                  <a:lnTo>
                    <a:pt x="517581" y="256947"/>
                  </a:lnTo>
                  <a:lnTo>
                    <a:pt x="537173" y="241463"/>
                  </a:lnTo>
                  <a:lnTo>
                    <a:pt x="555501" y="224553"/>
                  </a:lnTo>
                  <a:lnTo>
                    <a:pt x="572481" y="206301"/>
                  </a:lnTo>
                  <a:lnTo>
                    <a:pt x="588029" y="186789"/>
                  </a:lnTo>
                  <a:lnTo>
                    <a:pt x="602062" y="166103"/>
                  </a:lnTo>
                  <a:lnTo>
                    <a:pt x="614496" y="144324"/>
                  </a:lnTo>
                  <a:lnTo>
                    <a:pt x="625247" y="121536"/>
                  </a:lnTo>
                  <a:lnTo>
                    <a:pt x="634231" y="97824"/>
                  </a:lnTo>
                  <a:lnTo>
                    <a:pt x="641365" y="73269"/>
                  </a:lnTo>
                  <a:lnTo>
                    <a:pt x="646564" y="47956"/>
                  </a:lnTo>
                  <a:lnTo>
                    <a:pt x="649745" y="21969"/>
                  </a:lnTo>
                  <a:lnTo>
                    <a:pt x="650824" y="-4609"/>
                  </a:lnTo>
                  <a:lnTo>
                    <a:pt x="649745" y="-31191"/>
                  </a:lnTo>
                  <a:lnTo>
                    <a:pt x="646564" y="-57180"/>
                  </a:lnTo>
                  <a:lnTo>
                    <a:pt x="641365" y="-82495"/>
                  </a:lnTo>
                  <a:lnTo>
                    <a:pt x="634231" y="-107051"/>
                  </a:lnTo>
                  <a:lnTo>
                    <a:pt x="625247" y="-130766"/>
                  </a:lnTo>
                  <a:lnTo>
                    <a:pt x="614496" y="-153555"/>
                  </a:lnTo>
                  <a:lnTo>
                    <a:pt x="602062" y="-175335"/>
                  </a:lnTo>
                  <a:lnTo>
                    <a:pt x="588029" y="-196024"/>
                  </a:lnTo>
                  <a:lnTo>
                    <a:pt x="572481" y="-215537"/>
                  </a:lnTo>
                  <a:lnTo>
                    <a:pt x="555501" y="-233791"/>
                  </a:lnTo>
                  <a:lnTo>
                    <a:pt x="537173" y="-250702"/>
                  </a:lnTo>
                  <a:lnTo>
                    <a:pt x="517581" y="-266187"/>
                  </a:lnTo>
                  <a:close/>
                </a:path>
              </a:pathLst>
            </a:custGeom>
            <a:solidFill>
              <a:srgbClr val="14607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8019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79" b="0" i="0" u="none" strike="noStrike" kern="1200" cap="none" spc="0" normalizeH="0" baseline="0" noProof="0">
                <a:ln>
                  <a:noFill/>
                </a:ln>
                <a:solidFill>
                  <a:srgbClr val="1E345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pic>
        <p:nvPicPr>
          <p:cNvPr id="21" name="Image 20">
            <a:extLst>
              <a:ext uri="{FF2B5EF4-FFF2-40B4-BE49-F238E27FC236}">
                <a16:creationId xmlns:a16="http://schemas.microsoft.com/office/drawing/2014/main" id="{26EDEC89-F4AB-47FF-BDAF-03BE8503DF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9457" y="0"/>
            <a:ext cx="1392356" cy="7559675"/>
          </a:xfrm>
          <a:custGeom>
            <a:avLst/>
            <a:gdLst>
              <a:gd name="connsiteX0" fmla="*/ 46139 w 1190790"/>
              <a:gd name="connsiteY0" fmla="*/ 0 h 6858000"/>
              <a:gd name="connsiteX1" fmla="*/ 1190790 w 1190790"/>
              <a:gd name="connsiteY1" fmla="*/ 0 h 6858000"/>
              <a:gd name="connsiteX2" fmla="*/ 1190790 w 1190790"/>
              <a:gd name="connsiteY2" fmla="*/ 6858000 h 6858000"/>
              <a:gd name="connsiteX3" fmla="*/ 0 w 1190790"/>
              <a:gd name="connsiteY3" fmla="*/ 6858000 h 6858000"/>
              <a:gd name="connsiteX4" fmla="*/ 91159 w 1190790"/>
              <a:gd name="connsiteY4" fmla="*/ 6705263 h 6858000"/>
              <a:gd name="connsiteX5" fmla="*/ 178304 w 1190790"/>
              <a:gd name="connsiteY5" fmla="*/ 6549932 h 6858000"/>
              <a:gd name="connsiteX6" fmla="*/ 261362 w 1190790"/>
              <a:gd name="connsiteY6" fmla="*/ 6392076 h 6858000"/>
              <a:gd name="connsiteX7" fmla="*/ 340264 w 1190790"/>
              <a:gd name="connsiteY7" fmla="*/ 6231768 h 6858000"/>
              <a:gd name="connsiteX8" fmla="*/ 414936 w 1190790"/>
              <a:gd name="connsiteY8" fmla="*/ 6069076 h 6858000"/>
              <a:gd name="connsiteX9" fmla="*/ 485308 w 1190790"/>
              <a:gd name="connsiteY9" fmla="*/ 5904073 h 6858000"/>
              <a:gd name="connsiteX10" fmla="*/ 551308 w 1190790"/>
              <a:gd name="connsiteY10" fmla="*/ 5736829 h 6858000"/>
              <a:gd name="connsiteX11" fmla="*/ 612866 w 1190790"/>
              <a:gd name="connsiteY11" fmla="*/ 5567414 h 6858000"/>
              <a:gd name="connsiteX12" fmla="*/ 669909 w 1190790"/>
              <a:gd name="connsiteY12" fmla="*/ 5395901 h 6858000"/>
              <a:gd name="connsiteX13" fmla="*/ 722366 w 1190790"/>
              <a:gd name="connsiteY13" fmla="*/ 5222359 h 6858000"/>
              <a:gd name="connsiteX14" fmla="*/ 770166 w 1190790"/>
              <a:gd name="connsiteY14" fmla="*/ 5046859 h 6858000"/>
              <a:gd name="connsiteX15" fmla="*/ 813238 w 1190790"/>
              <a:gd name="connsiteY15" fmla="*/ 4869472 h 6858000"/>
              <a:gd name="connsiteX16" fmla="*/ 851509 w 1190790"/>
              <a:gd name="connsiteY16" fmla="*/ 4690269 h 6858000"/>
              <a:gd name="connsiteX17" fmla="*/ 884910 w 1190790"/>
              <a:gd name="connsiteY17" fmla="*/ 4509322 h 6858000"/>
              <a:gd name="connsiteX18" fmla="*/ 913367 w 1190790"/>
              <a:gd name="connsiteY18" fmla="*/ 4326699 h 6858000"/>
              <a:gd name="connsiteX19" fmla="*/ 936811 w 1190790"/>
              <a:gd name="connsiteY19" fmla="*/ 4142473 h 6858000"/>
              <a:gd name="connsiteX20" fmla="*/ 955169 w 1190790"/>
              <a:gd name="connsiteY20" fmla="*/ 3956715 h 6858000"/>
              <a:gd name="connsiteX21" fmla="*/ 968370 w 1190790"/>
              <a:gd name="connsiteY21" fmla="*/ 3769494 h 6858000"/>
              <a:gd name="connsiteX22" fmla="*/ 976344 w 1190790"/>
              <a:gd name="connsiteY22" fmla="*/ 3580882 h 6858000"/>
              <a:gd name="connsiteX23" fmla="*/ 979017 w 1190790"/>
              <a:gd name="connsiteY23" fmla="*/ 3390950 h 6858000"/>
              <a:gd name="connsiteX24" fmla="*/ 976476 w 1190790"/>
              <a:gd name="connsiteY24" fmla="*/ 3205760 h 6858000"/>
              <a:gd name="connsiteX25" fmla="*/ 968895 w 1190790"/>
              <a:gd name="connsiteY25" fmla="*/ 3021822 h 6858000"/>
              <a:gd name="connsiteX26" fmla="*/ 956341 w 1190790"/>
              <a:gd name="connsiteY26" fmla="*/ 2839203 h 6858000"/>
              <a:gd name="connsiteX27" fmla="*/ 938881 w 1190790"/>
              <a:gd name="connsiteY27" fmla="*/ 2657967 h 6858000"/>
              <a:gd name="connsiteX28" fmla="*/ 916580 w 1190790"/>
              <a:gd name="connsiteY28" fmla="*/ 2478181 h 6858000"/>
              <a:gd name="connsiteX29" fmla="*/ 889504 w 1190790"/>
              <a:gd name="connsiteY29" fmla="*/ 2299910 h 6858000"/>
              <a:gd name="connsiteX30" fmla="*/ 857719 w 1190790"/>
              <a:gd name="connsiteY30" fmla="*/ 2123220 h 6858000"/>
              <a:gd name="connsiteX31" fmla="*/ 821293 w 1190790"/>
              <a:gd name="connsiteY31" fmla="*/ 1948176 h 6858000"/>
              <a:gd name="connsiteX32" fmla="*/ 780290 w 1190790"/>
              <a:gd name="connsiteY32" fmla="*/ 1774845 h 6858000"/>
              <a:gd name="connsiteX33" fmla="*/ 734777 w 1190790"/>
              <a:gd name="connsiteY33" fmla="*/ 1603292 h 6858000"/>
              <a:gd name="connsiteX34" fmla="*/ 684820 w 1190790"/>
              <a:gd name="connsiteY34" fmla="*/ 1433582 h 6858000"/>
              <a:gd name="connsiteX35" fmla="*/ 630485 w 1190790"/>
              <a:gd name="connsiteY35" fmla="*/ 1265782 h 6858000"/>
              <a:gd name="connsiteX36" fmla="*/ 571839 w 1190790"/>
              <a:gd name="connsiteY36" fmla="*/ 1099957 h 6858000"/>
              <a:gd name="connsiteX37" fmla="*/ 508947 w 1190790"/>
              <a:gd name="connsiteY37" fmla="*/ 936173 h 6858000"/>
              <a:gd name="connsiteX38" fmla="*/ 441875 w 1190790"/>
              <a:gd name="connsiteY38" fmla="*/ 774495 h 6858000"/>
              <a:gd name="connsiteX39" fmla="*/ 370690 w 1190790"/>
              <a:gd name="connsiteY39" fmla="*/ 614989 h 6858000"/>
              <a:gd name="connsiteX40" fmla="*/ 295458 w 1190790"/>
              <a:gd name="connsiteY40" fmla="*/ 457721 h 6858000"/>
              <a:gd name="connsiteX41" fmla="*/ 216244 w 1190790"/>
              <a:gd name="connsiteY41" fmla="*/ 302756 h 6858000"/>
              <a:gd name="connsiteX42" fmla="*/ 133116 w 1190790"/>
              <a:gd name="connsiteY42" fmla="*/ 15016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90790" h="6858000">
                <a:moveTo>
                  <a:pt x="46139" y="0"/>
                </a:moveTo>
                <a:lnTo>
                  <a:pt x="1190790" y="0"/>
                </a:lnTo>
                <a:lnTo>
                  <a:pt x="1190790" y="6858000"/>
                </a:lnTo>
                <a:lnTo>
                  <a:pt x="0" y="6858000"/>
                </a:lnTo>
                <a:lnTo>
                  <a:pt x="91159" y="6705263"/>
                </a:lnTo>
                <a:lnTo>
                  <a:pt x="178304" y="6549932"/>
                </a:lnTo>
                <a:lnTo>
                  <a:pt x="261362" y="6392076"/>
                </a:lnTo>
                <a:lnTo>
                  <a:pt x="340264" y="6231768"/>
                </a:lnTo>
                <a:lnTo>
                  <a:pt x="414936" y="6069076"/>
                </a:lnTo>
                <a:lnTo>
                  <a:pt x="485308" y="5904073"/>
                </a:lnTo>
                <a:lnTo>
                  <a:pt x="551308" y="5736829"/>
                </a:lnTo>
                <a:lnTo>
                  <a:pt x="612866" y="5567414"/>
                </a:lnTo>
                <a:lnTo>
                  <a:pt x="669909" y="5395901"/>
                </a:lnTo>
                <a:lnTo>
                  <a:pt x="722366" y="5222359"/>
                </a:lnTo>
                <a:lnTo>
                  <a:pt x="770166" y="5046859"/>
                </a:lnTo>
                <a:lnTo>
                  <a:pt x="813238" y="4869472"/>
                </a:lnTo>
                <a:lnTo>
                  <a:pt x="851509" y="4690269"/>
                </a:lnTo>
                <a:lnTo>
                  <a:pt x="884910" y="4509322"/>
                </a:lnTo>
                <a:lnTo>
                  <a:pt x="913367" y="4326699"/>
                </a:lnTo>
                <a:lnTo>
                  <a:pt x="936811" y="4142473"/>
                </a:lnTo>
                <a:lnTo>
                  <a:pt x="955169" y="3956715"/>
                </a:lnTo>
                <a:lnTo>
                  <a:pt x="968370" y="3769494"/>
                </a:lnTo>
                <a:lnTo>
                  <a:pt x="976344" y="3580882"/>
                </a:lnTo>
                <a:lnTo>
                  <a:pt x="979017" y="3390950"/>
                </a:lnTo>
                <a:lnTo>
                  <a:pt x="976476" y="3205760"/>
                </a:lnTo>
                <a:lnTo>
                  <a:pt x="968895" y="3021822"/>
                </a:lnTo>
                <a:lnTo>
                  <a:pt x="956341" y="2839203"/>
                </a:lnTo>
                <a:lnTo>
                  <a:pt x="938881" y="2657967"/>
                </a:lnTo>
                <a:lnTo>
                  <a:pt x="916580" y="2478181"/>
                </a:lnTo>
                <a:lnTo>
                  <a:pt x="889504" y="2299910"/>
                </a:lnTo>
                <a:lnTo>
                  <a:pt x="857719" y="2123220"/>
                </a:lnTo>
                <a:lnTo>
                  <a:pt x="821293" y="1948176"/>
                </a:lnTo>
                <a:lnTo>
                  <a:pt x="780290" y="1774845"/>
                </a:lnTo>
                <a:lnTo>
                  <a:pt x="734777" y="1603292"/>
                </a:lnTo>
                <a:lnTo>
                  <a:pt x="684820" y="1433582"/>
                </a:lnTo>
                <a:lnTo>
                  <a:pt x="630485" y="1265782"/>
                </a:lnTo>
                <a:lnTo>
                  <a:pt x="571839" y="1099957"/>
                </a:lnTo>
                <a:lnTo>
                  <a:pt x="508947" y="936173"/>
                </a:lnTo>
                <a:lnTo>
                  <a:pt x="441875" y="774495"/>
                </a:lnTo>
                <a:lnTo>
                  <a:pt x="370690" y="614989"/>
                </a:lnTo>
                <a:lnTo>
                  <a:pt x="295458" y="457721"/>
                </a:lnTo>
                <a:lnTo>
                  <a:pt x="216244" y="302756"/>
                </a:lnTo>
                <a:lnTo>
                  <a:pt x="133116" y="150160"/>
                </a:lnTo>
                <a:close/>
              </a:path>
            </a:pathLst>
          </a:custGeom>
        </p:spPr>
      </p:pic>
      <p:sp>
        <p:nvSpPr>
          <p:cNvPr id="24" name="Espace réservé du numéro de diapositive 23">
            <a:extLst>
              <a:ext uri="{FF2B5EF4-FFF2-40B4-BE49-F238E27FC236}">
                <a16:creationId xmlns:a16="http://schemas.microsoft.com/office/drawing/2014/main" id="{99B7FAF4-5F94-4466-9378-F62FC3A4D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1929">
              <a:defRPr/>
            </a:pPr>
            <a:fld id="{2B83279A-CA12-439A-84DB-082BC9C2067F}" type="slidenum">
              <a:rPr lang="fr-FR" smtClean="0"/>
              <a:pPr defTabSz="801929"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318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aphic 151">
            <a:extLst>
              <a:ext uri="{FF2B5EF4-FFF2-40B4-BE49-F238E27FC236}">
                <a16:creationId xmlns:a16="http://schemas.microsoft.com/office/drawing/2014/main" id="{AF1742F6-3A5E-B244-B106-7E89E23E39CF}"/>
              </a:ext>
            </a:extLst>
          </p:cNvPr>
          <p:cNvGrpSpPr/>
          <p:nvPr userDrawn="1"/>
        </p:nvGrpSpPr>
        <p:grpSpPr>
          <a:xfrm>
            <a:off x="-63781" y="1881160"/>
            <a:ext cx="8122111" cy="5559248"/>
            <a:chOff x="258097" y="9402806"/>
            <a:chExt cx="8320117" cy="4530512"/>
          </a:xfrm>
          <a:solidFill>
            <a:srgbClr val="F2F6F9"/>
          </a:solidFill>
        </p:grpSpPr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1B6082CC-40C4-9747-9EF6-7BD1E2EED9E3}"/>
                </a:ext>
              </a:extLst>
            </p:cNvPr>
            <p:cNvSpPr/>
            <p:nvPr/>
          </p:nvSpPr>
          <p:spPr>
            <a:xfrm>
              <a:off x="8357234" y="11179175"/>
              <a:ext cx="116205" cy="125094"/>
            </a:xfrm>
            <a:custGeom>
              <a:avLst/>
              <a:gdLst>
                <a:gd name="connsiteX0" fmla="*/ 58420 w 116205"/>
                <a:gd name="connsiteY0" fmla="*/ 62230 h 125094"/>
                <a:gd name="connsiteX1" fmla="*/ 75565 w 116205"/>
                <a:gd name="connsiteY1" fmla="*/ 80010 h 125094"/>
                <a:gd name="connsiteX2" fmla="*/ 90170 w 116205"/>
                <a:gd name="connsiteY2" fmla="*/ 95250 h 125094"/>
                <a:gd name="connsiteX3" fmla="*/ 116205 w 116205"/>
                <a:gd name="connsiteY3" fmla="*/ 125095 h 125094"/>
                <a:gd name="connsiteX4" fmla="*/ 89535 w 116205"/>
                <a:gd name="connsiteY4" fmla="*/ 90805 h 125094"/>
                <a:gd name="connsiteX5" fmla="*/ 74930 w 116205"/>
                <a:gd name="connsiteY5" fmla="*/ 74930 h 125094"/>
                <a:gd name="connsiteX6" fmla="*/ 60325 w 116205"/>
                <a:gd name="connsiteY6" fmla="*/ 59690 h 125094"/>
                <a:gd name="connsiteX7" fmla="*/ 0 w 116205"/>
                <a:gd name="connsiteY7" fmla="*/ 0 h 125094"/>
                <a:gd name="connsiteX8" fmla="*/ 58420 w 116205"/>
                <a:gd name="connsiteY8" fmla="*/ 62230 h 125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205" h="125094">
                  <a:moveTo>
                    <a:pt x="58420" y="62230"/>
                  </a:moveTo>
                  <a:cubicBezTo>
                    <a:pt x="64770" y="69215"/>
                    <a:pt x="70485" y="74930"/>
                    <a:pt x="75565" y="80010"/>
                  </a:cubicBezTo>
                  <a:cubicBezTo>
                    <a:pt x="80645" y="85725"/>
                    <a:pt x="85725" y="90805"/>
                    <a:pt x="90170" y="95250"/>
                  </a:cubicBezTo>
                  <a:cubicBezTo>
                    <a:pt x="99060" y="105410"/>
                    <a:pt x="107315" y="113665"/>
                    <a:pt x="116205" y="125095"/>
                  </a:cubicBezTo>
                  <a:cubicBezTo>
                    <a:pt x="107950" y="113030"/>
                    <a:pt x="99060" y="102235"/>
                    <a:pt x="89535" y="90805"/>
                  </a:cubicBezTo>
                  <a:lnTo>
                    <a:pt x="74930" y="74930"/>
                  </a:lnTo>
                  <a:lnTo>
                    <a:pt x="60325" y="59690"/>
                  </a:lnTo>
                  <a:cubicBezTo>
                    <a:pt x="40640" y="39370"/>
                    <a:pt x="20955" y="19050"/>
                    <a:pt x="0" y="0"/>
                  </a:cubicBezTo>
                  <a:cubicBezTo>
                    <a:pt x="20320" y="19685"/>
                    <a:pt x="38735" y="40640"/>
                    <a:pt x="58420" y="6223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579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18FF6976-9761-4648-BC91-9B6B4AA85A37}"/>
                </a:ext>
              </a:extLst>
            </p:cNvPr>
            <p:cNvSpPr/>
            <p:nvPr/>
          </p:nvSpPr>
          <p:spPr>
            <a:xfrm>
              <a:off x="8194040" y="11042015"/>
              <a:ext cx="44450" cy="33654"/>
            </a:xfrm>
            <a:custGeom>
              <a:avLst/>
              <a:gdLst>
                <a:gd name="connsiteX0" fmla="*/ 44450 w 44450"/>
                <a:gd name="connsiteY0" fmla="*/ 33655 h 33654"/>
                <a:gd name="connsiteX1" fmla="*/ 20955 w 44450"/>
                <a:gd name="connsiteY1" fmla="*/ 14605 h 33654"/>
                <a:gd name="connsiteX2" fmla="*/ 0 w 44450"/>
                <a:gd name="connsiteY2" fmla="*/ 0 h 33654"/>
                <a:gd name="connsiteX3" fmla="*/ 22860 w 44450"/>
                <a:gd name="connsiteY3" fmla="*/ 16510 h 33654"/>
                <a:gd name="connsiteX4" fmla="*/ 44450 w 44450"/>
                <a:gd name="connsiteY4" fmla="*/ 33655 h 33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50" h="33654">
                  <a:moveTo>
                    <a:pt x="44450" y="33655"/>
                  </a:moveTo>
                  <a:cubicBezTo>
                    <a:pt x="36195" y="27305"/>
                    <a:pt x="28575" y="20955"/>
                    <a:pt x="20955" y="14605"/>
                  </a:cubicBezTo>
                  <a:cubicBezTo>
                    <a:pt x="13335" y="9525"/>
                    <a:pt x="6350" y="4445"/>
                    <a:pt x="0" y="0"/>
                  </a:cubicBezTo>
                  <a:cubicBezTo>
                    <a:pt x="7620" y="5715"/>
                    <a:pt x="15240" y="10795"/>
                    <a:pt x="22860" y="16510"/>
                  </a:cubicBezTo>
                  <a:cubicBezTo>
                    <a:pt x="29845" y="22225"/>
                    <a:pt x="37465" y="27940"/>
                    <a:pt x="44450" y="33655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579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8543131E-CC93-0848-B0FA-CEB4CE7F4CF1}"/>
                </a:ext>
              </a:extLst>
            </p:cNvPr>
            <p:cNvSpPr/>
            <p:nvPr/>
          </p:nvSpPr>
          <p:spPr>
            <a:xfrm>
              <a:off x="7990205" y="10916284"/>
              <a:ext cx="129539" cy="76200"/>
            </a:xfrm>
            <a:custGeom>
              <a:avLst/>
              <a:gdLst>
                <a:gd name="connsiteX0" fmla="*/ 102235 w 129539"/>
                <a:gd name="connsiteY0" fmla="*/ 57785 h 76200"/>
                <a:gd name="connsiteX1" fmla="*/ 71120 w 129539"/>
                <a:gd name="connsiteY1" fmla="*/ 38735 h 76200"/>
                <a:gd name="connsiteX2" fmla="*/ 0 w 129539"/>
                <a:gd name="connsiteY2" fmla="*/ 0 h 76200"/>
                <a:gd name="connsiteX3" fmla="*/ 129539 w 129539"/>
                <a:gd name="connsiteY3" fmla="*/ 76200 h 76200"/>
                <a:gd name="connsiteX4" fmla="*/ 102235 w 129539"/>
                <a:gd name="connsiteY4" fmla="*/ 5778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539" h="76200">
                  <a:moveTo>
                    <a:pt x="102235" y="57785"/>
                  </a:moveTo>
                  <a:cubicBezTo>
                    <a:pt x="92075" y="52070"/>
                    <a:pt x="81914" y="45720"/>
                    <a:pt x="71120" y="38735"/>
                  </a:cubicBezTo>
                  <a:cubicBezTo>
                    <a:pt x="50164" y="25400"/>
                    <a:pt x="26035" y="13335"/>
                    <a:pt x="0" y="0"/>
                  </a:cubicBezTo>
                  <a:cubicBezTo>
                    <a:pt x="45720" y="24765"/>
                    <a:pt x="88900" y="50165"/>
                    <a:pt x="129539" y="76200"/>
                  </a:cubicBezTo>
                  <a:cubicBezTo>
                    <a:pt x="121285" y="70485"/>
                    <a:pt x="112395" y="63500"/>
                    <a:pt x="102235" y="57785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579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73CC4F7-67DE-7D47-BEBF-00ECE4B0B8C3}"/>
                </a:ext>
              </a:extLst>
            </p:cNvPr>
            <p:cNvSpPr/>
            <p:nvPr/>
          </p:nvSpPr>
          <p:spPr>
            <a:xfrm>
              <a:off x="8120380" y="10992484"/>
              <a:ext cx="73659" cy="50800"/>
            </a:xfrm>
            <a:custGeom>
              <a:avLst/>
              <a:gdLst>
                <a:gd name="connsiteX0" fmla="*/ 67945 w 73659"/>
                <a:gd name="connsiteY0" fmla="*/ 50800 h 50800"/>
                <a:gd name="connsiteX1" fmla="*/ 72389 w 73659"/>
                <a:gd name="connsiteY1" fmla="*/ 49530 h 50800"/>
                <a:gd name="connsiteX2" fmla="*/ 73660 w 73659"/>
                <a:gd name="connsiteY2" fmla="*/ 50165 h 50800"/>
                <a:gd name="connsiteX3" fmla="*/ 37464 w 73659"/>
                <a:gd name="connsiteY3" fmla="*/ 24765 h 50800"/>
                <a:gd name="connsiteX4" fmla="*/ 0 w 73659"/>
                <a:gd name="connsiteY4" fmla="*/ 0 h 50800"/>
                <a:gd name="connsiteX5" fmla="*/ 36830 w 73659"/>
                <a:gd name="connsiteY5" fmla="*/ 26035 h 50800"/>
                <a:gd name="connsiteX6" fmla="*/ 67945 w 73659"/>
                <a:gd name="connsiteY6" fmla="*/ 5080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659" h="50800">
                  <a:moveTo>
                    <a:pt x="67945" y="50800"/>
                  </a:moveTo>
                  <a:cubicBezTo>
                    <a:pt x="53975" y="38735"/>
                    <a:pt x="47625" y="32385"/>
                    <a:pt x="72389" y="49530"/>
                  </a:cubicBezTo>
                  <a:cubicBezTo>
                    <a:pt x="72389" y="49530"/>
                    <a:pt x="73025" y="50165"/>
                    <a:pt x="73660" y="50165"/>
                  </a:cubicBezTo>
                  <a:cubicBezTo>
                    <a:pt x="61595" y="41910"/>
                    <a:pt x="49530" y="33020"/>
                    <a:pt x="37464" y="24765"/>
                  </a:cubicBezTo>
                  <a:cubicBezTo>
                    <a:pt x="24764" y="16510"/>
                    <a:pt x="12700" y="8255"/>
                    <a:pt x="0" y="0"/>
                  </a:cubicBezTo>
                  <a:cubicBezTo>
                    <a:pt x="13335" y="8890"/>
                    <a:pt x="25400" y="17780"/>
                    <a:pt x="36830" y="26035"/>
                  </a:cubicBezTo>
                  <a:cubicBezTo>
                    <a:pt x="48260" y="34925"/>
                    <a:pt x="58420" y="43180"/>
                    <a:pt x="67945" y="5080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579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56F09862-9775-FF4F-ADE7-E0C0F5ADA08F}"/>
                </a:ext>
              </a:extLst>
            </p:cNvPr>
            <p:cNvSpPr/>
            <p:nvPr/>
          </p:nvSpPr>
          <p:spPr>
            <a:xfrm>
              <a:off x="8225790" y="11075034"/>
              <a:ext cx="4444" cy="3809"/>
            </a:xfrm>
            <a:custGeom>
              <a:avLst/>
              <a:gdLst>
                <a:gd name="connsiteX0" fmla="*/ 0 w 4444"/>
                <a:gd name="connsiteY0" fmla="*/ 0 h 3809"/>
                <a:gd name="connsiteX1" fmla="*/ 4445 w 4444"/>
                <a:gd name="connsiteY1" fmla="*/ 3810 h 3809"/>
                <a:gd name="connsiteX2" fmla="*/ 0 w 4444"/>
                <a:gd name="connsiteY2" fmla="*/ 0 h 3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44" h="3809">
                  <a:moveTo>
                    <a:pt x="0" y="0"/>
                  </a:moveTo>
                  <a:cubicBezTo>
                    <a:pt x="1270" y="1270"/>
                    <a:pt x="3175" y="2540"/>
                    <a:pt x="4445" y="3810"/>
                  </a:cubicBezTo>
                  <a:cubicBezTo>
                    <a:pt x="3175" y="2540"/>
                    <a:pt x="1270" y="1270"/>
                    <a:pt x="0" y="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579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12ECF320-9B5F-BE40-BCF6-B6F18648D309}"/>
                </a:ext>
              </a:extLst>
            </p:cNvPr>
            <p:cNvSpPr/>
            <p:nvPr/>
          </p:nvSpPr>
          <p:spPr>
            <a:xfrm>
              <a:off x="8188959" y="11043284"/>
              <a:ext cx="36830" cy="31750"/>
            </a:xfrm>
            <a:custGeom>
              <a:avLst/>
              <a:gdLst>
                <a:gd name="connsiteX0" fmla="*/ 36830 w 36830"/>
                <a:gd name="connsiteY0" fmla="*/ 31750 h 31750"/>
                <a:gd name="connsiteX1" fmla="*/ 22225 w 36830"/>
                <a:gd name="connsiteY1" fmla="*/ 18415 h 31750"/>
                <a:gd name="connsiteX2" fmla="*/ 0 w 36830"/>
                <a:gd name="connsiteY2" fmla="*/ 0 h 31750"/>
                <a:gd name="connsiteX3" fmla="*/ 23495 w 36830"/>
                <a:gd name="connsiteY3" fmla="*/ 19685 h 31750"/>
                <a:gd name="connsiteX4" fmla="*/ 36830 w 36830"/>
                <a:gd name="connsiteY4" fmla="*/ 31750 h 3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0" h="31750">
                  <a:moveTo>
                    <a:pt x="36830" y="31750"/>
                  </a:moveTo>
                  <a:cubicBezTo>
                    <a:pt x="32385" y="27305"/>
                    <a:pt x="27305" y="22860"/>
                    <a:pt x="22225" y="18415"/>
                  </a:cubicBezTo>
                  <a:cubicBezTo>
                    <a:pt x="15240" y="12700"/>
                    <a:pt x="7620" y="6350"/>
                    <a:pt x="0" y="0"/>
                  </a:cubicBezTo>
                  <a:cubicBezTo>
                    <a:pt x="6985" y="5715"/>
                    <a:pt x="15240" y="12700"/>
                    <a:pt x="23495" y="19685"/>
                  </a:cubicBezTo>
                  <a:cubicBezTo>
                    <a:pt x="27940" y="24130"/>
                    <a:pt x="33020" y="28575"/>
                    <a:pt x="36830" y="3175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579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56BFFBE1-E7FE-F843-A994-ED33866C2C17}"/>
                </a:ext>
              </a:extLst>
            </p:cNvPr>
            <p:cNvSpPr/>
            <p:nvPr/>
          </p:nvSpPr>
          <p:spPr>
            <a:xfrm>
              <a:off x="7156529" y="10783569"/>
              <a:ext cx="1385490" cy="755650"/>
            </a:xfrm>
            <a:custGeom>
              <a:avLst/>
              <a:gdLst>
                <a:gd name="connsiteX0" fmla="*/ 1385491 w 1385490"/>
                <a:gd name="connsiteY0" fmla="*/ 755650 h 755650"/>
                <a:gd name="connsiteX1" fmla="*/ 1351836 w 1385490"/>
                <a:gd name="connsiteY1" fmla="*/ 640715 h 755650"/>
                <a:gd name="connsiteX2" fmla="*/ 1326436 w 1385490"/>
                <a:gd name="connsiteY2" fmla="*/ 584200 h 755650"/>
                <a:gd name="connsiteX3" fmla="*/ 1292781 w 1385490"/>
                <a:gd name="connsiteY3" fmla="*/ 528955 h 755650"/>
                <a:gd name="connsiteX4" fmla="*/ 1279446 w 1385490"/>
                <a:gd name="connsiteY4" fmla="*/ 511175 h 755650"/>
                <a:gd name="connsiteX5" fmla="*/ 1264841 w 1385490"/>
                <a:gd name="connsiteY5" fmla="*/ 494030 h 755650"/>
                <a:gd name="connsiteX6" fmla="*/ 1248331 w 1385490"/>
                <a:gd name="connsiteY6" fmla="*/ 476886 h 755650"/>
                <a:gd name="connsiteX7" fmla="*/ 1230551 w 1385490"/>
                <a:gd name="connsiteY7" fmla="*/ 459740 h 755650"/>
                <a:gd name="connsiteX8" fmla="*/ 1212136 w 1385490"/>
                <a:gd name="connsiteY8" fmla="*/ 442595 h 755650"/>
                <a:gd name="connsiteX9" fmla="*/ 1202611 w 1385490"/>
                <a:gd name="connsiteY9" fmla="*/ 433705 h 755650"/>
                <a:gd name="connsiteX10" fmla="*/ 1193086 w 1385490"/>
                <a:gd name="connsiteY10" fmla="*/ 425450 h 755650"/>
                <a:gd name="connsiteX11" fmla="*/ 1152446 w 1385490"/>
                <a:gd name="connsiteY11" fmla="*/ 389890 h 755650"/>
                <a:gd name="connsiteX12" fmla="*/ 953056 w 1385490"/>
                <a:gd name="connsiteY12" fmla="*/ 243205 h 755650"/>
                <a:gd name="connsiteX13" fmla="*/ 888921 w 1385490"/>
                <a:gd name="connsiteY13" fmla="*/ 195580 h 755650"/>
                <a:gd name="connsiteX14" fmla="*/ 867331 w 1385490"/>
                <a:gd name="connsiteY14" fmla="*/ 182880 h 755650"/>
                <a:gd name="connsiteX15" fmla="*/ 845106 w 1385490"/>
                <a:gd name="connsiteY15" fmla="*/ 171450 h 755650"/>
                <a:gd name="connsiteX16" fmla="*/ 801926 w 1385490"/>
                <a:gd name="connsiteY16" fmla="*/ 149861 h 755650"/>
                <a:gd name="connsiteX17" fmla="*/ 758746 w 1385490"/>
                <a:gd name="connsiteY17" fmla="*/ 130175 h 755650"/>
                <a:gd name="connsiteX18" fmla="*/ 715566 w 1385490"/>
                <a:gd name="connsiteY18" fmla="*/ 112395 h 755650"/>
                <a:gd name="connsiteX19" fmla="*/ 540306 w 1385490"/>
                <a:gd name="connsiteY19" fmla="*/ 53975 h 755650"/>
                <a:gd name="connsiteX20" fmla="*/ 493316 w 1385490"/>
                <a:gd name="connsiteY20" fmla="*/ 41911 h 755650"/>
                <a:gd name="connsiteX21" fmla="*/ 467281 w 1385490"/>
                <a:gd name="connsiteY21" fmla="*/ 34290 h 755650"/>
                <a:gd name="connsiteX22" fmla="*/ 440611 w 1385490"/>
                <a:gd name="connsiteY22" fmla="*/ 27305 h 755650"/>
                <a:gd name="connsiteX23" fmla="*/ 387271 w 1385490"/>
                <a:gd name="connsiteY23" fmla="*/ 15240 h 755650"/>
                <a:gd name="connsiteX24" fmla="*/ 339646 w 1385490"/>
                <a:gd name="connsiteY24" fmla="*/ 7620 h 755650"/>
                <a:gd name="connsiteX25" fmla="*/ 280591 w 1385490"/>
                <a:gd name="connsiteY25" fmla="*/ 2540 h 755650"/>
                <a:gd name="connsiteX26" fmla="*/ 246301 w 1385490"/>
                <a:gd name="connsiteY26" fmla="*/ 636 h 755650"/>
                <a:gd name="connsiteX27" fmla="*/ 228521 w 1385490"/>
                <a:gd name="connsiteY27" fmla="*/ 0 h 755650"/>
                <a:gd name="connsiteX28" fmla="*/ 210741 w 1385490"/>
                <a:gd name="connsiteY28" fmla="*/ 0 h 755650"/>
                <a:gd name="connsiteX29" fmla="*/ 174546 w 1385490"/>
                <a:gd name="connsiteY29" fmla="*/ 0 h 755650"/>
                <a:gd name="connsiteX30" fmla="*/ 138986 w 1385490"/>
                <a:gd name="connsiteY30" fmla="*/ 636 h 755650"/>
                <a:gd name="connsiteX31" fmla="*/ 105331 w 1385490"/>
                <a:gd name="connsiteY31" fmla="*/ 1905 h 755650"/>
                <a:gd name="connsiteX32" fmla="*/ 74216 w 1385490"/>
                <a:gd name="connsiteY32" fmla="*/ 3811 h 755650"/>
                <a:gd name="connsiteX33" fmla="*/ 46911 w 1385490"/>
                <a:gd name="connsiteY33" fmla="*/ 5715 h 755650"/>
                <a:gd name="connsiteX34" fmla="*/ 25321 w 1385490"/>
                <a:gd name="connsiteY34" fmla="*/ 8255 h 755650"/>
                <a:gd name="connsiteX35" fmla="*/ 1191 w 1385490"/>
                <a:gd name="connsiteY35" fmla="*/ 11430 h 755650"/>
                <a:gd name="connsiteX36" fmla="*/ 10716 w 1385490"/>
                <a:gd name="connsiteY36" fmla="*/ 12065 h 755650"/>
                <a:gd name="connsiteX37" fmla="*/ 31036 w 1385490"/>
                <a:gd name="connsiteY37" fmla="*/ 11430 h 755650"/>
                <a:gd name="connsiteX38" fmla="*/ 45641 w 1385490"/>
                <a:gd name="connsiteY38" fmla="*/ 10795 h 755650"/>
                <a:gd name="connsiteX39" fmla="*/ 63421 w 1385490"/>
                <a:gd name="connsiteY39" fmla="*/ 10161 h 755650"/>
                <a:gd name="connsiteX40" fmla="*/ 462201 w 1385490"/>
                <a:gd name="connsiteY40" fmla="*/ 39370 h 755650"/>
                <a:gd name="connsiteX41" fmla="*/ 638731 w 1385490"/>
                <a:gd name="connsiteY41" fmla="*/ 87630 h 755650"/>
                <a:gd name="connsiteX42" fmla="*/ 817166 w 1385490"/>
                <a:gd name="connsiteY42" fmla="*/ 163830 h 755650"/>
                <a:gd name="connsiteX43" fmla="*/ 1095296 w 1385490"/>
                <a:gd name="connsiteY43" fmla="*/ 343536 h 755650"/>
                <a:gd name="connsiteX44" fmla="*/ 1127046 w 1385490"/>
                <a:gd name="connsiteY44" fmla="*/ 370205 h 755650"/>
                <a:gd name="connsiteX45" fmla="*/ 1158796 w 1385490"/>
                <a:gd name="connsiteY45" fmla="*/ 397511 h 755650"/>
                <a:gd name="connsiteX46" fmla="*/ 1220391 w 1385490"/>
                <a:gd name="connsiteY46" fmla="*/ 454661 h 755650"/>
                <a:gd name="connsiteX47" fmla="*/ 1250871 w 1385490"/>
                <a:gd name="connsiteY47" fmla="*/ 484505 h 755650"/>
                <a:gd name="connsiteX48" fmla="*/ 1265476 w 1385490"/>
                <a:gd name="connsiteY48" fmla="*/ 499745 h 755650"/>
                <a:gd name="connsiteX49" fmla="*/ 1272461 w 1385490"/>
                <a:gd name="connsiteY49" fmla="*/ 507365 h 755650"/>
                <a:gd name="connsiteX50" fmla="*/ 1278811 w 1385490"/>
                <a:gd name="connsiteY50" fmla="*/ 514986 h 755650"/>
                <a:gd name="connsiteX51" fmla="*/ 1326436 w 1385490"/>
                <a:gd name="connsiteY51" fmla="*/ 583565 h 755650"/>
                <a:gd name="connsiteX52" fmla="*/ 1385491 w 1385490"/>
                <a:gd name="connsiteY52" fmla="*/ 755650 h 75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85490" h="755650">
                  <a:moveTo>
                    <a:pt x="1385491" y="755650"/>
                  </a:moveTo>
                  <a:cubicBezTo>
                    <a:pt x="1377236" y="717550"/>
                    <a:pt x="1366441" y="678815"/>
                    <a:pt x="1351836" y="640715"/>
                  </a:cubicBezTo>
                  <a:cubicBezTo>
                    <a:pt x="1344851" y="621665"/>
                    <a:pt x="1335961" y="602615"/>
                    <a:pt x="1326436" y="584200"/>
                  </a:cubicBezTo>
                  <a:cubicBezTo>
                    <a:pt x="1316276" y="565786"/>
                    <a:pt x="1305481" y="546736"/>
                    <a:pt x="1292781" y="528955"/>
                  </a:cubicBezTo>
                  <a:cubicBezTo>
                    <a:pt x="1288971" y="522605"/>
                    <a:pt x="1283891" y="517525"/>
                    <a:pt x="1279446" y="511175"/>
                  </a:cubicBezTo>
                  <a:cubicBezTo>
                    <a:pt x="1275001" y="505461"/>
                    <a:pt x="1269921" y="499745"/>
                    <a:pt x="1264841" y="494030"/>
                  </a:cubicBezTo>
                  <a:cubicBezTo>
                    <a:pt x="1259761" y="488315"/>
                    <a:pt x="1254046" y="482600"/>
                    <a:pt x="1248331" y="476886"/>
                  </a:cubicBezTo>
                  <a:cubicBezTo>
                    <a:pt x="1242616" y="471170"/>
                    <a:pt x="1236901" y="465455"/>
                    <a:pt x="1230551" y="459740"/>
                  </a:cubicBezTo>
                  <a:cubicBezTo>
                    <a:pt x="1224836" y="454025"/>
                    <a:pt x="1218486" y="448311"/>
                    <a:pt x="1212136" y="442595"/>
                  </a:cubicBezTo>
                  <a:cubicBezTo>
                    <a:pt x="1208961" y="439420"/>
                    <a:pt x="1205786" y="436880"/>
                    <a:pt x="1202611" y="433705"/>
                  </a:cubicBezTo>
                  <a:cubicBezTo>
                    <a:pt x="1199436" y="431165"/>
                    <a:pt x="1196261" y="427990"/>
                    <a:pt x="1193086" y="425450"/>
                  </a:cubicBezTo>
                  <a:cubicBezTo>
                    <a:pt x="1179751" y="414020"/>
                    <a:pt x="1166416" y="401955"/>
                    <a:pt x="1152446" y="389890"/>
                  </a:cubicBezTo>
                  <a:cubicBezTo>
                    <a:pt x="1095931" y="342900"/>
                    <a:pt x="1029891" y="293370"/>
                    <a:pt x="953056" y="243205"/>
                  </a:cubicBezTo>
                  <a:cubicBezTo>
                    <a:pt x="928291" y="227965"/>
                    <a:pt x="939086" y="223520"/>
                    <a:pt x="888921" y="195580"/>
                  </a:cubicBezTo>
                  <a:cubicBezTo>
                    <a:pt x="881301" y="191136"/>
                    <a:pt x="874316" y="186690"/>
                    <a:pt x="867331" y="182880"/>
                  </a:cubicBezTo>
                  <a:cubicBezTo>
                    <a:pt x="859711" y="179070"/>
                    <a:pt x="852726" y="175261"/>
                    <a:pt x="845106" y="171450"/>
                  </a:cubicBezTo>
                  <a:cubicBezTo>
                    <a:pt x="830501" y="163830"/>
                    <a:pt x="816531" y="156211"/>
                    <a:pt x="801926" y="149861"/>
                  </a:cubicBezTo>
                  <a:cubicBezTo>
                    <a:pt x="787321" y="143511"/>
                    <a:pt x="773351" y="136525"/>
                    <a:pt x="758746" y="130175"/>
                  </a:cubicBezTo>
                  <a:cubicBezTo>
                    <a:pt x="744141" y="123825"/>
                    <a:pt x="730171" y="118111"/>
                    <a:pt x="715566" y="112395"/>
                  </a:cubicBezTo>
                  <a:cubicBezTo>
                    <a:pt x="658416" y="90170"/>
                    <a:pt x="601266" y="69850"/>
                    <a:pt x="540306" y="53975"/>
                  </a:cubicBezTo>
                  <a:cubicBezTo>
                    <a:pt x="526336" y="50165"/>
                    <a:pt x="510461" y="46355"/>
                    <a:pt x="493316" y="41911"/>
                  </a:cubicBezTo>
                  <a:cubicBezTo>
                    <a:pt x="485061" y="39370"/>
                    <a:pt x="476171" y="36830"/>
                    <a:pt x="467281" y="34290"/>
                  </a:cubicBezTo>
                  <a:cubicBezTo>
                    <a:pt x="458391" y="31750"/>
                    <a:pt x="449501" y="29845"/>
                    <a:pt x="440611" y="27305"/>
                  </a:cubicBezTo>
                  <a:cubicBezTo>
                    <a:pt x="422831" y="22861"/>
                    <a:pt x="404416" y="17780"/>
                    <a:pt x="387271" y="15240"/>
                  </a:cubicBezTo>
                  <a:cubicBezTo>
                    <a:pt x="370126" y="12065"/>
                    <a:pt x="353616" y="8890"/>
                    <a:pt x="339646" y="7620"/>
                  </a:cubicBezTo>
                  <a:cubicBezTo>
                    <a:pt x="322501" y="6350"/>
                    <a:pt x="302816" y="3811"/>
                    <a:pt x="280591" y="2540"/>
                  </a:cubicBezTo>
                  <a:cubicBezTo>
                    <a:pt x="269796" y="1905"/>
                    <a:pt x="258366" y="1270"/>
                    <a:pt x="246301" y="636"/>
                  </a:cubicBezTo>
                  <a:cubicBezTo>
                    <a:pt x="240586" y="636"/>
                    <a:pt x="234236" y="0"/>
                    <a:pt x="228521" y="0"/>
                  </a:cubicBezTo>
                  <a:cubicBezTo>
                    <a:pt x="222806" y="0"/>
                    <a:pt x="216456" y="0"/>
                    <a:pt x="210741" y="0"/>
                  </a:cubicBezTo>
                  <a:cubicBezTo>
                    <a:pt x="198676" y="0"/>
                    <a:pt x="186611" y="0"/>
                    <a:pt x="174546" y="0"/>
                  </a:cubicBezTo>
                  <a:cubicBezTo>
                    <a:pt x="162481" y="0"/>
                    <a:pt x="150416" y="636"/>
                    <a:pt x="138986" y="636"/>
                  </a:cubicBezTo>
                  <a:cubicBezTo>
                    <a:pt x="127556" y="1270"/>
                    <a:pt x="116126" y="1270"/>
                    <a:pt x="105331" y="1905"/>
                  </a:cubicBezTo>
                  <a:cubicBezTo>
                    <a:pt x="94536" y="2540"/>
                    <a:pt x="83741" y="3175"/>
                    <a:pt x="74216" y="3811"/>
                  </a:cubicBezTo>
                  <a:cubicBezTo>
                    <a:pt x="64691" y="4445"/>
                    <a:pt x="55166" y="5080"/>
                    <a:pt x="46911" y="5715"/>
                  </a:cubicBezTo>
                  <a:cubicBezTo>
                    <a:pt x="38656" y="6350"/>
                    <a:pt x="31036" y="7620"/>
                    <a:pt x="25321" y="8255"/>
                  </a:cubicBezTo>
                  <a:cubicBezTo>
                    <a:pt x="12621" y="9525"/>
                    <a:pt x="4366" y="10795"/>
                    <a:pt x="1191" y="11430"/>
                  </a:cubicBezTo>
                  <a:cubicBezTo>
                    <a:pt x="-1984" y="12065"/>
                    <a:pt x="1191" y="12700"/>
                    <a:pt x="10716" y="12065"/>
                  </a:cubicBezTo>
                  <a:cubicBezTo>
                    <a:pt x="15796" y="12065"/>
                    <a:pt x="22146" y="11430"/>
                    <a:pt x="31036" y="11430"/>
                  </a:cubicBezTo>
                  <a:cubicBezTo>
                    <a:pt x="35481" y="11430"/>
                    <a:pt x="39926" y="10795"/>
                    <a:pt x="45641" y="10795"/>
                  </a:cubicBezTo>
                  <a:cubicBezTo>
                    <a:pt x="50721" y="10795"/>
                    <a:pt x="57071" y="10161"/>
                    <a:pt x="63421" y="10161"/>
                  </a:cubicBezTo>
                  <a:cubicBezTo>
                    <a:pt x="216456" y="3811"/>
                    <a:pt x="342821" y="15875"/>
                    <a:pt x="462201" y="39370"/>
                  </a:cubicBezTo>
                  <a:cubicBezTo>
                    <a:pt x="521891" y="52070"/>
                    <a:pt x="579676" y="67945"/>
                    <a:pt x="638731" y="87630"/>
                  </a:cubicBezTo>
                  <a:cubicBezTo>
                    <a:pt x="697151" y="108586"/>
                    <a:pt x="756206" y="133350"/>
                    <a:pt x="817166" y="163830"/>
                  </a:cubicBezTo>
                  <a:cubicBezTo>
                    <a:pt x="916226" y="213995"/>
                    <a:pt x="1008936" y="274320"/>
                    <a:pt x="1095296" y="343536"/>
                  </a:cubicBezTo>
                  <a:cubicBezTo>
                    <a:pt x="1106091" y="352425"/>
                    <a:pt x="1116251" y="361315"/>
                    <a:pt x="1127046" y="370205"/>
                  </a:cubicBezTo>
                  <a:cubicBezTo>
                    <a:pt x="1137841" y="379095"/>
                    <a:pt x="1148636" y="387986"/>
                    <a:pt x="1158796" y="397511"/>
                  </a:cubicBezTo>
                  <a:cubicBezTo>
                    <a:pt x="1179116" y="416561"/>
                    <a:pt x="1200706" y="434340"/>
                    <a:pt x="1220391" y="454661"/>
                  </a:cubicBezTo>
                  <a:cubicBezTo>
                    <a:pt x="1230551" y="464186"/>
                    <a:pt x="1240711" y="474345"/>
                    <a:pt x="1250871" y="484505"/>
                  </a:cubicBezTo>
                  <a:cubicBezTo>
                    <a:pt x="1255951" y="489586"/>
                    <a:pt x="1261031" y="494665"/>
                    <a:pt x="1265476" y="499745"/>
                  </a:cubicBezTo>
                  <a:lnTo>
                    <a:pt x="1272461" y="507365"/>
                  </a:lnTo>
                  <a:lnTo>
                    <a:pt x="1278811" y="514986"/>
                  </a:lnTo>
                  <a:cubicBezTo>
                    <a:pt x="1296591" y="535940"/>
                    <a:pt x="1312466" y="558800"/>
                    <a:pt x="1326436" y="583565"/>
                  </a:cubicBezTo>
                  <a:cubicBezTo>
                    <a:pt x="1354376" y="639445"/>
                    <a:pt x="1372156" y="697230"/>
                    <a:pt x="1385491" y="75565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579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7BEEB36E-F302-104A-9892-F526641C20A3}"/>
                </a:ext>
              </a:extLst>
            </p:cNvPr>
            <p:cNvSpPr/>
            <p:nvPr/>
          </p:nvSpPr>
          <p:spPr>
            <a:xfrm>
              <a:off x="8470265" y="12035155"/>
              <a:ext cx="107950" cy="533400"/>
            </a:xfrm>
            <a:custGeom>
              <a:avLst/>
              <a:gdLst>
                <a:gd name="connsiteX0" fmla="*/ 97155 w 107950"/>
                <a:gd name="connsiteY0" fmla="*/ 60325 h 533400"/>
                <a:gd name="connsiteX1" fmla="*/ 90170 w 107950"/>
                <a:gd name="connsiteY1" fmla="*/ 124460 h 533400"/>
                <a:gd name="connsiteX2" fmla="*/ 94615 w 107950"/>
                <a:gd name="connsiteY2" fmla="*/ 107314 h 533400"/>
                <a:gd name="connsiteX3" fmla="*/ 54610 w 107950"/>
                <a:gd name="connsiteY3" fmla="*/ 309245 h 533400"/>
                <a:gd name="connsiteX4" fmla="*/ 0 w 107950"/>
                <a:gd name="connsiteY4" fmla="*/ 533400 h 533400"/>
                <a:gd name="connsiteX5" fmla="*/ 19685 w 107950"/>
                <a:gd name="connsiteY5" fmla="*/ 485775 h 533400"/>
                <a:gd name="connsiteX6" fmla="*/ 31115 w 107950"/>
                <a:gd name="connsiteY6" fmla="*/ 431800 h 533400"/>
                <a:gd name="connsiteX7" fmla="*/ 37465 w 107950"/>
                <a:gd name="connsiteY7" fmla="*/ 399414 h 533400"/>
                <a:gd name="connsiteX8" fmla="*/ 107950 w 107950"/>
                <a:gd name="connsiteY8" fmla="*/ 0 h 533400"/>
                <a:gd name="connsiteX9" fmla="*/ 97155 w 107950"/>
                <a:gd name="connsiteY9" fmla="*/ 60325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50" h="533400">
                  <a:moveTo>
                    <a:pt x="97155" y="60325"/>
                  </a:moveTo>
                  <a:cubicBezTo>
                    <a:pt x="92710" y="99060"/>
                    <a:pt x="89535" y="121285"/>
                    <a:pt x="90170" y="124460"/>
                  </a:cubicBezTo>
                  <a:cubicBezTo>
                    <a:pt x="90170" y="127000"/>
                    <a:pt x="92075" y="121285"/>
                    <a:pt x="94615" y="107314"/>
                  </a:cubicBezTo>
                  <a:cubicBezTo>
                    <a:pt x="82550" y="175895"/>
                    <a:pt x="69215" y="243205"/>
                    <a:pt x="54610" y="309245"/>
                  </a:cubicBezTo>
                  <a:cubicBezTo>
                    <a:pt x="38100" y="384810"/>
                    <a:pt x="20320" y="459105"/>
                    <a:pt x="0" y="533400"/>
                  </a:cubicBezTo>
                  <a:cubicBezTo>
                    <a:pt x="5080" y="524510"/>
                    <a:pt x="7620" y="527685"/>
                    <a:pt x="19685" y="485775"/>
                  </a:cubicBezTo>
                  <a:cubicBezTo>
                    <a:pt x="22860" y="471805"/>
                    <a:pt x="27305" y="450214"/>
                    <a:pt x="31115" y="431800"/>
                  </a:cubicBezTo>
                  <a:cubicBezTo>
                    <a:pt x="34925" y="414020"/>
                    <a:pt x="37465" y="399414"/>
                    <a:pt x="37465" y="399414"/>
                  </a:cubicBezTo>
                  <a:cubicBezTo>
                    <a:pt x="73660" y="273685"/>
                    <a:pt x="95885" y="137160"/>
                    <a:pt x="107950" y="0"/>
                  </a:cubicBezTo>
                  <a:cubicBezTo>
                    <a:pt x="105410" y="20320"/>
                    <a:pt x="101600" y="40005"/>
                    <a:pt x="97155" y="60325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579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9F1F2187-1D2D-B04C-8B80-7CB8E3D7ADFF}"/>
                </a:ext>
              </a:extLst>
            </p:cNvPr>
            <p:cNvSpPr/>
            <p:nvPr/>
          </p:nvSpPr>
          <p:spPr>
            <a:xfrm>
              <a:off x="8445500" y="12569190"/>
              <a:ext cx="26034" cy="90169"/>
            </a:xfrm>
            <a:custGeom>
              <a:avLst/>
              <a:gdLst>
                <a:gd name="connsiteX0" fmla="*/ 0 w 26034"/>
                <a:gd name="connsiteY0" fmla="*/ 90170 h 90169"/>
                <a:gd name="connsiteX1" fmla="*/ 1270 w 26034"/>
                <a:gd name="connsiteY1" fmla="*/ 86995 h 90169"/>
                <a:gd name="connsiteX2" fmla="*/ 26035 w 26034"/>
                <a:gd name="connsiteY2" fmla="*/ 0 h 90169"/>
                <a:gd name="connsiteX3" fmla="*/ 24130 w 26034"/>
                <a:gd name="connsiteY3" fmla="*/ 3175 h 90169"/>
                <a:gd name="connsiteX4" fmla="*/ 0 w 26034"/>
                <a:gd name="connsiteY4" fmla="*/ 90170 h 90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34" h="90169">
                  <a:moveTo>
                    <a:pt x="0" y="90170"/>
                  </a:moveTo>
                  <a:cubicBezTo>
                    <a:pt x="635" y="88900"/>
                    <a:pt x="635" y="88265"/>
                    <a:pt x="1270" y="86995"/>
                  </a:cubicBezTo>
                  <a:cubicBezTo>
                    <a:pt x="10160" y="57785"/>
                    <a:pt x="18415" y="28575"/>
                    <a:pt x="26035" y="0"/>
                  </a:cubicBezTo>
                  <a:cubicBezTo>
                    <a:pt x="25400" y="635"/>
                    <a:pt x="24765" y="1905"/>
                    <a:pt x="24130" y="3175"/>
                  </a:cubicBezTo>
                  <a:cubicBezTo>
                    <a:pt x="16510" y="31750"/>
                    <a:pt x="8255" y="61595"/>
                    <a:pt x="0" y="9017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579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7B05705-B245-4145-B61B-73CF40B33D1A}"/>
                </a:ext>
              </a:extLst>
            </p:cNvPr>
            <p:cNvSpPr/>
            <p:nvPr/>
          </p:nvSpPr>
          <p:spPr>
            <a:xfrm>
              <a:off x="7101205" y="10770869"/>
              <a:ext cx="34289" cy="1905"/>
            </a:xfrm>
            <a:custGeom>
              <a:avLst/>
              <a:gdLst>
                <a:gd name="connsiteX0" fmla="*/ 34289 w 34289"/>
                <a:gd name="connsiteY0" fmla="*/ 0 h 1905"/>
                <a:gd name="connsiteX1" fmla="*/ 0 w 34289"/>
                <a:gd name="connsiteY1" fmla="*/ 1905 h 1905"/>
                <a:gd name="connsiteX2" fmla="*/ 34289 w 34289"/>
                <a:gd name="connsiteY2" fmla="*/ 0 h 1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9" h="1905">
                  <a:moveTo>
                    <a:pt x="34289" y="0"/>
                  </a:moveTo>
                  <a:cubicBezTo>
                    <a:pt x="26670" y="0"/>
                    <a:pt x="15239" y="636"/>
                    <a:pt x="0" y="1905"/>
                  </a:cubicBezTo>
                  <a:cubicBezTo>
                    <a:pt x="12064" y="1270"/>
                    <a:pt x="23495" y="636"/>
                    <a:pt x="34289" y="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579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EE33D0FE-AEED-4B49-9373-5F522D4B70BF}"/>
                </a:ext>
              </a:extLst>
            </p:cNvPr>
            <p:cNvSpPr/>
            <p:nvPr/>
          </p:nvSpPr>
          <p:spPr>
            <a:xfrm>
              <a:off x="258097" y="9402806"/>
              <a:ext cx="7393652" cy="4530512"/>
            </a:xfrm>
            <a:custGeom>
              <a:avLst/>
              <a:gdLst>
                <a:gd name="connsiteX0" fmla="*/ 7308563 w 7393652"/>
                <a:gd name="connsiteY0" fmla="*/ 1390289 h 4530512"/>
                <a:gd name="connsiteX1" fmla="*/ 7305388 w 7393652"/>
                <a:gd name="connsiteY1" fmla="*/ 1389019 h 4530512"/>
                <a:gd name="connsiteX2" fmla="*/ 6877398 w 7393652"/>
                <a:gd name="connsiteY2" fmla="*/ 1368064 h 4530512"/>
                <a:gd name="connsiteX3" fmla="*/ 6880573 w 7393652"/>
                <a:gd name="connsiteY3" fmla="*/ 1368064 h 4530512"/>
                <a:gd name="connsiteX4" fmla="*/ 6889463 w 7393652"/>
                <a:gd name="connsiteY4" fmla="*/ 1369334 h 4530512"/>
                <a:gd name="connsiteX5" fmla="*/ 6825328 w 7393652"/>
                <a:gd name="connsiteY5" fmla="*/ 1376954 h 4530512"/>
                <a:gd name="connsiteX6" fmla="*/ 6765003 w 7393652"/>
                <a:gd name="connsiteY6" fmla="*/ 1379494 h 4530512"/>
                <a:gd name="connsiteX7" fmla="*/ 6968838 w 7393652"/>
                <a:gd name="connsiteY7" fmla="*/ 1359809 h 4530512"/>
                <a:gd name="connsiteX8" fmla="*/ 7168228 w 7393652"/>
                <a:gd name="connsiteY8" fmla="*/ 1368699 h 4530512"/>
                <a:gd name="connsiteX9" fmla="*/ 7177753 w 7393652"/>
                <a:gd name="connsiteY9" fmla="*/ 1369334 h 4530512"/>
                <a:gd name="connsiteX10" fmla="*/ 7201248 w 7393652"/>
                <a:gd name="connsiteY10" fmla="*/ 1370604 h 4530512"/>
                <a:gd name="connsiteX11" fmla="*/ 7255858 w 7393652"/>
                <a:gd name="connsiteY11" fmla="*/ 1375049 h 4530512"/>
                <a:gd name="connsiteX12" fmla="*/ 7304753 w 7393652"/>
                <a:gd name="connsiteY12" fmla="*/ 1389019 h 4530512"/>
                <a:gd name="connsiteX13" fmla="*/ 7349203 w 7393652"/>
                <a:gd name="connsiteY13" fmla="*/ 1397274 h 4530512"/>
                <a:gd name="connsiteX14" fmla="*/ 7393653 w 7393652"/>
                <a:gd name="connsiteY14" fmla="*/ 1406799 h 4530512"/>
                <a:gd name="connsiteX15" fmla="*/ 7240618 w 7393652"/>
                <a:gd name="connsiteY15" fmla="*/ 1371874 h 4530512"/>
                <a:gd name="connsiteX16" fmla="*/ 7164418 w 7393652"/>
                <a:gd name="connsiteY16" fmla="*/ 1361714 h 4530512"/>
                <a:gd name="connsiteX17" fmla="*/ 7132033 w 7393652"/>
                <a:gd name="connsiteY17" fmla="*/ 1358539 h 4530512"/>
                <a:gd name="connsiteX18" fmla="*/ 6843743 w 7393652"/>
                <a:gd name="connsiteY18" fmla="*/ 1364889 h 4530512"/>
                <a:gd name="connsiteX19" fmla="*/ 6565613 w 7393652"/>
                <a:gd name="connsiteY19" fmla="*/ 1407434 h 4530512"/>
                <a:gd name="connsiteX20" fmla="*/ 6040468 w 7393652"/>
                <a:gd name="connsiteY20" fmla="*/ 1556024 h 4530512"/>
                <a:gd name="connsiteX21" fmla="*/ 5962363 w 7393652"/>
                <a:gd name="connsiteY21" fmla="*/ 1586504 h 4530512"/>
                <a:gd name="connsiteX22" fmla="*/ 5882353 w 7393652"/>
                <a:gd name="connsiteY22" fmla="*/ 1612539 h 4530512"/>
                <a:gd name="connsiteX23" fmla="*/ 5735668 w 7393652"/>
                <a:gd name="connsiteY23" fmla="*/ 1667784 h 4530512"/>
                <a:gd name="connsiteX24" fmla="*/ 5684233 w 7393652"/>
                <a:gd name="connsiteY24" fmla="*/ 1688739 h 4530512"/>
                <a:gd name="connsiteX25" fmla="*/ 5682963 w 7393652"/>
                <a:gd name="connsiteY25" fmla="*/ 1689374 h 4530512"/>
                <a:gd name="connsiteX26" fmla="*/ 5682328 w 7393652"/>
                <a:gd name="connsiteY26" fmla="*/ 1693819 h 4530512"/>
                <a:gd name="connsiteX27" fmla="*/ 5734398 w 7393652"/>
                <a:gd name="connsiteY27" fmla="*/ 1676674 h 4530512"/>
                <a:gd name="connsiteX28" fmla="*/ 5682328 w 7393652"/>
                <a:gd name="connsiteY28" fmla="*/ 1693819 h 4530512"/>
                <a:gd name="connsiteX29" fmla="*/ 5602953 w 7393652"/>
                <a:gd name="connsiteY29" fmla="*/ 1722394 h 4530512"/>
                <a:gd name="connsiteX30" fmla="*/ 5540723 w 7393652"/>
                <a:gd name="connsiteY30" fmla="*/ 1747794 h 4530512"/>
                <a:gd name="connsiteX31" fmla="*/ 5592793 w 7393652"/>
                <a:gd name="connsiteY31" fmla="*/ 1726204 h 4530512"/>
                <a:gd name="connsiteX32" fmla="*/ 5602953 w 7393652"/>
                <a:gd name="connsiteY32" fmla="*/ 1722394 h 4530512"/>
                <a:gd name="connsiteX33" fmla="*/ 5684233 w 7393652"/>
                <a:gd name="connsiteY33" fmla="*/ 1688739 h 4530512"/>
                <a:gd name="connsiteX34" fmla="*/ 5707728 w 7393652"/>
                <a:gd name="connsiteY34" fmla="*/ 1678579 h 4530512"/>
                <a:gd name="connsiteX35" fmla="*/ 5376258 w 7393652"/>
                <a:gd name="connsiteY35" fmla="*/ 1810659 h 4530512"/>
                <a:gd name="connsiteX36" fmla="*/ 5307678 w 7393652"/>
                <a:gd name="connsiteY36" fmla="*/ 1839869 h 4530512"/>
                <a:gd name="connsiteX37" fmla="*/ 5098763 w 7393652"/>
                <a:gd name="connsiteY37" fmla="*/ 1923054 h 4530512"/>
                <a:gd name="connsiteX38" fmla="*/ 5039708 w 7393652"/>
                <a:gd name="connsiteY38" fmla="*/ 1946549 h 4530512"/>
                <a:gd name="connsiteX39" fmla="*/ 5051138 w 7393652"/>
                <a:gd name="connsiteY39" fmla="*/ 1942739 h 4530512"/>
                <a:gd name="connsiteX40" fmla="*/ 5028278 w 7393652"/>
                <a:gd name="connsiteY40" fmla="*/ 1950994 h 4530512"/>
                <a:gd name="connsiteX41" fmla="*/ 4776183 w 7393652"/>
                <a:gd name="connsiteY41" fmla="*/ 2048149 h 4530512"/>
                <a:gd name="connsiteX42" fmla="*/ 4268183 w 7393652"/>
                <a:gd name="connsiteY42" fmla="*/ 2218964 h 4530512"/>
                <a:gd name="connsiteX43" fmla="*/ 4057363 w 7393652"/>
                <a:gd name="connsiteY43" fmla="*/ 2274844 h 4530512"/>
                <a:gd name="connsiteX44" fmla="*/ 3845908 w 7393652"/>
                <a:gd name="connsiteY44" fmla="*/ 2318659 h 4530512"/>
                <a:gd name="connsiteX45" fmla="*/ 3633183 w 7393652"/>
                <a:gd name="connsiteY45" fmla="*/ 2343424 h 4530512"/>
                <a:gd name="connsiteX46" fmla="*/ 3475703 w 7393652"/>
                <a:gd name="connsiteY46" fmla="*/ 2345964 h 4530512"/>
                <a:gd name="connsiteX47" fmla="*/ 3519518 w 7393652"/>
                <a:gd name="connsiteY47" fmla="*/ 2293259 h 4530512"/>
                <a:gd name="connsiteX48" fmla="*/ 3631913 w 7393652"/>
                <a:gd name="connsiteY48" fmla="*/ 2158004 h 4530512"/>
                <a:gd name="connsiteX49" fmla="*/ 3739863 w 7393652"/>
                <a:gd name="connsiteY49" fmla="*/ 2020209 h 4530512"/>
                <a:gd name="connsiteX50" fmla="*/ 3846543 w 7393652"/>
                <a:gd name="connsiteY50" fmla="*/ 1882414 h 4530512"/>
                <a:gd name="connsiteX51" fmla="*/ 3949413 w 7393652"/>
                <a:gd name="connsiteY51" fmla="*/ 1743984 h 4530512"/>
                <a:gd name="connsiteX52" fmla="*/ 4000213 w 7393652"/>
                <a:gd name="connsiteY52" fmla="*/ 1676039 h 4530512"/>
                <a:gd name="connsiteX53" fmla="*/ 4048473 w 7393652"/>
                <a:gd name="connsiteY53" fmla="*/ 1606824 h 4530512"/>
                <a:gd name="connsiteX54" fmla="*/ 4146263 w 7393652"/>
                <a:gd name="connsiteY54" fmla="*/ 1466489 h 4530512"/>
                <a:gd name="connsiteX55" fmla="*/ 4171028 w 7393652"/>
                <a:gd name="connsiteY55" fmla="*/ 1430294 h 4530512"/>
                <a:gd name="connsiteX56" fmla="*/ 4195793 w 7393652"/>
                <a:gd name="connsiteY56" fmla="*/ 1393464 h 4530512"/>
                <a:gd name="connsiteX57" fmla="*/ 4244053 w 7393652"/>
                <a:gd name="connsiteY57" fmla="*/ 1317899 h 4530512"/>
                <a:gd name="connsiteX58" fmla="*/ 4344383 w 7393652"/>
                <a:gd name="connsiteY58" fmla="*/ 1161689 h 4530512"/>
                <a:gd name="connsiteX59" fmla="*/ 4370418 w 7393652"/>
                <a:gd name="connsiteY59" fmla="*/ 1121684 h 4530512"/>
                <a:gd name="connsiteX60" fmla="*/ 4395818 w 7393652"/>
                <a:gd name="connsiteY60" fmla="*/ 1079139 h 4530512"/>
                <a:gd name="connsiteX61" fmla="*/ 4420583 w 7393652"/>
                <a:gd name="connsiteY61" fmla="*/ 1035324 h 4530512"/>
                <a:gd name="connsiteX62" fmla="*/ 4444713 w 7393652"/>
                <a:gd name="connsiteY62" fmla="*/ 989604 h 4530512"/>
                <a:gd name="connsiteX63" fmla="*/ 4539963 w 7393652"/>
                <a:gd name="connsiteY63" fmla="*/ 737509 h 4530512"/>
                <a:gd name="connsiteX64" fmla="*/ 4559013 w 7393652"/>
                <a:gd name="connsiteY64" fmla="*/ 463824 h 4530512"/>
                <a:gd name="connsiteX65" fmla="*/ 4524723 w 7393652"/>
                <a:gd name="connsiteY65" fmla="*/ 327299 h 4530512"/>
                <a:gd name="connsiteX66" fmla="*/ 4455508 w 7393652"/>
                <a:gd name="connsiteY66" fmla="*/ 202839 h 4530512"/>
                <a:gd name="connsiteX67" fmla="*/ 4227543 w 7393652"/>
                <a:gd name="connsiteY67" fmla="*/ 36469 h 4530512"/>
                <a:gd name="connsiteX68" fmla="*/ 3953858 w 7393652"/>
                <a:gd name="connsiteY68" fmla="*/ 2814 h 4530512"/>
                <a:gd name="connsiteX69" fmla="*/ 3819873 w 7393652"/>
                <a:gd name="connsiteY69" fmla="*/ 26309 h 4530512"/>
                <a:gd name="connsiteX70" fmla="*/ 3692873 w 7393652"/>
                <a:gd name="connsiteY70" fmla="*/ 69489 h 4530512"/>
                <a:gd name="connsiteX71" fmla="*/ 3573493 w 7393652"/>
                <a:gd name="connsiteY71" fmla="*/ 129179 h 4530512"/>
                <a:gd name="connsiteX72" fmla="*/ 3463003 w 7393652"/>
                <a:gd name="connsiteY72" fmla="*/ 201569 h 4530512"/>
                <a:gd name="connsiteX73" fmla="*/ 3266788 w 7393652"/>
                <a:gd name="connsiteY73" fmla="*/ 376194 h 4530512"/>
                <a:gd name="connsiteX74" fmla="*/ 3244563 w 7393652"/>
                <a:gd name="connsiteY74" fmla="*/ 400324 h 4530512"/>
                <a:gd name="connsiteX75" fmla="*/ 3222973 w 7393652"/>
                <a:gd name="connsiteY75" fmla="*/ 425089 h 4530512"/>
                <a:gd name="connsiteX76" fmla="*/ 3181063 w 7393652"/>
                <a:gd name="connsiteY76" fmla="*/ 475254 h 4530512"/>
                <a:gd name="connsiteX77" fmla="*/ 3141058 w 7393652"/>
                <a:gd name="connsiteY77" fmla="*/ 526054 h 4530512"/>
                <a:gd name="connsiteX78" fmla="*/ 3102323 w 7393652"/>
                <a:gd name="connsiteY78" fmla="*/ 578124 h 4530512"/>
                <a:gd name="connsiteX79" fmla="*/ 2959448 w 7393652"/>
                <a:gd name="connsiteY79" fmla="*/ 795929 h 4530512"/>
                <a:gd name="connsiteX80" fmla="*/ 2749263 w 7393652"/>
                <a:gd name="connsiteY80" fmla="*/ 1279164 h 4530512"/>
                <a:gd name="connsiteX81" fmla="*/ 2744818 w 7393652"/>
                <a:gd name="connsiteY81" fmla="*/ 1295039 h 4530512"/>
                <a:gd name="connsiteX82" fmla="*/ 2740373 w 7393652"/>
                <a:gd name="connsiteY82" fmla="*/ 1311549 h 4530512"/>
                <a:gd name="connsiteX83" fmla="*/ 2732118 w 7393652"/>
                <a:gd name="connsiteY83" fmla="*/ 1343934 h 4530512"/>
                <a:gd name="connsiteX84" fmla="*/ 2717513 w 7393652"/>
                <a:gd name="connsiteY84" fmla="*/ 1409974 h 4530512"/>
                <a:gd name="connsiteX85" fmla="*/ 2705448 w 7393652"/>
                <a:gd name="connsiteY85" fmla="*/ 1476649 h 4530512"/>
                <a:gd name="connsiteX86" fmla="*/ 2697193 w 7393652"/>
                <a:gd name="connsiteY86" fmla="*/ 1543959 h 4530512"/>
                <a:gd name="connsiteX87" fmla="*/ 2702908 w 7393652"/>
                <a:gd name="connsiteY87" fmla="*/ 1820819 h 4530512"/>
                <a:gd name="connsiteX88" fmla="*/ 2800698 w 7393652"/>
                <a:gd name="connsiteY88" fmla="*/ 2089424 h 4530512"/>
                <a:gd name="connsiteX89" fmla="*/ 2892773 w 7393652"/>
                <a:gd name="connsiteY89" fmla="*/ 2203724 h 4530512"/>
                <a:gd name="connsiteX90" fmla="*/ 3009613 w 7393652"/>
                <a:gd name="connsiteY90" fmla="*/ 2293894 h 4530512"/>
                <a:gd name="connsiteX91" fmla="*/ 3148043 w 7393652"/>
                <a:gd name="connsiteY91" fmla="*/ 2358029 h 4530512"/>
                <a:gd name="connsiteX92" fmla="*/ 3289648 w 7393652"/>
                <a:gd name="connsiteY92" fmla="*/ 2394224 h 4530512"/>
                <a:gd name="connsiteX93" fmla="*/ 3311238 w 7393652"/>
                <a:gd name="connsiteY93" fmla="*/ 2397399 h 4530512"/>
                <a:gd name="connsiteX94" fmla="*/ 3238848 w 7393652"/>
                <a:gd name="connsiteY94" fmla="*/ 2477409 h 4530512"/>
                <a:gd name="connsiteX95" fmla="*/ 3202018 w 7393652"/>
                <a:gd name="connsiteY95" fmla="*/ 2518684 h 4530512"/>
                <a:gd name="connsiteX96" fmla="*/ 3183603 w 7393652"/>
                <a:gd name="connsiteY96" fmla="*/ 2539004 h 4530512"/>
                <a:gd name="connsiteX97" fmla="*/ 3164553 w 7393652"/>
                <a:gd name="connsiteY97" fmla="*/ 2558689 h 4530512"/>
                <a:gd name="connsiteX98" fmla="*/ 3010248 w 7393652"/>
                <a:gd name="connsiteY98" fmla="*/ 2718709 h 4530512"/>
                <a:gd name="connsiteX99" fmla="*/ 2970878 w 7393652"/>
                <a:gd name="connsiteY99" fmla="*/ 2758079 h 4530512"/>
                <a:gd name="connsiteX100" fmla="*/ 2930873 w 7393652"/>
                <a:gd name="connsiteY100" fmla="*/ 2796814 h 4530512"/>
                <a:gd name="connsiteX101" fmla="*/ 2850863 w 7393652"/>
                <a:gd name="connsiteY101" fmla="*/ 2874284 h 4530512"/>
                <a:gd name="connsiteX102" fmla="*/ 2810858 w 7393652"/>
                <a:gd name="connsiteY102" fmla="*/ 2913019 h 4530512"/>
                <a:gd name="connsiteX103" fmla="*/ 2769583 w 7393652"/>
                <a:gd name="connsiteY103" fmla="*/ 2950484 h 4530512"/>
                <a:gd name="connsiteX104" fmla="*/ 2686398 w 7393652"/>
                <a:gd name="connsiteY104" fmla="*/ 3025414 h 4530512"/>
                <a:gd name="connsiteX105" fmla="*/ 1968213 w 7393652"/>
                <a:gd name="connsiteY105" fmla="*/ 3587389 h 4530512"/>
                <a:gd name="connsiteX106" fmla="*/ 1183988 w 7393652"/>
                <a:gd name="connsiteY106" fmla="*/ 4057289 h 4530512"/>
                <a:gd name="connsiteX107" fmla="*/ 738218 w 7393652"/>
                <a:gd name="connsiteY107" fmla="*/ 4263030 h 4530512"/>
                <a:gd name="connsiteX108" fmla="*/ 353408 w 7393652"/>
                <a:gd name="connsiteY108" fmla="*/ 4402094 h 4530512"/>
                <a:gd name="connsiteX109" fmla="*/ 64483 w 7393652"/>
                <a:gd name="connsiteY109" fmla="*/ 4493534 h 4530512"/>
                <a:gd name="connsiteX110" fmla="*/ 11143 w 7393652"/>
                <a:gd name="connsiteY110" fmla="*/ 4513219 h 4530512"/>
                <a:gd name="connsiteX111" fmla="*/ 348 w 7393652"/>
                <a:gd name="connsiteY111" fmla="*/ 4524014 h 4530512"/>
                <a:gd name="connsiteX112" fmla="*/ 52418 w 7393652"/>
                <a:gd name="connsiteY112" fmla="*/ 4530364 h 4530512"/>
                <a:gd name="connsiteX113" fmla="*/ 110203 w 7393652"/>
                <a:gd name="connsiteY113" fmla="*/ 4525919 h 4530512"/>
                <a:gd name="connsiteX114" fmla="*/ 384523 w 7393652"/>
                <a:gd name="connsiteY114" fmla="*/ 4468769 h 4530512"/>
                <a:gd name="connsiteX115" fmla="*/ 418813 w 7393652"/>
                <a:gd name="connsiteY115" fmla="*/ 4459244 h 4530512"/>
                <a:gd name="connsiteX116" fmla="*/ 453103 w 7393652"/>
                <a:gd name="connsiteY116" fmla="*/ 4449084 h 4530512"/>
                <a:gd name="connsiteX117" fmla="*/ 523588 w 7393652"/>
                <a:gd name="connsiteY117" fmla="*/ 4427494 h 4530512"/>
                <a:gd name="connsiteX118" fmla="*/ 595978 w 7393652"/>
                <a:gd name="connsiteY118" fmla="*/ 4402730 h 4530512"/>
                <a:gd name="connsiteX119" fmla="*/ 633443 w 7393652"/>
                <a:gd name="connsiteY119" fmla="*/ 4389394 h 4530512"/>
                <a:gd name="connsiteX120" fmla="*/ 671543 w 7393652"/>
                <a:gd name="connsiteY120" fmla="*/ 4375425 h 4530512"/>
                <a:gd name="connsiteX121" fmla="*/ 750918 w 7393652"/>
                <a:gd name="connsiteY121" fmla="*/ 4345580 h 4530512"/>
                <a:gd name="connsiteX122" fmla="*/ 834738 w 7393652"/>
                <a:gd name="connsiteY122" fmla="*/ 4311289 h 4530512"/>
                <a:gd name="connsiteX123" fmla="*/ 878553 w 7393652"/>
                <a:gd name="connsiteY123" fmla="*/ 4293509 h 4530512"/>
                <a:gd name="connsiteX124" fmla="*/ 923638 w 7393652"/>
                <a:gd name="connsiteY124" fmla="*/ 4273825 h 4530512"/>
                <a:gd name="connsiteX125" fmla="*/ 1018888 w 7393652"/>
                <a:gd name="connsiteY125" fmla="*/ 4231914 h 4530512"/>
                <a:gd name="connsiteX126" fmla="*/ 1229073 w 7393652"/>
                <a:gd name="connsiteY126" fmla="*/ 4132219 h 4530512"/>
                <a:gd name="connsiteX127" fmla="*/ 1286223 w 7393652"/>
                <a:gd name="connsiteY127" fmla="*/ 4104280 h 4530512"/>
                <a:gd name="connsiteX128" fmla="*/ 1300828 w 7393652"/>
                <a:gd name="connsiteY128" fmla="*/ 4097294 h 4530512"/>
                <a:gd name="connsiteX129" fmla="*/ 1315433 w 7393652"/>
                <a:gd name="connsiteY129" fmla="*/ 4089674 h 4530512"/>
                <a:gd name="connsiteX130" fmla="*/ 1345278 w 7393652"/>
                <a:gd name="connsiteY130" fmla="*/ 4074433 h 4530512"/>
                <a:gd name="connsiteX131" fmla="*/ 1470373 w 7393652"/>
                <a:gd name="connsiteY131" fmla="*/ 4009030 h 4530512"/>
                <a:gd name="connsiteX132" fmla="*/ 1330673 w 7393652"/>
                <a:gd name="connsiteY132" fmla="*/ 4076974 h 4530512"/>
                <a:gd name="connsiteX133" fmla="*/ 1392268 w 7393652"/>
                <a:gd name="connsiteY133" fmla="*/ 4040144 h 4530512"/>
                <a:gd name="connsiteX134" fmla="*/ 1447513 w 7393652"/>
                <a:gd name="connsiteY134" fmla="*/ 4008394 h 4530512"/>
                <a:gd name="connsiteX135" fmla="*/ 1514823 w 7393652"/>
                <a:gd name="connsiteY135" fmla="*/ 3968389 h 4530512"/>
                <a:gd name="connsiteX136" fmla="*/ 1592928 w 7393652"/>
                <a:gd name="connsiteY136" fmla="*/ 3922669 h 4530512"/>
                <a:gd name="connsiteX137" fmla="*/ 1613883 w 7393652"/>
                <a:gd name="connsiteY137" fmla="*/ 3910605 h 4530512"/>
                <a:gd name="connsiteX138" fmla="*/ 1634838 w 7393652"/>
                <a:gd name="connsiteY138" fmla="*/ 3897269 h 4530512"/>
                <a:gd name="connsiteX139" fmla="*/ 1678018 w 7393652"/>
                <a:gd name="connsiteY139" fmla="*/ 3870599 h 4530512"/>
                <a:gd name="connsiteX140" fmla="*/ 1768823 w 7393652"/>
                <a:gd name="connsiteY140" fmla="*/ 3814719 h 4530512"/>
                <a:gd name="connsiteX141" fmla="*/ 1861533 w 7393652"/>
                <a:gd name="connsiteY141" fmla="*/ 3755030 h 4530512"/>
                <a:gd name="connsiteX142" fmla="*/ 1955513 w 7393652"/>
                <a:gd name="connsiteY142" fmla="*/ 3694705 h 4530512"/>
                <a:gd name="connsiteX143" fmla="*/ 2046318 w 7393652"/>
                <a:gd name="connsiteY143" fmla="*/ 3633108 h 4530512"/>
                <a:gd name="connsiteX144" fmla="*/ 2133948 w 7393652"/>
                <a:gd name="connsiteY144" fmla="*/ 3574054 h 4530512"/>
                <a:gd name="connsiteX145" fmla="*/ 2214593 w 7393652"/>
                <a:gd name="connsiteY145" fmla="*/ 3517539 h 4530512"/>
                <a:gd name="connsiteX146" fmla="*/ 2271743 w 7393652"/>
                <a:gd name="connsiteY146" fmla="*/ 3478169 h 4530512"/>
                <a:gd name="connsiteX147" fmla="*/ 2329528 w 7393652"/>
                <a:gd name="connsiteY147" fmla="*/ 3436894 h 4530512"/>
                <a:gd name="connsiteX148" fmla="*/ 2446368 w 7393652"/>
                <a:gd name="connsiteY148" fmla="*/ 3348629 h 4530512"/>
                <a:gd name="connsiteX149" fmla="*/ 2506058 w 7393652"/>
                <a:gd name="connsiteY149" fmla="*/ 3302274 h 4530512"/>
                <a:gd name="connsiteX150" fmla="*/ 2565113 w 7393652"/>
                <a:gd name="connsiteY150" fmla="*/ 3253379 h 4530512"/>
                <a:gd name="connsiteX151" fmla="*/ 2686398 w 7393652"/>
                <a:gd name="connsiteY151" fmla="*/ 3152414 h 4530512"/>
                <a:gd name="connsiteX152" fmla="*/ 2807048 w 7393652"/>
                <a:gd name="connsiteY152" fmla="*/ 3043829 h 4530512"/>
                <a:gd name="connsiteX153" fmla="*/ 2868008 w 7393652"/>
                <a:gd name="connsiteY153" fmla="*/ 2987949 h 4530512"/>
                <a:gd name="connsiteX154" fmla="*/ 2928333 w 7393652"/>
                <a:gd name="connsiteY154" fmla="*/ 2929529 h 4530512"/>
                <a:gd name="connsiteX155" fmla="*/ 3049618 w 7393652"/>
                <a:gd name="connsiteY155" fmla="*/ 2810784 h 4530512"/>
                <a:gd name="connsiteX156" fmla="*/ 3079463 w 7393652"/>
                <a:gd name="connsiteY156" fmla="*/ 2780304 h 4530512"/>
                <a:gd name="connsiteX157" fmla="*/ 3109308 w 7393652"/>
                <a:gd name="connsiteY157" fmla="*/ 2749189 h 4530512"/>
                <a:gd name="connsiteX158" fmla="*/ 3168998 w 7393652"/>
                <a:gd name="connsiteY158" fmla="*/ 2686959 h 4530512"/>
                <a:gd name="connsiteX159" fmla="*/ 3404583 w 7393652"/>
                <a:gd name="connsiteY159" fmla="*/ 2428514 h 4530512"/>
                <a:gd name="connsiteX160" fmla="*/ 3421728 w 7393652"/>
                <a:gd name="connsiteY160" fmla="*/ 2408829 h 4530512"/>
                <a:gd name="connsiteX161" fmla="*/ 3428713 w 7393652"/>
                <a:gd name="connsiteY161" fmla="*/ 2409464 h 4530512"/>
                <a:gd name="connsiteX162" fmla="*/ 3445858 w 7393652"/>
                <a:gd name="connsiteY162" fmla="*/ 2410734 h 4530512"/>
                <a:gd name="connsiteX163" fmla="*/ 3463003 w 7393652"/>
                <a:gd name="connsiteY163" fmla="*/ 2411369 h 4530512"/>
                <a:gd name="connsiteX164" fmla="*/ 3497293 w 7393652"/>
                <a:gd name="connsiteY164" fmla="*/ 2412004 h 4530512"/>
                <a:gd name="connsiteX165" fmla="*/ 3564603 w 7393652"/>
                <a:gd name="connsiteY165" fmla="*/ 2410734 h 4530512"/>
                <a:gd name="connsiteX166" fmla="*/ 3823048 w 7393652"/>
                <a:gd name="connsiteY166" fmla="*/ 2381524 h 4530512"/>
                <a:gd name="connsiteX167" fmla="*/ 3885278 w 7393652"/>
                <a:gd name="connsiteY167" fmla="*/ 2370094 h 4530512"/>
                <a:gd name="connsiteX168" fmla="*/ 3946873 w 7393652"/>
                <a:gd name="connsiteY168" fmla="*/ 2357394 h 4530512"/>
                <a:gd name="connsiteX169" fmla="*/ 4007198 w 7393652"/>
                <a:gd name="connsiteY169" fmla="*/ 2343424 h 4530512"/>
                <a:gd name="connsiteX170" fmla="*/ 4066888 w 7393652"/>
                <a:gd name="connsiteY170" fmla="*/ 2328184 h 4530512"/>
                <a:gd name="connsiteX171" fmla="*/ 4722843 w 7393652"/>
                <a:gd name="connsiteY171" fmla="*/ 2125619 h 4530512"/>
                <a:gd name="connsiteX172" fmla="*/ 5120353 w 7393652"/>
                <a:gd name="connsiteY172" fmla="*/ 1968139 h 4530512"/>
                <a:gd name="connsiteX173" fmla="*/ 5475953 w 7393652"/>
                <a:gd name="connsiteY173" fmla="*/ 1817009 h 4530512"/>
                <a:gd name="connsiteX174" fmla="*/ 5120988 w 7393652"/>
                <a:gd name="connsiteY174" fmla="*/ 1964964 h 4530512"/>
                <a:gd name="connsiteX175" fmla="*/ 4740623 w 7393652"/>
                <a:gd name="connsiteY175" fmla="*/ 2116729 h 4530512"/>
                <a:gd name="connsiteX176" fmla="*/ 4749513 w 7393652"/>
                <a:gd name="connsiteY176" fmla="*/ 2107204 h 4530512"/>
                <a:gd name="connsiteX177" fmla="*/ 4999068 w 7393652"/>
                <a:gd name="connsiteY177" fmla="*/ 2001794 h 4530512"/>
                <a:gd name="connsiteX178" fmla="*/ 5195918 w 7393652"/>
                <a:gd name="connsiteY178" fmla="*/ 1928769 h 4530512"/>
                <a:gd name="connsiteX179" fmla="*/ 5547073 w 7393652"/>
                <a:gd name="connsiteY179" fmla="*/ 1778274 h 4530512"/>
                <a:gd name="connsiteX180" fmla="*/ 5624543 w 7393652"/>
                <a:gd name="connsiteY180" fmla="*/ 1753509 h 4530512"/>
                <a:gd name="connsiteX181" fmla="*/ 6041103 w 7393652"/>
                <a:gd name="connsiteY181" fmla="*/ 1583964 h 4530512"/>
                <a:gd name="connsiteX182" fmla="*/ 6281133 w 7393652"/>
                <a:gd name="connsiteY182" fmla="*/ 1510939 h 4530512"/>
                <a:gd name="connsiteX183" fmla="*/ 6428453 w 7393652"/>
                <a:gd name="connsiteY183" fmla="*/ 1470934 h 4530512"/>
                <a:gd name="connsiteX184" fmla="*/ 6476713 w 7393652"/>
                <a:gd name="connsiteY184" fmla="*/ 1458234 h 4530512"/>
                <a:gd name="connsiteX185" fmla="*/ 6526243 w 7393652"/>
                <a:gd name="connsiteY185" fmla="*/ 1445534 h 4530512"/>
                <a:gd name="connsiteX186" fmla="*/ 6711663 w 7393652"/>
                <a:gd name="connsiteY186" fmla="*/ 1406799 h 4530512"/>
                <a:gd name="connsiteX187" fmla="*/ 6907878 w 7393652"/>
                <a:gd name="connsiteY187" fmla="*/ 1381399 h 4530512"/>
                <a:gd name="connsiteX188" fmla="*/ 7308563 w 7393652"/>
                <a:gd name="connsiteY188" fmla="*/ 1390289 h 4530512"/>
                <a:gd name="connsiteX189" fmla="*/ 3214718 w 7393652"/>
                <a:gd name="connsiteY189" fmla="*/ 2305324 h 4530512"/>
                <a:gd name="connsiteX190" fmla="*/ 3165188 w 7393652"/>
                <a:gd name="connsiteY190" fmla="*/ 2288814 h 4530512"/>
                <a:gd name="connsiteX191" fmla="*/ 3141058 w 7393652"/>
                <a:gd name="connsiteY191" fmla="*/ 2279924 h 4530512"/>
                <a:gd name="connsiteX192" fmla="*/ 3116928 w 7393652"/>
                <a:gd name="connsiteY192" fmla="*/ 2269764 h 4530512"/>
                <a:gd name="connsiteX193" fmla="*/ 3104863 w 7393652"/>
                <a:gd name="connsiteY193" fmla="*/ 2264684 h 4530512"/>
                <a:gd name="connsiteX194" fmla="*/ 3093433 w 7393652"/>
                <a:gd name="connsiteY194" fmla="*/ 2258969 h 4530512"/>
                <a:gd name="connsiteX195" fmla="*/ 3070573 w 7393652"/>
                <a:gd name="connsiteY195" fmla="*/ 2246904 h 4530512"/>
                <a:gd name="connsiteX196" fmla="*/ 3026123 w 7393652"/>
                <a:gd name="connsiteY196" fmla="*/ 2220234 h 4530512"/>
                <a:gd name="connsiteX197" fmla="*/ 3004533 w 7393652"/>
                <a:gd name="connsiteY197" fmla="*/ 2205629 h 4530512"/>
                <a:gd name="connsiteX198" fmla="*/ 2984213 w 7393652"/>
                <a:gd name="connsiteY198" fmla="*/ 2189754 h 4530512"/>
                <a:gd name="connsiteX199" fmla="*/ 2964528 w 7393652"/>
                <a:gd name="connsiteY199" fmla="*/ 2173244 h 4530512"/>
                <a:gd name="connsiteX200" fmla="*/ 2955003 w 7393652"/>
                <a:gd name="connsiteY200" fmla="*/ 2164989 h 4530512"/>
                <a:gd name="connsiteX201" fmla="*/ 2945478 w 7393652"/>
                <a:gd name="connsiteY201" fmla="*/ 2156099 h 4530512"/>
                <a:gd name="connsiteX202" fmla="*/ 2878168 w 7393652"/>
                <a:gd name="connsiteY202" fmla="*/ 2077994 h 4530512"/>
                <a:gd name="connsiteX203" fmla="*/ 2863563 w 7393652"/>
                <a:gd name="connsiteY203" fmla="*/ 2056404 h 4530512"/>
                <a:gd name="connsiteX204" fmla="*/ 2850228 w 7393652"/>
                <a:gd name="connsiteY204" fmla="*/ 2034179 h 4530512"/>
                <a:gd name="connsiteX205" fmla="*/ 2838163 w 7393652"/>
                <a:gd name="connsiteY205" fmla="*/ 2011319 h 4530512"/>
                <a:gd name="connsiteX206" fmla="*/ 2832448 w 7393652"/>
                <a:gd name="connsiteY206" fmla="*/ 1999889 h 4530512"/>
                <a:gd name="connsiteX207" fmla="*/ 2827368 w 7393652"/>
                <a:gd name="connsiteY207" fmla="*/ 1987824 h 4530512"/>
                <a:gd name="connsiteX208" fmla="*/ 2816573 w 7393652"/>
                <a:gd name="connsiteY208" fmla="*/ 1964329 h 4530512"/>
                <a:gd name="connsiteX209" fmla="*/ 2807048 w 7393652"/>
                <a:gd name="connsiteY209" fmla="*/ 1940199 h 4530512"/>
                <a:gd name="connsiteX210" fmla="*/ 2798793 w 7393652"/>
                <a:gd name="connsiteY210" fmla="*/ 1915434 h 4530512"/>
                <a:gd name="connsiteX211" fmla="*/ 2794983 w 7393652"/>
                <a:gd name="connsiteY211" fmla="*/ 1903369 h 4530512"/>
                <a:gd name="connsiteX212" fmla="*/ 2791808 w 7393652"/>
                <a:gd name="connsiteY212" fmla="*/ 1890669 h 4530512"/>
                <a:gd name="connsiteX213" fmla="*/ 2763233 w 7393652"/>
                <a:gd name="connsiteY213" fmla="*/ 1683659 h 4530512"/>
                <a:gd name="connsiteX214" fmla="*/ 2779743 w 7393652"/>
                <a:gd name="connsiteY214" fmla="*/ 1473474 h 4530512"/>
                <a:gd name="connsiteX215" fmla="*/ 2829273 w 7393652"/>
                <a:gd name="connsiteY215" fmla="*/ 1266464 h 4530512"/>
                <a:gd name="connsiteX216" fmla="*/ 2905473 w 7393652"/>
                <a:gd name="connsiteY216" fmla="*/ 1065169 h 4530512"/>
                <a:gd name="connsiteX217" fmla="*/ 3119468 w 7393652"/>
                <a:gd name="connsiteY217" fmla="*/ 685439 h 4530512"/>
                <a:gd name="connsiteX218" fmla="*/ 3408393 w 7393652"/>
                <a:gd name="connsiteY218" fmla="*/ 347619 h 4530512"/>
                <a:gd name="connsiteX219" fmla="*/ 3602703 w 7393652"/>
                <a:gd name="connsiteY219" fmla="*/ 204744 h 4530512"/>
                <a:gd name="connsiteX220" fmla="*/ 3819873 w 7393652"/>
                <a:gd name="connsiteY220" fmla="*/ 109494 h 4530512"/>
                <a:gd name="connsiteX221" fmla="*/ 4050378 w 7393652"/>
                <a:gd name="connsiteY221" fmla="*/ 82189 h 4530512"/>
                <a:gd name="connsiteX222" fmla="*/ 4267548 w 7393652"/>
                <a:gd name="connsiteY222" fmla="*/ 144419 h 4530512"/>
                <a:gd name="connsiteX223" fmla="*/ 4356448 w 7393652"/>
                <a:gd name="connsiteY223" fmla="*/ 212364 h 4530512"/>
                <a:gd name="connsiteX224" fmla="*/ 4423123 w 7393652"/>
                <a:gd name="connsiteY224" fmla="*/ 301264 h 4530512"/>
                <a:gd name="connsiteX225" fmla="*/ 4481543 w 7393652"/>
                <a:gd name="connsiteY225" fmla="*/ 514624 h 4530512"/>
                <a:gd name="connsiteX226" fmla="*/ 4477098 w 7393652"/>
                <a:gd name="connsiteY226" fmla="*/ 627019 h 4530512"/>
                <a:gd name="connsiteX227" fmla="*/ 4454873 w 7393652"/>
                <a:gd name="connsiteY227" fmla="*/ 737509 h 4530512"/>
                <a:gd name="connsiteX228" fmla="*/ 4447253 w 7393652"/>
                <a:gd name="connsiteY228" fmla="*/ 764814 h 4530512"/>
                <a:gd name="connsiteX229" fmla="*/ 4438998 w 7393652"/>
                <a:gd name="connsiteY229" fmla="*/ 792119 h 4530512"/>
                <a:gd name="connsiteX230" fmla="*/ 4419313 w 7393652"/>
                <a:gd name="connsiteY230" fmla="*/ 845459 h 4530512"/>
                <a:gd name="connsiteX231" fmla="*/ 4372958 w 7393652"/>
                <a:gd name="connsiteY231" fmla="*/ 948964 h 4530512"/>
                <a:gd name="connsiteX232" fmla="*/ 4317713 w 7393652"/>
                <a:gd name="connsiteY232" fmla="*/ 1048024 h 4530512"/>
                <a:gd name="connsiteX233" fmla="*/ 4303108 w 7393652"/>
                <a:gd name="connsiteY233" fmla="*/ 1072154 h 4530512"/>
                <a:gd name="connsiteX234" fmla="*/ 4287233 w 7393652"/>
                <a:gd name="connsiteY234" fmla="*/ 1096284 h 4530512"/>
                <a:gd name="connsiteX235" fmla="*/ 4256118 w 7393652"/>
                <a:gd name="connsiteY235" fmla="*/ 1144544 h 4530512"/>
                <a:gd name="connsiteX236" fmla="*/ 4131658 w 7393652"/>
                <a:gd name="connsiteY236" fmla="*/ 1335679 h 4530512"/>
                <a:gd name="connsiteX237" fmla="*/ 4116418 w 7393652"/>
                <a:gd name="connsiteY237" fmla="*/ 1359174 h 4530512"/>
                <a:gd name="connsiteX238" fmla="*/ 4100543 w 7393652"/>
                <a:gd name="connsiteY238" fmla="*/ 1382669 h 4530512"/>
                <a:gd name="connsiteX239" fmla="*/ 4068158 w 7393652"/>
                <a:gd name="connsiteY239" fmla="*/ 1429024 h 4530512"/>
                <a:gd name="connsiteX240" fmla="*/ 4004023 w 7393652"/>
                <a:gd name="connsiteY240" fmla="*/ 1521734 h 4530512"/>
                <a:gd name="connsiteX241" fmla="*/ 3939888 w 7393652"/>
                <a:gd name="connsiteY241" fmla="*/ 1613809 h 4530512"/>
                <a:gd name="connsiteX242" fmla="*/ 3873213 w 7393652"/>
                <a:gd name="connsiteY242" fmla="*/ 1703979 h 4530512"/>
                <a:gd name="connsiteX243" fmla="*/ 3739863 w 7393652"/>
                <a:gd name="connsiteY243" fmla="*/ 1883049 h 4530512"/>
                <a:gd name="connsiteX244" fmla="*/ 3602068 w 7393652"/>
                <a:gd name="connsiteY244" fmla="*/ 2057674 h 4530512"/>
                <a:gd name="connsiteX245" fmla="*/ 3567778 w 7393652"/>
                <a:gd name="connsiteY245" fmla="*/ 2101489 h 4530512"/>
                <a:gd name="connsiteX246" fmla="*/ 3532218 w 7393652"/>
                <a:gd name="connsiteY246" fmla="*/ 2144034 h 4530512"/>
                <a:gd name="connsiteX247" fmla="*/ 3460463 w 7393652"/>
                <a:gd name="connsiteY247" fmla="*/ 2228489 h 4530512"/>
                <a:gd name="connsiteX248" fmla="*/ 3388708 w 7393652"/>
                <a:gd name="connsiteY248" fmla="*/ 2312944 h 4530512"/>
                <a:gd name="connsiteX249" fmla="*/ 3370928 w 7393652"/>
                <a:gd name="connsiteY249" fmla="*/ 2333899 h 4530512"/>
                <a:gd name="connsiteX250" fmla="*/ 3366483 w 7393652"/>
                <a:gd name="connsiteY250" fmla="*/ 2338344 h 4530512"/>
                <a:gd name="connsiteX251" fmla="*/ 3214718 w 7393652"/>
                <a:gd name="connsiteY251" fmla="*/ 2305324 h 4530512"/>
                <a:gd name="connsiteX252" fmla="*/ 4184998 w 7393652"/>
                <a:gd name="connsiteY252" fmla="*/ 2244999 h 4530512"/>
                <a:gd name="connsiteX253" fmla="*/ 4458048 w 7393652"/>
                <a:gd name="connsiteY253" fmla="*/ 2166259 h 4530512"/>
                <a:gd name="connsiteX254" fmla="*/ 4184998 w 7393652"/>
                <a:gd name="connsiteY254" fmla="*/ 2244999 h 453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</a:cxnLst>
              <a:rect l="l" t="t" r="r" b="b"/>
              <a:pathLst>
                <a:path w="7393652" h="4530512">
                  <a:moveTo>
                    <a:pt x="7308563" y="1390289"/>
                  </a:moveTo>
                  <a:cubicBezTo>
                    <a:pt x="7307293" y="1389654"/>
                    <a:pt x="7306023" y="1389019"/>
                    <a:pt x="7305388" y="1389019"/>
                  </a:cubicBezTo>
                  <a:cubicBezTo>
                    <a:pt x="7164418" y="1365524"/>
                    <a:pt x="7024718" y="1361079"/>
                    <a:pt x="6877398" y="1368064"/>
                  </a:cubicBezTo>
                  <a:cubicBezTo>
                    <a:pt x="6878668" y="1368064"/>
                    <a:pt x="6879938" y="1368064"/>
                    <a:pt x="6880573" y="1368064"/>
                  </a:cubicBezTo>
                  <a:cubicBezTo>
                    <a:pt x="6888193" y="1368064"/>
                    <a:pt x="6891368" y="1368699"/>
                    <a:pt x="6889463" y="1369334"/>
                  </a:cubicBezTo>
                  <a:cubicBezTo>
                    <a:pt x="6886288" y="1369969"/>
                    <a:pt x="6864698" y="1373144"/>
                    <a:pt x="6825328" y="1376954"/>
                  </a:cubicBezTo>
                  <a:cubicBezTo>
                    <a:pt x="6805008" y="1377589"/>
                    <a:pt x="6784688" y="1378859"/>
                    <a:pt x="6765003" y="1379494"/>
                  </a:cubicBezTo>
                  <a:cubicBezTo>
                    <a:pt x="6832948" y="1369334"/>
                    <a:pt x="6901528" y="1362349"/>
                    <a:pt x="6968838" y="1359809"/>
                  </a:cubicBezTo>
                  <a:cubicBezTo>
                    <a:pt x="7036783" y="1357269"/>
                    <a:pt x="7103458" y="1359809"/>
                    <a:pt x="7168228" y="1368699"/>
                  </a:cubicBezTo>
                  <a:cubicBezTo>
                    <a:pt x="7168228" y="1368699"/>
                    <a:pt x="7172038" y="1368699"/>
                    <a:pt x="7177753" y="1369334"/>
                  </a:cubicBezTo>
                  <a:cubicBezTo>
                    <a:pt x="7183468" y="1369334"/>
                    <a:pt x="7191723" y="1369969"/>
                    <a:pt x="7201248" y="1370604"/>
                  </a:cubicBezTo>
                  <a:cubicBezTo>
                    <a:pt x="7219663" y="1371874"/>
                    <a:pt x="7241253" y="1373144"/>
                    <a:pt x="7255858" y="1375049"/>
                  </a:cubicBezTo>
                  <a:cubicBezTo>
                    <a:pt x="7298403" y="1382669"/>
                    <a:pt x="7296498" y="1385209"/>
                    <a:pt x="7304753" y="1389019"/>
                  </a:cubicBezTo>
                  <a:cubicBezTo>
                    <a:pt x="7319358" y="1391559"/>
                    <a:pt x="7333963" y="1394734"/>
                    <a:pt x="7349203" y="1397274"/>
                  </a:cubicBezTo>
                  <a:cubicBezTo>
                    <a:pt x="7363808" y="1399814"/>
                    <a:pt x="7379048" y="1402989"/>
                    <a:pt x="7393653" y="1406799"/>
                  </a:cubicBezTo>
                  <a:cubicBezTo>
                    <a:pt x="7363173" y="1396004"/>
                    <a:pt x="7298403" y="1381399"/>
                    <a:pt x="7240618" y="1371874"/>
                  </a:cubicBezTo>
                  <a:cubicBezTo>
                    <a:pt x="7211408" y="1367429"/>
                    <a:pt x="7184738" y="1363619"/>
                    <a:pt x="7164418" y="1361714"/>
                  </a:cubicBezTo>
                  <a:cubicBezTo>
                    <a:pt x="7144733" y="1359809"/>
                    <a:pt x="7132033" y="1358539"/>
                    <a:pt x="7132033" y="1358539"/>
                  </a:cubicBezTo>
                  <a:cubicBezTo>
                    <a:pt x="7034878" y="1352824"/>
                    <a:pt x="6938358" y="1355999"/>
                    <a:pt x="6843743" y="1364889"/>
                  </a:cubicBezTo>
                  <a:cubicBezTo>
                    <a:pt x="6749128" y="1373779"/>
                    <a:pt x="6656418" y="1388384"/>
                    <a:pt x="6565613" y="1407434"/>
                  </a:cubicBezTo>
                  <a:cubicBezTo>
                    <a:pt x="6384003" y="1444899"/>
                    <a:pt x="6210013" y="1497604"/>
                    <a:pt x="6040468" y="1556024"/>
                  </a:cubicBezTo>
                  <a:cubicBezTo>
                    <a:pt x="6015068" y="1566819"/>
                    <a:pt x="5997288" y="1575074"/>
                    <a:pt x="5962363" y="1586504"/>
                  </a:cubicBezTo>
                  <a:cubicBezTo>
                    <a:pt x="5935693" y="1594759"/>
                    <a:pt x="5908388" y="1603014"/>
                    <a:pt x="5882353" y="1612539"/>
                  </a:cubicBezTo>
                  <a:cubicBezTo>
                    <a:pt x="5833458" y="1630954"/>
                    <a:pt x="5784563" y="1649369"/>
                    <a:pt x="5735668" y="1667784"/>
                  </a:cubicBezTo>
                  <a:cubicBezTo>
                    <a:pt x="5719158" y="1674769"/>
                    <a:pt x="5702013" y="1681754"/>
                    <a:pt x="5684233" y="1688739"/>
                  </a:cubicBezTo>
                  <a:cubicBezTo>
                    <a:pt x="5684233" y="1688739"/>
                    <a:pt x="5682963" y="1689374"/>
                    <a:pt x="5682963" y="1689374"/>
                  </a:cubicBezTo>
                  <a:cubicBezTo>
                    <a:pt x="5656293" y="1701439"/>
                    <a:pt x="5664548" y="1699534"/>
                    <a:pt x="5682328" y="1693819"/>
                  </a:cubicBezTo>
                  <a:cubicBezTo>
                    <a:pt x="5701378" y="1687469"/>
                    <a:pt x="5719158" y="1681754"/>
                    <a:pt x="5734398" y="1676674"/>
                  </a:cubicBezTo>
                  <a:cubicBezTo>
                    <a:pt x="5724873" y="1679849"/>
                    <a:pt x="5698838" y="1688104"/>
                    <a:pt x="5682328" y="1693819"/>
                  </a:cubicBezTo>
                  <a:cubicBezTo>
                    <a:pt x="5658833" y="1702074"/>
                    <a:pt x="5632798" y="1710964"/>
                    <a:pt x="5602953" y="1722394"/>
                  </a:cubicBezTo>
                  <a:cubicBezTo>
                    <a:pt x="5582633" y="1730649"/>
                    <a:pt x="5561678" y="1739539"/>
                    <a:pt x="5540723" y="1747794"/>
                  </a:cubicBezTo>
                  <a:cubicBezTo>
                    <a:pt x="5557868" y="1740809"/>
                    <a:pt x="5575013" y="1733189"/>
                    <a:pt x="5592793" y="1726204"/>
                  </a:cubicBezTo>
                  <a:cubicBezTo>
                    <a:pt x="5595968" y="1724934"/>
                    <a:pt x="5599778" y="1723664"/>
                    <a:pt x="5602953" y="1722394"/>
                  </a:cubicBezTo>
                  <a:cubicBezTo>
                    <a:pt x="5630893" y="1710964"/>
                    <a:pt x="5657563" y="1699534"/>
                    <a:pt x="5684233" y="1688739"/>
                  </a:cubicBezTo>
                  <a:cubicBezTo>
                    <a:pt x="5691853" y="1685564"/>
                    <a:pt x="5699473" y="1682389"/>
                    <a:pt x="5707728" y="1678579"/>
                  </a:cubicBezTo>
                  <a:cubicBezTo>
                    <a:pt x="5596603" y="1721759"/>
                    <a:pt x="5486113" y="1766209"/>
                    <a:pt x="5376258" y="1810659"/>
                  </a:cubicBezTo>
                  <a:cubicBezTo>
                    <a:pt x="5350858" y="1821454"/>
                    <a:pt x="5326728" y="1831614"/>
                    <a:pt x="5307678" y="1839869"/>
                  </a:cubicBezTo>
                  <a:cubicBezTo>
                    <a:pt x="5228303" y="1873524"/>
                    <a:pt x="5149563" y="1907179"/>
                    <a:pt x="5098763" y="1923054"/>
                  </a:cubicBezTo>
                  <a:cubicBezTo>
                    <a:pt x="5079078" y="1930674"/>
                    <a:pt x="5059393" y="1938929"/>
                    <a:pt x="5039708" y="1946549"/>
                  </a:cubicBezTo>
                  <a:cubicBezTo>
                    <a:pt x="5043518" y="1945279"/>
                    <a:pt x="5047328" y="1944009"/>
                    <a:pt x="5051138" y="1942739"/>
                  </a:cubicBezTo>
                  <a:cubicBezTo>
                    <a:pt x="5042248" y="1945914"/>
                    <a:pt x="5034628" y="1948454"/>
                    <a:pt x="5028278" y="1950994"/>
                  </a:cubicBezTo>
                  <a:cubicBezTo>
                    <a:pt x="4945093" y="1984014"/>
                    <a:pt x="4861273" y="2016399"/>
                    <a:pt x="4776183" y="2048149"/>
                  </a:cubicBezTo>
                  <a:cubicBezTo>
                    <a:pt x="4611083" y="2109744"/>
                    <a:pt x="4442808" y="2168164"/>
                    <a:pt x="4268183" y="2218964"/>
                  </a:cubicBezTo>
                  <a:cubicBezTo>
                    <a:pt x="4198333" y="2239284"/>
                    <a:pt x="4127848" y="2257699"/>
                    <a:pt x="4057363" y="2274844"/>
                  </a:cubicBezTo>
                  <a:cubicBezTo>
                    <a:pt x="3986878" y="2291989"/>
                    <a:pt x="3916393" y="2306594"/>
                    <a:pt x="3845908" y="2318659"/>
                  </a:cubicBezTo>
                  <a:cubicBezTo>
                    <a:pt x="3775423" y="2330724"/>
                    <a:pt x="3704303" y="2338979"/>
                    <a:pt x="3633183" y="2343424"/>
                  </a:cubicBezTo>
                  <a:cubicBezTo>
                    <a:pt x="3580478" y="2346599"/>
                    <a:pt x="3527773" y="2347869"/>
                    <a:pt x="3475703" y="2345964"/>
                  </a:cubicBezTo>
                  <a:lnTo>
                    <a:pt x="3519518" y="2293259"/>
                  </a:lnTo>
                  <a:cubicBezTo>
                    <a:pt x="3556983" y="2248174"/>
                    <a:pt x="3595083" y="2203089"/>
                    <a:pt x="3631913" y="2158004"/>
                  </a:cubicBezTo>
                  <a:cubicBezTo>
                    <a:pt x="3668108" y="2111649"/>
                    <a:pt x="3704303" y="2065929"/>
                    <a:pt x="3739863" y="2020209"/>
                  </a:cubicBezTo>
                  <a:cubicBezTo>
                    <a:pt x="3775423" y="1974489"/>
                    <a:pt x="3812888" y="1929404"/>
                    <a:pt x="3846543" y="1882414"/>
                  </a:cubicBezTo>
                  <a:cubicBezTo>
                    <a:pt x="3880833" y="1836059"/>
                    <a:pt x="3915123" y="1789704"/>
                    <a:pt x="3949413" y="1743984"/>
                  </a:cubicBezTo>
                  <a:cubicBezTo>
                    <a:pt x="3966558" y="1721124"/>
                    <a:pt x="3983703" y="1698264"/>
                    <a:pt x="4000213" y="1676039"/>
                  </a:cubicBezTo>
                  <a:cubicBezTo>
                    <a:pt x="4016723" y="1653179"/>
                    <a:pt x="4032598" y="1629684"/>
                    <a:pt x="4048473" y="1606824"/>
                  </a:cubicBezTo>
                  <a:cubicBezTo>
                    <a:pt x="4080223" y="1561104"/>
                    <a:pt x="4113243" y="1514114"/>
                    <a:pt x="4146263" y="1466489"/>
                  </a:cubicBezTo>
                  <a:cubicBezTo>
                    <a:pt x="4154518" y="1454424"/>
                    <a:pt x="4162773" y="1442359"/>
                    <a:pt x="4171028" y="1430294"/>
                  </a:cubicBezTo>
                  <a:cubicBezTo>
                    <a:pt x="4179283" y="1418229"/>
                    <a:pt x="4188173" y="1406164"/>
                    <a:pt x="4195793" y="1393464"/>
                  </a:cubicBezTo>
                  <a:cubicBezTo>
                    <a:pt x="4211668" y="1368699"/>
                    <a:pt x="4228178" y="1343299"/>
                    <a:pt x="4244053" y="1317899"/>
                  </a:cubicBezTo>
                  <a:cubicBezTo>
                    <a:pt x="4276438" y="1267099"/>
                    <a:pt x="4310093" y="1215029"/>
                    <a:pt x="4344383" y="1161689"/>
                  </a:cubicBezTo>
                  <a:cubicBezTo>
                    <a:pt x="4353273" y="1148354"/>
                    <a:pt x="4361528" y="1135019"/>
                    <a:pt x="4370418" y="1121684"/>
                  </a:cubicBezTo>
                  <a:cubicBezTo>
                    <a:pt x="4378673" y="1107714"/>
                    <a:pt x="4387563" y="1093109"/>
                    <a:pt x="4395818" y="1079139"/>
                  </a:cubicBezTo>
                  <a:cubicBezTo>
                    <a:pt x="4404073" y="1064534"/>
                    <a:pt x="4412328" y="1049929"/>
                    <a:pt x="4420583" y="1035324"/>
                  </a:cubicBezTo>
                  <a:cubicBezTo>
                    <a:pt x="4428838" y="1020719"/>
                    <a:pt x="4436458" y="1004844"/>
                    <a:pt x="4444713" y="989604"/>
                  </a:cubicBezTo>
                  <a:cubicBezTo>
                    <a:pt x="4485353" y="909594"/>
                    <a:pt x="4518373" y="825774"/>
                    <a:pt x="4539963" y="737509"/>
                  </a:cubicBezTo>
                  <a:cubicBezTo>
                    <a:pt x="4560918" y="649244"/>
                    <a:pt x="4570443" y="556534"/>
                    <a:pt x="4559013" y="463824"/>
                  </a:cubicBezTo>
                  <a:cubicBezTo>
                    <a:pt x="4553298" y="417469"/>
                    <a:pt x="4542503" y="371114"/>
                    <a:pt x="4524723" y="327299"/>
                  </a:cubicBezTo>
                  <a:cubicBezTo>
                    <a:pt x="4507578" y="282849"/>
                    <a:pt x="4484083" y="240939"/>
                    <a:pt x="4455508" y="202839"/>
                  </a:cubicBezTo>
                  <a:cubicBezTo>
                    <a:pt x="4397723" y="126639"/>
                    <a:pt x="4315808" y="68854"/>
                    <a:pt x="4227543" y="36469"/>
                  </a:cubicBezTo>
                  <a:cubicBezTo>
                    <a:pt x="4139278" y="4084"/>
                    <a:pt x="4044663" y="-5441"/>
                    <a:pt x="3953858" y="2814"/>
                  </a:cubicBezTo>
                  <a:cubicBezTo>
                    <a:pt x="3908138" y="6624"/>
                    <a:pt x="3863688" y="14879"/>
                    <a:pt x="3819873" y="26309"/>
                  </a:cubicBezTo>
                  <a:cubicBezTo>
                    <a:pt x="3776058" y="37739"/>
                    <a:pt x="3733513" y="52344"/>
                    <a:pt x="3692873" y="69489"/>
                  </a:cubicBezTo>
                  <a:cubicBezTo>
                    <a:pt x="3651598" y="86634"/>
                    <a:pt x="3612228" y="106954"/>
                    <a:pt x="3573493" y="129179"/>
                  </a:cubicBezTo>
                  <a:cubicBezTo>
                    <a:pt x="3535393" y="151404"/>
                    <a:pt x="3498563" y="175534"/>
                    <a:pt x="3463003" y="201569"/>
                  </a:cubicBezTo>
                  <a:cubicBezTo>
                    <a:pt x="3392518" y="254274"/>
                    <a:pt x="3326478" y="312694"/>
                    <a:pt x="3266788" y="376194"/>
                  </a:cubicBezTo>
                  <a:lnTo>
                    <a:pt x="3244563" y="400324"/>
                  </a:lnTo>
                  <a:lnTo>
                    <a:pt x="3222973" y="425089"/>
                  </a:lnTo>
                  <a:cubicBezTo>
                    <a:pt x="3208368" y="441599"/>
                    <a:pt x="3195033" y="458109"/>
                    <a:pt x="3181063" y="475254"/>
                  </a:cubicBezTo>
                  <a:cubicBezTo>
                    <a:pt x="3167093" y="491764"/>
                    <a:pt x="3154393" y="508909"/>
                    <a:pt x="3141058" y="526054"/>
                  </a:cubicBezTo>
                  <a:cubicBezTo>
                    <a:pt x="3128358" y="543199"/>
                    <a:pt x="3115023" y="560344"/>
                    <a:pt x="3102323" y="578124"/>
                  </a:cubicBezTo>
                  <a:cubicBezTo>
                    <a:pt x="3051523" y="647974"/>
                    <a:pt x="3003898" y="720999"/>
                    <a:pt x="2959448" y="795929"/>
                  </a:cubicBezTo>
                  <a:cubicBezTo>
                    <a:pt x="2871818" y="946424"/>
                    <a:pt x="2798158" y="1107714"/>
                    <a:pt x="2749263" y="1279164"/>
                  </a:cubicBezTo>
                  <a:lnTo>
                    <a:pt x="2744818" y="1295039"/>
                  </a:lnTo>
                  <a:lnTo>
                    <a:pt x="2740373" y="1311549"/>
                  </a:lnTo>
                  <a:cubicBezTo>
                    <a:pt x="2737833" y="1322344"/>
                    <a:pt x="2734658" y="1333139"/>
                    <a:pt x="2732118" y="1343934"/>
                  </a:cubicBezTo>
                  <a:cubicBezTo>
                    <a:pt x="2727038" y="1365524"/>
                    <a:pt x="2721958" y="1387749"/>
                    <a:pt x="2717513" y="1409974"/>
                  </a:cubicBezTo>
                  <a:cubicBezTo>
                    <a:pt x="2713068" y="1432199"/>
                    <a:pt x="2709258" y="1454424"/>
                    <a:pt x="2705448" y="1476649"/>
                  </a:cubicBezTo>
                  <a:cubicBezTo>
                    <a:pt x="2702273" y="1498874"/>
                    <a:pt x="2699098" y="1521734"/>
                    <a:pt x="2697193" y="1543959"/>
                  </a:cubicBezTo>
                  <a:cubicBezTo>
                    <a:pt x="2687668" y="1634764"/>
                    <a:pt x="2688303" y="1727474"/>
                    <a:pt x="2702908" y="1820819"/>
                  </a:cubicBezTo>
                  <a:cubicBezTo>
                    <a:pt x="2717513" y="1913529"/>
                    <a:pt x="2748628" y="2006239"/>
                    <a:pt x="2800698" y="2089424"/>
                  </a:cubicBezTo>
                  <a:cubicBezTo>
                    <a:pt x="2826733" y="2130699"/>
                    <a:pt x="2857213" y="2169434"/>
                    <a:pt x="2892773" y="2203724"/>
                  </a:cubicBezTo>
                  <a:cubicBezTo>
                    <a:pt x="2927698" y="2238014"/>
                    <a:pt x="2967703" y="2268494"/>
                    <a:pt x="3009613" y="2293894"/>
                  </a:cubicBezTo>
                  <a:cubicBezTo>
                    <a:pt x="3054063" y="2320564"/>
                    <a:pt x="3101053" y="2342154"/>
                    <a:pt x="3148043" y="2358029"/>
                  </a:cubicBezTo>
                  <a:cubicBezTo>
                    <a:pt x="3195033" y="2373904"/>
                    <a:pt x="3242658" y="2385969"/>
                    <a:pt x="3289648" y="2394224"/>
                  </a:cubicBezTo>
                  <a:cubicBezTo>
                    <a:pt x="3296633" y="2395494"/>
                    <a:pt x="3303618" y="2396764"/>
                    <a:pt x="3311238" y="2397399"/>
                  </a:cubicBezTo>
                  <a:lnTo>
                    <a:pt x="3238848" y="2477409"/>
                  </a:lnTo>
                  <a:lnTo>
                    <a:pt x="3202018" y="2518684"/>
                  </a:lnTo>
                  <a:lnTo>
                    <a:pt x="3183603" y="2539004"/>
                  </a:lnTo>
                  <a:lnTo>
                    <a:pt x="3164553" y="2558689"/>
                  </a:lnTo>
                  <a:cubicBezTo>
                    <a:pt x="3113118" y="2612029"/>
                    <a:pt x="3061683" y="2665369"/>
                    <a:pt x="3010248" y="2718709"/>
                  </a:cubicBezTo>
                  <a:cubicBezTo>
                    <a:pt x="2997548" y="2732044"/>
                    <a:pt x="2984213" y="2744744"/>
                    <a:pt x="2970878" y="2758079"/>
                  </a:cubicBezTo>
                  <a:lnTo>
                    <a:pt x="2930873" y="2796814"/>
                  </a:lnTo>
                  <a:cubicBezTo>
                    <a:pt x="2904203" y="2822849"/>
                    <a:pt x="2877533" y="2848249"/>
                    <a:pt x="2850863" y="2874284"/>
                  </a:cubicBezTo>
                  <a:lnTo>
                    <a:pt x="2810858" y="2913019"/>
                  </a:lnTo>
                  <a:lnTo>
                    <a:pt x="2769583" y="2950484"/>
                  </a:lnTo>
                  <a:cubicBezTo>
                    <a:pt x="2741643" y="2975249"/>
                    <a:pt x="2714338" y="3000649"/>
                    <a:pt x="2686398" y="3025414"/>
                  </a:cubicBezTo>
                  <a:cubicBezTo>
                    <a:pt x="2463513" y="3224804"/>
                    <a:pt x="2224753" y="3413399"/>
                    <a:pt x="1968213" y="3587389"/>
                  </a:cubicBezTo>
                  <a:cubicBezTo>
                    <a:pt x="1771363" y="3721374"/>
                    <a:pt x="1484978" y="3905524"/>
                    <a:pt x="1183988" y="4057289"/>
                  </a:cubicBezTo>
                  <a:cubicBezTo>
                    <a:pt x="1034128" y="4134124"/>
                    <a:pt x="881728" y="4205244"/>
                    <a:pt x="738218" y="4263030"/>
                  </a:cubicBezTo>
                  <a:cubicBezTo>
                    <a:pt x="595343" y="4321450"/>
                    <a:pt x="462628" y="4368439"/>
                    <a:pt x="353408" y="4402094"/>
                  </a:cubicBezTo>
                  <a:cubicBezTo>
                    <a:pt x="208628" y="4450355"/>
                    <a:pt x="117188" y="4476389"/>
                    <a:pt x="64483" y="4493534"/>
                  </a:cubicBezTo>
                  <a:cubicBezTo>
                    <a:pt x="37813" y="4501789"/>
                    <a:pt x="20668" y="4508139"/>
                    <a:pt x="11143" y="4513219"/>
                  </a:cubicBezTo>
                  <a:cubicBezTo>
                    <a:pt x="983" y="4518300"/>
                    <a:pt x="-922" y="4521475"/>
                    <a:pt x="348" y="4524014"/>
                  </a:cubicBezTo>
                  <a:cubicBezTo>
                    <a:pt x="4158" y="4529730"/>
                    <a:pt x="27653" y="4531000"/>
                    <a:pt x="52418" y="4530364"/>
                  </a:cubicBezTo>
                  <a:cubicBezTo>
                    <a:pt x="77183" y="4529730"/>
                    <a:pt x="102583" y="4527189"/>
                    <a:pt x="110203" y="4525919"/>
                  </a:cubicBezTo>
                  <a:cubicBezTo>
                    <a:pt x="204818" y="4512584"/>
                    <a:pt x="293718" y="4494169"/>
                    <a:pt x="384523" y="4468769"/>
                  </a:cubicBezTo>
                  <a:cubicBezTo>
                    <a:pt x="395953" y="4465594"/>
                    <a:pt x="407383" y="4463055"/>
                    <a:pt x="418813" y="4459244"/>
                  </a:cubicBezTo>
                  <a:cubicBezTo>
                    <a:pt x="430243" y="4456069"/>
                    <a:pt x="441673" y="4452259"/>
                    <a:pt x="453103" y="4449084"/>
                  </a:cubicBezTo>
                  <a:cubicBezTo>
                    <a:pt x="475963" y="4442100"/>
                    <a:pt x="499458" y="4435114"/>
                    <a:pt x="523588" y="4427494"/>
                  </a:cubicBezTo>
                  <a:cubicBezTo>
                    <a:pt x="547083" y="4419239"/>
                    <a:pt x="571213" y="4410984"/>
                    <a:pt x="595978" y="4402730"/>
                  </a:cubicBezTo>
                  <a:cubicBezTo>
                    <a:pt x="608043" y="4398284"/>
                    <a:pt x="620743" y="4394475"/>
                    <a:pt x="633443" y="4389394"/>
                  </a:cubicBezTo>
                  <a:cubicBezTo>
                    <a:pt x="646143" y="4384950"/>
                    <a:pt x="658843" y="4379869"/>
                    <a:pt x="671543" y="4375425"/>
                  </a:cubicBezTo>
                  <a:cubicBezTo>
                    <a:pt x="697578" y="4365900"/>
                    <a:pt x="723613" y="4355739"/>
                    <a:pt x="750918" y="4345580"/>
                  </a:cubicBezTo>
                  <a:cubicBezTo>
                    <a:pt x="778223" y="4334784"/>
                    <a:pt x="806163" y="4323355"/>
                    <a:pt x="834738" y="4311289"/>
                  </a:cubicBezTo>
                  <a:cubicBezTo>
                    <a:pt x="849343" y="4305575"/>
                    <a:pt x="863948" y="4299859"/>
                    <a:pt x="878553" y="4293509"/>
                  </a:cubicBezTo>
                  <a:cubicBezTo>
                    <a:pt x="893158" y="4287159"/>
                    <a:pt x="908398" y="4280809"/>
                    <a:pt x="923638" y="4273825"/>
                  </a:cubicBezTo>
                  <a:cubicBezTo>
                    <a:pt x="954118" y="4260489"/>
                    <a:pt x="985868" y="4247155"/>
                    <a:pt x="1018888" y="4231914"/>
                  </a:cubicBezTo>
                  <a:cubicBezTo>
                    <a:pt x="1083658" y="4201434"/>
                    <a:pt x="1154143" y="4170319"/>
                    <a:pt x="1229073" y="4132219"/>
                  </a:cubicBezTo>
                  <a:cubicBezTo>
                    <a:pt x="1248123" y="4123330"/>
                    <a:pt x="1267173" y="4113805"/>
                    <a:pt x="1286223" y="4104280"/>
                  </a:cubicBezTo>
                  <a:cubicBezTo>
                    <a:pt x="1291303" y="4101739"/>
                    <a:pt x="1295748" y="4099199"/>
                    <a:pt x="1300828" y="4097294"/>
                  </a:cubicBezTo>
                  <a:cubicBezTo>
                    <a:pt x="1305908" y="4094755"/>
                    <a:pt x="1310353" y="4092214"/>
                    <a:pt x="1315433" y="4089674"/>
                  </a:cubicBezTo>
                  <a:cubicBezTo>
                    <a:pt x="1324958" y="4084594"/>
                    <a:pt x="1335118" y="4079514"/>
                    <a:pt x="1345278" y="4074433"/>
                  </a:cubicBezTo>
                  <a:cubicBezTo>
                    <a:pt x="1385283" y="4053480"/>
                    <a:pt x="1427193" y="4032524"/>
                    <a:pt x="1470373" y="4009030"/>
                  </a:cubicBezTo>
                  <a:cubicBezTo>
                    <a:pt x="1352898" y="4071258"/>
                    <a:pt x="1314798" y="4088405"/>
                    <a:pt x="1330673" y="4076974"/>
                  </a:cubicBezTo>
                  <a:cubicBezTo>
                    <a:pt x="1338928" y="4071258"/>
                    <a:pt x="1360518" y="4058558"/>
                    <a:pt x="1392268" y="4040144"/>
                  </a:cubicBezTo>
                  <a:cubicBezTo>
                    <a:pt x="1408143" y="4031255"/>
                    <a:pt x="1427193" y="4020458"/>
                    <a:pt x="1447513" y="4008394"/>
                  </a:cubicBezTo>
                  <a:cubicBezTo>
                    <a:pt x="1467833" y="3996330"/>
                    <a:pt x="1490693" y="3982994"/>
                    <a:pt x="1514823" y="3968389"/>
                  </a:cubicBezTo>
                  <a:cubicBezTo>
                    <a:pt x="1538953" y="3953783"/>
                    <a:pt x="1565623" y="3938544"/>
                    <a:pt x="1592928" y="3922669"/>
                  </a:cubicBezTo>
                  <a:cubicBezTo>
                    <a:pt x="1599913" y="3918858"/>
                    <a:pt x="1606898" y="3914414"/>
                    <a:pt x="1613883" y="3910605"/>
                  </a:cubicBezTo>
                  <a:cubicBezTo>
                    <a:pt x="1620868" y="3906158"/>
                    <a:pt x="1627853" y="3901714"/>
                    <a:pt x="1634838" y="3897269"/>
                  </a:cubicBezTo>
                  <a:cubicBezTo>
                    <a:pt x="1648808" y="3888380"/>
                    <a:pt x="1663413" y="3879489"/>
                    <a:pt x="1678018" y="3870599"/>
                  </a:cubicBezTo>
                  <a:cubicBezTo>
                    <a:pt x="1707228" y="3852183"/>
                    <a:pt x="1737708" y="3833769"/>
                    <a:pt x="1768823" y="3814719"/>
                  </a:cubicBezTo>
                  <a:cubicBezTo>
                    <a:pt x="1799303" y="3795669"/>
                    <a:pt x="1830418" y="3774714"/>
                    <a:pt x="1861533" y="3755030"/>
                  </a:cubicBezTo>
                  <a:cubicBezTo>
                    <a:pt x="1892648" y="3734708"/>
                    <a:pt x="1924398" y="3714389"/>
                    <a:pt x="1955513" y="3694705"/>
                  </a:cubicBezTo>
                  <a:cubicBezTo>
                    <a:pt x="1985993" y="3673749"/>
                    <a:pt x="2016473" y="3653430"/>
                    <a:pt x="2046318" y="3633108"/>
                  </a:cubicBezTo>
                  <a:cubicBezTo>
                    <a:pt x="2076163" y="3612789"/>
                    <a:pt x="2106008" y="3593104"/>
                    <a:pt x="2133948" y="3574054"/>
                  </a:cubicBezTo>
                  <a:cubicBezTo>
                    <a:pt x="2161888" y="3554369"/>
                    <a:pt x="2189193" y="3535319"/>
                    <a:pt x="2214593" y="3517539"/>
                  </a:cubicBezTo>
                  <a:cubicBezTo>
                    <a:pt x="2233008" y="3504839"/>
                    <a:pt x="2252058" y="3491504"/>
                    <a:pt x="2271743" y="3478169"/>
                  </a:cubicBezTo>
                  <a:cubicBezTo>
                    <a:pt x="2290793" y="3464834"/>
                    <a:pt x="2310478" y="3451499"/>
                    <a:pt x="2329528" y="3436894"/>
                  </a:cubicBezTo>
                  <a:cubicBezTo>
                    <a:pt x="2367628" y="3408319"/>
                    <a:pt x="2406363" y="3378474"/>
                    <a:pt x="2446368" y="3348629"/>
                  </a:cubicBezTo>
                  <a:cubicBezTo>
                    <a:pt x="2466053" y="3333389"/>
                    <a:pt x="2486373" y="3318149"/>
                    <a:pt x="2506058" y="3302274"/>
                  </a:cubicBezTo>
                  <a:cubicBezTo>
                    <a:pt x="2525743" y="3286399"/>
                    <a:pt x="2545428" y="3269889"/>
                    <a:pt x="2565113" y="3253379"/>
                  </a:cubicBezTo>
                  <a:cubicBezTo>
                    <a:pt x="2605118" y="3220359"/>
                    <a:pt x="2645123" y="3186704"/>
                    <a:pt x="2686398" y="3152414"/>
                  </a:cubicBezTo>
                  <a:cubicBezTo>
                    <a:pt x="2725768" y="3116854"/>
                    <a:pt x="2766408" y="3080659"/>
                    <a:pt x="2807048" y="3043829"/>
                  </a:cubicBezTo>
                  <a:cubicBezTo>
                    <a:pt x="2827368" y="3025414"/>
                    <a:pt x="2847688" y="3006999"/>
                    <a:pt x="2868008" y="2987949"/>
                  </a:cubicBezTo>
                  <a:cubicBezTo>
                    <a:pt x="2888328" y="2968899"/>
                    <a:pt x="2908013" y="2949214"/>
                    <a:pt x="2928333" y="2929529"/>
                  </a:cubicBezTo>
                  <a:cubicBezTo>
                    <a:pt x="2968338" y="2890159"/>
                    <a:pt x="3008978" y="2850789"/>
                    <a:pt x="3049618" y="2810784"/>
                  </a:cubicBezTo>
                  <a:cubicBezTo>
                    <a:pt x="3059778" y="2800624"/>
                    <a:pt x="3069938" y="2790464"/>
                    <a:pt x="3079463" y="2780304"/>
                  </a:cubicBezTo>
                  <a:cubicBezTo>
                    <a:pt x="3089623" y="2770144"/>
                    <a:pt x="3099148" y="2759349"/>
                    <a:pt x="3109308" y="2749189"/>
                  </a:cubicBezTo>
                  <a:cubicBezTo>
                    <a:pt x="3128993" y="2728234"/>
                    <a:pt x="3149313" y="2707279"/>
                    <a:pt x="3168998" y="2686959"/>
                  </a:cubicBezTo>
                  <a:cubicBezTo>
                    <a:pt x="3249643" y="2604409"/>
                    <a:pt x="3325843" y="2515509"/>
                    <a:pt x="3404583" y="2428514"/>
                  </a:cubicBezTo>
                  <a:lnTo>
                    <a:pt x="3421728" y="2408829"/>
                  </a:lnTo>
                  <a:cubicBezTo>
                    <a:pt x="3424268" y="2408829"/>
                    <a:pt x="3426173" y="2408829"/>
                    <a:pt x="3428713" y="2409464"/>
                  </a:cubicBezTo>
                  <a:lnTo>
                    <a:pt x="3445858" y="2410734"/>
                  </a:lnTo>
                  <a:lnTo>
                    <a:pt x="3463003" y="2411369"/>
                  </a:lnTo>
                  <a:cubicBezTo>
                    <a:pt x="3474433" y="2411369"/>
                    <a:pt x="3485863" y="2412004"/>
                    <a:pt x="3497293" y="2412004"/>
                  </a:cubicBezTo>
                  <a:cubicBezTo>
                    <a:pt x="3520153" y="2412004"/>
                    <a:pt x="3542378" y="2411369"/>
                    <a:pt x="3564603" y="2410734"/>
                  </a:cubicBezTo>
                  <a:cubicBezTo>
                    <a:pt x="3653503" y="2406924"/>
                    <a:pt x="3739863" y="2396129"/>
                    <a:pt x="3823048" y="2381524"/>
                  </a:cubicBezTo>
                  <a:cubicBezTo>
                    <a:pt x="3844003" y="2377714"/>
                    <a:pt x="3864958" y="2374539"/>
                    <a:pt x="3885278" y="2370094"/>
                  </a:cubicBezTo>
                  <a:cubicBezTo>
                    <a:pt x="3905598" y="2365649"/>
                    <a:pt x="3926553" y="2361204"/>
                    <a:pt x="3946873" y="2357394"/>
                  </a:cubicBezTo>
                  <a:cubicBezTo>
                    <a:pt x="3967193" y="2352949"/>
                    <a:pt x="3987513" y="2347869"/>
                    <a:pt x="4007198" y="2343424"/>
                  </a:cubicBezTo>
                  <a:cubicBezTo>
                    <a:pt x="4027518" y="2338344"/>
                    <a:pt x="4047203" y="2333264"/>
                    <a:pt x="4066888" y="2328184"/>
                  </a:cubicBezTo>
                  <a:cubicBezTo>
                    <a:pt x="4298663" y="2270399"/>
                    <a:pt x="4541233" y="2192929"/>
                    <a:pt x="4722843" y="2125619"/>
                  </a:cubicBezTo>
                  <a:cubicBezTo>
                    <a:pt x="4865083" y="2072914"/>
                    <a:pt x="4995893" y="2019574"/>
                    <a:pt x="5120353" y="1968139"/>
                  </a:cubicBezTo>
                  <a:cubicBezTo>
                    <a:pt x="5244178" y="1916704"/>
                    <a:pt x="5361653" y="1865904"/>
                    <a:pt x="5475953" y="1817009"/>
                  </a:cubicBezTo>
                  <a:cubicBezTo>
                    <a:pt x="5347048" y="1870984"/>
                    <a:pt x="5235923" y="1917339"/>
                    <a:pt x="5120988" y="1964964"/>
                  </a:cubicBezTo>
                  <a:cubicBezTo>
                    <a:pt x="5005418" y="2012589"/>
                    <a:pt x="4886673" y="2061484"/>
                    <a:pt x="4740623" y="2116729"/>
                  </a:cubicBezTo>
                  <a:cubicBezTo>
                    <a:pt x="4642833" y="2152924"/>
                    <a:pt x="4675853" y="2137684"/>
                    <a:pt x="4749513" y="2107204"/>
                  </a:cubicBezTo>
                  <a:cubicBezTo>
                    <a:pt x="4822538" y="2076089"/>
                    <a:pt x="4935568" y="2028464"/>
                    <a:pt x="4999068" y="2001794"/>
                  </a:cubicBezTo>
                  <a:cubicBezTo>
                    <a:pt x="5053043" y="1978299"/>
                    <a:pt x="5142578" y="1952899"/>
                    <a:pt x="5195918" y="1928769"/>
                  </a:cubicBezTo>
                  <a:cubicBezTo>
                    <a:pt x="5314028" y="1880509"/>
                    <a:pt x="5421343" y="1831614"/>
                    <a:pt x="5547073" y="1778274"/>
                  </a:cubicBezTo>
                  <a:cubicBezTo>
                    <a:pt x="5601048" y="1754144"/>
                    <a:pt x="5597873" y="1765574"/>
                    <a:pt x="5624543" y="1753509"/>
                  </a:cubicBezTo>
                  <a:cubicBezTo>
                    <a:pt x="5796628" y="1682389"/>
                    <a:pt x="5927438" y="1620794"/>
                    <a:pt x="6041103" y="1583964"/>
                  </a:cubicBezTo>
                  <a:cubicBezTo>
                    <a:pt x="6126828" y="1555389"/>
                    <a:pt x="6204933" y="1531894"/>
                    <a:pt x="6281133" y="1510939"/>
                  </a:cubicBezTo>
                  <a:cubicBezTo>
                    <a:pt x="6329393" y="1496969"/>
                    <a:pt x="6377653" y="1484269"/>
                    <a:pt x="6428453" y="1470934"/>
                  </a:cubicBezTo>
                  <a:cubicBezTo>
                    <a:pt x="6444328" y="1466489"/>
                    <a:pt x="6460203" y="1462044"/>
                    <a:pt x="6476713" y="1458234"/>
                  </a:cubicBezTo>
                  <a:cubicBezTo>
                    <a:pt x="6493223" y="1453789"/>
                    <a:pt x="6509733" y="1449344"/>
                    <a:pt x="6526243" y="1445534"/>
                  </a:cubicBezTo>
                  <a:cubicBezTo>
                    <a:pt x="6585298" y="1430929"/>
                    <a:pt x="6647528" y="1417594"/>
                    <a:pt x="6711663" y="1406799"/>
                  </a:cubicBezTo>
                  <a:cubicBezTo>
                    <a:pt x="6775798" y="1395369"/>
                    <a:pt x="6841203" y="1387114"/>
                    <a:pt x="6907878" y="1381399"/>
                  </a:cubicBezTo>
                  <a:cubicBezTo>
                    <a:pt x="7042498" y="1366159"/>
                    <a:pt x="7179023" y="1370604"/>
                    <a:pt x="7308563" y="1390289"/>
                  </a:cubicBezTo>
                  <a:close/>
                  <a:moveTo>
                    <a:pt x="3214718" y="2305324"/>
                  </a:moveTo>
                  <a:cubicBezTo>
                    <a:pt x="3198208" y="2299609"/>
                    <a:pt x="3181063" y="2295164"/>
                    <a:pt x="3165188" y="2288814"/>
                  </a:cubicBezTo>
                  <a:lnTo>
                    <a:pt x="3141058" y="2279924"/>
                  </a:lnTo>
                  <a:lnTo>
                    <a:pt x="3116928" y="2269764"/>
                  </a:lnTo>
                  <a:lnTo>
                    <a:pt x="3104863" y="2264684"/>
                  </a:lnTo>
                  <a:lnTo>
                    <a:pt x="3093433" y="2258969"/>
                  </a:lnTo>
                  <a:lnTo>
                    <a:pt x="3070573" y="2246904"/>
                  </a:lnTo>
                  <a:cubicBezTo>
                    <a:pt x="3055968" y="2238014"/>
                    <a:pt x="3040093" y="2229759"/>
                    <a:pt x="3026123" y="2220234"/>
                  </a:cubicBezTo>
                  <a:cubicBezTo>
                    <a:pt x="3019138" y="2215154"/>
                    <a:pt x="3011518" y="2210709"/>
                    <a:pt x="3004533" y="2205629"/>
                  </a:cubicBezTo>
                  <a:lnTo>
                    <a:pt x="2984213" y="2189754"/>
                  </a:lnTo>
                  <a:cubicBezTo>
                    <a:pt x="2977228" y="2184674"/>
                    <a:pt x="2970878" y="2178324"/>
                    <a:pt x="2964528" y="2173244"/>
                  </a:cubicBezTo>
                  <a:lnTo>
                    <a:pt x="2955003" y="2164989"/>
                  </a:lnTo>
                  <a:lnTo>
                    <a:pt x="2945478" y="2156099"/>
                  </a:lnTo>
                  <a:cubicBezTo>
                    <a:pt x="2920078" y="2132604"/>
                    <a:pt x="2898488" y="2105934"/>
                    <a:pt x="2878168" y="2077994"/>
                  </a:cubicBezTo>
                  <a:cubicBezTo>
                    <a:pt x="2873088" y="2071009"/>
                    <a:pt x="2868008" y="2064024"/>
                    <a:pt x="2863563" y="2056404"/>
                  </a:cubicBezTo>
                  <a:lnTo>
                    <a:pt x="2850228" y="2034179"/>
                  </a:lnTo>
                  <a:cubicBezTo>
                    <a:pt x="2845783" y="2026559"/>
                    <a:pt x="2841973" y="2018939"/>
                    <a:pt x="2838163" y="2011319"/>
                  </a:cubicBezTo>
                  <a:cubicBezTo>
                    <a:pt x="2836258" y="2007509"/>
                    <a:pt x="2834353" y="2003699"/>
                    <a:pt x="2832448" y="1999889"/>
                  </a:cubicBezTo>
                  <a:lnTo>
                    <a:pt x="2827368" y="1987824"/>
                  </a:lnTo>
                  <a:cubicBezTo>
                    <a:pt x="2824193" y="1980204"/>
                    <a:pt x="2819748" y="1971949"/>
                    <a:pt x="2816573" y="1964329"/>
                  </a:cubicBezTo>
                  <a:lnTo>
                    <a:pt x="2807048" y="1940199"/>
                  </a:lnTo>
                  <a:cubicBezTo>
                    <a:pt x="2803873" y="1931944"/>
                    <a:pt x="2801333" y="1923689"/>
                    <a:pt x="2798793" y="1915434"/>
                  </a:cubicBezTo>
                  <a:cubicBezTo>
                    <a:pt x="2797523" y="1911624"/>
                    <a:pt x="2796253" y="1907179"/>
                    <a:pt x="2794983" y="1903369"/>
                  </a:cubicBezTo>
                  <a:lnTo>
                    <a:pt x="2791808" y="1890669"/>
                  </a:lnTo>
                  <a:cubicBezTo>
                    <a:pt x="2772758" y="1823994"/>
                    <a:pt x="2764503" y="1754144"/>
                    <a:pt x="2763233" y="1683659"/>
                  </a:cubicBezTo>
                  <a:cubicBezTo>
                    <a:pt x="2762598" y="1613809"/>
                    <a:pt x="2767678" y="1543324"/>
                    <a:pt x="2779743" y="1473474"/>
                  </a:cubicBezTo>
                  <a:cubicBezTo>
                    <a:pt x="2791173" y="1403624"/>
                    <a:pt x="2808318" y="1334409"/>
                    <a:pt x="2829273" y="1266464"/>
                  </a:cubicBezTo>
                  <a:cubicBezTo>
                    <a:pt x="2850863" y="1198519"/>
                    <a:pt x="2876263" y="1131209"/>
                    <a:pt x="2905473" y="1065169"/>
                  </a:cubicBezTo>
                  <a:cubicBezTo>
                    <a:pt x="2963258" y="933089"/>
                    <a:pt x="3035648" y="806089"/>
                    <a:pt x="3119468" y="685439"/>
                  </a:cubicBezTo>
                  <a:cubicBezTo>
                    <a:pt x="3203288" y="564789"/>
                    <a:pt x="3296633" y="447949"/>
                    <a:pt x="3408393" y="347619"/>
                  </a:cubicBezTo>
                  <a:cubicBezTo>
                    <a:pt x="3469353" y="293644"/>
                    <a:pt x="3533488" y="244749"/>
                    <a:pt x="3602703" y="204744"/>
                  </a:cubicBezTo>
                  <a:cubicBezTo>
                    <a:pt x="3671283" y="164104"/>
                    <a:pt x="3744308" y="131719"/>
                    <a:pt x="3819873" y="109494"/>
                  </a:cubicBezTo>
                  <a:cubicBezTo>
                    <a:pt x="3895438" y="87904"/>
                    <a:pt x="3973543" y="77109"/>
                    <a:pt x="4050378" y="82189"/>
                  </a:cubicBezTo>
                  <a:cubicBezTo>
                    <a:pt x="4127213" y="86634"/>
                    <a:pt x="4202778" y="106954"/>
                    <a:pt x="4267548" y="144419"/>
                  </a:cubicBezTo>
                  <a:cubicBezTo>
                    <a:pt x="4299933" y="162834"/>
                    <a:pt x="4330413" y="185694"/>
                    <a:pt x="4356448" y="212364"/>
                  </a:cubicBezTo>
                  <a:cubicBezTo>
                    <a:pt x="4382483" y="239034"/>
                    <a:pt x="4404708" y="268879"/>
                    <a:pt x="4423123" y="301264"/>
                  </a:cubicBezTo>
                  <a:cubicBezTo>
                    <a:pt x="4459318" y="366034"/>
                    <a:pt x="4477733" y="440329"/>
                    <a:pt x="4481543" y="514624"/>
                  </a:cubicBezTo>
                  <a:cubicBezTo>
                    <a:pt x="4483448" y="552089"/>
                    <a:pt x="4481543" y="589554"/>
                    <a:pt x="4477098" y="627019"/>
                  </a:cubicBezTo>
                  <a:cubicBezTo>
                    <a:pt x="4472018" y="664484"/>
                    <a:pt x="4465033" y="701314"/>
                    <a:pt x="4454873" y="737509"/>
                  </a:cubicBezTo>
                  <a:cubicBezTo>
                    <a:pt x="4452968" y="746399"/>
                    <a:pt x="4449793" y="755924"/>
                    <a:pt x="4447253" y="764814"/>
                  </a:cubicBezTo>
                  <a:cubicBezTo>
                    <a:pt x="4444713" y="773704"/>
                    <a:pt x="4442173" y="783229"/>
                    <a:pt x="4438998" y="792119"/>
                  </a:cubicBezTo>
                  <a:cubicBezTo>
                    <a:pt x="4432648" y="809899"/>
                    <a:pt x="4426933" y="827679"/>
                    <a:pt x="4419313" y="845459"/>
                  </a:cubicBezTo>
                  <a:cubicBezTo>
                    <a:pt x="4405978" y="881019"/>
                    <a:pt x="4389468" y="915309"/>
                    <a:pt x="4372958" y="948964"/>
                  </a:cubicBezTo>
                  <a:cubicBezTo>
                    <a:pt x="4355813" y="982619"/>
                    <a:pt x="4337398" y="1015639"/>
                    <a:pt x="4317713" y="1048024"/>
                  </a:cubicBezTo>
                  <a:lnTo>
                    <a:pt x="4303108" y="1072154"/>
                  </a:lnTo>
                  <a:cubicBezTo>
                    <a:pt x="4298028" y="1080409"/>
                    <a:pt x="4292948" y="1088029"/>
                    <a:pt x="4287233" y="1096284"/>
                  </a:cubicBezTo>
                  <a:cubicBezTo>
                    <a:pt x="4277073" y="1112159"/>
                    <a:pt x="4266278" y="1128034"/>
                    <a:pt x="4256118" y="1144544"/>
                  </a:cubicBezTo>
                  <a:cubicBezTo>
                    <a:pt x="4214208" y="1208679"/>
                    <a:pt x="4172933" y="1272179"/>
                    <a:pt x="4131658" y="1335679"/>
                  </a:cubicBezTo>
                  <a:cubicBezTo>
                    <a:pt x="4126578" y="1343299"/>
                    <a:pt x="4121498" y="1351554"/>
                    <a:pt x="4116418" y="1359174"/>
                  </a:cubicBezTo>
                  <a:lnTo>
                    <a:pt x="4100543" y="1382669"/>
                  </a:lnTo>
                  <a:cubicBezTo>
                    <a:pt x="4089748" y="1397909"/>
                    <a:pt x="4078953" y="1413784"/>
                    <a:pt x="4068158" y="1429024"/>
                  </a:cubicBezTo>
                  <a:cubicBezTo>
                    <a:pt x="4046568" y="1460139"/>
                    <a:pt x="4024978" y="1490619"/>
                    <a:pt x="4004023" y="1521734"/>
                  </a:cubicBezTo>
                  <a:cubicBezTo>
                    <a:pt x="3982433" y="1552849"/>
                    <a:pt x="3961478" y="1583329"/>
                    <a:pt x="3939888" y="1613809"/>
                  </a:cubicBezTo>
                  <a:cubicBezTo>
                    <a:pt x="3918298" y="1644289"/>
                    <a:pt x="3895438" y="1674134"/>
                    <a:pt x="3873213" y="1703979"/>
                  </a:cubicBezTo>
                  <a:cubicBezTo>
                    <a:pt x="3828763" y="1763669"/>
                    <a:pt x="3784948" y="1823994"/>
                    <a:pt x="3739863" y="1883049"/>
                  </a:cubicBezTo>
                  <a:cubicBezTo>
                    <a:pt x="3694143" y="1941469"/>
                    <a:pt x="3647788" y="1999254"/>
                    <a:pt x="3602068" y="2057674"/>
                  </a:cubicBezTo>
                  <a:lnTo>
                    <a:pt x="3567778" y="2101489"/>
                  </a:lnTo>
                  <a:cubicBezTo>
                    <a:pt x="3556348" y="2116094"/>
                    <a:pt x="3544283" y="2130064"/>
                    <a:pt x="3532218" y="2144034"/>
                  </a:cubicBezTo>
                  <a:lnTo>
                    <a:pt x="3460463" y="2228489"/>
                  </a:lnTo>
                  <a:lnTo>
                    <a:pt x="3388708" y="2312944"/>
                  </a:lnTo>
                  <a:cubicBezTo>
                    <a:pt x="3382993" y="2319929"/>
                    <a:pt x="3376643" y="2326914"/>
                    <a:pt x="3370928" y="2333899"/>
                  </a:cubicBezTo>
                  <a:lnTo>
                    <a:pt x="3366483" y="2338344"/>
                  </a:lnTo>
                  <a:cubicBezTo>
                    <a:pt x="3314413" y="2329454"/>
                    <a:pt x="3264248" y="2319929"/>
                    <a:pt x="3214718" y="2305324"/>
                  </a:cubicBezTo>
                  <a:close/>
                  <a:moveTo>
                    <a:pt x="4184998" y="2244999"/>
                  </a:moveTo>
                  <a:cubicBezTo>
                    <a:pt x="4290408" y="2211979"/>
                    <a:pt x="4379308" y="2187849"/>
                    <a:pt x="4458048" y="2166259"/>
                  </a:cubicBezTo>
                  <a:cubicBezTo>
                    <a:pt x="4378038" y="2194834"/>
                    <a:pt x="4271993" y="2225949"/>
                    <a:pt x="4184998" y="2244999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579"/>
            </a:p>
          </p:txBody>
        </p:sp>
      </p:grpSp>
      <p:sp>
        <p:nvSpPr>
          <p:cNvPr id="10" name="Rectángulo 36">
            <a:extLst>
              <a:ext uri="{FF2B5EF4-FFF2-40B4-BE49-F238E27FC236}">
                <a16:creationId xmlns:a16="http://schemas.microsoft.com/office/drawing/2014/main" id="{3C6E1001-0B6B-6E41-9A8F-5A7A02FE86D3}"/>
              </a:ext>
            </a:extLst>
          </p:cNvPr>
          <p:cNvSpPr/>
          <p:nvPr userDrawn="1"/>
        </p:nvSpPr>
        <p:spPr>
          <a:xfrm>
            <a:off x="5345906" y="0"/>
            <a:ext cx="5345907" cy="7559675"/>
          </a:xfrm>
          <a:prstGeom prst="rect">
            <a:avLst/>
          </a:prstGeom>
          <a:solidFill>
            <a:srgbClr val="F2F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 noProof="0"/>
          </a:p>
        </p:txBody>
      </p:sp>
      <p:sp>
        <p:nvSpPr>
          <p:cNvPr id="40" name="Rectángulo 46">
            <a:extLst>
              <a:ext uri="{FF2B5EF4-FFF2-40B4-BE49-F238E27FC236}">
                <a16:creationId xmlns:a16="http://schemas.microsoft.com/office/drawing/2014/main" id="{1B996CDB-13F6-2B48-A0BA-D43F3FB73825}"/>
              </a:ext>
            </a:extLst>
          </p:cNvPr>
          <p:cNvSpPr/>
          <p:nvPr userDrawn="1"/>
        </p:nvSpPr>
        <p:spPr>
          <a:xfrm>
            <a:off x="6874722" y="1251972"/>
            <a:ext cx="3268358" cy="2869635"/>
          </a:xfrm>
          <a:prstGeom prst="rect">
            <a:avLst/>
          </a:prstGeom>
          <a:solidFill>
            <a:srgbClr val="313C4A">
              <a:alpha val="86000"/>
            </a:srgbClr>
          </a:soli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79"/>
          </a:p>
        </p:txBody>
      </p:sp>
      <p:sp>
        <p:nvSpPr>
          <p:cNvPr id="36" name="Rectángulo 74">
            <a:extLst>
              <a:ext uri="{FF2B5EF4-FFF2-40B4-BE49-F238E27FC236}">
                <a16:creationId xmlns:a16="http://schemas.microsoft.com/office/drawing/2014/main" id="{E55EA39B-05DA-8249-A2B5-873A4EDA6808}"/>
              </a:ext>
            </a:extLst>
          </p:cNvPr>
          <p:cNvSpPr/>
          <p:nvPr userDrawn="1"/>
        </p:nvSpPr>
        <p:spPr>
          <a:xfrm>
            <a:off x="6990746" y="3794341"/>
            <a:ext cx="3032131" cy="68335"/>
          </a:xfrm>
          <a:prstGeom prst="rect">
            <a:avLst/>
          </a:prstGeom>
          <a:solidFill>
            <a:srgbClr val="FFC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 noProof="0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4453E10-AB96-9040-B394-BA38C76A891D}"/>
              </a:ext>
            </a:extLst>
          </p:cNvPr>
          <p:cNvGrpSpPr/>
          <p:nvPr userDrawn="1"/>
        </p:nvGrpSpPr>
        <p:grpSpPr>
          <a:xfrm>
            <a:off x="4285452" y="919324"/>
            <a:ext cx="371811" cy="370940"/>
            <a:chOff x="778647" y="2313656"/>
            <a:chExt cx="423980" cy="336510"/>
          </a:xfrm>
        </p:grpSpPr>
        <p:sp>
          <p:nvSpPr>
            <p:cNvPr id="13" name="Elipse 79">
              <a:extLst>
                <a:ext uri="{FF2B5EF4-FFF2-40B4-BE49-F238E27FC236}">
                  <a16:creationId xmlns:a16="http://schemas.microsoft.com/office/drawing/2014/main" id="{B10965DE-EDB5-484D-9513-0CF566B83832}"/>
                </a:ext>
              </a:extLst>
            </p:cNvPr>
            <p:cNvSpPr/>
            <p:nvPr/>
          </p:nvSpPr>
          <p:spPr>
            <a:xfrm>
              <a:off x="961184" y="2408723"/>
              <a:ext cx="241443" cy="241443"/>
            </a:xfrm>
            <a:prstGeom prst="ellipse">
              <a:avLst/>
            </a:prstGeom>
            <a:solidFill>
              <a:srgbClr val="FFC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 noProof="0"/>
            </a:p>
          </p:txBody>
        </p:sp>
        <p:sp>
          <p:nvSpPr>
            <p:cNvPr id="14" name="Elipse 80">
              <a:extLst>
                <a:ext uri="{FF2B5EF4-FFF2-40B4-BE49-F238E27FC236}">
                  <a16:creationId xmlns:a16="http://schemas.microsoft.com/office/drawing/2014/main" id="{4D1C26D7-9ED4-C34C-9A60-5783637370BE}"/>
                </a:ext>
              </a:extLst>
            </p:cNvPr>
            <p:cNvSpPr/>
            <p:nvPr/>
          </p:nvSpPr>
          <p:spPr>
            <a:xfrm>
              <a:off x="778647" y="2313656"/>
              <a:ext cx="72650" cy="72650"/>
            </a:xfrm>
            <a:prstGeom prst="ellipse">
              <a:avLst/>
            </a:prstGeom>
            <a:solidFill>
              <a:srgbClr val="FFC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 noProof="0"/>
            </a:p>
          </p:txBody>
        </p:sp>
      </p:grpSp>
      <p:grpSp>
        <p:nvGrpSpPr>
          <p:cNvPr id="19" name="Graphic 52">
            <a:extLst>
              <a:ext uri="{FF2B5EF4-FFF2-40B4-BE49-F238E27FC236}">
                <a16:creationId xmlns:a16="http://schemas.microsoft.com/office/drawing/2014/main" id="{59C15805-71B0-6E4C-9D9D-36F53858F21A}"/>
              </a:ext>
            </a:extLst>
          </p:cNvPr>
          <p:cNvGrpSpPr/>
          <p:nvPr userDrawn="1"/>
        </p:nvGrpSpPr>
        <p:grpSpPr>
          <a:xfrm rot="14473599" flipH="1">
            <a:off x="9042917" y="2786777"/>
            <a:ext cx="2907922" cy="1121911"/>
            <a:chOff x="3062699" y="1083310"/>
            <a:chExt cx="9537605" cy="5023767"/>
          </a:xfrm>
          <a:solidFill>
            <a:srgbClr val="FFCF59"/>
          </a:solidFill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3B174F6-317B-6A4C-8351-E57445787BED}"/>
                </a:ext>
              </a:extLst>
            </p:cNvPr>
            <p:cNvSpPr/>
            <p:nvPr/>
          </p:nvSpPr>
          <p:spPr>
            <a:xfrm>
              <a:off x="11614784" y="1146810"/>
              <a:ext cx="119380" cy="41909"/>
            </a:xfrm>
            <a:custGeom>
              <a:avLst/>
              <a:gdLst>
                <a:gd name="connsiteX0" fmla="*/ 119380 w 119380"/>
                <a:gd name="connsiteY0" fmla="*/ 41910 h 41909"/>
                <a:gd name="connsiteX1" fmla="*/ 60325 w 119380"/>
                <a:gd name="connsiteY1" fmla="*/ 19685 h 41909"/>
                <a:gd name="connsiteX2" fmla="*/ 0 w 119380"/>
                <a:gd name="connsiteY2" fmla="*/ 0 h 41909"/>
                <a:gd name="connsiteX3" fmla="*/ 59690 w 119380"/>
                <a:gd name="connsiteY3" fmla="*/ 22860 h 41909"/>
                <a:gd name="connsiteX4" fmla="*/ 119380 w 119380"/>
                <a:gd name="connsiteY4" fmla="*/ 41910 h 4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380" h="41909">
                  <a:moveTo>
                    <a:pt x="119380" y="41910"/>
                  </a:moveTo>
                  <a:cubicBezTo>
                    <a:pt x="99695" y="34290"/>
                    <a:pt x="80010" y="26670"/>
                    <a:pt x="60325" y="19685"/>
                  </a:cubicBezTo>
                  <a:cubicBezTo>
                    <a:pt x="40005" y="13335"/>
                    <a:pt x="20320" y="6350"/>
                    <a:pt x="0" y="0"/>
                  </a:cubicBezTo>
                  <a:cubicBezTo>
                    <a:pt x="19685" y="6985"/>
                    <a:pt x="39370" y="14605"/>
                    <a:pt x="59690" y="22860"/>
                  </a:cubicBezTo>
                  <a:cubicBezTo>
                    <a:pt x="85725" y="33020"/>
                    <a:pt x="99695" y="36195"/>
                    <a:pt x="119380" y="4191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579" noProof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2F07A1C-CDED-8A4C-B1E7-BA098946DBCF}"/>
                </a:ext>
              </a:extLst>
            </p:cNvPr>
            <p:cNvSpPr/>
            <p:nvPr/>
          </p:nvSpPr>
          <p:spPr>
            <a:xfrm>
              <a:off x="11461750" y="1107439"/>
              <a:ext cx="40640" cy="8255"/>
            </a:xfrm>
            <a:custGeom>
              <a:avLst/>
              <a:gdLst>
                <a:gd name="connsiteX0" fmla="*/ 40640 w 40640"/>
                <a:gd name="connsiteY0" fmla="*/ 8255 h 8255"/>
                <a:gd name="connsiteX1" fmla="*/ 19050 w 40640"/>
                <a:gd name="connsiteY1" fmla="*/ 3175 h 8255"/>
                <a:gd name="connsiteX2" fmla="*/ 0 w 40640"/>
                <a:gd name="connsiteY2" fmla="*/ 0 h 8255"/>
                <a:gd name="connsiteX3" fmla="*/ 40640 w 40640"/>
                <a:gd name="connsiteY3" fmla="*/ 8255 h 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640" h="8255">
                  <a:moveTo>
                    <a:pt x="40640" y="8255"/>
                  </a:moveTo>
                  <a:cubicBezTo>
                    <a:pt x="33020" y="6350"/>
                    <a:pt x="26035" y="5080"/>
                    <a:pt x="19050" y="3175"/>
                  </a:cubicBezTo>
                  <a:cubicBezTo>
                    <a:pt x="12065" y="1905"/>
                    <a:pt x="5715" y="635"/>
                    <a:pt x="0" y="0"/>
                  </a:cubicBezTo>
                  <a:cubicBezTo>
                    <a:pt x="13335" y="3175"/>
                    <a:pt x="26670" y="5715"/>
                    <a:pt x="40640" y="8255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579" noProof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53967BF-6174-ED4C-A25A-6E7BC1ECE3CD}"/>
                </a:ext>
              </a:extLst>
            </p:cNvPr>
            <p:cNvSpPr/>
            <p:nvPr/>
          </p:nvSpPr>
          <p:spPr>
            <a:xfrm>
              <a:off x="11284584" y="1083310"/>
              <a:ext cx="111125" cy="13334"/>
            </a:xfrm>
            <a:custGeom>
              <a:avLst/>
              <a:gdLst>
                <a:gd name="connsiteX0" fmla="*/ 0 w 111125"/>
                <a:gd name="connsiteY0" fmla="*/ 0 h 13334"/>
                <a:gd name="connsiteX1" fmla="*/ 14605 w 111125"/>
                <a:gd name="connsiteY1" fmla="*/ 1270 h 13334"/>
                <a:gd name="connsiteX2" fmla="*/ 28575 w 111125"/>
                <a:gd name="connsiteY2" fmla="*/ 3175 h 13334"/>
                <a:gd name="connsiteX3" fmla="*/ 56515 w 111125"/>
                <a:gd name="connsiteY3" fmla="*/ 6350 h 13334"/>
                <a:gd name="connsiteX4" fmla="*/ 111125 w 111125"/>
                <a:gd name="connsiteY4" fmla="*/ 13335 h 13334"/>
                <a:gd name="connsiteX5" fmla="*/ 60325 w 111125"/>
                <a:gd name="connsiteY5" fmla="*/ 5715 h 13334"/>
                <a:gd name="connsiteX6" fmla="*/ 31750 w 111125"/>
                <a:gd name="connsiteY6" fmla="*/ 2540 h 13334"/>
                <a:gd name="connsiteX7" fmla="*/ 0 w 111125"/>
                <a:gd name="connsiteY7" fmla="*/ 0 h 1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125" h="13334">
                  <a:moveTo>
                    <a:pt x="0" y="0"/>
                  </a:moveTo>
                  <a:cubicBezTo>
                    <a:pt x="5080" y="635"/>
                    <a:pt x="9525" y="635"/>
                    <a:pt x="14605" y="1270"/>
                  </a:cubicBezTo>
                  <a:cubicBezTo>
                    <a:pt x="19685" y="1905"/>
                    <a:pt x="24130" y="2540"/>
                    <a:pt x="28575" y="3175"/>
                  </a:cubicBezTo>
                  <a:cubicBezTo>
                    <a:pt x="38100" y="4445"/>
                    <a:pt x="47625" y="5715"/>
                    <a:pt x="56515" y="6350"/>
                  </a:cubicBezTo>
                  <a:cubicBezTo>
                    <a:pt x="74930" y="8890"/>
                    <a:pt x="93345" y="10160"/>
                    <a:pt x="111125" y="13335"/>
                  </a:cubicBezTo>
                  <a:cubicBezTo>
                    <a:pt x="95885" y="10160"/>
                    <a:pt x="78740" y="7620"/>
                    <a:pt x="60325" y="5715"/>
                  </a:cubicBezTo>
                  <a:cubicBezTo>
                    <a:pt x="50800" y="4445"/>
                    <a:pt x="41275" y="3810"/>
                    <a:pt x="31750" y="2540"/>
                  </a:cubicBezTo>
                  <a:cubicBezTo>
                    <a:pt x="21590" y="1905"/>
                    <a:pt x="11430" y="635"/>
                    <a:pt x="0" y="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579" noProof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4198C4E2-4389-794D-AE93-B225D967AB93}"/>
                </a:ext>
              </a:extLst>
            </p:cNvPr>
            <p:cNvSpPr/>
            <p:nvPr/>
          </p:nvSpPr>
          <p:spPr>
            <a:xfrm>
              <a:off x="11396344" y="1097280"/>
              <a:ext cx="65405" cy="13334"/>
            </a:xfrm>
            <a:custGeom>
              <a:avLst/>
              <a:gdLst>
                <a:gd name="connsiteX0" fmla="*/ 61595 w 65405"/>
                <a:gd name="connsiteY0" fmla="*/ 13335 h 13334"/>
                <a:gd name="connsiteX1" fmla="*/ 64770 w 65405"/>
                <a:gd name="connsiteY1" fmla="*/ 10160 h 13334"/>
                <a:gd name="connsiteX2" fmla="*/ 65405 w 65405"/>
                <a:gd name="connsiteY2" fmla="*/ 10160 h 13334"/>
                <a:gd name="connsiteX3" fmla="*/ 0 w 65405"/>
                <a:gd name="connsiteY3" fmla="*/ 0 h 13334"/>
                <a:gd name="connsiteX4" fmla="*/ 61595 w 65405"/>
                <a:gd name="connsiteY4" fmla="*/ 13335 h 1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05" h="13334">
                  <a:moveTo>
                    <a:pt x="61595" y="13335"/>
                  </a:moveTo>
                  <a:cubicBezTo>
                    <a:pt x="48895" y="9525"/>
                    <a:pt x="42545" y="6985"/>
                    <a:pt x="64770" y="10160"/>
                  </a:cubicBezTo>
                  <a:cubicBezTo>
                    <a:pt x="64770" y="10160"/>
                    <a:pt x="65405" y="10160"/>
                    <a:pt x="65405" y="10160"/>
                  </a:cubicBezTo>
                  <a:cubicBezTo>
                    <a:pt x="43815" y="6350"/>
                    <a:pt x="22225" y="3175"/>
                    <a:pt x="0" y="0"/>
                  </a:cubicBezTo>
                  <a:cubicBezTo>
                    <a:pt x="22861" y="4445"/>
                    <a:pt x="43815" y="8890"/>
                    <a:pt x="61595" y="13335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579" noProof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1CE1A344-2232-AB49-975F-1625DDEFC0A0}"/>
                </a:ext>
              </a:extLst>
            </p:cNvPr>
            <p:cNvSpPr/>
            <p:nvPr/>
          </p:nvSpPr>
          <p:spPr>
            <a:xfrm>
              <a:off x="11457940" y="1110614"/>
              <a:ext cx="39369" cy="12065"/>
            </a:xfrm>
            <a:custGeom>
              <a:avLst/>
              <a:gdLst>
                <a:gd name="connsiteX0" fmla="*/ 0 w 39369"/>
                <a:gd name="connsiteY0" fmla="*/ 0 h 12065"/>
                <a:gd name="connsiteX1" fmla="*/ 39370 w 39369"/>
                <a:gd name="connsiteY1" fmla="*/ 12065 h 12065"/>
                <a:gd name="connsiteX2" fmla="*/ 0 w 39369"/>
                <a:gd name="connsiteY2" fmla="*/ 0 h 12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369" h="12065">
                  <a:moveTo>
                    <a:pt x="0" y="0"/>
                  </a:moveTo>
                  <a:cubicBezTo>
                    <a:pt x="12700" y="4445"/>
                    <a:pt x="32385" y="10160"/>
                    <a:pt x="39370" y="12065"/>
                  </a:cubicBezTo>
                  <a:cubicBezTo>
                    <a:pt x="27305" y="8255"/>
                    <a:pt x="14605" y="4445"/>
                    <a:pt x="0" y="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579" noProof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080F393-576C-964B-AD8E-9B6422A36B7C}"/>
                </a:ext>
              </a:extLst>
            </p:cNvPr>
            <p:cNvSpPr/>
            <p:nvPr/>
          </p:nvSpPr>
          <p:spPr>
            <a:xfrm>
              <a:off x="10653741" y="1110614"/>
              <a:ext cx="1234093" cy="179705"/>
            </a:xfrm>
            <a:custGeom>
              <a:avLst/>
              <a:gdLst>
                <a:gd name="connsiteX0" fmla="*/ 743874 w 1234093"/>
                <a:gd name="connsiteY0" fmla="*/ 22225 h 179705"/>
                <a:gd name="connsiteX1" fmla="*/ 685453 w 1234093"/>
                <a:gd name="connsiteY1" fmla="*/ 7620 h 179705"/>
                <a:gd name="connsiteX2" fmla="*/ 648624 w 1234093"/>
                <a:gd name="connsiteY2" fmla="*/ 3810 h 179705"/>
                <a:gd name="connsiteX3" fmla="*/ 630209 w 1234093"/>
                <a:gd name="connsiteY3" fmla="*/ 2540 h 179705"/>
                <a:gd name="connsiteX4" fmla="*/ 612428 w 1234093"/>
                <a:gd name="connsiteY4" fmla="*/ 1905 h 179705"/>
                <a:gd name="connsiteX5" fmla="*/ 576868 w 1234093"/>
                <a:gd name="connsiteY5" fmla="*/ 635 h 179705"/>
                <a:gd name="connsiteX6" fmla="*/ 559724 w 1234093"/>
                <a:gd name="connsiteY6" fmla="*/ 0 h 179705"/>
                <a:gd name="connsiteX7" fmla="*/ 542578 w 1234093"/>
                <a:gd name="connsiteY7" fmla="*/ 0 h 179705"/>
                <a:gd name="connsiteX8" fmla="*/ 473999 w 1234093"/>
                <a:gd name="connsiteY8" fmla="*/ 0 h 179705"/>
                <a:gd name="connsiteX9" fmla="*/ 404149 w 1234093"/>
                <a:gd name="connsiteY9" fmla="*/ 1905 h 179705"/>
                <a:gd name="connsiteX10" fmla="*/ 327314 w 1234093"/>
                <a:gd name="connsiteY10" fmla="*/ 2540 h 179705"/>
                <a:gd name="connsiteX11" fmla="*/ 286039 w 1234093"/>
                <a:gd name="connsiteY11" fmla="*/ 2540 h 179705"/>
                <a:gd name="connsiteX12" fmla="*/ 249843 w 1234093"/>
                <a:gd name="connsiteY12" fmla="*/ 5715 h 179705"/>
                <a:gd name="connsiteX13" fmla="*/ 206028 w 1234093"/>
                <a:gd name="connsiteY13" fmla="*/ 12065 h 179705"/>
                <a:gd name="connsiteX14" fmla="*/ 193328 w 1234093"/>
                <a:gd name="connsiteY14" fmla="*/ 13970 h 179705"/>
                <a:gd name="connsiteX15" fmla="*/ 180628 w 1234093"/>
                <a:gd name="connsiteY15" fmla="*/ 16510 h 179705"/>
                <a:gd name="connsiteX16" fmla="*/ 153959 w 1234093"/>
                <a:gd name="connsiteY16" fmla="*/ 21590 h 179705"/>
                <a:gd name="connsiteX17" fmla="*/ 101253 w 1234093"/>
                <a:gd name="connsiteY17" fmla="*/ 31750 h 179705"/>
                <a:gd name="connsiteX18" fmla="*/ 53628 w 1234093"/>
                <a:gd name="connsiteY18" fmla="*/ 43180 h 179705"/>
                <a:gd name="connsiteX19" fmla="*/ 46009 w 1234093"/>
                <a:gd name="connsiteY19" fmla="*/ 50800 h 179705"/>
                <a:gd name="connsiteX20" fmla="*/ 87284 w 1234093"/>
                <a:gd name="connsiteY20" fmla="*/ 42545 h 179705"/>
                <a:gd name="connsiteX21" fmla="*/ 127289 w 1234093"/>
                <a:gd name="connsiteY21" fmla="*/ 36195 h 179705"/>
                <a:gd name="connsiteX22" fmla="*/ 202853 w 1234093"/>
                <a:gd name="connsiteY22" fmla="*/ 24765 h 179705"/>
                <a:gd name="connsiteX23" fmla="*/ 274609 w 1234093"/>
                <a:gd name="connsiteY23" fmla="*/ 16510 h 179705"/>
                <a:gd name="connsiteX24" fmla="*/ 291753 w 1234093"/>
                <a:gd name="connsiteY24" fmla="*/ 14605 h 179705"/>
                <a:gd name="connsiteX25" fmla="*/ 308899 w 1234093"/>
                <a:gd name="connsiteY25" fmla="*/ 13335 h 179705"/>
                <a:gd name="connsiteX26" fmla="*/ 343189 w 1234093"/>
                <a:gd name="connsiteY26" fmla="*/ 10795 h 179705"/>
                <a:gd name="connsiteX27" fmla="*/ 625128 w 1234093"/>
                <a:gd name="connsiteY27" fmla="*/ 11430 h 179705"/>
                <a:gd name="connsiteX28" fmla="*/ 869603 w 1234093"/>
                <a:gd name="connsiteY28" fmla="*/ 46355 h 179705"/>
                <a:gd name="connsiteX29" fmla="*/ 1108999 w 1234093"/>
                <a:gd name="connsiteY29" fmla="*/ 120650 h 179705"/>
                <a:gd name="connsiteX30" fmla="*/ 1142018 w 1234093"/>
                <a:gd name="connsiteY30" fmla="*/ 134620 h 179705"/>
                <a:gd name="connsiteX31" fmla="*/ 1173134 w 1234093"/>
                <a:gd name="connsiteY31" fmla="*/ 149225 h 179705"/>
                <a:gd name="connsiteX32" fmla="*/ 1234093 w 1234093"/>
                <a:gd name="connsiteY32" fmla="*/ 179705 h 179705"/>
                <a:gd name="connsiteX33" fmla="*/ 1214409 w 1234093"/>
                <a:gd name="connsiteY33" fmla="*/ 168910 h 179705"/>
                <a:gd name="connsiteX34" fmla="*/ 1194089 w 1234093"/>
                <a:gd name="connsiteY34" fmla="*/ 158750 h 179705"/>
                <a:gd name="connsiteX35" fmla="*/ 1153449 w 1234093"/>
                <a:gd name="connsiteY35" fmla="*/ 138430 h 179705"/>
                <a:gd name="connsiteX36" fmla="*/ 1110268 w 1234093"/>
                <a:gd name="connsiteY36" fmla="*/ 118745 h 179705"/>
                <a:gd name="connsiteX37" fmla="*/ 1065184 w 1234093"/>
                <a:gd name="connsiteY37" fmla="*/ 99060 h 179705"/>
                <a:gd name="connsiteX38" fmla="*/ 743874 w 1234093"/>
                <a:gd name="connsiteY38" fmla="*/ 22225 h 17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34093" h="179705">
                  <a:moveTo>
                    <a:pt x="743874" y="22225"/>
                  </a:moveTo>
                  <a:cubicBezTo>
                    <a:pt x="722284" y="19685"/>
                    <a:pt x="728634" y="10795"/>
                    <a:pt x="685453" y="7620"/>
                  </a:cubicBezTo>
                  <a:cubicBezTo>
                    <a:pt x="672753" y="6350"/>
                    <a:pt x="660689" y="5080"/>
                    <a:pt x="648624" y="3810"/>
                  </a:cubicBezTo>
                  <a:cubicBezTo>
                    <a:pt x="642274" y="3175"/>
                    <a:pt x="636559" y="2540"/>
                    <a:pt x="630209" y="2540"/>
                  </a:cubicBezTo>
                  <a:cubicBezTo>
                    <a:pt x="624493" y="2540"/>
                    <a:pt x="618143" y="1905"/>
                    <a:pt x="612428" y="1905"/>
                  </a:cubicBezTo>
                  <a:cubicBezTo>
                    <a:pt x="600364" y="1270"/>
                    <a:pt x="588934" y="635"/>
                    <a:pt x="576868" y="635"/>
                  </a:cubicBezTo>
                  <a:cubicBezTo>
                    <a:pt x="571153" y="635"/>
                    <a:pt x="565439" y="0"/>
                    <a:pt x="559724" y="0"/>
                  </a:cubicBezTo>
                  <a:cubicBezTo>
                    <a:pt x="554009" y="0"/>
                    <a:pt x="548293" y="0"/>
                    <a:pt x="542578" y="0"/>
                  </a:cubicBezTo>
                  <a:cubicBezTo>
                    <a:pt x="519718" y="0"/>
                    <a:pt x="496859" y="0"/>
                    <a:pt x="473999" y="0"/>
                  </a:cubicBezTo>
                  <a:cubicBezTo>
                    <a:pt x="451139" y="635"/>
                    <a:pt x="427643" y="1270"/>
                    <a:pt x="404149" y="1905"/>
                  </a:cubicBezTo>
                  <a:cubicBezTo>
                    <a:pt x="382559" y="2540"/>
                    <a:pt x="354618" y="3175"/>
                    <a:pt x="327314" y="2540"/>
                  </a:cubicBezTo>
                  <a:cubicBezTo>
                    <a:pt x="313343" y="2540"/>
                    <a:pt x="299374" y="1905"/>
                    <a:pt x="286039" y="2540"/>
                  </a:cubicBezTo>
                  <a:cubicBezTo>
                    <a:pt x="272703" y="3175"/>
                    <a:pt x="260639" y="4445"/>
                    <a:pt x="249843" y="5715"/>
                  </a:cubicBezTo>
                  <a:cubicBezTo>
                    <a:pt x="237143" y="7620"/>
                    <a:pt x="221903" y="9525"/>
                    <a:pt x="206028" y="12065"/>
                  </a:cubicBezTo>
                  <a:cubicBezTo>
                    <a:pt x="202218" y="12700"/>
                    <a:pt x="197774" y="13335"/>
                    <a:pt x="193328" y="13970"/>
                  </a:cubicBezTo>
                  <a:cubicBezTo>
                    <a:pt x="188884" y="14605"/>
                    <a:pt x="185074" y="15875"/>
                    <a:pt x="180628" y="16510"/>
                  </a:cubicBezTo>
                  <a:cubicBezTo>
                    <a:pt x="171739" y="18415"/>
                    <a:pt x="162849" y="19685"/>
                    <a:pt x="153959" y="21590"/>
                  </a:cubicBezTo>
                  <a:cubicBezTo>
                    <a:pt x="136178" y="24765"/>
                    <a:pt x="118399" y="28575"/>
                    <a:pt x="101253" y="31750"/>
                  </a:cubicBezTo>
                  <a:cubicBezTo>
                    <a:pt x="84109" y="35560"/>
                    <a:pt x="68234" y="39370"/>
                    <a:pt x="53628" y="43180"/>
                  </a:cubicBezTo>
                  <a:cubicBezTo>
                    <a:pt x="-2886" y="57150"/>
                    <a:pt x="-28286" y="64770"/>
                    <a:pt x="46009" y="50800"/>
                  </a:cubicBezTo>
                  <a:cubicBezTo>
                    <a:pt x="59978" y="48260"/>
                    <a:pt x="73949" y="45085"/>
                    <a:pt x="87284" y="42545"/>
                  </a:cubicBezTo>
                  <a:cubicBezTo>
                    <a:pt x="100618" y="40005"/>
                    <a:pt x="113953" y="38100"/>
                    <a:pt x="127289" y="36195"/>
                  </a:cubicBezTo>
                  <a:cubicBezTo>
                    <a:pt x="153324" y="32385"/>
                    <a:pt x="178724" y="27940"/>
                    <a:pt x="202853" y="24765"/>
                  </a:cubicBezTo>
                  <a:cubicBezTo>
                    <a:pt x="227618" y="22225"/>
                    <a:pt x="251114" y="19050"/>
                    <a:pt x="274609" y="16510"/>
                  </a:cubicBezTo>
                  <a:cubicBezTo>
                    <a:pt x="280324" y="15875"/>
                    <a:pt x="286039" y="15240"/>
                    <a:pt x="291753" y="14605"/>
                  </a:cubicBezTo>
                  <a:cubicBezTo>
                    <a:pt x="297468" y="13970"/>
                    <a:pt x="303184" y="13970"/>
                    <a:pt x="308899" y="13335"/>
                  </a:cubicBezTo>
                  <a:cubicBezTo>
                    <a:pt x="320328" y="12700"/>
                    <a:pt x="331759" y="11430"/>
                    <a:pt x="343189" y="10795"/>
                  </a:cubicBezTo>
                  <a:cubicBezTo>
                    <a:pt x="434628" y="4445"/>
                    <a:pt x="522893" y="2540"/>
                    <a:pt x="625128" y="11430"/>
                  </a:cubicBezTo>
                  <a:cubicBezTo>
                    <a:pt x="708314" y="17780"/>
                    <a:pt x="788959" y="29210"/>
                    <a:pt x="869603" y="46355"/>
                  </a:cubicBezTo>
                  <a:cubicBezTo>
                    <a:pt x="949614" y="64770"/>
                    <a:pt x="1029624" y="89535"/>
                    <a:pt x="1108999" y="120650"/>
                  </a:cubicBezTo>
                  <a:cubicBezTo>
                    <a:pt x="1119793" y="125095"/>
                    <a:pt x="1131224" y="130175"/>
                    <a:pt x="1142018" y="134620"/>
                  </a:cubicBezTo>
                  <a:cubicBezTo>
                    <a:pt x="1152814" y="139065"/>
                    <a:pt x="1162974" y="144145"/>
                    <a:pt x="1173134" y="149225"/>
                  </a:cubicBezTo>
                  <a:cubicBezTo>
                    <a:pt x="1193453" y="159385"/>
                    <a:pt x="1214409" y="168910"/>
                    <a:pt x="1234093" y="179705"/>
                  </a:cubicBezTo>
                  <a:cubicBezTo>
                    <a:pt x="1227743" y="175895"/>
                    <a:pt x="1221393" y="172720"/>
                    <a:pt x="1214409" y="168910"/>
                  </a:cubicBezTo>
                  <a:cubicBezTo>
                    <a:pt x="1208059" y="165735"/>
                    <a:pt x="1201074" y="161925"/>
                    <a:pt x="1194089" y="158750"/>
                  </a:cubicBezTo>
                  <a:cubicBezTo>
                    <a:pt x="1180753" y="151765"/>
                    <a:pt x="1166784" y="145415"/>
                    <a:pt x="1153449" y="138430"/>
                  </a:cubicBezTo>
                  <a:cubicBezTo>
                    <a:pt x="1139478" y="131445"/>
                    <a:pt x="1124874" y="125730"/>
                    <a:pt x="1110268" y="118745"/>
                  </a:cubicBezTo>
                  <a:cubicBezTo>
                    <a:pt x="1095664" y="112395"/>
                    <a:pt x="1081059" y="105410"/>
                    <a:pt x="1065184" y="99060"/>
                  </a:cubicBezTo>
                  <a:cubicBezTo>
                    <a:pt x="985174" y="64770"/>
                    <a:pt x="879764" y="43180"/>
                    <a:pt x="743874" y="22225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579" noProof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38062EB-C15E-734B-8B5F-1E0989966176}"/>
                </a:ext>
              </a:extLst>
            </p:cNvPr>
            <p:cNvSpPr/>
            <p:nvPr/>
          </p:nvSpPr>
          <p:spPr>
            <a:xfrm>
              <a:off x="12218034" y="1464310"/>
              <a:ext cx="325120" cy="243204"/>
            </a:xfrm>
            <a:custGeom>
              <a:avLst/>
              <a:gdLst>
                <a:gd name="connsiteX0" fmla="*/ 298450 w 325120"/>
                <a:gd name="connsiteY0" fmla="*/ 215265 h 243204"/>
                <a:gd name="connsiteX1" fmla="*/ 243840 w 325120"/>
                <a:gd name="connsiteY1" fmla="*/ 178435 h 243204"/>
                <a:gd name="connsiteX2" fmla="*/ 0 w 325120"/>
                <a:gd name="connsiteY2" fmla="*/ 0 h 243204"/>
                <a:gd name="connsiteX3" fmla="*/ 34925 w 325120"/>
                <a:gd name="connsiteY3" fmla="*/ 29845 h 243204"/>
                <a:gd name="connsiteX4" fmla="*/ 48895 w 325120"/>
                <a:gd name="connsiteY4" fmla="*/ 33655 h 243204"/>
                <a:gd name="connsiteX5" fmla="*/ 325120 w 325120"/>
                <a:gd name="connsiteY5" fmla="*/ 243205 h 243204"/>
                <a:gd name="connsiteX6" fmla="*/ 298450 w 325120"/>
                <a:gd name="connsiteY6" fmla="*/ 215265 h 243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120" h="243204">
                  <a:moveTo>
                    <a:pt x="298450" y="215265"/>
                  </a:moveTo>
                  <a:cubicBezTo>
                    <a:pt x="280670" y="203200"/>
                    <a:pt x="243840" y="178435"/>
                    <a:pt x="243840" y="178435"/>
                  </a:cubicBezTo>
                  <a:cubicBezTo>
                    <a:pt x="169545" y="114935"/>
                    <a:pt x="85725" y="55880"/>
                    <a:pt x="0" y="0"/>
                  </a:cubicBezTo>
                  <a:cubicBezTo>
                    <a:pt x="11430" y="9525"/>
                    <a:pt x="22860" y="19685"/>
                    <a:pt x="34925" y="29845"/>
                  </a:cubicBezTo>
                  <a:cubicBezTo>
                    <a:pt x="83185" y="63500"/>
                    <a:pt x="90170" y="65405"/>
                    <a:pt x="48895" y="33655"/>
                  </a:cubicBezTo>
                  <a:cubicBezTo>
                    <a:pt x="142875" y="107315"/>
                    <a:pt x="231775" y="175895"/>
                    <a:pt x="325120" y="243205"/>
                  </a:cubicBezTo>
                  <a:cubicBezTo>
                    <a:pt x="321310" y="237490"/>
                    <a:pt x="323850" y="235585"/>
                    <a:pt x="298450" y="215265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579" noProof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34B86663-7525-5748-8DBF-5684AACDF3C0}"/>
                </a:ext>
              </a:extLst>
            </p:cNvPr>
            <p:cNvSpPr/>
            <p:nvPr/>
          </p:nvSpPr>
          <p:spPr>
            <a:xfrm>
              <a:off x="12543790" y="1708150"/>
              <a:ext cx="56515" cy="41275"/>
            </a:xfrm>
            <a:custGeom>
              <a:avLst/>
              <a:gdLst>
                <a:gd name="connsiteX0" fmla="*/ 54610 w 56515"/>
                <a:gd name="connsiteY0" fmla="*/ 39370 h 41275"/>
                <a:gd name="connsiteX1" fmla="*/ 0 w 56515"/>
                <a:gd name="connsiteY1" fmla="*/ 0 h 41275"/>
                <a:gd name="connsiteX2" fmla="*/ 1270 w 56515"/>
                <a:gd name="connsiteY2" fmla="*/ 1905 h 41275"/>
                <a:gd name="connsiteX3" fmla="*/ 56515 w 56515"/>
                <a:gd name="connsiteY3" fmla="*/ 41275 h 41275"/>
                <a:gd name="connsiteX4" fmla="*/ 54610 w 56515"/>
                <a:gd name="connsiteY4" fmla="*/ 39370 h 4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515" h="41275">
                  <a:moveTo>
                    <a:pt x="54610" y="39370"/>
                  </a:moveTo>
                  <a:cubicBezTo>
                    <a:pt x="36195" y="26035"/>
                    <a:pt x="17780" y="12700"/>
                    <a:pt x="0" y="0"/>
                  </a:cubicBezTo>
                  <a:cubicBezTo>
                    <a:pt x="0" y="635"/>
                    <a:pt x="1270" y="1270"/>
                    <a:pt x="1270" y="1905"/>
                  </a:cubicBezTo>
                  <a:cubicBezTo>
                    <a:pt x="19685" y="15240"/>
                    <a:pt x="38100" y="27940"/>
                    <a:pt x="56515" y="41275"/>
                  </a:cubicBezTo>
                  <a:cubicBezTo>
                    <a:pt x="55880" y="40005"/>
                    <a:pt x="55245" y="39370"/>
                    <a:pt x="54610" y="3937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579" noProof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67371F56-1A40-D84A-A4E5-D835F63406D2}"/>
                </a:ext>
              </a:extLst>
            </p:cNvPr>
            <p:cNvSpPr/>
            <p:nvPr/>
          </p:nvSpPr>
          <p:spPr>
            <a:xfrm>
              <a:off x="3062699" y="1096644"/>
              <a:ext cx="7953915" cy="5010432"/>
            </a:xfrm>
            <a:custGeom>
              <a:avLst/>
              <a:gdLst>
                <a:gd name="connsiteX0" fmla="*/ 7758970 w 7953915"/>
                <a:gd name="connsiteY0" fmla="*/ 8255 h 5010432"/>
                <a:gd name="connsiteX1" fmla="*/ 7344315 w 7953915"/>
                <a:gd name="connsiteY1" fmla="*/ 97155 h 5010432"/>
                <a:gd name="connsiteX2" fmla="*/ 7245256 w 7953915"/>
                <a:gd name="connsiteY2" fmla="*/ 126365 h 5010432"/>
                <a:gd name="connsiteX3" fmla="*/ 7148100 w 7953915"/>
                <a:gd name="connsiteY3" fmla="*/ 158115 h 5010432"/>
                <a:gd name="connsiteX4" fmla="*/ 7099840 w 7953915"/>
                <a:gd name="connsiteY4" fmla="*/ 174625 h 5010432"/>
                <a:gd name="connsiteX5" fmla="*/ 7052215 w 7953915"/>
                <a:gd name="connsiteY5" fmla="*/ 191770 h 5010432"/>
                <a:gd name="connsiteX6" fmla="*/ 7004590 w 7953915"/>
                <a:gd name="connsiteY6" fmla="*/ 208915 h 5010432"/>
                <a:gd name="connsiteX7" fmla="*/ 6981095 w 7953915"/>
                <a:gd name="connsiteY7" fmla="*/ 217170 h 5010432"/>
                <a:gd name="connsiteX8" fmla="*/ 6957600 w 7953915"/>
                <a:gd name="connsiteY8" fmla="*/ 226695 h 5010432"/>
                <a:gd name="connsiteX9" fmla="*/ 6901720 w 7953915"/>
                <a:gd name="connsiteY9" fmla="*/ 254635 h 5010432"/>
                <a:gd name="connsiteX10" fmla="*/ 6872510 w 7953915"/>
                <a:gd name="connsiteY10" fmla="*/ 266700 h 5010432"/>
                <a:gd name="connsiteX11" fmla="*/ 6843935 w 7953915"/>
                <a:gd name="connsiteY11" fmla="*/ 280035 h 5010432"/>
                <a:gd name="connsiteX12" fmla="*/ 6741700 w 7953915"/>
                <a:gd name="connsiteY12" fmla="*/ 337185 h 5010432"/>
                <a:gd name="connsiteX13" fmla="*/ 6706775 w 7953915"/>
                <a:gd name="connsiteY13" fmla="*/ 359410 h 5010432"/>
                <a:gd name="connsiteX14" fmla="*/ 6706140 w 7953915"/>
                <a:gd name="connsiteY14" fmla="*/ 360045 h 5010432"/>
                <a:gd name="connsiteX15" fmla="*/ 6706775 w 7953915"/>
                <a:gd name="connsiteY15" fmla="*/ 364490 h 5010432"/>
                <a:gd name="connsiteX16" fmla="*/ 6743606 w 7953915"/>
                <a:gd name="connsiteY16" fmla="*/ 346075 h 5010432"/>
                <a:gd name="connsiteX17" fmla="*/ 6706775 w 7953915"/>
                <a:gd name="connsiteY17" fmla="*/ 364490 h 5010432"/>
                <a:gd name="connsiteX18" fmla="*/ 6652165 w 7953915"/>
                <a:gd name="connsiteY18" fmla="*/ 396240 h 5010432"/>
                <a:gd name="connsiteX19" fmla="*/ 6560090 w 7953915"/>
                <a:gd name="connsiteY19" fmla="*/ 459105 h 5010432"/>
                <a:gd name="connsiteX20" fmla="*/ 6608985 w 7953915"/>
                <a:gd name="connsiteY20" fmla="*/ 424180 h 5010432"/>
                <a:gd name="connsiteX21" fmla="*/ 6652165 w 7953915"/>
                <a:gd name="connsiteY21" fmla="*/ 396240 h 5010432"/>
                <a:gd name="connsiteX22" fmla="*/ 6706775 w 7953915"/>
                <a:gd name="connsiteY22" fmla="*/ 360045 h 5010432"/>
                <a:gd name="connsiteX23" fmla="*/ 6722650 w 7953915"/>
                <a:gd name="connsiteY23" fmla="*/ 349250 h 5010432"/>
                <a:gd name="connsiteX24" fmla="*/ 6610256 w 7953915"/>
                <a:gd name="connsiteY24" fmla="*/ 421005 h 5010432"/>
                <a:gd name="connsiteX25" fmla="*/ 6501035 w 7953915"/>
                <a:gd name="connsiteY25" fmla="*/ 496570 h 5010432"/>
                <a:gd name="connsiteX26" fmla="*/ 6456585 w 7953915"/>
                <a:gd name="connsiteY26" fmla="*/ 530225 h 5010432"/>
                <a:gd name="connsiteX27" fmla="*/ 6321965 w 7953915"/>
                <a:gd name="connsiteY27" fmla="*/ 630555 h 5010432"/>
                <a:gd name="connsiteX28" fmla="*/ 6284500 w 7953915"/>
                <a:gd name="connsiteY28" fmla="*/ 659765 h 5010432"/>
                <a:gd name="connsiteX29" fmla="*/ 6292120 w 7953915"/>
                <a:gd name="connsiteY29" fmla="*/ 654685 h 5010432"/>
                <a:gd name="connsiteX30" fmla="*/ 6277515 w 7953915"/>
                <a:gd name="connsiteY30" fmla="*/ 665480 h 5010432"/>
                <a:gd name="connsiteX31" fmla="*/ 6121306 w 7953915"/>
                <a:gd name="connsiteY31" fmla="*/ 792480 h 5010432"/>
                <a:gd name="connsiteX32" fmla="*/ 6022881 w 7953915"/>
                <a:gd name="connsiteY32" fmla="*/ 882650 h 5010432"/>
                <a:gd name="connsiteX33" fmla="*/ 5986050 w 7953915"/>
                <a:gd name="connsiteY33" fmla="*/ 908685 h 5010432"/>
                <a:gd name="connsiteX34" fmla="*/ 5932710 w 7953915"/>
                <a:gd name="connsiteY34" fmla="*/ 961390 h 5010432"/>
                <a:gd name="connsiteX35" fmla="*/ 6013356 w 7953915"/>
                <a:gd name="connsiteY35" fmla="*/ 901065 h 5010432"/>
                <a:gd name="connsiteX36" fmla="*/ 6130195 w 7953915"/>
                <a:gd name="connsiteY36" fmla="*/ 800735 h 5010432"/>
                <a:gd name="connsiteX37" fmla="*/ 6013356 w 7953915"/>
                <a:gd name="connsiteY37" fmla="*/ 901065 h 5010432"/>
                <a:gd name="connsiteX38" fmla="*/ 5932710 w 7953915"/>
                <a:gd name="connsiteY38" fmla="*/ 961390 h 5010432"/>
                <a:gd name="connsiteX39" fmla="*/ 5771420 w 7953915"/>
                <a:gd name="connsiteY39" fmla="*/ 1099185 h 5010432"/>
                <a:gd name="connsiteX40" fmla="*/ 5932710 w 7953915"/>
                <a:gd name="connsiteY40" fmla="*/ 961390 h 5010432"/>
                <a:gd name="connsiteX41" fmla="*/ 5986050 w 7953915"/>
                <a:gd name="connsiteY41" fmla="*/ 908685 h 5010432"/>
                <a:gd name="connsiteX42" fmla="*/ 6022881 w 7953915"/>
                <a:gd name="connsiteY42" fmla="*/ 882650 h 5010432"/>
                <a:gd name="connsiteX43" fmla="*/ 6121306 w 7953915"/>
                <a:gd name="connsiteY43" fmla="*/ 792480 h 5010432"/>
                <a:gd name="connsiteX44" fmla="*/ 5817775 w 7953915"/>
                <a:gd name="connsiteY44" fmla="*/ 1053465 h 5010432"/>
                <a:gd name="connsiteX45" fmla="*/ 5342795 w 7953915"/>
                <a:gd name="connsiteY45" fmla="*/ 1489710 h 5010432"/>
                <a:gd name="connsiteX46" fmla="*/ 4884960 w 7953915"/>
                <a:gd name="connsiteY46" fmla="*/ 1929765 h 5010432"/>
                <a:gd name="connsiteX47" fmla="*/ 3952780 w 7953915"/>
                <a:gd name="connsiteY47" fmla="*/ 2841625 h 5010432"/>
                <a:gd name="connsiteX48" fmla="*/ 2912650 w 7953915"/>
                <a:gd name="connsiteY48" fmla="*/ 3813175 h 5010432"/>
                <a:gd name="connsiteX49" fmla="*/ 2397665 w 7953915"/>
                <a:gd name="connsiteY49" fmla="*/ 4252595 h 5010432"/>
                <a:gd name="connsiteX50" fmla="*/ 1866805 w 7953915"/>
                <a:gd name="connsiteY50" fmla="*/ 4645660 h 5010432"/>
                <a:gd name="connsiteX51" fmla="*/ 1582960 w 7953915"/>
                <a:gd name="connsiteY51" fmla="*/ 4808220 h 5010432"/>
                <a:gd name="connsiteX52" fmla="*/ 1433100 w 7953915"/>
                <a:gd name="connsiteY52" fmla="*/ 4871085 h 5010432"/>
                <a:gd name="connsiteX53" fmla="*/ 1356265 w 7953915"/>
                <a:gd name="connsiteY53" fmla="*/ 4894580 h 5010432"/>
                <a:gd name="connsiteX54" fmla="*/ 1336580 w 7953915"/>
                <a:gd name="connsiteY54" fmla="*/ 4899025 h 5010432"/>
                <a:gd name="connsiteX55" fmla="*/ 1327055 w 7953915"/>
                <a:gd name="connsiteY55" fmla="*/ 4901565 h 5010432"/>
                <a:gd name="connsiteX56" fmla="*/ 1317530 w 7953915"/>
                <a:gd name="connsiteY56" fmla="*/ 4903470 h 5010432"/>
                <a:gd name="connsiteX57" fmla="*/ 1297845 w 7953915"/>
                <a:gd name="connsiteY57" fmla="*/ 4907280 h 5010432"/>
                <a:gd name="connsiteX58" fmla="*/ 1278160 w 7953915"/>
                <a:gd name="connsiteY58" fmla="*/ 4910455 h 5010432"/>
                <a:gd name="connsiteX59" fmla="*/ 1200690 w 7953915"/>
                <a:gd name="connsiteY59" fmla="*/ 4916170 h 5010432"/>
                <a:gd name="connsiteX60" fmla="*/ 1191165 w 7953915"/>
                <a:gd name="connsiteY60" fmla="*/ 4916170 h 5010432"/>
                <a:gd name="connsiteX61" fmla="*/ 1181640 w 7953915"/>
                <a:gd name="connsiteY61" fmla="*/ 4915535 h 5010432"/>
                <a:gd name="connsiteX62" fmla="*/ 1172115 w 7953915"/>
                <a:gd name="connsiteY62" fmla="*/ 4914900 h 5010432"/>
                <a:gd name="connsiteX63" fmla="*/ 1162590 w 7953915"/>
                <a:gd name="connsiteY63" fmla="*/ 4914265 h 5010432"/>
                <a:gd name="connsiteX64" fmla="*/ 1121950 w 7953915"/>
                <a:gd name="connsiteY64" fmla="*/ 4909820 h 5010432"/>
                <a:gd name="connsiteX65" fmla="*/ 962565 w 7953915"/>
                <a:gd name="connsiteY65" fmla="*/ 4876165 h 5010432"/>
                <a:gd name="connsiteX66" fmla="*/ 669830 w 7953915"/>
                <a:gd name="connsiteY66" fmla="*/ 4730750 h 5010432"/>
                <a:gd name="connsiteX67" fmla="*/ 563150 w 7953915"/>
                <a:gd name="connsiteY67" fmla="*/ 4640580 h 5010432"/>
                <a:gd name="connsiteX68" fmla="*/ 455200 w 7953915"/>
                <a:gd name="connsiteY68" fmla="*/ 4521835 h 5010432"/>
                <a:gd name="connsiteX69" fmla="*/ 269145 w 7953915"/>
                <a:gd name="connsiteY69" fmla="*/ 4217035 h 5010432"/>
                <a:gd name="connsiteX70" fmla="*/ 199295 w 7953915"/>
                <a:gd name="connsiteY70" fmla="*/ 4047490 h 5010432"/>
                <a:gd name="connsiteX71" fmla="*/ 145955 w 7953915"/>
                <a:gd name="connsiteY71" fmla="*/ 3879215 h 5010432"/>
                <a:gd name="connsiteX72" fmla="*/ 81185 w 7953915"/>
                <a:gd name="connsiteY72" fmla="*/ 3583940 h 5010432"/>
                <a:gd name="connsiteX73" fmla="*/ 39910 w 7953915"/>
                <a:gd name="connsiteY73" fmla="*/ 3362325 h 5010432"/>
                <a:gd name="connsiteX74" fmla="*/ 18955 w 7953915"/>
                <a:gd name="connsiteY74" fmla="*/ 3312160 h 5010432"/>
                <a:gd name="connsiteX75" fmla="*/ 4985 w 7953915"/>
                <a:gd name="connsiteY75" fmla="*/ 3350260 h 5010432"/>
                <a:gd name="connsiteX76" fmla="*/ 540 w 7953915"/>
                <a:gd name="connsiteY76" fmla="*/ 3393440 h 5010432"/>
                <a:gd name="connsiteX77" fmla="*/ 9430 w 7953915"/>
                <a:gd name="connsiteY77" fmla="*/ 3602355 h 5010432"/>
                <a:gd name="connsiteX78" fmla="*/ 48800 w 7953915"/>
                <a:gd name="connsiteY78" fmla="*/ 3824605 h 5010432"/>
                <a:gd name="connsiteX79" fmla="*/ 127540 w 7953915"/>
                <a:gd name="connsiteY79" fmla="*/ 4095115 h 5010432"/>
                <a:gd name="connsiteX80" fmla="*/ 191675 w 7953915"/>
                <a:gd name="connsiteY80" fmla="*/ 4257675 h 5010432"/>
                <a:gd name="connsiteX81" fmla="*/ 284385 w 7953915"/>
                <a:gd name="connsiteY81" fmla="*/ 4440555 h 5010432"/>
                <a:gd name="connsiteX82" fmla="*/ 236760 w 7953915"/>
                <a:gd name="connsiteY82" fmla="*/ 4350385 h 5010432"/>
                <a:gd name="connsiteX83" fmla="*/ 232950 w 7953915"/>
                <a:gd name="connsiteY83" fmla="*/ 4335145 h 5010432"/>
                <a:gd name="connsiteX84" fmla="*/ 319310 w 7953915"/>
                <a:gd name="connsiteY84" fmla="*/ 4471670 h 5010432"/>
                <a:gd name="connsiteX85" fmla="*/ 405035 w 7953915"/>
                <a:gd name="connsiteY85" fmla="*/ 4587240 h 5010432"/>
                <a:gd name="connsiteX86" fmla="*/ 516795 w 7953915"/>
                <a:gd name="connsiteY86" fmla="*/ 4707255 h 5010432"/>
                <a:gd name="connsiteX87" fmla="*/ 646970 w 7953915"/>
                <a:gd name="connsiteY87" fmla="*/ 4813935 h 5010432"/>
                <a:gd name="connsiteX88" fmla="*/ 779685 w 7953915"/>
                <a:gd name="connsiteY88" fmla="*/ 4896485 h 5010432"/>
                <a:gd name="connsiteX89" fmla="*/ 984790 w 7953915"/>
                <a:gd name="connsiteY89" fmla="*/ 4977130 h 5010432"/>
                <a:gd name="connsiteX90" fmla="*/ 1099725 w 7953915"/>
                <a:gd name="connsiteY90" fmla="*/ 5000625 h 5010432"/>
                <a:gd name="connsiteX91" fmla="*/ 1159415 w 7953915"/>
                <a:gd name="connsiteY91" fmla="*/ 5008245 h 5010432"/>
                <a:gd name="connsiteX92" fmla="*/ 1191800 w 7953915"/>
                <a:gd name="connsiteY92" fmla="*/ 5010150 h 5010432"/>
                <a:gd name="connsiteX93" fmla="*/ 1224185 w 7953915"/>
                <a:gd name="connsiteY93" fmla="*/ 5010150 h 5010432"/>
                <a:gd name="connsiteX94" fmla="*/ 1352455 w 7953915"/>
                <a:gd name="connsiteY94" fmla="*/ 4992370 h 5010432"/>
                <a:gd name="connsiteX95" fmla="*/ 1476280 w 7953915"/>
                <a:gd name="connsiteY95" fmla="*/ 4954905 h 5010432"/>
                <a:gd name="connsiteX96" fmla="*/ 1596295 w 7953915"/>
                <a:gd name="connsiteY96" fmla="*/ 4904105 h 5010432"/>
                <a:gd name="connsiteX97" fmla="*/ 1712500 w 7953915"/>
                <a:gd name="connsiteY97" fmla="*/ 4844415 h 5010432"/>
                <a:gd name="connsiteX98" fmla="*/ 1936655 w 7953915"/>
                <a:gd name="connsiteY98" fmla="*/ 4706620 h 5010432"/>
                <a:gd name="connsiteX99" fmla="*/ 2151285 w 7953915"/>
                <a:gd name="connsiteY99" fmla="*/ 4553585 h 5010432"/>
                <a:gd name="connsiteX100" fmla="*/ 2555780 w 7953915"/>
                <a:gd name="connsiteY100" fmla="*/ 4234180 h 5010432"/>
                <a:gd name="connsiteX101" fmla="*/ 2965355 w 7953915"/>
                <a:gd name="connsiteY101" fmla="*/ 3877945 h 5010432"/>
                <a:gd name="connsiteX102" fmla="*/ 3526060 w 7953915"/>
                <a:gd name="connsiteY102" fmla="*/ 3361055 h 5010432"/>
                <a:gd name="connsiteX103" fmla="*/ 4065175 w 7953915"/>
                <a:gd name="connsiteY103" fmla="*/ 2835275 h 5010432"/>
                <a:gd name="connsiteX104" fmla="*/ 5170710 w 7953915"/>
                <a:gd name="connsiteY104" fmla="*/ 1744345 h 5010432"/>
                <a:gd name="connsiteX105" fmla="*/ 5727606 w 7953915"/>
                <a:gd name="connsiteY105" fmla="*/ 1200150 h 5010432"/>
                <a:gd name="connsiteX106" fmla="*/ 6108606 w 7953915"/>
                <a:gd name="connsiteY106" fmla="*/ 866140 h 5010432"/>
                <a:gd name="connsiteX107" fmla="*/ 6577235 w 7953915"/>
                <a:gd name="connsiteY107" fmla="*/ 488950 h 5010432"/>
                <a:gd name="connsiteX108" fmla="*/ 6351175 w 7953915"/>
                <a:gd name="connsiteY108" fmla="*/ 661670 h 5010432"/>
                <a:gd name="connsiteX109" fmla="*/ 6118765 w 7953915"/>
                <a:gd name="connsiteY109" fmla="*/ 855980 h 5010432"/>
                <a:gd name="connsiteX110" fmla="*/ 6121306 w 7953915"/>
                <a:gd name="connsiteY110" fmla="*/ 845820 h 5010432"/>
                <a:gd name="connsiteX111" fmla="*/ 6270531 w 7953915"/>
                <a:gd name="connsiteY111" fmla="*/ 711835 h 5010432"/>
                <a:gd name="connsiteX112" fmla="*/ 6396260 w 7953915"/>
                <a:gd name="connsiteY112" fmla="*/ 619760 h 5010432"/>
                <a:gd name="connsiteX113" fmla="*/ 6621050 w 7953915"/>
                <a:gd name="connsiteY113" fmla="*/ 447675 h 5010432"/>
                <a:gd name="connsiteX114" fmla="*/ 6674390 w 7953915"/>
                <a:gd name="connsiteY114" fmla="*/ 419735 h 5010432"/>
                <a:gd name="connsiteX115" fmla="*/ 6828695 w 7953915"/>
                <a:gd name="connsiteY115" fmla="*/ 318770 h 5010432"/>
                <a:gd name="connsiteX116" fmla="*/ 6958870 w 7953915"/>
                <a:gd name="connsiteY116" fmla="*/ 251460 h 5010432"/>
                <a:gd name="connsiteX117" fmla="*/ 7049675 w 7953915"/>
                <a:gd name="connsiteY117" fmla="*/ 219710 h 5010432"/>
                <a:gd name="connsiteX118" fmla="*/ 7092856 w 7953915"/>
                <a:gd name="connsiteY118" fmla="*/ 205105 h 5010432"/>
                <a:gd name="connsiteX119" fmla="*/ 7114445 w 7953915"/>
                <a:gd name="connsiteY119" fmla="*/ 198120 h 5010432"/>
                <a:gd name="connsiteX120" fmla="*/ 7135400 w 7953915"/>
                <a:gd name="connsiteY120" fmla="*/ 191770 h 5010432"/>
                <a:gd name="connsiteX121" fmla="*/ 7243985 w 7953915"/>
                <a:gd name="connsiteY121" fmla="*/ 156210 h 5010432"/>
                <a:gd name="connsiteX122" fmla="*/ 7315740 w 7953915"/>
                <a:gd name="connsiteY122" fmla="*/ 132715 h 5010432"/>
                <a:gd name="connsiteX123" fmla="*/ 7280181 w 7953915"/>
                <a:gd name="connsiteY123" fmla="*/ 133350 h 5010432"/>
                <a:gd name="connsiteX124" fmla="*/ 7340506 w 7953915"/>
                <a:gd name="connsiteY124" fmla="*/ 116840 h 5010432"/>
                <a:gd name="connsiteX125" fmla="*/ 7372256 w 7953915"/>
                <a:gd name="connsiteY125" fmla="*/ 109220 h 5010432"/>
                <a:gd name="connsiteX126" fmla="*/ 7401465 w 7953915"/>
                <a:gd name="connsiteY126" fmla="*/ 102235 h 5010432"/>
                <a:gd name="connsiteX127" fmla="*/ 7372256 w 7953915"/>
                <a:gd name="connsiteY127" fmla="*/ 109220 h 5010432"/>
                <a:gd name="connsiteX128" fmla="*/ 7340506 w 7953915"/>
                <a:gd name="connsiteY128" fmla="*/ 116840 h 5010432"/>
                <a:gd name="connsiteX129" fmla="*/ 7280181 w 7953915"/>
                <a:gd name="connsiteY129" fmla="*/ 133350 h 5010432"/>
                <a:gd name="connsiteX130" fmla="*/ 7315740 w 7953915"/>
                <a:gd name="connsiteY130" fmla="*/ 132715 h 5010432"/>
                <a:gd name="connsiteX131" fmla="*/ 7450995 w 7953915"/>
                <a:gd name="connsiteY131" fmla="*/ 91440 h 5010432"/>
                <a:gd name="connsiteX132" fmla="*/ 7468775 w 7953915"/>
                <a:gd name="connsiteY132" fmla="*/ 86360 h 5010432"/>
                <a:gd name="connsiteX133" fmla="*/ 7486556 w 7953915"/>
                <a:gd name="connsiteY133" fmla="*/ 81915 h 5010432"/>
                <a:gd name="connsiteX134" fmla="*/ 7522115 w 7953915"/>
                <a:gd name="connsiteY134" fmla="*/ 73025 h 5010432"/>
                <a:gd name="connsiteX135" fmla="*/ 7558310 w 7953915"/>
                <a:gd name="connsiteY135" fmla="*/ 64135 h 5010432"/>
                <a:gd name="connsiteX136" fmla="*/ 7576725 w 7953915"/>
                <a:gd name="connsiteY136" fmla="*/ 59690 h 5010432"/>
                <a:gd name="connsiteX137" fmla="*/ 7595140 w 7953915"/>
                <a:gd name="connsiteY137" fmla="*/ 55880 h 5010432"/>
                <a:gd name="connsiteX138" fmla="*/ 7668800 w 7953915"/>
                <a:gd name="connsiteY138" fmla="*/ 40005 h 5010432"/>
                <a:gd name="connsiteX139" fmla="*/ 7705631 w 7953915"/>
                <a:gd name="connsiteY139" fmla="*/ 33020 h 5010432"/>
                <a:gd name="connsiteX140" fmla="*/ 7742460 w 7953915"/>
                <a:gd name="connsiteY140" fmla="*/ 26670 h 5010432"/>
                <a:gd name="connsiteX141" fmla="*/ 7779290 w 7953915"/>
                <a:gd name="connsiteY141" fmla="*/ 20320 h 5010432"/>
                <a:gd name="connsiteX142" fmla="*/ 7816120 w 7953915"/>
                <a:gd name="connsiteY142" fmla="*/ 15240 h 5010432"/>
                <a:gd name="connsiteX143" fmla="*/ 7852950 w 7953915"/>
                <a:gd name="connsiteY143" fmla="*/ 10795 h 5010432"/>
                <a:gd name="connsiteX144" fmla="*/ 7889781 w 7953915"/>
                <a:gd name="connsiteY144" fmla="*/ 6350 h 5010432"/>
                <a:gd name="connsiteX145" fmla="*/ 7887240 w 7953915"/>
                <a:gd name="connsiteY145" fmla="*/ 5715 h 5010432"/>
                <a:gd name="connsiteX146" fmla="*/ 7544975 w 7953915"/>
                <a:gd name="connsiteY146" fmla="*/ 52705 h 5010432"/>
                <a:gd name="connsiteX147" fmla="*/ 7579265 w 7953915"/>
                <a:gd name="connsiteY147" fmla="*/ 48260 h 5010432"/>
                <a:gd name="connsiteX148" fmla="*/ 7532910 w 7953915"/>
                <a:gd name="connsiteY148" fmla="*/ 60960 h 5010432"/>
                <a:gd name="connsiteX149" fmla="*/ 7487825 w 7953915"/>
                <a:gd name="connsiteY149" fmla="*/ 66675 h 5010432"/>
                <a:gd name="connsiteX150" fmla="*/ 7562120 w 7953915"/>
                <a:gd name="connsiteY150" fmla="*/ 48260 h 5010432"/>
                <a:gd name="connsiteX151" fmla="*/ 7599585 w 7953915"/>
                <a:gd name="connsiteY151" fmla="*/ 40005 h 5010432"/>
                <a:gd name="connsiteX152" fmla="*/ 7637050 w 7953915"/>
                <a:gd name="connsiteY152" fmla="*/ 32385 h 5010432"/>
                <a:gd name="connsiteX153" fmla="*/ 7673881 w 7953915"/>
                <a:gd name="connsiteY153" fmla="*/ 25400 h 5010432"/>
                <a:gd name="connsiteX154" fmla="*/ 7710710 w 7953915"/>
                <a:gd name="connsiteY154" fmla="*/ 20320 h 5010432"/>
                <a:gd name="connsiteX155" fmla="*/ 7783735 w 7953915"/>
                <a:gd name="connsiteY155" fmla="*/ 12700 h 5010432"/>
                <a:gd name="connsiteX156" fmla="*/ 7848506 w 7953915"/>
                <a:gd name="connsiteY156" fmla="*/ 2540 h 5010432"/>
                <a:gd name="connsiteX157" fmla="*/ 7877081 w 7953915"/>
                <a:gd name="connsiteY157" fmla="*/ 2540 h 5010432"/>
                <a:gd name="connsiteX158" fmla="*/ 7886606 w 7953915"/>
                <a:gd name="connsiteY158" fmla="*/ 5715 h 5010432"/>
                <a:gd name="connsiteX159" fmla="*/ 7953915 w 7953915"/>
                <a:gd name="connsiteY159" fmla="*/ 635 h 5010432"/>
                <a:gd name="connsiteX160" fmla="*/ 7902481 w 7953915"/>
                <a:gd name="connsiteY160" fmla="*/ 0 h 5010432"/>
                <a:gd name="connsiteX161" fmla="*/ 7870095 w 7953915"/>
                <a:gd name="connsiteY161" fmla="*/ 635 h 5010432"/>
                <a:gd name="connsiteX162" fmla="*/ 7836440 w 7953915"/>
                <a:gd name="connsiteY162" fmla="*/ 2540 h 5010432"/>
                <a:gd name="connsiteX163" fmla="*/ 7779290 w 7953915"/>
                <a:gd name="connsiteY163" fmla="*/ 6350 h 5010432"/>
                <a:gd name="connsiteX164" fmla="*/ 7758970 w 7953915"/>
                <a:gd name="connsiteY164" fmla="*/ 8255 h 5010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</a:cxnLst>
              <a:rect l="l" t="t" r="r" b="b"/>
              <a:pathLst>
                <a:path w="7953915" h="5010432">
                  <a:moveTo>
                    <a:pt x="7758970" y="8255"/>
                  </a:moveTo>
                  <a:cubicBezTo>
                    <a:pt x="7614825" y="28575"/>
                    <a:pt x="7477031" y="59690"/>
                    <a:pt x="7344315" y="97155"/>
                  </a:cubicBezTo>
                  <a:cubicBezTo>
                    <a:pt x="7311295" y="106680"/>
                    <a:pt x="7278275" y="116840"/>
                    <a:pt x="7245256" y="126365"/>
                  </a:cubicBezTo>
                  <a:cubicBezTo>
                    <a:pt x="7212870" y="136525"/>
                    <a:pt x="7180485" y="147320"/>
                    <a:pt x="7148100" y="158115"/>
                  </a:cubicBezTo>
                  <a:cubicBezTo>
                    <a:pt x="7132225" y="163830"/>
                    <a:pt x="7115715" y="168275"/>
                    <a:pt x="7099840" y="174625"/>
                  </a:cubicBezTo>
                  <a:cubicBezTo>
                    <a:pt x="7083965" y="180340"/>
                    <a:pt x="7068090" y="186055"/>
                    <a:pt x="7052215" y="191770"/>
                  </a:cubicBezTo>
                  <a:cubicBezTo>
                    <a:pt x="7036340" y="197485"/>
                    <a:pt x="7020465" y="203200"/>
                    <a:pt x="7004590" y="208915"/>
                  </a:cubicBezTo>
                  <a:lnTo>
                    <a:pt x="6981095" y="217170"/>
                  </a:lnTo>
                  <a:lnTo>
                    <a:pt x="6957600" y="226695"/>
                  </a:lnTo>
                  <a:cubicBezTo>
                    <a:pt x="6939185" y="236220"/>
                    <a:pt x="6927120" y="243840"/>
                    <a:pt x="6901720" y="254635"/>
                  </a:cubicBezTo>
                  <a:cubicBezTo>
                    <a:pt x="6892195" y="258445"/>
                    <a:pt x="6882035" y="262255"/>
                    <a:pt x="6872510" y="266700"/>
                  </a:cubicBezTo>
                  <a:cubicBezTo>
                    <a:pt x="6862985" y="271145"/>
                    <a:pt x="6853460" y="274955"/>
                    <a:pt x="6843935" y="280035"/>
                  </a:cubicBezTo>
                  <a:cubicBezTo>
                    <a:pt x="6809010" y="297815"/>
                    <a:pt x="6775356" y="316865"/>
                    <a:pt x="6741700" y="337185"/>
                  </a:cubicBezTo>
                  <a:cubicBezTo>
                    <a:pt x="6730270" y="344170"/>
                    <a:pt x="6718840" y="351790"/>
                    <a:pt x="6706775" y="359410"/>
                  </a:cubicBezTo>
                  <a:cubicBezTo>
                    <a:pt x="6706775" y="359410"/>
                    <a:pt x="6706140" y="360045"/>
                    <a:pt x="6706140" y="360045"/>
                  </a:cubicBezTo>
                  <a:cubicBezTo>
                    <a:pt x="6688360" y="372745"/>
                    <a:pt x="6694075" y="370205"/>
                    <a:pt x="6706775" y="364490"/>
                  </a:cubicBezTo>
                  <a:cubicBezTo>
                    <a:pt x="6720110" y="357505"/>
                    <a:pt x="6732810" y="351155"/>
                    <a:pt x="6743606" y="346075"/>
                  </a:cubicBezTo>
                  <a:cubicBezTo>
                    <a:pt x="6736620" y="349250"/>
                    <a:pt x="6718840" y="358775"/>
                    <a:pt x="6706775" y="364490"/>
                  </a:cubicBezTo>
                  <a:cubicBezTo>
                    <a:pt x="6690265" y="373380"/>
                    <a:pt x="6673120" y="383540"/>
                    <a:pt x="6652165" y="396240"/>
                  </a:cubicBezTo>
                  <a:cubicBezTo>
                    <a:pt x="6622956" y="416560"/>
                    <a:pt x="6591840" y="437515"/>
                    <a:pt x="6560090" y="459105"/>
                  </a:cubicBezTo>
                  <a:cubicBezTo>
                    <a:pt x="6577235" y="446405"/>
                    <a:pt x="6593745" y="434975"/>
                    <a:pt x="6608985" y="424180"/>
                  </a:cubicBezTo>
                  <a:cubicBezTo>
                    <a:pt x="6624225" y="414020"/>
                    <a:pt x="6638831" y="404495"/>
                    <a:pt x="6652165" y="396240"/>
                  </a:cubicBezTo>
                  <a:cubicBezTo>
                    <a:pt x="6670581" y="383540"/>
                    <a:pt x="6688995" y="371475"/>
                    <a:pt x="6706775" y="360045"/>
                  </a:cubicBezTo>
                  <a:cubicBezTo>
                    <a:pt x="6711856" y="356235"/>
                    <a:pt x="6716935" y="353060"/>
                    <a:pt x="6722650" y="349250"/>
                  </a:cubicBezTo>
                  <a:cubicBezTo>
                    <a:pt x="6684550" y="372110"/>
                    <a:pt x="6647085" y="396240"/>
                    <a:pt x="6610256" y="421005"/>
                  </a:cubicBezTo>
                  <a:cubicBezTo>
                    <a:pt x="6573425" y="445770"/>
                    <a:pt x="6537231" y="471170"/>
                    <a:pt x="6501035" y="496570"/>
                  </a:cubicBezTo>
                  <a:cubicBezTo>
                    <a:pt x="6484525" y="508635"/>
                    <a:pt x="6469285" y="520700"/>
                    <a:pt x="6456585" y="530225"/>
                  </a:cubicBezTo>
                  <a:cubicBezTo>
                    <a:pt x="6405785" y="569595"/>
                    <a:pt x="6356256" y="609600"/>
                    <a:pt x="6321965" y="630555"/>
                  </a:cubicBezTo>
                  <a:cubicBezTo>
                    <a:pt x="6309900" y="640080"/>
                    <a:pt x="6297200" y="650240"/>
                    <a:pt x="6284500" y="659765"/>
                  </a:cubicBezTo>
                  <a:cubicBezTo>
                    <a:pt x="6287040" y="657860"/>
                    <a:pt x="6289581" y="656590"/>
                    <a:pt x="6292120" y="654685"/>
                  </a:cubicBezTo>
                  <a:cubicBezTo>
                    <a:pt x="6286406" y="659130"/>
                    <a:pt x="6281325" y="662305"/>
                    <a:pt x="6277515" y="665480"/>
                  </a:cubicBezTo>
                  <a:cubicBezTo>
                    <a:pt x="6224810" y="706755"/>
                    <a:pt x="6172740" y="749300"/>
                    <a:pt x="6121306" y="792480"/>
                  </a:cubicBezTo>
                  <a:cubicBezTo>
                    <a:pt x="6089556" y="822325"/>
                    <a:pt x="6056535" y="852170"/>
                    <a:pt x="6022881" y="882650"/>
                  </a:cubicBezTo>
                  <a:cubicBezTo>
                    <a:pt x="6022881" y="882650"/>
                    <a:pt x="5998115" y="900430"/>
                    <a:pt x="5986050" y="908685"/>
                  </a:cubicBezTo>
                  <a:cubicBezTo>
                    <a:pt x="5973985" y="922655"/>
                    <a:pt x="5954935" y="940435"/>
                    <a:pt x="5932710" y="961390"/>
                  </a:cubicBezTo>
                  <a:cubicBezTo>
                    <a:pt x="5961920" y="939800"/>
                    <a:pt x="5988590" y="920115"/>
                    <a:pt x="6013356" y="901065"/>
                  </a:cubicBezTo>
                  <a:cubicBezTo>
                    <a:pt x="6050185" y="875030"/>
                    <a:pt x="6083840" y="828040"/>
                    <a:pt x="6130195" y="800735"/>
                  </a:cubicBezTo>
                  <a:cubicBezTo>
                    <a:pt x="6083840" y="828675"/>
                    <a:pt x="6050185" y="875030"/>
                    <a:pt x="6013356" y="901065"/>
                  </a:cubicBezTo>
                  <a:cubicBezTo>
                    <a:pt x="5988590" y="919480"/>
                    <a:pt x="5961920" y="939165"/>
                    <a:pt x="5932710" y="961390"/>
                  </a:cubicBezTo>
                  <a:cubicBezTo>
                    <a:pt x="5886356" y="1004570"/>
                    <a:pt x="5823490" y="1057910"/>
                    <a:pt x="5771420" y="1099185"/>
                  </a:cubicBezTo>
                  <a:cubicBezTo>
                    <a:pt x="5829840" y="1041400"/>
                    <a:pt x="5883815" y="997585"/>
                    <a:pt x="5932710" y="961390"/>
                  </a:cubicBezTo>
                  <a:cubicBezTo>
                    <a:pt x="5954935" y="940435"/>
                    <a:pt x="5973985" y="922020"/>
                    <a:pt x="5986050" y="908685"/>
                  </a:cubicBezTo>
                  <a:cubicBezTo>
                    <a:pt x="5998115" y="899795"/>
                    <a:pt x="6022881" y="882650"/>
                    <a:pt x="6022881" y="882650"/>
                  </a:cubicBezTo>
                  <a:cubicBezTo>
                    <a:pt x="6055900" y="852170"/>
                    <a:pt x="6088920" y="821690"/>
                    <a:pt x="6121306" y="792480"/>
                  </a:cubicBezTo>
                  <a:cubicBezTo>
                    <a:pt x="6020340" y="876300"/>
                    <a:pt x="5919375" y="963295"/>
                    <a:pt x="5817775" y="1053465"/>
                  </a:cubicBezTo>
                  <a:cubicBezTo>
                    <a:pt x="5654581" y="1198245"/>
                    <a:pt x="5497100" y="1343660"/>
                    <a:pt x="5342795" y="1489710"/>
                  </a:cubicBezTo>
                  <a:cubicBezTo>
                    <a:pt x="5188490" y="1635760"/>
                    <a:pt x="5036725" y="1781810"/>
                    <a:pt x="4884960" y="1929765"/>
                  </a:cubicBezTo>
                  <a:cubicBezTo>
                    <a:pt x="4581431" y="2225040"/>
                    <a:pt x="4277265" y="2526665"/>
                    <a:pt x="3952780" y="2841625"/>
                  </a:cubicBezTo>
                  <a:cubicBezTo>
                    <a:pt x="3600355" y="3183255"/>
                    <a:pt x="3258725" y="3507740"/>
                    <a:pt x="2912650" y="3813175"/>
                  </a:cubicBezTo>
                  <a:cubicBezTo>
                    <a:pt x="2739930" y="3965575"/>
                    <a:pt x="2569750" y="4112260"/>
                    <a:pt x="2397665" y="4252595"/>
                  </a:cubicBezTo>
                  <a:cubicBezTo>
                    <a:pt x="2224945" y="4392295"/>
                    <a:pt x="2050320" y="4526280"/>
                    <a:pt x="1866805" y="4645660"/>
                  </a:cubicBezTo>
                  <a:cubicBezTo>
                    <a:pt x="1774730" y="4704715"/>
                    <a:pt x="1680750" y="4760595"/>
                    <a:pt x="1582960" y="4808220"/>
                  </a:cubicBezTo>
                  <a:cubicBezTo>
                    <a:pt x="1534065" y="4831715"/>
                    <a:pt x="1483900" y="4853305"/>
                    <a:pt x="1433100" y="4871085"/>
                  </a:cubicBezTo>
                  <a:cubicBezTo>
                    <a:pt x="1407700" y="4879975"/>
                    <a:pt x="1382300" y="4887595"/>
                    <a:pt x="1356265" y="4894580"/>
                  </a:cubicBezTo>
                  <a:lnTo>
                    <a:pt x="1336580" y="4899025"/>
                  </a:lnTo>
                  <a:lnTo>
                    <a:pt x="1327055" y="4901565"/>
                  </a:lnTo>
                  <a:lnTo>
                    <a:pt x="1317530" y="4903470"/>
                  </a:lnTo>
                  <a:lnTo>
                    <a:pt x="1297845" y="4907280"/>
                  </a:lnTo>
                  <a:lnTo>
                    <a:pt x="1278160" y="4910455"/>
                  </a:lnTo>
                  <a:cubicBezTo>
                    <a:pt x="1252125" y="4914265"/>
                    <a:pt x="1226090" y="4916805"/>
                    <a:pt x="1200690" y="4916170"/>
                  </a:cubicBezTo>
                  <a:lnTo>
                    <a:pt x="1191165" y="4916170"/>
                  </a:lnTo>
                  <a:lnTo>
                    <a:pt x="1181640" y="4915535"/>
                  </a:lnTo>
                  <a:lnTo>
                    <a:pt x="1172115" y="4914900"/>
                  </a:lnTo>
                  <a:cubicBezTo>
                    <a:pt x="1168940" y="4914900"/>
                    <a:pt x="1165765" y="4914265"/>
                    <a:pt x="1162590" y="4914265"/>
                  </a:cubicBezTo>
                  <a:cubicBezTo>
                    <a:pt x="1149255" y="4912995"/>
                    <a:pt x="1135285" y="4911090"/>
                    <a:pt x="1121950" y="4909820"/>
                  </a:cubicBezTo>
                  <a:cubicBezTo>
                    <a:pt x="1067975" y="4902835"/>
                    <a:pt x="1014635" y="4891405"/>
                    <a:pt x="962565" y="4876165"/>
                  </a:cubicBezTo>
                  <a:cubicBezTo>
                    <a:pt x="857790" y="4845685"/>
                    <a:pt x="758730" y="4796790"/>
                    <a:pt x="669830" y="4730750"/>
                  </a:cubicBezTo>
                  <a:cubicBezTo>
                    <a:pt x="636175" y="4705350"/>
                    <a:pt x="599345" y="4675505"/>
                    <a:pt x="563150" y="4640580"/>
                  </a:cubicBezTo>
                  <a:cubicBezTo>
                    <a:pt x="526955" y="4605655"/>
                    <a:pt x="490125" y="4566285"/>
                    <a:pt x="455200" y="4521835"/>
                  </a:cubicBezTo>
                  <a:cubicBezTo>
                    <a:pt x="384715" y="4433570"/>
                    <a:pt x="321215" y="4328795"/>
                    <a:pt x="269145" y="4217035"/>
                  </a:cubicBezTo>
                  <a:cubicBezTo>
                    <a:pt x="243110" y="4161155"/>
                    <a:pt x="219615" y="4104640"/>
                    <a:pt x="199295" y="4047490"/>
                  </a:cubicBezTo>
                  <a:cubicBezTo>
                    <a:pt x="178975" y="3990975"/>
                    <a:pt x="161195" y="3934460"/>
                    <a:pt x="145955" y="3879215"/>
                  </a:cubicBezTo>
                  <a:cubicBezTo>
                    <a:pt x="115475" y="3769995"/>
                    <a:pt x="95155" y="3667760"/>
                    <a:pt x="81185" y="3583940"/>
                  </a:cubicBezTo>
                  <a:cubicBezTo>
                    <a:pt x="59595" y="3472815"/>
                    <a:pt x="48800" y="3402965"/>
                    <a:pt x="39910" y="3362325"/>
                  </a:cubicBezTo>
                  <a:cubicBezTo>
                    <a:pt x="31020" y="3321685"/>
                    <a:pt x="24670" y="3309620"/>
                    <a:pt x="18955" y="3312160"/>
                  </a:cubicBezTo>
                  <a:cubicBezTo>
                    <a:pt x="13240" y="3314065"/>
                    <a:pt x="8160" y="3331845"/>
                    <a:pt x="4985" y="3350260"/>
                  </a:cubicBezTo>
                  <a:cubicBezTo>
                    <a:pt x="1810" y="3368675"/>
                    <a:pt x="540" y="3387725"/>
                    <a:pt x="540" y="3393440"/>
                  </a:cubicBezTo>
                  <a:cubicBezTo>
                    <a:pt x="-1365" y="3464560"/>
                    <a:pt x="1810" y="3532505"/>
                    <a:pt x="9430" y="3602355"/>
                  </a:cubicBezTo>
                  <a:cubicBezTo>
                    <a:pt x="17685" y="3672205"/>
                    <a:pt x="29750" y="3743960"/>
                    <a:pt x="48800" y="3824605"/>
                  </a:cubicBezTo>
                  <a:cubicBezTo>
                    <a:pt x="67215" y="3904615"/>
                    <a:pt x="91980" y="3993515"/>
                    <a:pt x="127540" y="4095115"/>
                  </a:cubicBezTo>
                  <a:cubicBezTo>
                    <a:pt x="145320" y="4145915"/>
                    <a:pt x="166275" y="4199890"/>
                    <a:pt x="191675" y="4257675"/>
                  </a:cubicBezTo>
                  <a:cubicBezTo>
                    <a:pt x="217075" y="4315460"/>
                    <a:pt x="247555" y="4376420"/>
                    <a:pt x="284385" y="4440555"/>
                  </a:cubicBezTo>
                  <a:cubicBezTo>
                    <a:pt x="258985" y="4397375"/>
                    <a:pt x="244380" y="4367530"/>
                    <a:pt x="236760" y="4350385"/>
                  </a:cubicBezTo>
                  <a:cubicBezTo>
                    <a:pt x="229140" y="4333240"/>
                    <a:pt x="228505" y="4328795"/>
                    <a:pt x="232950" y="4335145"/>
                  </a:cubicBezTo>
                  <a:cubicBezTo>
                    <a:pt x="241840" y="4347210"/>
                    <a:pt x="271685" y="4400550"/>
                    <a:pt x="319310" y="4471670"/>
                  </a:cubicBezTo>
                  <a:cubicBezTo>
                    <a:pt x="343440" y="4507230"/>
                    <a:pt x="372015" y="4546600"/>
                    <a:pt x="405035" y="4587240"/>
                  </a:cubicBezTo>
                  <a:cubicBezTo>
                    <a:pt x="438055" y="4627880"/>
                    <a:pt x="476155" y="4668520"/>
                    <a:pt x="516795" y="4707255"/>
                  </a:cubicBezTo>
                  <a:cubicBezTo>
                    <a:pt x="557435" y="4745990"/>
                    <a:pt x="601885" y="4782185"/>
                    <a:pt x="646970" y="4813935"/>
                  </a:cubicBezTo>
                  <a:cubicBezTo>
                    <a:pt x="692055" y="4845685"/>
                    <a:pt x="737775" y="4872990"/>
                    <a:pt x="779685" y="4896485"/>
                  </a:cubicBezTo>
                  <a:cubicBezTo>
                    <a:pt x="841280" y="4929505"/>
                    <a:pt x="910495" y="4956810"/>
                    <a:pt x="984790" y="4977130"/>
                  </a:cubicBezTo>
                  <a:cubicBezTo>
                    <a:pt x="1022255" y="4987290"/>
                    <a:pt x="1060355" y="4994910"/>
                    <a:pt x="1099725" y="5000625"/>
                  </a:cubicBezTo>
                  <a:cubicBezTo>
                    <a:pt x="1119410" y="5003800"/>
                    <a:pt x="1139730" y="5005705"/>
                    <a:pt x="1159415" y="5008245"/>
                  </a:cubicBezTo>
                  <a:cubicBezTo>
                    <a:pt x="1170210" y="5008880"/>
                    <a:pt x="1181005" y="5009515"/>
                    <a:pt x="1191800" y="5010150"/>
                  </a:cubicBezTo>
                  <a:cubicBezTo>
                    <a:pt x="1202595" y="5010150"/>
                    <a:pt x="1213390" y="5010785"/>
                    <a:pt x="1224185" y="5010150"/>
                  </a:cubicBezTo>
                  <a:cubicBezTo>
                    <a:pt x="1267365" y="5008245"/>
                    <a:pt x="1310545" y="5001895"/>
                    <a:pt x="1352455" y="4992370"/>
                  </a:cubicBezTo>
                  <a:cubicBezTo>
                    <a:pt x="1394365" y="4982845"/>
                    <a:pt x="1435640" y="4969510"/>
                    <a:pt x="1476280" y="4954905"/>
                  </a:cubicBezTo>
                  <a:cubicBezTo>
                    <a:pt x="1516920" y="4939665"/>
                    <a:pt x="1556925" y="4922520"/>
                    <a:pt x="1596295" y="4904105"/>
                  </a:cubicBezTo>
                  <a:cubicBezTo>
                    <a:pt x="1635665" y="4885690"/>
                    <a:pt x="1674400" y="4865370"/>
                    <a:pt x="1712500" y="4844415"/>
                  </a:cubicBezTo>
                  <a:cubicBezTo>
                    <a:pt x="1788700" y="4801870"/>
                    <a:pt x="1863630" y="4755515"/>
                    <a:pt x="1936655" y="4706620"/>
                  </a:cubicBezTo>
                  <a:cubicBezTo>
                    <a:pt x="2009680" y="4657725"/>
                    <a:pt x="2081435" y="4606290"/>
                    <a:pt x="2151285" y="4553585"/>
                  </a:cubicBezTo>
                  <a:cubicBezTo>
                    <a:pt x="2291620" y="4448810"/>
                    <a:pt x="2426875" y="4339590"/>
                    <a:pt x="2555780" y="4234180"/>
                  </a:cubicBezTo>
                  <a:cubicBezTo>
                    <a:pt x="2684685" y="4128770"/>
                    <a:pt x="2817400" y="4010660"/>
                    <a:pt x="2965355" y="3877945"/>
                  </a:cubicBezTo>
                  <a:cubicBezTo>
                    <a:pt x="3159030" y="3707130"/>
                    <a:pt x="3343815" y="3534410"/>
                    <a:pt x="3526060" y="3361055"/>
                  </a:cubicBezTo>
                  <a:cubicBezTo>
                    <a:pt x="3708305" y="3187065"/>
                    <a:pt x="3886740" y="3012440"/>
                    <a:pt x="4065175" y="2835275"/>
                  </a:cubicBezTo>
                  <a:cubicBezTo>
                    <a:pt x="4422681" y="2481580"/>
                    <a:pt x="4781456" y="2119630"/>
                    <a:pt x="5170710" y="1744345"/>
                  </a:cubicBezTo>
                  <a:cubicBezTo>
                    <a:pt x="5376450" y="1544955"/>
                    <a:pt x="5552981" y="1365885"/>
                    <a:pt x="5727606" y="1200150"/>
                  </a:cubicBezTo>
                  <a:cubicBezTo>
                    <a:pt x="5856510" y="1080135"/>
                    <a:pt x="6000020" y="958850"/>
                    <a:pt x="6108606" y="866140"/>
                  </a:cubicBezTo>
                  <a:cubicBezTo>
                    <a:pt x="6279420" y="720725"/>
                    <a:pt x="6428645" y="598170"/>
                    <a:pt x="6577235" y="488950"/>
                  </a:cubicBezTo>
                  <a:cubicBezTo>
                    <a:pt x="6493415" y="548640"/>
                    <a:pt x="6422931" y="603885"/>
                    <a:pt x="6351175" y="661670"/>
                  </a:cubicBezTo>
                  <a:cubicBezTo>
                    <a:pt x="6279420" y="719455"/>
                    <a:pt x="6205760" y="780415"/>
                    <a:pt x="6118765" y="855980"/>
                  </a:cubicBezTo>
                  <a:cubicBezTo>
                    <a:pt x="6060345" y="906145"/>
                    <a:pt x="6078760" y="886460"/>
                    <a:pt x="6121306" y="845820"/>
                  </a:cubicBezTo>
                  <a:cubicBezTo>
                    <a:pt x="6163850" y="805180"/>
                    <a:pt x="6231160" y="744220"/>
                    <a:pt x="6270531" y="711835"/>
                  </a:cubicBezTo>
                  <a:cubicBezTo>
                    <a:pt x="6302915" y="682625"/>
                    <a:pt x="6363240" y="648335"/>
                    <a:pt x="6396260" y="619760"/>
                  </a:cubicBezTo>
                  <a:cubicBezTo>
                    <a:pt x="6471190" y="561975"/>
                    <a:pt x="6538500" y="507365"/>
                    <a:pt x="6621050" y="447675"/>
                  </a:cubicBezTo>
                  <a:cubicBezTo>
                    <a:pt x="6655975" y="421640"/>
                    <a:pt x="6656610" y="432435"/>
                    <a:pt x="6674390" y="419735"/>
                  </a:cubicBezTo>
                  <a:cubicBezTo>
                    <a:pt x="6731540" y="381635"/>
                    <a:pt x="6782340" y="347345"/>
                    <a:pt x="6828695" y="318770"/>
                  </a:cubicBezTo>
                  <a:cubicBezTo>
                    <a:pt x="6875050" y="290195"/>
                    <a:pt x="6918231" y="266700"/>
                    <a:pt x="6958870" y="251460"/>
                  </a:cubicBezTo>
                  <a:cubicBezTo>
                    <a:pt x="6989350" y="239395"/>
                    <a:pt x="7020465" y="229870"/>
                    <a:pt x="7049675" y="219710"/>
                  </a:cubicBezTo>
                  <a:cubicBezTo>
                    <a:pt x="7064281" y="214630"/>
                    <a:pt x="7078885" y="209550"/>
                    <a:pt x="7092856" y="205105"/>
                  </a:cubicBezTo>
                  <a:cubicBezTo>
                    <a:pt x="7099840" y="202565"/>
                    <a:pt x="7106825" y="200025"/>
                    <a:pt x="7114445" y="198120"/>
                  </a:cubicBezTo>
                  <a:cubicBezTo>
                    <a:pt x="7121431" y="195580"/>
                    <a:pt x="7128415" y="193675"/>
                    <a:pt x="7135400" y="191770"/>
                  </a:cubicBezTo>
                  <a:cubicBezTo>
                    <a:pt x="7170960" y="180340"/>
                    <a:pt x="7206520" y="168910"/>
                    <a:pt x="7243985" y="156210"/>
                  </a:cubicBezTo>
                  <a:cubicBezTo>
                    <a:pt x="7267481" y="148590"/>
                    <a:pt x="7291610" y="140335"/>
                    <a:pt x="7315740" y="132715"/>
                  </a:cubicBezTo>
                  <a:cubicBezTo>
                    <a:pt x="7295420" y="135890"/>
                    <a:pt x="7287800" y="134620"/>
                    <a:pt x="7280181" y="133350"/>
                  </a:cubicBezTo>
                  <a:cubicBezTo>
                    <a:pt x="7297960" y="128270"/>
                    <a:pt x="7318915" y="122555"/>
                    <a:pt x="7340506" y="116840"/>
                  </a:cubicBezTo>
                  <a:cubicBezTo>
                    <a:pt x="7351300" y="113665"/>
                    <a:pt x="7362095" y="111125"/>
                    <a:pt x="7372256" y="109220"/>
                  </a:cubicBezTo>
                  <a:cubicBezTo>
                    <a:pt x="7382415" y="106680"/>
                    <a:pt x="7392575" y="104140"/>
                    <a:pt x="7401465" y="102235"/>
                  </a:cubicBezTo>
                  <a:cubicBezTo>
                    <a:pt x="7392575" y="104140"/>
                    <a:pt x="7383050" y="106680"/>
                    <a:pt x="7372256" y="109220"/>
                  </a:cubicBezTo>
                  <a:cubicBezTo>
                    <a:pt x="7362095" y="111760"/>
                    <a:pt x="7351300" y="114300"/>
                    <a:pt x="7340506" y="116840"/>
                  </a:cubicBezTo>
                  <a:cubicBezTo>
                    <a:pt x="7318915" y="122555"/>
                    <a:pt x="7297960" y="128270"/>
                    <a:pt x="7280181" y="133350"/>
                  </a:cubicBezTo>
                  <a:cubicBezTo>
                    <a:pt x="7287800" y="134620"/>
                    <a:pt x="7295420" y="135890"/>
                    <a:pt x="7315740" y="132715"/>
                  </a:cubicBezTo>
                  <a:cubicBezTo>
                    <a:pt x="7358920" y="117475"/>
                    <a:pt x="7404640" y="105410"/>
                    <a:pt x="7450995" y="91440"/>
                  </a:cubicBezTo>
                  <a:cubicBezTo>
                    <a:pt x="7456710" y="89535"/>
                    <a:pt x="7462425" y="88265"/>
                    <a:pt x="7468775" y="86360"/>
                  </a:cubicBezTo>
                  <a:cubicBezTo>
                    <a:pt x="7474490" y="85090"/>
                    <a:pt x="7480840" y="83185"/>
                    <a:pt x="7486556" y="81915"/>
                  </a:cubicBezTo>
                  <a:cubicBezTo>
                    <a:pt x="7498620" y="78740"/>
                    <a:pt x="7510050" y="76200"/>
                    <a:pt x="7522115" y="73025"/>
                  </a:cubicBezTo>
                  <a:cubicBezTo>
                    <a:pt x="7534181" y="69850"/>
                    <a:pt x="7546245" y="66675"/>
                    <a:pt x="7558310" y="64135"/>
                  </a:cubicBezTo>
                  <a:lnTo>
                    <a:pt x="7576725" y="59690"/>
                  </a:lnTo>
                  <a:lnTo>
                    <a:pt x="7595140" y="55880"/>
                  </a:lnTo>
                  <a:cubicBezTo>
                    <a:pt x="7619270" y="50800"/>
                    <a:pt x="7644035" y="45720"/>
                    <a:pt x="7668800" y="40005"/>
                  </a:cubicBezTo>
                  <a:cubicBezTo>
                    <a:pt x="7680865" y="37465"/>
                    <a:pt x="7693565" y="35560"/>
                    <a:pt x="7705631" y="33020"/>
                  </a:cubicBezTo>
                  <a:cubicBezTo>
                    <a:pt x="7717695" y="31115"/>
                    <a:pt x="7730395" y="28575"/>
                    <a:pt x="7742460" y="26670"/>
                  </a:cubicBezTo>
                  <a:cubicBezTo>
                    <a:pt x="7754525" y="24765"/>
                    <a:pt x="7767225" y="22225"/>
                    <a:pt x="7779290" y="20320"/>
                  </a:cubicBezTo>
                  <a:cubicBezTo>
                    <a:pt x="7791356" y="18415"/>
                    <a:pt x="7804056" y="17145"/>
                    <a:pt x="7816120" y="15240"/>
                  </a:cubicBezTo>
                  <a:cubicBezTo>
                    <a:pt x="7828185" y="13970"/>
                    <a:pt x="7840885" y="12065"/>
                    <a:pt x="7852950" y="10795"/>
                  </a:cubicBezTo>
                  <a:cubicBezTo>
                    <a:pt x="7865015" y="9525"/>
                    <a:pt x="7877081" y="7620"/>
                    <a:pt x="7889781" y="6350"/>
                  </a:cubicBezTo>
                  <a:cubicBezTo>
                    <a:pt x="7889145" y="6350"/>
                    <a:pt x="7887875" y="5715"/>
                    <a:pt x="7887240" y="5715"/>
                  </a:cubicBezTo>
                  <a:cubicBezTo>
                    <a:pt x="7772940" y="15875"/>
                    <a:pt x="7662450" y="33020"/>
                    <a:pt x="7544975" y="52705"/>
                  </a:cubicBezTo>
                  <a:cubicBezTo>
                    <a:pt x="7570375" y="47625"/>
                    <a:pt x="7581806" y="46990"/>
                    <a:pt x="7579265" y="48260"/>
                  </a:cubicBezTo>
                  <a:cubicBezTo>
                    <a:pt x="7576725" y="49530"/>
                    <a:pt x="7561485" y="53975"/>
                    <a:pt x="7532910" y="60960"/>
                  </a:cubicBezTo>
                  <a:cubicBezTo>
                    <a:pt x="7517670" y="62865"/>
                    <a:pt x="7503065" y="64770"/>
                    <a:pt x="7487825" y="66675"/>
                  </a:cubicBezTo>
                  <a:cubicBezTo>
                    <a:pt x="7512590" y="60325"/>
                    <a:pt x="7537356" y="53975"/>
                    <a:pt x="7562120" y="48260"/>
                  </a:cubicBezTo>
                  <a:cubicBezTo>
                    <a:pt x="7574185" y="45085"/>
                    <a:pt x="7586885" y="42545"/>
                    <a:pt x="7599585" y="40005"/>
                  </a:cubicBezTo>
                  <a:cubicBezTo>
                    <a:pt x="7612285" y="37465"/>
                    <a:pt x="7624350" y="34925"/>
                    <a:pt x="7637050" y="32385"/>
                  </a:cubicBezTo>
                  <a:cubicBezTo>
                    <a:pt x="7649750" y="29845"/>
                    <a:pt x="7661815" y="27940"/>
                    <a:pt x="7673881" y="25400"/>
                  </a:cubicBezTo>
                  <a:cubicBezTo>
                    <a:pt x="7685945" y="23495"/>
                    <a:pt x="7698645" y="22225"/>
                    <a:pt x="7710710" y="20320"/>
                  </a:cubicBezTo>
                  <a:cubicBezTo>
                    <a:pt x="7735475" y="17145"/>
                    <a:pt x="7759606" y="14605"/>
                    <a:pt x="7783735" y="12700"/>
                  </a:cubicBezTo>
                  <a:cubicBezTo>
                    <a:pt x="7783735" y="12700"/>
                    <a:pt x="7826915" y="5715"/>
                    <a:pt x="7848506" y="2540"/>
                  </a:cubicBezTo>
                  <a:cubicBezTo>
                    <a:pt x="7864381" y="1270"/>
                    <a:pt x="7872635" y="1905"/>
                    <a:pt x="7877081" y="2540"/>
                  </a:cubicBezTo>
                  <a:cubicBezTo>
                    <a:pt x="7881525" y="3175"/>
                    <a:pt x="7883431" y="4445"/>
                    <a:pt x="7886606" y="5715"/>
                  </a:cubicBezTo>
                  <a:cubicBezTo>
                    <a:pt x="7908831" y="3810"/>
                    <a:pt x="7931690" y="2540"/>
                    <a:pt x="7953915" y="635"/>
                  </a:cubicBezTo>
                  <a:cubicBezTo>
                    <a:pt x="7941850" y="0"/>
                    <a:pt x="7923435" y="0"/>
                    <a:pt x="7902481" y="0"/>
                  </a:cubicBezTo>
                  <a:cubicBezTo>
                    <a:pt x="7892320" y="0"/>
                    <a:pt x="7880890" y="0"/>
                    <a:pt x="7870095" y="635"/>
                  </a:cubicBezTo>
                  <a:cubicBezTo>
                    <a:pt x="7858665" y="1270"/>
                    <a:pt x="7847870" y="1905"/>
                    <a:pt x="7836440" y="2540"/>
                  </a:cubicBezTo>
                  <a:cubicBezTo>
                    <a:pt x="7814850" y="3810"/>
                    <a:pt x="7794531" y="5080"/>
                    <a:pt x="7779290" y="6350"/>
                  </a:cubicBezTo>
                  <a:cubicBezTo>
                    <a:pt x="7767860" y="7620"/>
                    <a:pt x="7758970" y="8255"/>
                    <a:pt x="7758970" y="8255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579" noProof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89C8163A-5B01-F643-B57D-CB3E5FC7370B}"/>
                </a:ext>
              </a:extLst>
            </p:cNvPr>
            <p:cNvSpPr/>
            <p:nvPr/>
          </p:nvSpPr>
          <p:spPr>
            <a:xfrm>
              <a:off x="9573259" y="1462405"/>
              <a:ext cx="186055" cy="124459"/>
            </a:xfrm>
            <a:custGeom>
              <a:avLst/>
              <a:gdLst>
                <a:gd name="connsiteX0" fmla="*/ 139700 w 186055"/>
                <a:gd name="connsiteY0" fmla="*/ 30480 h 124459"/>
                <a:gd name="connsiteX1" fmla="*/ 186055 w 186055"/>
                <a:gd name="connsiteY1" fmla="*/ 0 h 124459"/>
                <a:gd name="connsiteX2" fmla="*/ 0 w 186055"/>
                <a:gd name="connsiteY2" fmla="*/ 124460 h 124459"/>
                <a:gd name="connsiteX3" fmla="*/ 139700 w 186055"/>
                <a:gd name="connsiteY3" fmla="*/ 30480 h 124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055" h="124459">
                  <a:moveTo>
                    <a:pt x="139700" y="30480"/>
                  </a:moveTo>
                  <a:cubicBezTo>
                    <a:pt x="153035" y="21590"/>
                    <a:pt x="168910" y="10795"/>
                    <a:pt x="186055" y="0"/>
                  </a:cubicBezTo>
                  <a:cubicBezTo>
                    <a:pt x="122555" y="39370"/>
                    <a:pt x="60960" y="81280"/>
                    <a:pt x="0" y="124460"/>
                  </a:cubicBezTo>
                  <a:cubicBezTo>
                    <a:pt x="34925" y="104775"/>
                    <a:pt x="86360" y="66675"/>
                    <a:pt x="139700" y="3048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579" noProof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F4EB8D-C97D-7648-9208-9EC1A41248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5621" y="2849263"/>
            <a:ext cx="3760024" cy="2218298"/>
          </a:xfrm>
          <a:noFill/>
        </p:spPr>
        <p:txBody>
          <a:bodyPr anchor="ctr">
            <a:normAutofit/>
          </a:bodyPr>
          <a:lstStyle>
            <a:lvl1pPr algn="l">
              <a:lnSpc>
                <a:spcPct val="120000"/>
              </a:lnSpc>
              <a:defRPr sz="2806"/>
            </a:lvl1pPr>
          </a:lstStyle>
          <a:p>
            <a:r>
              <a:rPr lang="fr-FR" noProof="0"/>
              <a:t>Click to </a:t>
            </a:r>
            <a:r>
              <a:rPr lang="fr-FR" noProof="0" err="1"/>
              <a:t>edit</a:t>
            </a:r>
            <a:r>
              <a:rPr lang="fr-FR" noProof="0"/>
              <a:t> Master </a:t>
            </a:r>
            <a:r>
              <a:rPr lang="fr-FR" noProof="0" err="1"/>
              <a:t>title</a:t>
            </a:r>
            <a:endParaRPr lang="fr-FR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5BFE67-1004-1A4C-9102-23E8CE54D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43E746-7FD8-184E-964C-79BA64CB6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ECE794-A8A4-CF47-9201-6B7DF9E39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2466-665A-3D45-9E9D-4950A8844361}" type="slidenum">
              <a:rPr lang="fr-FR" noProof="0" smtClean="0"/>
              <a:pPr/>
              <a:t>‹N°›</a:t>
            </a:fld>
            <a:endParaRPr lang="fr-FR" i="1" noProof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4268A2A-A9C6-5049-AE02-A3A8C6AAFC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29479" y="1202405"/>
            <a:ext cx="3030750" cy="26627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2"/>
            </a:lvl1pPr>
          </a:lstStyle>
          <a:p>
            <a:endParaRPr lang="fr-FR" noProof="0"/>
          </a:p>
        </p:txBody>
      </p:sp>
      <p:sp>
        <p:nvSpPr>
          <p:cNvPr id="32" name="Picture Placeholder 30">
            <a:extLst>
              <a:ext uri="{FF2B5EF4-FFF2-40B4-BE49-F238E27FC236}">
                <a16:creationId xmlns:a16="http://schemas.microsoft.com/office/drawing/2014/main" id="{2D3EBBE8-9B37-7547-88B2-D0F5D187F72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29479" y="4055637"/>
            <a:ext cx="3030750" cy="26627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2"/>
            </a:lvl1pPr>
          </a:lstStyle>
          <a:p>
            <a:endParaRPr lang="fr-FR" noProof="0"/>
          </a:p>
        </p:txBody>
      </p:sp>
      <p:sp>
        <p:nvSpPr>
          <p:cNvPr id="33" name="Picture Placeholder 30">
            <a:extLst>
              <a:ext uri="{FF2B5EF4-FFF2-40B4-BE49-F238E27FC236}">
                <a16:creationId xmlns:a16="http://schemas.microsoft.com/office/drawing/2014/main" id="{E81414E8-C1F8-AE43-A83C-5F1888DCBE4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92825" y="1202405"/>
            <a:ext cx="3030750" cy="2591936"/>
          </a:xfrm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052"/>
            </a:lvl1pPr>
          </a:lstStyle>
          <a:p>
            <a:endParaRPr lang="fr-FR" noProof="0"/>
          </a:p>
        </p:txBody>
      </p:sp>
      <p:sp>
        <p:nvSpPr>
          <p:cNvPr id="34" name="Picture Placeholder 30">
            <a:extLst>
              <a:ext uri="{FF2B5EF4-FFF2-40B4-BE49-F238E27FC236}">
                <a16:creationId xmlns:a16="http://schemas.microsoft.com/office/drawing/2014/main" id="{92E09BB1-D8C6-F148-89E3-4D003158460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92825" y="4055637"/>
            <a:ext cx="3030750" cy="26627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2"/>
            </a:lvl1pPr>
          </a:lstStyle>
          <a:p>
            <a:endParaRPr lang="fr-FR" noProof="0"/>
          </a:p>
        </p:txBody>
      </p:sp>
      <p:sp>
        <p:nvSpPr>
          <p:cNvPr id="37" name="Marcador de número de diapositiva 5">
            <a:extLst>
              <a:ext uri="{FF2B5EF4-FFF2-40B4-BE49-F238E27FC236}">
                <a16:creationId xmlns:a16="http://schemas.microsoft.com/office/drawing/2014/main" id="{9823B92A-7CE2-5845-BDA5-B807B217E480}"/>
              </a:ext>
            </a:extLst>
          </p:cNvPr>
          <p:cNvSpPr txBox="1">
            <a:spLocks/>
          </p:cNvSpPr>
          <p:nvPr userDrawn="1"/>
        </p:nvSpPr>
        <p:spPr>
          <a:xfrm>
            <a:off x="9342539" y="7006699"/>
            <a:ext cx="307105" cy="402483"/>
          </a:xfrm>
          <a:prstGeom prst="rect">
            <a:avLst/>
          </a:prstGeom>
        </p:spPr>
        <p:txBody>
          <a:bodyPr vert="horz" lIns="80189" tIns="40094" rIns="80189" bIns="40094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rgbClr val="313C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2" noProof="0"/>
              <a:t>—</a:t>
            </a:r>
          </a:p>
        </p:txBody>
      </p:sp>
      <p:sp>
        <p:nvSpPr>
          <p:cNvPr id="49" name="Text Placeholder 42">
            <a:extLst>
              <a:ext uri="{FF2B5EF4-FFF2-40B4-BE49-F238E27FC236}">
                <a16:creationId xmlns:a16="http://schemas.microsoft.com/office/drawing/2014/main" id="{D57663B0-5A2F-7C43-A686-4F780B5C2F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74702" y="1817497"/>
            <a:ext cx="2494055" cy="237990"/>
          </a:xfrm>
        </p:spPr>
        <p:txBody>
          <a:bodyPr>
            <a:noAutofit/>
          </a:bodyPr>
          <a:lstStyle>
            <a:lvl1pPr marL="0" indent="0">
              <a:buNone/>
              <a:defRPr sz="1228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/>
              <a:t>TEXT</a:t>
            </a:r>
            <a:endParaRPr lang="fr-FR"/>
          </a:p>
        </p:txBody>
      </p:sp>
      <p:sp>
        <p:nvSpPr>
          <p:cNvPr id="50" name="Text Placeholder 42">
            <a:extLst>
              <a:ext uri="{FF2B5EF4-FFF2-40B4-BE49-F238E27FC236}">
                <a16:creationId xmlns:a16="http://schemas.microsoft.com/office/drawing/2014/main" id="{761766E5-41AC-024C-B57F-30F1D05C319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91717" y="1817497"/>
            <a:ext cx="2494055" cy="237990"/>
          </a:xfrm>
        </p:spPr>
        <p:txBody>
          <a:bodyPr>
            <a:noAutofit/>
          </a:bodyPr>
          <a:lstStyle>
            <a:lvl1pPr marL="0" indent="0">
              <a:buNone/>
              <a:defRPr sz="1228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/>
              <a:t>TEXT</a:t>
            </a:r>
            <a:endParaRPr lang="fr-FR"/>
          </a:p>
        </p:txBody>
      </p:sp>
      <p:sp>
        <p:nvSpPr>
          <p:cNvPr id="51" name="Text Placeholder 42">
            <a:extLst>
              <a:ext uri="{FF2B5EF4-FFF2-40B4-BE49-F238E27FC236}">
                <a16:creationId xmlns:a16="http://schemas.microsoft.com/office/drawing/2014/main" id="{E3E8C197-ED59-A044-A912-4E2402F3FE4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1717" y="4631045"/>
            <a:ext cx="2494055" cy="237990"/>
          </a:xfrm>
        </p:spPr>
        <p:txBody>
          <a:bodyPr>
            <a:noAutofit/>
          </a:bodyPr>
          <a:lstStyle>
            <a:lvl1pPr marL="0" indent="0">
              <a:buNone/>
              <a:defRPr sz="1228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/>
              <a:t>TEXT</a:t>
            </a:r>
            <a:endParaRPr lang="fr-FR"/>
          </a:p>
        </p:txBody>
      </p:sp>
      <p:sp>
        <p:nvSpPr>
          <p:cNvPr id="52" name="Text Placeholder 42">
            <a:extLst>
              <a:ext uri="{FF2B5EF4-FFF2-40B4-BE49-F238E27FC236}">
                <a16:creationId xmlns:a16="http://schemas.microsoft.com/office/drawing/2014/main" id="{9BB6815B-DC8B-7647-AEB1-A91A112E34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74702" y="4631045"/>
            <a:ext cx="2494055" cy="237990"/>
          </a:xfrm>
        </p:spPr>
        <p:txBody>
          <a:bodyPr>
            <a:noAutofit/>
          </a:bodyPr>
          <a:lstStyle>
            <a:lvl1pPr marL="0" indent="0">
              <a:buNone/>
              <a:defRPr sz="1228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/>
              <a:t>TEXT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9319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4 pictures_v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36">
            <a:extLst>
              <a:ext uri="{FF2B5EF4-FFF2-40B4-BE49-F238E27FC236}">
                <a16:creationId xmlns:a16="http://schemas.microsoft.com/office/drawing/2014/main" id="{3C6E1001-0B6B-6E41-9A8F-5A7A02FE86D3}"/>
              </a:ext>
            </a:extLst>
          </p:cNvPr>
          <p:cNvSpPr/>
          <p:nvPr userDrawn="1"/>
        </p:nvSpPr>
        <p:spPr>
          <a:xfrm>
            <a:off x="5345906" y="0"/>
            <a:ext cx="5345907" cy="7559675"/>
          </a:xfrm>
          <a:prstGeom prst="rect">
            <a:avLst/>
          </a:prstGeom>
          <a:solidFill>
            <a:srgbClr val="F2F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 noProof="0"/>
          </a:p>
        </p:txBody>
      </p:sp>
      <p:sp>
        <p:nvSpPr>
          <p:cNvPr id="40" name="Rectángulo 46">
            <a:extLst>
              <a:ext uri="{FF2B5EF4-FFF2-40B4-BE49-F238E27FC236}">
                <a16:creationId xmlns:a16="http://schemas.microsoft.com/office/drawing/2014/main" id="{1B996CDB-13F6-2B48-A0BA-D43F3FB73825}"/>
              </a:ext>
            </a:extLst>
          </p:cNvPr>
          <p:cNvSpPr/>
          <p:nvPr userDrawn="1"/>
        </p:nvSpPr>
        <p:spPr>
          <a:xfrm>
            <a:off x="6874722" y="1251972"/>
            <a:ext cx="3268358" cy="2869635"/>
          </a:xfrm>
          <a:prstGeom prst="rect">
            <a:avLst/>
          </a:prstGeom>
          <a:solidFill>
            <a:srgbClr val="313C4A">
              <a:alpha val="86000"/>
            </a:srgbClr>
          </a:soli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79"/>
          </a:p>
        </p:txBody>
      </p:sp>
      <p:sp>
        <p:nvSpPr>
          <p:cNvPr id="36" name="Rectángulo 74">
            <a:extLst>
              <a:ext uri="{FF2B5EF4-FFF2-40B4-BE49-F238E27FC236}">
                <a16:creationId xmlns:a16="http://schemas.microsoft.com/office/drawing/2014/main" id="{E55EA39B-05DA-8249-A2B5-873A4EDA6808}"/>
              </a:ext>
            </a:extLst>
          </p:cNvPr>
          <p:cNvSpPr/>
          <p:nvPr userDrawn="1"/>
        </p:nvSpPr>
        <p:spPr>
          <a:xfrm>
            <a:off x="6990746" y="3794341"/>
            <a:ext cx="3032131" cy="68335"/>
          </a:xfrm>
          <a:prstGeom prst="rect">
            <a:avLst/>
          </a:prstGeom>
          <a:solidFill>
            <a:srgbClr val="FFC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 noProof="0">
              <a:solidFill>
                <a:schemeClr val="bg1"/>
              </a:solidFill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1456DC4B-8B0F-EF4B-9EAA-D03FD3BE3C79}"/>
              </a:ext>
            </a:extLst>
          </p:cNvPr>
          <p:cNvSpPr/>
          <p:nvPr userDrawn="1"/>
        </p:nvSpPr>
        <p:spPr>
          <a:xfrm>
            <a:off x="-17434" y="1172828"/>
            <a:ext cx="5580877" cy="5188252"/>
          </a:xfrm>
          <a:custGeom>
            <a:avLst/>
            <a:gdLst>
              <a:gd name="connsiteX0" fmla="*/ 0 w 13221902"/>
              <a:gd name="connsiteY0" fmla="*/ 2464904 h 7097509"/>
              <a:gd name="connsiteX1" fmla="*/ 2027582 w 13221902"/>
              <a:gd name="connsiteY1" fmla="*/ 7036904 h 7097509"/>
              <a:gd name="connsiteX2" fmla="*/ 5148469 w 13221902"/>
              <a:gd name="connsiteY2" fmla="*/ 4929808 h 7097509"/>
              <a:gd name="connsiteX3" fmla="*/ 7235687 w 13221902"/>
              <a:gd name="connsiteY3" fmla="*/ 2643808 h 7097509"/>
              <a:gd name="connsiteX4" fmla="*/ 11688417 w 13221902"/>
              <a:gd name="connsiteY4" fmla="*/ 6142382 h 7097509"/>
              <a:gd name="connsiteX5" fmla="*/ 11569148 w 13221902"/>
              <a:gd name="connsiteY5" fmla="*/ 6480313 h 7097509"/>
              <a:gd name="connsiteX6" fmla="*/ 13219043 w 13221902"/>
              <a:gd name="connsiteY6" fmla="*/ 4870173 h 7097509"/>
              <a:gd name="connsiteX7" fmla="*/ 11926956 w 13221902"/>
              <a:gd name="connsiteY7" fmla="*/ 0 h 7097509"/>
              <a:gd name="connsiteX0" fmla="*/ 0 w 13219043"/>
              <a:gd name="connsiteY0" fmla="*/ 0 h 4632605"/>
              <a:gd name="connsiteX1" fmla="*/ 2027582 w 13219043"/>
              <a:gd name="connsiteY1" fmla="*/ 4572000 h 4632605"/>
              <a:gd name="connsiteX2" fmla="*/ 5148469 w 13219043"/>
              <a:gd name="connsiteY2" fmla="*/ 2464904 h 4632605"/>
              <a:gd name="connsiteX3" fmla="*/ 7235687 w 13219043"/>
              <a:gd name="connsiteY3" fmla="*/ 178904 h 4632605"/>
              <a:gd name="connsiteX4" fmla="*/ 11688417 w 13219043"/>
              <a:gd name="connsiteY4" fmla="*/ 3677478 h 4632605"/>
              <a:gd name="connsiteX5" fmla="*/ 11569148 w 13219043"/>
              <a:gd name="connsiteY5" fmla="*/ 4015409 h 4632605"/>
              <a:gd name="connsiteX6" fmla="*/ 13219043 w 13219043"/>
              <a:gd name="connsiteY6" fmla="*/ 2405269 h 4632605"/>
              <a:gd name="connsiteX0" fmla="*/ 0 w 11938692"/>
              <a:gd name="connsiteY0" fmla="*/ 0 h 4632605"/>
              <a:gd name="connsiteX1" fmla="*/ 2027582 w 11938692"/>
              <a:gd name="connsiteY1" fmla="*/ 4572000 h 4632605"/>
              <a:gd name="connsiteX2" fmla="*/ 5148469 w 11938692"/>
              <a:gd name="connsiteY2" fmla="*/ 2464904 h 4632605"/>
              <a:gd name="connsiteX3" fmla="*/ 7235687 w 11938692"/>
              <a:gd name="connsiteY3" fmla="*/ 178904 h 4632605"/>
              <a:gd name="connsiteX4" fmla="*/ 11688417 w 11938692"/>
              <a:gd name="connsiteY4" fmla="*/ 3677478 h 4632605"/>
              <a:gd name="connsiteX5" fmla="*/ 11569148 w 11938692"/>
              <a:gd name="connsiteY5" fmla="*/ 4015409 h 4632605"/>
              <a:gd name="connsiteX0" fmla="*/ 0 w 11688417"/>
              <a:gd name="connsiteY0" fmla="*/ 0 h 4632605"/>
              <a:gd name="connsiteX1" fmla="*/ 2027582 w 11688417"/>
              <a:gd name="connsiteY1" fmla="*/ 4572000 h 4632605"/>
              <a:gd name="connsiteX2" fmla="*/ 5148469 w 11688417"/>
              <a:gd name="connsiteY2" fmla="*/ 2464904 h 4632605"/>
              <a:gd name="connsiteX3" fmla="*/ 7235687 w 11688417"/>
              <a:gd name="connsiteY3" fmla="*/ 178904 h 4632605"/>
              <a:gd name="connsiteX4" fmla="*/ 11688417 w 11688417"/>
              <a:gd name="connsiteY4" fmla="*/ 3677478 h 4632605"/>
              <a:gd name="connsiteX0" fmla="*/ 0 w 7235687"/>
              <a:gd name="connsiteY0" fmla="*/ 0 h 4632605"/>
              <a:gd name="connsiteX1" fmla="*/ 2027582 w 7235687"/>
              <a:gd name="connsiteY1" fmla="*/ 4572000 h 4632605"/>
              <a:gd name="connsiteX2" fmla="*/ 5148469 w 7235687"/>
              <a:gd name="connsiteY2" fmla="*/ 2464904 h 4632605"/>
              <a:gd name="connsiteX3" fmla="*/ 7235687 w 7235687"/>
              <a:gd name="connsiteY3" fmla="*/ 178904 h 4632605"/>
              <a:gd name="connsiteX0" fmla="*/ 0 w 6886984"/>
              <a:gd name="connsiteY0" fmla="*/ 0 h 4627083"/>
              <a:gd name="connsiteX1" fmla="*/ 2027582 w 6886984"/>
              <a:gd name="connsiteY1" fmla="*/ 4572000 h 4627083"/>
              <a:gd name="connsiteX2" fmla="*/ 5148469 w 6886984"/>
              <a:gd name="connsiteY2" fmla="*/ 2464904 h 4627083"/>
              <a:gd name="connsiteX3" fmla="*/ 6886984 w 6886984"/>
              <a:gd name="connsiteY3" fmla="*/ 1495252 h 4627083"/>
              <a:gd name="connsiteX0" fmla="*/ 0 w 6886984"/>
              <a:gd name="connsiteY0" fmla="*/ 0 h 4597488"/>
              <a:gd name="connsiteX1" fmla="*/ 2027582 w 6886984"/>
              <a:gd name="connsiteY1" fmla="*/ 4572000 h 4597488"/>
              <a:gd name="connsiteX2" fmla="*/ 5264704 w 6886984"/>
              <a:gd name="connsiteY2" fmla="*/ 1833056 h 4597488"/>
              <a:gd name="connsiteX3" fmla="*/ 6886984 w 6886984"/>
              <a:gd name="connsiteY3" fmla="*/ 1495252 h 4597488"/>
              <a:gd name="connsiteX0" fmla="*/ 0 w 5264704"/>
              <a:gd name="connsiteY0" fmla="*/ 0 h 4597488"/>
              <a:gd name="connsiteX1" fmla="*/ 2027582 w 5264704"/>
              <a:gd name="connsiteY1" fmla="*/ 4572000 h 4597488"/>
              <a:gd name="connsiteX2" fmla="*/ 5264704 w 5264704"/>
              <a:gd name="connsiteY2" fmla="*/ 1833056 h 4597488"/>
              <a:gd name="connsiteX0" fmla="*/ 0 w 6112105"/>
              <a:gd name="connsiteY0" fmla="*/ 0 h 4611538"/>
              <a:gd name="connsiteX1" fmla="*/ 2027582 w 6112105"/>
              <a:gd name="connsiteY1" fmla="*/ 4572000 h 4611538"/>
              <a:gd name="connsiteX2" fmla="*/ 6112105 w 6112105"/>
              <a:gd name="connsiteY2" fmla="*/ 2178540 h 4611538"/>
              <a:gd name="connsiteX0" fmla="*/ 0 w 6112105"/>
              <a:gd name="connsiteY0" fmla="*/ 0 h 4607432"/>
              <a:gd name="connsiteX1" fmla="*/ 2027582 w 6112105"/>
              <a:gd name="connsiteY1" fmla="*/ 4572000 h 4607432"/>
              <a:gd name="connsiteX2" fmla="*/ 6112105 w 6112105"/>
              <a:gd name="connsiteY2" fmla="*/ 2178540 h 460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12105" h="4607432">
                <a:moveTo>
                  <a:pt x="0" y="0"/>
                </a:moveTo>
                <a:cubicBezTo>
                  <a:pt x="584752" y="2080591"/>
                  <a:pt x="1008898" y="4208910"/>
                  <a:pt x="2027582" y="4572000"/>
                </a:cubicBezTo>
                <a:cubicBezTo>
                  <a:pt x="3046266" y="4935090"/>
                  <a:pt x="3838513" y="2392959"/>
                  <a:pt x="6112105" y="2178540"/>
                </a:cubicBezTo>
              </a:path>
            </a:pathLst>
          </a:custGeom>
          <a:noFill/>
          <a:ln w="25400">
            <a:solidFill>
              <a:srgbClr val="FFC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 noProof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4453E10-AB96-9040-B394-BA38C76A891D}"/>
              </a:ext>
            </a:extLst>
          </p:cNvPr>
          <p:cNvGrpSpPr/>
          <p:nvPr userDrawn="1"/>
        </p:nvGrpSpPr>
        <p:grpSpPr>
          <a:xfrm>
            <a:off x="4285452" y="919324"/>
            <a:ext cx="371811" cy="370940"/>
            <a:chOff x="778647" y="2313656"/>
            <a:chExt cx="423980" cy="336510"/>
          </a:xfrm>
        </p:grpSpPr>
        <p:sp>
          <p:nvSpPr>
            <p:cNvPr id="13" name="Elipse 79">
              <a:extLst>
                <a:ext uri="{FF2B5EF4-FFF2-40B4-BE49-F238E27FC236}">
                  <a16:creationId xmlns:a16="http://schemas.microsoft.com/office/drawing/2014/main" id="{B10965DE-EDB5-484D-9513-0CF566B83832}"/>
                </a:ext>
              </a:extLst>
            </p:cNvPr>
            <p:cNvSpPr/>
            <p:nvPr/>
          </p:nvSpPr>
          <p:spPr>
            <a:xfrm>
              <a:off x="961184" y="2408723"/>
              <a:ext cx="241443" cy="241443"/>
            </a:xfrm>
            <a:prstGeom prst="ellipse">
              <a:avLst/>
            </a:prstGeom>
            <a:solidFill>
              <a:srgbClr val="FFC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 noProof="0"/>
            </a:p>
          </p:txBody>
        </p:sp>
        <p:sp>
          <p:nvSpPr>
            <p:cNvPr id="14" name="Elipse 80">
              <a:extLst>
                <a:ext uri="{FF2B5EF4-FFF2-40B4-BE49-F238E27FC236}">
                  <a16:creationId xmlns:a16="http://schemas.microsoft.com/office/drawing/2014/main" id="{4D1C26D7-9ED4-C34C-9A60-5783637370BE}"/>
                </a:ext>
              </a:extLst>
            </p:cNvPr>
            <p:cNvSpPr/>
            <p:nvPr/>
          </p:nvSpPr>
          <p:spPr>
            <a:xfrm>
              <a:off x="778647" y="2313656"/>
              <a:ext cx="72650" cy="72650"/>
            </a:xfrm>
            <a:prstGeom prst="ellipse">
              <a:avLst/>
            </a:prstGeom>
            <a:solidFill>
              <a:srgbClr val="FFC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 noProof="0"/>
            </a:p>
          </p:txBody>
        </p:sp>
      </p:grpSp>
      <p:grpSp>
        <p:nvGrpSpPr>
          <p:cNvPr id="19" name="Graphic 52">
            <a:extLst>
              <a:ext uri="{FF2B5EF4-FFF2-40B4-BE49-F238E27FC236}">
                <a16:creationId xmlns:a16="http://schemas.microsoft.com/office/drawing/2014/main" id="{59C15805-71B0-6E4C-9D9D-36F53858F21A}"/>
              </a:ext>
            </a:extLst>
          </p:cNvPr>
          <p:cNvGrpSpPr/>
          <p:nvPr userDrawn="1"/>
        </p:nvGrpSpPr>
        <p:grpSpPr>
          <a:xfrm rot="14473599" flipH="1">
            <a:off x="9042917" y="2786777"/>
            <a:ext cx="2907922" cy="1121911"/>
            <a:chOff x="3062699" y="1083310"/>
            <a:chExt cx="9537605" cy="5023767"/>
          </a:xfrm>
          <a:solidFill>
            <a:srgbClr val="FFCF59"/>
          </a:solidFill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3B174F6-317B-6A4C-8351-E57445787BED}"/>
                </a:ext>
              </a:extLst>
            </p:cNvPr>
            <p:cNvSpPr/>
            <p:nvPr/>
          </p:nvSpPr>
          <p:spPr>
            <a:xfrm>
              <a:off x="11614784" y="1146810"/>
              <a:ext cx="119380" cy="41909"/>
            </a:xfrm>
            <a:custGeom>
              <a:avLst/>
              <a:gdLst>
                <a:gd name="connsiteX0" fmla="*/ 119380 w 119380"/>
                <a:gd name="connsiteY0" fmla="*/ 41910 h 41909"/>
                <a:gd name="connsiteX1" fmla="*/ 60325 w 119380"/>
                <a:gd name="connsiteY1" fmla="*/ 19685 h 41909"/>
                <a:gd name="connsiteX2" fmla="*/ 0 w 119380"/>
                <a:gd name="connsiteY2" fmla="*/ 0 h 41909"/>
                <a:gd name="connsiteX3" fmla="*/ 59690 w 119380"/>
                <a:gd name="connsiteY3" fmla="*/ 22860 h 41909"/>
                <a:gd name="connsiteX4" fmla="*/ 119380 w 119380"/>
                <a:gd name="connsiteY4" fmla="*/ 41910 h 4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380" h="41909">
                  <a:moveTo>
                    <a:pt x="119380" y="41910"/>
                  </a:moveTo>
                  <a:cubicBezTo>
                    <a:pt x="99695" y="34290"/>
                    <a:pt x="80010" y="26670"/>
                    <a:pt x="60325" y="19685"/>
                  </a:cubicBezTo>
                  <a:cubicBezTo>
                    <a:pt x="40005" y="13335"/>
                    <a:pt x="20320" y="6350"/>
                    <a:pt x="0" y="0"/>
                  </a:cubicBezTo>
                  <a:cubicBezTo>
                    <a:pt x="19685" y="6985"/>
                    <a:pt x="39370" y="14605"/>
                    <a:pt x="59690" y="22860"/>
                  </a:cubicBezTo>
                  <a:cubicBezTo>
                    <a:pt x="85725" y="33020"/>
                    <a:pt x="99695" y="36195"/>
                    <a:pt x="119380" y="4191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579" noProof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2F07A1C-CDED-8A4C-B1E7-BA098946DBCF}"/>
                </a:ext>
              </a:extLst>
            </p:cNvPr>
            <p:cNvSpPr/>
            <p:nvPr/>
          </p:nvSpPr>
          <p:spPr>
            <a:xfrm>
              <a:off x="11461750" y="1107439"/>
              <a:ext cx="40640" cy="8255"/>
            </a:xfrm>
            <a:custGeom>
              <a:avLst/>
              <a:gdLst>
                <a:gd name="connsiteX0" fmla="*/ 40640 w 40640"/>
                <a:gd name="connsiteY0" fmla="*/ 8255 h 8255"/>
                <a:gd name="connsiteX1" fmla="*/ 19050 w 40640"/>
                <a:gd name="connsiteY1" fmla="*/ 3175 h 8255"/>
                <a:gd name="connsiteX2" fmla="*/ 0 w 40640"/>
                <a:gd name="connsiteY2" fmla="*/ 0 h 8255"/>
                <a:gd name="connsiteX3" fmla="*/ 40640 w 40640"/>
                <a:gd name="connsiteY3" fmla="*/ 8255 h 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640" h="8255">
                  <a:moveTo>
                    <a:pt x="40640" y="8255"/>
                  </a:moveTo>
                  <a:cubicBezTo>
                    <a:pt x="33020" y="6350"/>
                    <a:pt x="26035" y="5080"/>
                    <a:pt x="19050" y="3175"/>
                  </a:cubicBezTo>
                  <a:cubicBezTo>
                    <a:pt x="12065" y="1905"/>
                    <a:pt x="5715" y="635"/>
                    <a:pt x="0" y="0"/>
                  </a:cubicBezTo>
                  <a:cubicBezTo>
                    <a:pt x="13335" y="3175"/>
                    <a:pt x="26670" y="5715"/>
                    <a:pt x="40640" y="8255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579" noProof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53967BF-6174-ED4C-A25A-6E7BC1ECE3CD}"/>
                </a:ext>
              </a:extLst>
            </p:cNvPr>
            <p:cNvSpPr/>
            <p:nvPr/>
          </p:nvSpPr>
          <p:spPr>
            <a:xfrm>
              <a:off x="11284584" y="1083310"/>
              <a:ext cx="111125" cy="13334"/>
            </a:xfrm>
            <a:custGeom>
              <a:avLst/>
              <a:gdLst>
                <a:gd name="connsiteX0" fmla="*/ 0 w 111125"/>
                <a:gd name="connsiteY0" fmla="*/ 0 h 13334"/>
                <a:gd name="connsiteX1" fmla="*/ 14605 w 111125"/>
                <a:gd name="connsiteY1" fmla="*/ 1270 h 13334"/>
                <a:gd name="connsiteX2" fmla="*/ 28575 w 111125"/>
                <a:gd name="connsiteY2" fmla="*/ 3175 h 13334"/>
                <a:gd name="connsiteX3" fmla="*/ 56515 w 111125"/>
                <a:gd name="connsiteY3" fmla="*/ 6350 h 13334"/>
                <a:gd name="connsiteX4" fmla="*/ 111125 w 111125"/>
                <a:gd name="connsiteY4" fmla="*/ 13335 h 13334"/>
                <a:gd name="connsiteX5" fmla="*/ 60325 w 111125"/>
                <a:gd name="connsiteY5" fmla="*/ 5715 h 13334"/>
                <a:gd name="connsiteX6" fmla="*/ 31750 w 111125"/>
                <a:gd name="connsiteY6" fmla="*/ 2540 h 13334"/>
                <a:gd name="connsiteX7" fmla="*/ 0 w 111125"/>
                <a:gd name="connsiteY7" fmla="*/ 0 h 1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125" h="13334">
                  <a:moveTo>
                    <a:pt x="0" y="0"/>
                  </a:moveTo>
                  <a:cubicBezTo>
                    <a:pt x="5080" y="635"/>
                    <a:pt x="9525" y="635"/>
                    <a:pt x="14605" y="1270"/>
                  </a:cubicBezTo>
                  <a:cubicBezTo>
                    <a:pt x="19685" y="1905"/>
                    <a:pt x="24130" y="2540"/>
                    <a:pt x="28575" y="3175"/>
                  </a:cubicBezTo>
                  <a:cubicBezTo>
                    <a:pt x="38100" y="4445"/>
                    <a:pt x="47625" y="5715"/>
                    <a:pt x="56515" y="6350"/>
                  </a:cubicBezTo>
                  <a:cubicBezTo>
                    <a:pt x="74930" y="8890"/>
                    <a:pt x="93345" y="10160"/>
                    <a:pt x="111125" y="13335"/>
                  </a:cubicBezTo>
                  <a:cubicBezTo>
                    <a:pt x="95885" y="10160"/>
                    <a:pt x="78740" y="7620"/>
                    <a:pt x="60325" y="5715"/>
                  </a:cubicBezTo>
                  <a:cubicBezTo>
                    <a:pt x="50800" y="4445"/>
                    <a:pt x="41275" y="3810"/>
                    <a:pt x="31750" y="2540"/>
                  </a:cubicBezTo>
                  <a:cubicBezTo>
                    <a:pt x="21590" y="1905"/>
                    <a:pt x="11430" y="635"/>
                    <a:pt x="0" y="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579" noProof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4198C4E2-4389-794D-AE93-B225D967AB93}"/>
                </a:ext>
              </a:extLst>
            </p:cNvPr>
            <p:cNvSpPr/>
            <p:nvPr/>
          </p:nvSpPr>
          <p:spPr>
            <a:xfrm>
              <a:off x="11396344" y="1097280"/>
              <a:ext cx="65405" cy="13334"/>
            </a:xfrm>
            <a:custGeom>
              <a:avLst/>
              <a:gdLst>
                <a:gd name="connsiteX0" fmla="*/ 61595 w 65405"/>
                <a:gd name="connsiteY0" fmla="*/ 13335 h 13334"/>
                <a:gd name="connsiteX1" fmla="*/ 64770 w 65405"/>
                <a:gd name="connsiteY1" fmla="*/ 10160 h 13334"/>
                <a:gd name="connsiteX2" fmla="*/ 65405 w 65405"/>
                <a:gd name="connsiteY2" fmla="*/ 10160 h 13334"/>
                <a:gd name="connsiteX3" fmla="*/ 0 w 65405"/>
                <a:gd name="connsiteY3" fmla="*/ 0 h 13334"/>
                <a:gd name="connsiteX4" fmla="*/ 61595 w 65405"/>
                <a:gd name="connsiteY4" fmla="*/ 13335 h 1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05" h="13334">
                  <a:moveTo>
                    <a:pt x="61595" y="13335"/>
                  </a:moveTo>
                  <a:cubicBezTo>
                    <a:pt x="48895" y="9525"/>
                    <a:pt x="42545" y="6985"/>
                    <a:pt x="64770" y="10160"/>
                  </a:cubicBezTo>
                  <a:cubicBezTo>
                    <a:pt x="64770" y="10160"/>
                    <a:pt x="65405" y="10160"/>
                    <a:pt x="65405" y="10160"/>
                  </a:cubicBezTo>
                  <a:cubicBezTo>
                    <a:pt x="43815" y="6350"/>
                    <a:pt x="22225" y="3175"/>
                    <a:pt x="0" y="0"/>
                  </a:cubicBezTo>
                  <a:cubicBezTo>
                    <a:pt x="22861" y="4445"/>
                    <a:pt x="43815" y="8890"/>
                    <a:pt x="61595" y="13335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579" noProof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1CE1A344-2232-AB49-975F-1625DDEFC0A0}"/>
                </a:ext>
              </a:extLst>
            </p:cNvPr>
            <p:cNvSpPr/>
            <p:nvPr/>
          </p:nvSpPr>
          <p:spPr>
            <a:xfrm>
              <a:off x="11457940" y="1110614"/>
              <a:ext cx="39369" cy="12065"/>
            </a:xfrm>
            <a:custGeom>
              <a:avLst/>
              <a:gdLst>
                <a:gd name="connsiteX0" fmla="*/ 0 w 39369"/>
                <a:gd name="connsiteY0" fmla="*/ 0 h 12065"/>
                <a:gd name="connsiteX1" fmla="*/ 39370 w 39369"/>
                <a:gd name="connsiteY1" fmla="*/ 12065 h 12065"/>
                <a:gd name="connsiteX2" fmla="*/ 0 w 39369"/>
                <a:gd name="connsiteY2" fmla="*/ 0 h 12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369" h="12065">
                  <a:moveTo>
                    <a:pt x="0" y="0"/>
                  </a:moveTo>
                  <a:cubicBezTo>
                    <a:pt x="12700" y="4445"/>
                    <a:pt x="32385" y="10160"/>
                    <a:pt x="39370" y="12065"/>
                  </a:cubicBezTo>
                  <a:cubicBezTo>
                    <a:pt x="27305" y="8255"/>
                    <a:pt x="14605" y="4445"/>
                    <a:pt x="0" y="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579" noProof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080F393-576C-964B-AD8E-9B6422A36B7C}"/>
                </a:ext>
              </a:extLst>
            </p:cNvPr>
            <p:cNvSpPr/>
            <p:nvPr/>
          </p:nvSpPr>
          <p:spPr>
            <a:xfrm>
              <a:off x="10653741" y="1110614"/>
              <a:ext cx="1234093" cy="179705"/>
            </a:xfrm>
            <a:custGeom>
              <a:avLst/>
              <a:gdLst>
                <a:gd name="connsiteX0" fmla="*/ 743874 w 1234093"/>
                <a:gd name="connsiteY0" fmla="*/ 22225 h 179705"/>
                <a:gd name="connsiteX1" fmla="*/ 685453 w 1234093"/>
                <a:gd name="connsiteY1" fmla="*/ 7620 h 179705"/>
                <a:gd name="connsiteX2" fmla="*/ 648624 w 1234093"/>
                <a:gd name="connsiteY2" fmla="*/ 3810 h 179705"/>
                <a:gd name="connsiteX3" fmla="*/ 630209 w 1234093"/>
                <a:gd name="connsiteY3" fmla="*/ 2540 h 179705"/>
                <a:gd name="connsiteX4" fmla="*/ 612428 w 1234093"/>
                <a:gd name="connsiteY4" fmla="*/ 1905 h 179705"/>
                <a:gd name="connsiteX5" fmla="*/ 576868 w 1234093"/>
                <a:gd name="connsiteY5" fmla="*/ 635 h 179705"/>
                <a:gd name="connsiteX6" fmla="*/ 559724 w 1234093"/>
                <a:gd name="connsiteY6" fmla="*/ 0 h 179705"/>
                <a:gd name="connsiteX7" fmla="*/ 542578 w 1234093"/>
                <a:gd name="connsiteY7" fmla="*/ 0 h 179705"/>
                <a:gd name="connsiteX8" fmla="*/ 473999 w 1234093"/>
                <a:gd name="connsiteY8" fmla="*/ 0 h 179705"/>
                <a:gd name="connsiteX9" fmla="*/ 404149 w 1234093"/>
                <a:gd name="connsiteY9" fmla="*/ 1905 h 179705"/>
                <a:gd name="connsiteX10" fmla="*/ 327314 w 1234093"/>
                <a:gd name="connsiteY10" fmla="*/ 2540 h 179705"/>
                <a:gd name="connsiteX11" fmla="*/ 286039 w 1234093"/>
                <a:gd name="connsiteY11" fmla="*/ 2540 h 179705"/>
                <a:gd name="connsiteX12" fmla="*/ 249843 w 1234093"/>
                <a:gd name="connsiteY12" fmla="*/ 5715 h 179705"/>
                <a:gd name="connsiteX13" fmla="*/ 206028 w 1234093"/>
                <a:gd name="connsiteY13" fmla="*/ 12065 h 179705"/>
                <a:gd name="connsiteX14" fmla="*/ 193328 w 1234093"/>
                <a:gd name="connsiteY14" fmla="*/ 13970 h 179705"/>
                <a:gd name="connsiteX15" fmla="*/ 180628 w 1234093"/>
                <a:gd name="connsiteY15" fmla="*/ 16510 h 179705"/>
                <a:gd name="connsiteX16" fmla="*/ 153959 w 1234093"/>
                <a:gd name="connsiteY16" fmla="*/ 21590 h 179705"/>
                <a:gd name="connsiteX17" fmla="*/ 101253 w 1234093"/>
                <a:gd name="connsiteY17" fmla="*/ 31750 h 179705"/>
                <a:gd name="connsiteX18" fmla="*/ 53628 w 1234093"/>
                <a:gd name="connsiteY18" fmla="*/ 43180 h 179705"/>
                <a:gd name="connsiteX19" fmla="*/ 46009 w 1234093"/>
                <a:gd name="connsiteY19" fmla="*/ 50800 h 179705"/>
                <a:gd name="connsiteX20" fmla="*/ 87284 w 1234093"/>
                <a:gd name="connsiteY20" fmla="*/ 42545 h 179705"/>
                <a:gd name="connsiteX21" fmla="*/ 127289 w 1234093"/>
                <a:gd name="connsiteY21" fmla="*/ 36195 h 179705"/>
                <a:gd name="connsiteX22" fmla="*/ 202853 w 1234093"/>
                <a:gd name="connsiteY22" fmla="*/ 24765 h 179705"/>
                <a:gd name="connsiteX23" fmla="*/ 274609 w 1234093"/>
                <a:gd name="connsiteY23" fmla="*/ 16510 h 179705"/>
                <a:gd name="connsiteX24" fmla="*/ 291753 w 1234093"/>
                <a:gd name="connsiteY24" fmla="*/ 14605 h 179705"/>
                <a:gd name="connsiteX25" fmla="*/ 308899 w 1234093"/>
                <a:gd name="connsiteY25" fmla="*/ 13335 h 179705"/>
                <a:gd name="connsiteX26" fmla="*/ 343189 w 1234093"/>
                <a:gd name="connsiteY26" fmla="*/ 10795 h 179705"/>
                <a:gd name="connsiteX27" fmla="*/ 625128 w 1234093"/>
                <a:gd name="connsiteY27" fmla="*/ 11430 h 179705"/>
                <a:gd name="connsiteX28" fmla="*/ 869603 w 1234093"/>
                <a:gd name="connsiteY28" fmla="*/ 46355 h 179705"/>
                <a:gd name="connsiteX29" fmla="*/ 1108999 w 1234093"/>
                <a:gd name="connsiteY29" fmla="*/ 120650 h 179705"/>
                <a:gd name="connsiteX30" fmla="*/ 1142018 w 1234093"/>
                <a:gd name="connsiteY30" fmla="*/ 134620 h 179705"/>
                <a:gd name="connsiteX31" fmla="*/ 1173134 w 1234093"/>
                <a:gd name="connsiteY31" fmla="*/ 149225 h 179705"/>
                <a:gd name="connsiteX32" fmla="*/ 1234093 w 1234093"/>
                <a:gd name="connsiteY32" fmla="*/ 179705 h 179705"/>
                <a:gd name="connsiteX33" fmla="*/ 1214409 w 1234093"/>
                <a:gd name="connsiteY33" fmla="*/ 168910 h 179705"/>
                <a:gd name="connsiteX34" fmla="*/ 1194089 w 1234093"/>
                <a:gd name="connsiteY34" fmla="*/ 158750 h 179705"/>
                <a:gd name="connsiteX35" fmla="*/ 1153449 w 1234093"/>
                <a:gd name="connsiteY35" fmla="*/ 138430 h 179705"/>
                <a:gd name="connsiteX36" fmla="*/ 1110268 w 1234093"/>
                <a:gd name="connsiteY36" fmla="*/ 118745 h 179705"/>
                <a:gd name="connsiteX37" fmla="*/ 1065184 w 1234093"/>
                <a:gd name="connsiteY37" fmla="*/ 99060 h 179705"/>
                <a:gd name="connsiteX38" fmla="*/ 743874 w 1234093"/>
                <a:gd name="connsiteY38" fmla="*/ 22225 h 17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34093" h="179705">
                  <a:moveTo>
                    <a:pt x="743874" y="22225"/>
                  </a:moveTo>
                  <a:cubicBezTo>
                    <a:pt x="722284" y="19685"/>
                    <a:pt x="728634" y="10795"/>
                    <a:pt x="685453" y="7620"/>
                  </a:cubicBezTo>
                  <a:cubicBezTo>
                    <a:pt x="672753" y="6350"/>
                    <a:pt x="660689" y="5080"/>
                    <a:pt x="648624" y="3810"/>
                  </a:cubicBezTo>
                  <a:cubicBezTo>
                    <a:pt x="642274" y="3175"/>
                    <a:pt x="636559" y="2540"/>
                    <a:pt x="630209" y="2540"/>
                  </a:cubicBezTo>
                  <a:cubicBezTo>
                    <a:pt x="624493" y="2540"/>
                    <a:pt x="618143" y="1905"/>
                    <a:pt x="612428" y="1905"/>
                  </a:cubicBezTo>
                  <a:cubicBezTo>
                    <a:pt x="600364" y="1270"/>
                    <a:pt x="588934" y="635"/>
                    <a:pt x="576868" y="635"/>
                  </a:cubicBezTo>
                  <a:cubicBezTo>
                    <a:pt x="571153" y="635"/>
                    <a:pt x="565439" y="0"/>
                    <a:pt x="559724" y="0"/>
                  </a:cubicBezTo>
                  <a:cubicBezTo>
                    <a:pt x="554009" y="0"/>
                    <a:pt x="548293" y="0"/>
                    <a:pt x="542578" y="0"/>
                  </a:cubicBezTo>
                  <a:cubicBezTo>
                    <a:pt x="519718" y="0"/>
                    <a:pt x="496859" y="0"/>
                    <a:pt x="473999" y="0"/>
                  </a:cubicBezTo>
                  <a:cubicBezTo>
                    <a:pt x="451139" y="635"/>
                    <a:pt x="427643" y="1270"/>
                    <a:pt x="404149" y="1905"/>
                  </a:cubicBezTo>
                  <a:cubicBezTo>
                    <a:pt x="382559" y="2540"/>
                    <a:pt x="354618" y="3175"/>
                    <a:pt x="327314" y="2540"/>
                  </a:cubicBezTo>
                  <a:cubicBezTo>
                    <a:pt x="313343" y="2540"/>
                    <a:pt x="299374" y="1905"/>
                    <a:pt x="286039" y="2540"/>
                  </a:cubicBezTo>
                  <a:cubicBezTo>
                    <a:pt x="272703" y="3175"/>
                    <a:pt x="260639" y="4445"/>
                    <a:pt x="249843" y="5715"/>
                  </a:cubicBezTo>
                  <a:cubicBezTo>
                    <a:pt x="237143" y="7620"/>
                    <a:pt x="221903" y="9525"/>
                    <a:pt x="206028" y="12065"/>
                  </a:cubicBezTo>
                  <a:cubicBezTo>
                    <a:pt x="202218" y="12700"/>
                    <a:pt x="197774" y="13335"/>
                    <a:pt x="193328" y="13970"/>
                  </a:cubicBezTo>
                  <a:cubicBezTo>
                    <a:pt x="188884" y="14605"/>
                    <a:pt x="185074" y="15875"/>
                    <a:pt x="180628" y="16510"/>
                  </a:cubicBezTo>
                  <a:cubicBezTo>
                    <a:pt x="171739" y="18415"/>
                    <a:pt x="162849" y="19685"/>
                    <a:pt x="153959" y="21590"/>
                  </a:cubicBezTo>
                  <a:cubicBezTo>
                    <a:pt x="136178" y="24765"/>
                    <a:pt x="118399" y="28575"/>
                    <a:pt x="101253" y="31750"/>
                  </a:cubicBezTo>
                  <a:cubicBezTo>
                    <a:pt x="84109" y="35560"/>
                    <a:pt x="68234" y="39370"/>
                    <a:pt x="53628" y="43180"/>
                  </a:cubicBezTo>
                  <a:cubicBezTo>
                    <a:pt x="-2886" y="57150"/>
                    <a:pt x="-28286" y="64770"/>
                    <a:pt x="46009" y="50800"/>
                  </a:cubicBezTo>
                  <a:cubicBezTo>
                    <a:pt x="59978" y="48260"/>
                    <a:pt x="73949" y="45085"/>
                    <a:pt x="87284" y="42545"/>
                  </a:cubicBezTo>
                  <a:cubicBezTo>
                    <a:pt x="100618" y="40005"/>
                    <a:pt x="113953" y="38100"/>
                    <a:pt x="127289" y="36195"/>
                  </a:cubicBezTo>
                  <a:cubicBezTo>
                    <a:pt x="153324" y="32385"/>
                    <a:pt x="178724" y="27940"/>
                    <a:pt x="202853" y="24765"/>
                  </a:cubicBezTo>
                  <a:cubicBezTo>
                    <a:pt x="227618" y="22225"/>
                    <a:pt x="251114" y="19050"/>
                    <a:pt x="274609" y="16510"/>
                  </a:cubicBezTo>
                  <a:cubicBezTo>
                    <a:pt x="280324" y="15875"/>
                    <a:pt x="286039" y="15240"/>
                    <a:pt x="291753" y="14605"/>
                  </a:cubicBezTo>
                  <a:cubicBezTo>
                    <a:pt x="297468" y="13970"/>
                    <a:pt x="303184" y="13970"/>
                    <a:pt x="308899" y="13335"/>
                  </a:cubicBezTo>
                  <a:cubicBezTo>
                    <a:pt x="320328" y="12700"/>
                    <a:pt x="331759" y="11430"/>
                    <a:pt x="343189" y="10795"/>
                  </a:cubicBezTo>
                  <a:cubicBezTo>
                    <a:pt x="434628" y="4445"/>
                    <a:pt x="522893" y="2540"/>
                    <a:pt x="625128" y="11430"/>
                  </a:cubicBezTo>
                  <a:cubicBezTo>
                    <a:pt x="708314" y="17780"/>
                    <a:pt x="788959" y="29210"/>
                    <a:pt x="869603" y="46355"/>
                  </a:cubicBezTo>
                  <a:cubicBezTo>
                    <a:pt x="949614" y="64770"/>
                    <a:pt x="1029624" y="89535"/>
                    <a:pt x="1108999" y="120650"/>
                  </a:cubicBezTo>
                  <a:cubicBezTo>
                    <a:pt x="1119793" y="125095"/>
                    <a:pt x="1131224" y="130175"/>
                    <a:pt x="1142018" y="134620"/>
                  </a:cubicBezTo>
                  <a:cubicBezTo>
                    <a:pt x="1152814" y="139065"/>
                    <a:pt x="1162974" y="144145"/>
                    <a:pt x="1173134" y="149225"/>
                  </a:cubicBezTo>
                  <a:cubicBezTo>
                    <a:pt x="1193453" y="159385"/>
                    <a:pt x="1214409" y="168910"/>
                    <a:pt x="1234093" y="179705"/>
                  </a:cubicBezTo>
                  <a:cubicBezTo>
                    <a:pt x="1227743" y="175895"/>
                    <a:pt x="1221393" y="172720"/>
                    <a:pt x="1214409" y="168910"/>
                  </a:cubicBezTo>
                  <a:cubicBezTo>
                    <a:pt x="1208059" y="165735"/>
                    <a:pt x="1201074" y="161925"/>
                    <a:pt x="1194089" y="158750"/>
                  </a:cubicBezTo>
                  <a:cubicBezTo>
                    <a:pt x="1180753" y="151765"/>
                    <a:pt x="1166784" y="145415"/>
                    <a:pt x="1153449" y="138430"/>
                  </a:cubicBezTo>
                  <a:cubicBezTo>
                    <a:pt x="1139478" y="131445"/>
                    <a:pt x="1124874" y="125730"/>
                    <a:pt x="1110268" y="118745"/>
                  </a:cubicBezTo>
                  <a:cubicBezTo>
                    <a:pt x="1095664" y="112395"/>
                    <a:pt x="1081059" y="105410"/>
                    <a:pt x="1065184" y="99060"/>
                  </a:cubicBezTo>
                  <a:cubicBezTo>
                    <a:pt x="985174" y="64770"/>
                    <a:pt x="879764" y="43180"/>
                    <a:pt x="743874" y="22225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579" noProof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38062EB-C15E-734B-8B5F-1E0989966176}"/>
                </a:ext>
              </a:extLst>
            </p:cNvPr>
            <p:cNvSpPr/>
            <p:nvPr/>
          </p:nvSpPr>
          <p:spPr>
            <a:xfrm>
              <a:off x="12218034" y="1464310"/>
              <a:ext cx="325120" cy="243204"/>
            </a:xfrm>
            <a:custGeom>
              <a:avLst/>
              <a:gdLst>
                <a:gd name="connsiteX0" fmla="*/ 298450 w 325120"/>
                <a:gd name="connsiteY0" fmla="*/ 215265 h 243204"/>
                <a:gd name="connsiteX1" fmla="*/ 243840 w 325120"/>
                <a:gd name="connsiteY1" fmla="*/ 178435 h 243204"/>
                <a:gd name="connsiteX2" fmla="*/ 0 w 325120"/>
                <a:gd name="connsiteY2" fmla="*/ 0 h 243204"/>
                <a:gd name="connsiteX3" fmla="*/ 34925 w 325120"/>
                <a:gd name="connsiteY3" fmla="*/ 29845 h 243204"/>
                <a:gd name="connsiteX4" fmla="*/ 48895 w 325120"/>
                <a:gd name="connsiteY4" fmla="*/ 33655 h 243204"/>
                <a:gd name="connsiteX5" fmla="*/ 325120 w 325120"/>
                <a:gd name="connsiteY5" fmla="*/ 243205 h 243204"/>
                <a:gd name="connsiteX6" fmla="*/ 298450 w 325120"/>
                <a:gd name="connsiteY6" fmla="*/ 215265 h 243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120" h="243204">
                  <a:moveTo>
                    <a:pt x="298450" y="215265"/>
                  </a:moveTo>
                  <a:cubicBezTo>
                    <a:pt x="280670" y="203200"/>
                    <a:pt x="243840" y="178435"/>
                    <a:pt x="243840" y="178435"/>
                  </a:cubicBezTo>
                  <a:cubicBezTo>
                    <a:pt x="169545" y="114935"/>
                    <a:pt x="85725" y="55880"/>
                    <a:pt x="0" y="0"/>
                  </a:cubicBezTo>
                  <a:cubicBezTo>
                    <a:pt x="11430" y="9525"/>
                    <a:pt x="22860" y="19685"/>
                    <a:pt x="34925" y="29845"/>
                  </a:cubicBezTo>
                  <a:cubicBezTo>
                    <a:pt x="83185" y="63500"/>
                    <a:pt x="90170" y="65405"/>
                    <a:pt x="48895" y="33655"/>
                  </a:cubicBezTo>
                  <a:cubicBezTo>
                    <a:pt x="142875" y="107315"/>
                    <a:pt x="231775" y="175895"/>
                    <a:pt x="325120" y="243205"/>
                  </a:cubicBezTo>
                  <a:cubicBezTo>
                    <a:pt x="321310" y="237490"/>
                    <a:pt x="323850" y="235585"/>
                    <a:pt x="298450" y="215265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579" noProof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34B86663-7525-5748-8DBF-5684AACDF3C0}"/>
                </a:ext>
              </a:extLst>
            </p:cNvPr>
            <p:cNvSpPr/>
            <p:nvPr/>
          </p:nvSpPr>
          <p:spPr>
            <a:xfrm>
              <a:off x="12543790" y="1708150"/>
              <a:ext cx="56515" cy="41275"/>
            </a:xfrm>
            <a:custGeom>
              <a:avLst/>
              <a:gdLst>
                <a:gd name="connsiteX0" fmla="*/ 54610 w 56515"/>
                <a:gd name="connsiteY0" fmla="*/ 39370 h 41275"/>
                <a:gd name="connsiteX1" fmla="*/ 0 w 56515"/>
                <a:gd name="connsiteY1" fmla="*/ 0 h 41275"/>
                <a:gd name="connsiteX2" fmla="*/ 1270 w 56515"/>
                <a:gd name="connsiteY2" fmla="*/ 1905 h 41275"/>
                <a:gd name="connsiteX3" fmla="*/ 56515 w 56515"/>
                <a:gd name="connsiteY3" fmla="*/ 41275 h 41275"/>
                <a:gd name="connsiteX4" fmla="*/ 54610 w 56515"/>
                <a:gd name="connsiteY4" fmla="*/ 39370 h 4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515" h="41275">
                  <a:moveTo>
                    <a:pt x="54610" y="39370"/>
                  </a:moveTo>
                  <a:cubicBezTo>
                    <a:pt x="36195" y="26035"/>
                    <a:pt x="17780" y="12700"/>
                    <a:pt x="0" y="0"/>
                  </a:cubicBezTo>
                  <a:cubicBezTo>
                    <a:pt x="0" y="635"/>
                    <a:pt x="1270" y="1270"/>
                    <a:pt x="1270" y="1905"/>
                  </a:cubicBezTo>
                  <a:cubicBezTo>
                    <a:pt x="19685" y="15240"/>
                    <a:pt x="38100" y="27940"/>
                    <a:pt x="56515" y="41275"/>
                  </a:cubicBezTo>
                  <a:cubicBezTo>
                    <a:pt x="55880" y="40005"/>
                    <a:pt x="55245" y="39370"/>
                    <a:pt x="54610" y="3937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579" noProof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67371F56-1A40-D84A-A4E5-D835F63406D2}"/>
                </a:ext>
              </a:extLst>
            </p:cNvPr>
            <p:cNvSpPr/>
            <p:nvPr/>
          </p:nvSpPr>
          <p:spPr>
            <a:xfrm>
              <a:off x="3062699" y="1096644"/>
              <a:ext cx="7953915" cy="5010432"/>
            </a:xfrm>
            <a:custGeom>
              <a:avLst/>
              <a:gdLst>
                <a:gd name="connsiteX0" fmla="*/ 7758970 w 7953915"/>
                <a:gd name="connsiteY0" fmla="*/ 8255 h 5010432"/>
                <a:gd name="connsiteX1" fmla="*/ 7344315 w 7953915"/>
                <a:gd name="connsiteY1" fmla="*/ 97155 h 5010432"/>
                <a:gd name="connsiteX2" fmla="*/ 7245256 w 7953915"/>
                <a:gd name="connsiteY2" fmla="*/ 126365 h 5010432"/>
                <a:gd name="connsiteX3" fmla="*/ 7148100 w 7953915"/>
                <a:gd name="connsiteY3" fmla="*/ 158115 h 5010432"/>
                <a:gd name="connsiteX4" fmla="*/ 7099840 w 7953915"/>
                <a:gd name="connsiteY4" fmla="*/ 174625 h 5010432"/>
                <a:gd name="connsiteX5" fmla="*/ 7052215 w 7953915"/>
                <a:gd name="connsiteY5" fmla="*/ 191770 h 5010432"/>
                <a:gd name="connsiteX6" fmla="*/ 7004590 w 7953915"/>
                <a:gd name="connsiteY6" fmla="*/ 208915 h 5010432"/>
                <a:gd name="connsiteX7" fmla="*/ 6981095 w 7953915"/>
                <a:gd name="connsiteY7" fmla="*/ 217170 h 5010432"/>
                <a:gd name="connsiteX8" fmla="*/ 6957600 w 7953915"/>
                <a:gd name="connsiteY8" fmla="*/ 226695 h 5010432"/>
                <a:gd name="connsiteX9" fmla="*/ 6901720 w 7953915"/>
                <a:gd name="connsiteY9" fmla="*/ 254635 h 5010432"/>
                <a:gd name="connsiteX10" fmla="*/ 6872510 w 7953915"/>
                <a:gd name="connsiteY10" fmla="*/ 266700 h 5010432"/>
                <a:gd name="connsiteX11" fmla="*/ 6843935 w 7953915"/>
                <a:gd name="connsiteY11" fmla="*/ 280035 h 5010432"/>
                <a:gd name="connsiteX12" fmla="*/ 6741700 w 7953915"/>
                <a:gd name="connsiteY12" fmla="*/ 337185 h 5010432"/>
                <a:gd name="connsiteX13" fmla="*/ 6706775 w 7953915"/>
                <a:gd name="connsiteY13" fmla="*/ 359410 h 5010432"/>
                <a:gd name="connsiteX14" fmla="*/ 6706140 w 7953915"/>
                <a:gd name="connsiteY14" fmla="*/ 360045 h 5010432"/>
                <a:gd name="connsiteX15" fmla="*/ 6706775 w 7953915"/>
                <a:gd name="connsiteY15" fmla="*/ 364490 h 5010432"/>
                <a:gd name="connsiteX16" fmla="*/ 6743606 w 7953915"/>
                <a:gd name="connsiteY16" fmla="*/ 346075 h 5010432"/>
                <a:gd name="connsiteX17" fmla="*/ 6706775 w 7953915"/>
                <a:gd name="connsiteY17" fmla="*/ 364490 h 5010432"/>
                <a:gd name="connsiteX18" fmla="*/ 6652165 w 7953915"/>
                <a:gd name="connsiteY18" fmla="*/ 396240 h 5010432"/>
                <a:gd name="connsiteX19" fmla="*/ 6560090 w 7953915"/>
                <a:gd name="connsiteY19" fmla="*/ 459105 h 5010432"/>
                <a:gd name="connsiteX20" fmla="*/ 6608985 w 7953915"/>
                <a:gd name="connsiteY20" fmla="*/ 424180 h 5010432"/>
                <a:gd name="connsiteX21" fmla="*/ 6652165 w 7953915"/>
                <a:gd name="connsiteY21" fmla="*/ 396240 h 5010432"/>
                <a:gd name="connsiteX22" fmla="*/ 6706775 w 7953915"/>
                <a:gd name="connsiteY22" fmla="*/ 360045 h 5010432"/>
                <a:gd name="connsiteX23" fmla="*/ 6722650 w 7953915"/>
                <a:gd name="connsiteY23" fmla="*/ 349250 h 5010432"/>
                <a:gd name="connsiteX24" fmla="*/ 6610256 w 7953915"/>
                <a:gd name="connsiteY24" fmla="*/ 421005 h 5010432"/>
                <a:gd name="connsiteX25" fmla="*/ 6501035 w 7953915"/>
                <a:gd name="connsiteY25" fmla="*/ 496570 h 5010432"/>
                <a:gd name="connsiteX26" fmla="*/ 6456585 w 7953915"/>
                <a:gd name="connsiteY26" fmla="*/ 530225 h 5010432"/>
                <a:gd name="connsiteX27" fmla="*/ 6321965 w 7953915"/>
                <a:gd name="connsiteY27" fmla="*/ 630555 h 5010432"/>
                <a:gd name="connsiteX28" fmla="*/ 6284500 w 7953915"/>
                <a:gd name="connsiteY28" fmla="*/ 659765 h 5010432"/>
                <a:gd name="connsiteX29" fmla="*/ 6292120 w 7953915"/>
                <a:gd name="connsiteY29" fmla="*/ 654685 h 5010432"/>
                <a:gd name="connsiteX30" fmla="*/ 6277515 w 7953915"/>
                <a:gd name="connsiteY30" fmla="*/ 665480 h 5010432"/>
                <a:gd name="connsiteX31" fmla="*/ 6121306 w 7953915"/>
                <a:gd name="connsiteY31" fmla="*/ 792480 h 5010432"/>
                <a:gd name="connsiteX32" fmla="*/ 6022881 w 7953915"/>
                <a:gd name="connsiteY32" fmla="*/ 882650 h 5010432"/>
                <a:gd name="connsiteX33" fmla="*/ 5986050 w 7953915"/>
                <a:gd name="connsiteY33" fmla="*/ 908685 h 5010432"/>
                <a:gd name="connsiteX34" fmla="*/ 5932710 w 7953915"/>
                <a:gd name="connsiteY34" fmla="*/ 961390 h 5010432"/>
                <a:gd name="connsiteX35" fmla="*/ 6013356 w 7953915"/>
                <a:gd name="connsiteY35" fmla="*/ 901065 h 5010432"/>
                <a:gd name="connsiteX36" fmla="*/ 6130195 w 7953915"/>
                <a:gd name="connsiteY36" fmla="*/ 800735 h 5010432"/>
                <a:gd name="connsiteX37" fmla="*/ 6013356 w 7953915"/>
                <a:gd name="connsiteY37" fmla="*/ 901065 h 5010432"/>
                <a:gd name="connsiteX38" fmla="*/ 5932710 w 7953915"/>
                <a:gd name="connsiteY38" fmla="*/ 961390 h 5010432"/>
                <a:gd name="connsiteX39" fmla="*/ 5771420 w 7953915"/>
                <a:gd name="connsiteY39" fmla="*/ 1099185 h 5010432"/>
                <a:gd name="connsiteX40" fmla="*/ 5932710 w 7953915"/>
                <a:gd name="connsiteY40" fmla="*/ 961390 h 5010432"/>
                <a:gd name="connsiteX41" fmla="*/ 5986050 w 7953915"/>
                <a:gd name="connsiteY41" fmla="*/ 908685 h 5010432"/>
                <a:gd name="connsiteX42" fmla="*/ 6022881 w 7953915"/>
                <a:gd name="connsiteY42" fmla="*/ 882650 h 5010432"/>
                <a:gd name="connsiteX43" fmla="*/ 6121306 w 7953915"/>
                <a:gd name="connsiteY43" fmla="*/ 792480 h 5010432"/>
                <a:gd name="connsiteX44" fmla="*/ 5817775 w 7953915"/>
                <a:gd name="connsiteY44" fmla="*/ 1053465 h 5010432"/>
                <a:gd name="connsiteX45" fmla="*/ 5342795 w 7953915"/>
                <a:gd name="connsiteY45" fmla="*/ 1489710 h 5010432"/>
                <a:gd name="connsiteX46" fmla="*/ 4884960 w 7953915"/>
                <a:gd name="connsiteY46" fmla="*/ 1929765 h 5010432"/>
                <a:gd name="connsiteX47" fmla="*/ 3952780 w 7953915"/>
                <a:gd name="connsiteY47" fmla="*/ 2841625 h 5010432"/>
                <a:gd name="connsiteX48" fmla="*/ 2912650 w 7953915"/>
                <a:gd name="connsiteY48" fmla="*/ 3813175 h 5010432"/>
                <a:gd name="connsiteX49" fmla="*/ 2397665 w 7953915"/>
                <a:gd name="connsiteY49" fmla="*/ 4252595 h 5010432"/>
                <a:gd name="connsiteX50" fmla="*/ 1866805 w 7953915"/>
                <a:gd name="connsiteY50" fmla="*/ 4645660 h 5010432"/>
                <a:gd name="connsiteX51" fmla="*/ 1582960 w 7953915"/>
                <a:gd name="connsiteY51" fmla="*/ 4808220 h 5010432"/>
                <a:gd name="connsiteX52" fmla="*/ 1433100 w 7953915"/>
                <a:gd name="connsiteY52" fmla="*/ 4871085 h 5010432"/>
                <a:gd name="connsiteX53" fmla="*/ 1356265 w 7953915"/>
                <a:gd name="connsiteY53" fmla="*/ 4894580 h 5010432"/>
                <a:gd name="connsiteX54" fmla="*/ 1336580 w 7953915"/>
                <a:gd name="connsiteY54" fmla="*/ 4899025 h 5010432"/>
                <a:gd name="connsiteX55" fmla="*/ 1327055 w 7953915"/>
                <a:gd name="connsiteY55" fmla="*/ 4901565 h 5010432"/>
                <a:gd name="connsiteX56" fmla="*/ 1317530 w 7953915"/>
                <a:gd name="connsiteY56" fmla="*/ 4903470 h 5010432"/>
                <a:gd name="connsiteX57" fmla="*/ 1297845 w 7953915"/>
                <a:gd name="connsiteY57" fmla="*/ 4907280 h 5010432"/>
                <a:gd name="connsiteX58" fmla="*/ 1278160 w 7953915"/>
                <a:gd name="connsiteY58" fmla="*/ 4910455 h 5010432"/>
                <a:gd name="connsiteX59" fmla="*/ 1200690 w 7953915"/>
                <a:gd name="connsiteY59" fmla="*/ 4916170 h 5010432"/>
                <a:gd name="connsiteX60" fmla="*/ 1191165 w 7953915"/>
                <a:gd name="connsiteY60" fmla="*/ 4916170 h 5010432"/>
                <a:gd name="connsiteX61" fmla="*/ 1181640 w 7953915"/>
                <a:gd name="connsiteY61" fmla="*/ 4915535 h 5010432"/>
                <a:gd name="connsiteX62" fmla="*/ 1172115 w 7953915"/>
                <a:gd name="connsiteY62" fmla="*/ 4914900 h 5010432"/>
                <a:gd name="connsiteX63" fmla="*/ 1162590 w 7953915"/>
                <a:gd name="connsiteY63" fmla="*/ 4914265 h 5010432"/>
                <a:gd name="connsiteX64" fmla="*/ 1121950 w 7953915"/>
                <a:gd name="connsiteY64" fmla="*/ 4909820 h 5010432"/>
                <a:gd name="connsiteX65" fmla="*/ 962565 w 7953915"/>
                <a:gd name="connsiteY65" fmla="*/ 4876165 h 5010432"/>
                <a:gd name="connsiteX66" fmla="*/ 669830 w 7953915"/>
                <a:gd name="connsiteY66" fmla="*/ 4730750 h 5010432"/>
                <a:gd name="connsiteX67" fmla="*/ 563150 w 7953915"/>
                <a:gd name="connsiteY67" fmla="*/ 4640580 h 5010432"/>
                <a:gd name="connsiteX68" fmla="*/ 455200 w 7953915"/>
                <a:gd name="connsiteY68" fmla="*/ 4521835 h 5010432"/>
                <a:gd name="connsiteX69" fmla="*/ 269145 w 7953915"/>
                <a:gd name="connsiteY69" fmla="*/ 4217035 h 5010432"/>
                <a:gd name="connsiteX70" fmla="*/ 199295 w 7953915"/>
                <a:gd name="connsiteY70" fmla="*/ 4047490 h 5010432"/>
                <a:gd name="connsiteX71" fmla="*/ 145955 w 7953915"/>
                <a:gd name="connsiteY71" fmla="*/ 3879215 h 5010432"/>
                <a:gd name="connsiteX72" fmla="*/ 81185 w 7953915"/>
                <a:gd name="connsiteY72" fmla="*/ 3583940 h 5010432"/>
                <a:gd name="connsiteX73" fmla="*/ 39910 w 7953915"/>
                <a:gd name="connsiteY73" fmla="*/ 3362325 h 5010432"/>
                <a:gd name="connsiteX74" fmla="*/ 18955 w 7953915"/>
                <a:gd name="connsiteY74" fmla="*/ 3312160 h 5010432"/>
                <a:gd name="connsiteX75" fmla="*/ 4985 w 7953915"/>
                <a:gd name="connsiteY75" fmla="*/ 3350260 h 5010432"/>
                <a:gd name="connsiteX76" fmla="*/ 540 w 7953915"/>
                <a:gd name="connsiteY76" fmla="*/ 3393440 h 5010432"/>
                <a:gd name="connsiteX77" fmla="*/ 9430 w 7953915"/>
                <a:gd name="connsiteY77" fmla="*/ 3602355 h 5010432"/>
                <a:gd name="connsiteX78" fmla="*/ 48800 w 7953915"/>
                <a:gd name="connsiteY78" fmla="*/ 3824605 h 5010432"/>
                <a:gd name="connsiteX79" fmla="*/ 127540 w 7953915"/>
                <a:gd name="connsiteY79" fmla="*/ 4095115 h 5010432"/>
                <a:gd name="connsiteX80" fmla="*/ 191675 w 7953915"/>
                <a:gd name="connsiteY80" fmla="*/ 4257675 h 5010432"/>
                <a:gd name="connsiteX81" fmla="*/ 284385 w 7953915"/>
                <a:gd name="connsiteY81" fmla="*/ 4440555 h 5010432"/>
                <a:gd name="connsiteX82" fmla="*/ 236760 w 7953915"/>
                <a:gd name="connsiteY82" fmla="*/ 4350385 h 5010432"/>
                <a:gd name="connsiteX83" fmla="*/ 232950 w 7953915"/>
                <a:gd name="connsiteY83" fmla="*/ 4335145 h 5010432"/>
                <a:gd name="connsiteX84" fmla="*/ 319310 w 7953915"/>
                <a:gd name="connsiteY84" fmla="*/ 4471670 h 5010432"/>
                <a:gd name="connsiteX85" fmla="*/ 405035 w 7953915"/>
                <a:gd name="connsiteY85" fmla="*/ 4587240 h 5010432"/>
                <a:gd name="connsiteX86" fmla="*/ 516795 w 7953915"/>
                <a:gd name="connsiteY86" fmla="*/ 4707255 h 5010432"/>
                <a:gd name="connsiteX87" fmla="*/ 646970 w 7953915"/>
                <a:gd name="connsiteY87" fmla="*/ 4813935 h 5010432"/>
                <a:gd name="connsiteX88" fmla="*/ 779685 w 7953915"/>
                <a:gd name="connsiteY88" fmla="*/ 4896485 h 5010432"/>
                <a:gd name="connsiteX89" fmla="*/ 984790 w 7953915"/>
                <a:gd name="connsiteY89" fmla="*/ 4977130 h 5010432"/>
                <a:gd name="connsiteX90" fmla="*/ 1099725 w 7953915"/>
                <a:gd name="connsiteY90" fmla="*/ 5000625 h 5010432"/>
                <a:gd name="connsiteX91" fmla="*/ 1159415 w 7953915"/>
                <a:gd name="connsiteY91" fmla="*/ 5008245 h 5010432"/>
                <a:gd name="connsiteX92" fmla="*/ 1191800 w 7953915"/>
                <a:gd name="connsiteY92" fmla="*/ 5010150 h 5010432"/>
                <a:gd name="connsiteX93" fmla="*/ 1224185 w 7953915"/>
                <a:gd name="connsiteY93" fmla="*/ 5010150 h 5010432"/>
                <a:gd name="connsiteX94" fmla="*/ 1352455 w 7953915"/>
                <a:gd name="connsiteY94" fmla="*/ 4992370 h 5010432"/>
                <a:gd name="connsiteX95" fmla="*/ 1476280 w 7953915"/>
                <a:gd name="connsiteY95" fmla="*/ 4954905 h 5010432"/>
                <a:gd name="connsiteX96" fmla="*/ 1596295 w 7953915"/>
                <a:gd name="connsiteY96" fmla="*/ 4904105 h 5010432"/>
                <a:gd name="connsiteX97" fmla="*/ 1712500 w 7953915"/>
                <a:gd name="connsiteY97" fmla="*/ 4844415 h 5010432"/>
                <a:gd name="connsiteX98" fmla="*/ 1936655 w 7953915"/>
                <a:gd name="connsiteY98" fmla="*/ 4706620 h 5010432"/>
                <a:gd name="connsiteX99" fmla="*/ 2151285 w 7953915"/>
                <a:gd name="connsiteY99" fmla="*/ 4553585 h 5010432"/>
                <a:gd name="connsiteX100" fmla="*/ 2555780 w 7953915"/>
                <a:gd name="connsiteY100" fmla="*/ 4234180 h 5010432"/>
                <a:gd name="connsiteX101" fmla="*/ 2965355 w 7953915"/>
                <a:gd name="connsiteY101" fmla="*/ 3877945 h 5010432"/>
                <a:gd name="connsiteX102" fmla="*/ 3526060 w 7953915"/>
                <a:gd name="connsiteY102" fmla="*/ 3361055 h 5010432"/>
                <a:gd name="connsiteX103" fmla="*/ 4065175 w 7953915"/>
                <a:gd name="connsiteY103" fmla="*/ 2835275 h 5010432"/>
                <a:gd name="connsiteX104" fmla="*/ 5170710 w 7953915"/>
                <a:gd name="connsiteY104" fmla="*/ 1744345 h 5010432"/>
                <a:gd name="connsiteX105" fmla="*/ 5727606 w 7953915"/>
                <a:gd name="connsiteY105" fmla="*/ 1200150 h 5010432"/>
                <a:gd name="connsiteX106" fmla="*/ 6108606 w 7953915"/>
                <a:gd name="connsiteY106" fmla="*/ 866140 h 5010432"/>
                <a:gd name="connsiteX107" fmla="*/ 6577235 w 7953915"/>
                <a:gd name="connsiteY107" fmla="*/ 488950 h 5010432"/>
                <a:gd name="connsiteX108" fmla="*/ 6351175 w 7953915"/>
                <a:gd name="connsiteY108" fmla="*/ 661670 h 5010432"/>
                <a:gd name="connsiteX109" fmla="*/ 6118765 w 7953915"/>
                <a:gd name="connsiteY109" fmla="*/ 855980 h 5010432"/>
                <a:gd name="connsiteX110" fmla="*/ 6121306 w 7953915"/>
                <a:gd name="connsiteY110" fmla="*/ 845820 h 5010432"/>
                <a:gd name="connsiteX111" fmla="*/ 6270531 w 7953915"/>
                <a:gd name="connsiteY111" fmla="*/ 711835 h 5010432"/>
                <a:gd name="connsiteX112" fmla="*/ 6396260 w 7953915"/>
                <a:gd name="connsiteY112" fmla="*/ 619760 h 5010432"/>
                <a:gd name="connsiteX113" fmla="*/ 6621050 w 7953915"/>
                <a:gd name="connsiteY113" fmla="*/ 447675 h 5010432"/>
                <a:gd name="connsiteX114" fmla="*/ 6674390 w 7953915"/>
                <a:gd name="connsiteY114" fmla="*/ 419735 h 5010432"/>
                <a:gd name="connsiteX115" fmla="*/ 6828695 w 7953915"/>
                <a:gd name="connsiteY115" fmla="*/ 318770 h 5010432"/>
                <a:gd name="connsiteX116" fmla="*/ 6958870 w 7953915"/>
                <a:gd name="connsiteY116" fmla="*/ 251460 h 5010432"/>
                <a:gd name="connsiteX117" fmla="*/ 7049675 w 7953915"/>
                <a:gd name="connsiteY117" fmla="*/ 219710 h 5010432"/>
                <a:gd name="connsiteX118" fmla="*/ 7092856 w 7953915"/>
                <a:gd name="connsiteY118" fmla="*/ 205105 h 5010432"/>
                <a:gd name="connsiteX119" fmla="*/ 7114445 w 7953915"/>
                <a:gd name="connsiteY119" fmla="*/ 198120 h 5010432"/>
                <a:gd name="connsiteX120" fmla="*/ 7135400 w 7953915"/>
                <a:gd name="connsiteY120" fmla="*/ 191770 h 5010432"/>
                <a:gd name="connsiteX121" fmla="*/ 7243985 w 7953915"/>
                <a:gd name="connsiteY121" fmla="*/ 156210 h 5010432"/>
                <a:gd name="connsiteX122" fmla="*/ 7315740 w 7953915"/>
                <a:gd name="connsiteY122" fmla="*/ 132715 h 5010432"/>
                <a:gd name="connsiteX123" fmla="*/ 7280181 w 7953915"/>
                <a:gd name="connsiteY123" fmla="*/ 133350 h 5010432"/>
                <a:gd name="connsiteX124" fmla="*/ 7340506 w 7953915"/>
                <a:gd name="connsiteY124" fmla="*/ 116840 h 5010432"/>
                <a:gd name="connsiteX125" fmla="*/ 7372256 w 7953915"/>
                <a:gd name="connsiteY125" fmla="*/ 109220 h 5010432"/>
                <a:gd name="connsiteX126" fmla="*/ 7401465 w 7953915"/>
                <a:gd name="connsiteY126" fmla="*/ 102235 h 5010432"/>
                <a:gd name="connsiteX127" fmla="*/ 7372256 w 7953915"/>
                <a:gd name="connsiteY127" fmla="*/ 109220 h 5010432"/>
                <a:gd name="connsiteX128" fmla="*/ 7340506 w 7953915"/>
                <a:gd name="connsiteY128" fmla="*/ 116840 h 5010432"/>
                <a:gd name="connsiteX129" fmla="*/ 7280181 w 7953915"/>
                <a:gd name="connsiteY129" fmla="*/ 133350 h 5010432"/>
                <a:gd name="connsiteX130" fmla="*/ 7315740 w 7953915"/>
                <a:gd name="connsiteY130" fmla="*/ 132715 h 5010432"/>
                <a:gd name="connsiteX131" fmla="*/ 7450995 w 7953915"/>
                <a:gd name="connsiteY131" fmla="*/ 91440 h 5010432"/>
                <a:gd name="connsiteX132" fmla="*/ 7468775 w 7953915"/>
                <a:gd name="connsiteY132" fmla="*/ 86360 h 5010432"/>
                <a:gd name="connsiteX133" fmla="*/ 7486556 w 7953915"/>
                <a:gd name="connsiteY133" fmla="*/ 81915 h 5010432"/>
                <a:gd name="connsiteX134" fmla="*/ 7522115 w 7953915"/>
                <a:gd name="connsiteY134" fmla="*/ 73025 h 5010432"/>
                <a:gd name="connsiteX135" fmla="*/ 7558310 w 7953915"/>
                <a:gd name="connsiteY135" fmla="*/ 64135 h 5010432"/>
                <a:gd name="connsiteX136" fmla="*/ 7576725 w 7953915"/>
                <a:gd name="connsiteY136" fmla="*/ 59690 h 5010432"/>
                <a:gd name="connsiteX137" fmla="*/ 7595140 w 7953915"/>
                <a:gd name="connsiteY137" fmla="*/ 55880 h 5010432"/>
                <a:gd name="connsiteX138" fmla="*/ 7668800 w 7953915"/>
                <a:gd name="connsiteY138" fmla="*/ 40005 h 5010432"/>
                <a:gd name="connsiteX139" fmla="*/ 7705631 w 7953915"/>
                <a:gd name="connsiteY139" fmla="*/ 33020 h 5010432"/>
                <a:gd name="connsiteX140" fmla="*/ 7742460 w 7953915"/>
                <a:gd name="connsiteY140" fmla="*/ 26670 h 5010432"/>
                <a:gd name="connsiteX141" fmla="*/ 7779290 w 7953915"/>
                <a:gd name="connsiteY141" fmla="*/ 20320 h 5010432"/>
                <a:gd name="connsiteX142" fmla="*/ 7816120 w 7953915"/>
                <a:gd name="connsiteY142" fmla="*/ 15240 h 5010432"/>
                <a:gd name="connsiteX143" fmla="*/ 7852950 w 7953915"/>
                <a:gd name="connsiteY143" fmla="*/ 10795 h 5010432"/>
                <a:gd name="connsiteX144" fmla="*/ 7889781 w 7953915"/>
                <a:gd name="connsiteY144" fmla="*/ 6350 h 5010432"/>
                <a:gd name="connsiteX145" fmla="*/ 7887240 w 7953915"/>
                <a:gd name="connsiteY145" fmla="*/ 5715 h 5010432"/>
                <a:gd name="connsiteX146" fmla="*/ 7544975 w 7953915"/>
                <a:gd name="connsiteY146" fmla="*/ 52705 h 5010432"/>
                <a:gd name="connsiteX147" fmla="*/ 7579265 w 7953915"/>
                <a:gd name="connsiteY147" fmla="*/ 48260 h 5010432"/>
                <a:gd name="connsiteX148" fmla="*/ 7532910 w 7953915"/>
                <a:gd name="connsiteY148" fmla="*/ 60960 h 5010432"/>
                <a:gd name="connsiteX149" fmla="*/ 7487825 w 7953915"/>
                <a:gd name="connsiteY149" fmla="*/ 66675 h 5010432"/>
                <a:gd name="connsiteX150" fmla="*/ 7562120 w 7953915"/>
                <a:gd name="connsiteY150" fmla="*/ 48260 h 5010432"/>
                <a:gd name="connsiteX151" fmla="*/ 7599585 w 7953915"/>
                <a:gd name="connsiteY151" fmla="*/ 40005 h 5010432"/>
                <a:gd name="connsiteX152" fmla="*/ 7637050 w 7953915"/>
                <a:gd name="connsiteY152" fmla="*/ 32385 h 5010432"/>
                <a:gd name="connsiteX153" fmla="*/ 7673881 w 7953915"/>
                <a:gd name="connsiteY153" fmla="*/ 25400 h 5010432"/>
                <a:gd name="connsiteX154" fmla="*/ 7710710 w 7953915"/>
                <a:gd name="connsiteY154" fmla="*/ 20320 h 5010432"/>
                <a:gd name="connsiteX155" fmla="*/ 7783735 w 7953915"/>
                <a:gd name="connsiteY155" fmla="*/ 12700 h 5010432"/>
                <a:gd name="connsiteX156" fmla="*/ 7848506 w 7953915"/>
                <a:gd name="connsiteY156" fmla="*/ 2540 h 5010432"/>
                <a:gd name="connsiteX157" fmla="*/ 7877081 w 7953915"/>
                <a:gd name="connsiteY157" fmla="*/ 2540 h 5010432"/>
                <a:gd name="connsiteX158" fmla="*/ 7886606 w 7953915"/>
                <a:gd name="connsiteY158" fmla="*/ 5715 h 5010432"/>
                <a:gd name="connsiteX159" fmla="*/ 7953915 w 7953915"/>
                <a:gd name="connsiteY159" fmla="*/ 635 h 5010432"/>
                <a:gd name="connsiteX160" fmla="*/ 7902481 w 7953915"/>
                <a:gd name="connsiteY160" fmla="*/ 0 h 5010432"/>
                <a:gd name="connsiteX161" fmla="*/ 7870095 w 7953915"/>
                <a:gd name="connsiteY161" fmla="*/ 635 h 5010432"/>
                <a:gd name="connsiteX162" fmla="*/ 7836440 w 7953915"/>
                <a:gd name="connsiteY162" fmla="*/ 2540 h 5010432"/>
                <a:gd name="connsiteX163" fmla="*/ 7779290 w 7953915"/>
                <a:gd name="connsiteY163" fmla="*/ 6350 h 5010432"/>
                <a:gd name="connsiteX164" fmla="*/ 7758970 w 7953915"/>
                <a:gd name="connsiteY164" fmla="*/ 8255 h 5010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</a:cxnLst>
              <a:rect l="l" t="t" r="r" b="b"/>
              <a:pathLst>
                <a:path w="7953915" h="5010432">
                  <a:moveTo>
                    <a:pt x="7758970" y="8255"/>
                  </a:moveTo>
                  <a:cubicBezTo>
                    <a:pt x="7614825" y="28575"/>
                    <a:pt x="7477031" y="59690"/>
                    <a:pt x="7344315" y="97155"/>
                  </a:cubicBezTo>
                  <a:cubicBezTo>
                    <a:pt x="7311295" y="106680"/>
                    <a:pt x="7278275" y="116840"/>
                    <a:pt x="7245256" y="126365"/>
                  </a:cubicBezTo>
                  <a:cubicBezTo>
                    <a:pt x="7212870" y="136525"/>
                    <a:pt x="7180485" y="147320"/>
                    <a:pt x="7148100" y="158115"/>
                  </a:cubicBezTo>
                  <a:cubicBezTo>
                    <a:pt x="7132225" y="163830"/>
                    <a:pt x="7115715" y="168275"/>
                    <a:pt x="7099840" y="174625"/>
                  </a:cubicBezTo>
                  <a:cubicBezTo>
                    <a:pt x="7083965" y="180340"/>
                    <a:pt x="7068090" y="186055"/>
                    <a:pt x="7052215" y="191770"/>
                  </a:cubicBezTo>
                  <a:cubicBezTo>
                    <a:pt x="7036340" y="197485"/>
                    <a:pt x="7020465" y="203200"/>
                    <a:pt x="7004590" y="208915"/>
                  </a:cubicBezTo>
                  <a:lnTo>
                    <a:pt x="6981095" y="217170"/>
                  </a:lnTo>
                  <a:lnTo>
                    <a:pt x="6957600" y="226695"/>
                  </a:lnTo>
                  <a:cubicBezTo>
                    <a:pt x="6939185" y="236220"/>
                    <a:pt x="6927120" y="243840"/>
                    <a:pt x="6901720" y="254635"/>
                  </a:cubicBezTo>
                  <a:cubicBezTo>
                    <a:pt x="6892195" y="258445"/>
                    <a:pt x="6882035" y="262255"/>
                    <a:pt x="6872510" y="266700"/>
                  </a:cubicBezTo>
                  <a:cubicBezTo>
                    <a:pt x="6862985" y="271145"/>
                    <a:pt x="6853460" y="274955"/>
                    <a:pt x="6843935" y="280035"/>
                  </a:cubicBezTo>
                  <a:cubicBezTo>
                    <a:pt x="6809010" y="297815"/>
                    <a:pt x="6775356" y="316865"/>
                    <a:pt x="6741700" y="337185"/>
                  </a:cubicBezTo>
                  <a:cubicBezTo>
                    <a:pt x="6730270" y="344170"/>
                    <a:pt x="6718840" y="351790"/>
                    <a:pt x="6706775" y="359410"/>
                  </a:cubicBezTo>
                  <a:cubicBezTo>
                    <a:pt x="6706775" y="359410"/>
                    <a:pt x="6706140" y="360045"/>
                    <a:pt x="6706140" y="360045"/>
                  </a:cubicBezTo>
                  <a:cubicBezTo>
                    <a:pt x="6688360" y="372745"/>
                    <a:pt x="6694075" y="370205"/>
                    <a:pt x="6706775" y="364490"/>
                  </a:cubicBezTo>
                  <a:cubicBezTo>
                    <a:pt x="6720110" y="357505"/>
                    <a:pt x="6732810" y="351155"/>
                    <a:pt x="6743606" y="346075"/>
                  </a:cubicBezTo>
                  <a:cubicBezTo>
                    <a:pt x="6736620" y="349250"/>
                    <a:pt x="6718840" y="358775"/>
                    <a:pt x="6706775" y="364490"/>
                  </a:cubicBezTo>
                  <a:cubicBezTo>
                    <a:pt x="6690265" y="373380"/>
                    <a:pt x="6673120" y="383540"/>
                    <a:pt x="6652165" y="396240"/>
                  </a:cubicBezTo>
                  <a:cubicBezTo>
                    <a:pt x="6622956" y="416560"/>
                    <a:pt x="6591840" y="437515"/>
                    <a:pt x="6560090" y="459105"/>
                  </a:cubicBezTo>
                  <a:cubicBezTo>
                    <a:pt x="6577235" y="446405"/>
                    <a:pt x="6593745" y="434975"/>
                    <a:pt x="6608985" y="424180"/>
                  </a:cubicBezTo>
                  <a:cubicBezTo>
                    <a:pt x="6624225" y="414020"/>
                    <a:pt x="6638831" y="404495"/>
                    <a:pt x="6652165" y="396240"/>
                  </a:cubicBezTo>
                  <a:cubicBezTo>
                    <a:pt x="6670581" y="383540"/>
                    <a:pt x="6688995" y="371475"/>
                    <a:pt x="6706775" y="360045"/>
                  </a:cubicBezTo>
                  <a:cubicBezTo>
                    <a:pt x="6711856" y="356235"/>
                    <a:pt x="6716935" y="353060"/>
                    <a:pt x="6722650" y="349250"/>
                  </a:cubicBezTo>
                  <a:cubicBezTo>
                    <a:pt x="6684550" y="372110"/>
                    <a:pt x="6647085" y="396240"/>
                    <a:pt x="6610256" y="421005"/>
                  </a:cubicBezTo>
                  <a:cubicBezTo>
                    <a:pt x="6573425" y="445770"/>
                    <a:pt x="6537231" y="471170"/>
                    <a:pt x="6501035" y="496570"/>
                  </a:cubicBezTo>
                  <a:cubicBezTo>
                    <a:pt x="6484525" y="508635"/>
                    <a:pt x="6469285" y="520700"/>
                    <a:pt x="6456585" y="530225"/>
                  </a:cubicBezTo>
                  <a:cubicBezTo>
                    <a:pt x="6405785" y="569595"/>
                    <a:pt x="6356256" y="609600"/>
                    <a:pt x="6321965" y="630555"/>
                  </a:cubicBezTo>
                  <a:cubicBezTo>
                    <a:pt x="6309900" y="640080"/>
                    <a:pt x="6297200" y="650240"/>
                    <a:pt x="6284500" y="659765"/>
                  </a:cubicBezTo>
                  <a:cubicBezTo>
                    <a:pt x="6287040" y="657860"/>
                    <a:pt x="6289581" y="656590"/>
                    <a:pt x="6292120" y="654685"/>
                  </a:cubicBezTo>
                  <a:cubicBezTo>
                    <a:pt x="6286406" y="659130"/>
                    <a:pt x="6281325" y="662305"/>
                    <a:pt x="6277515" y="665480"/>
                  </a:cubicBezTo>
                  <a:cubicBezTo>
                    <a:pt x="6224810" y="706755"/>
                    <a:pt x="6172740" y="749300"/>
                    <a:pt x="6121306" y="792480"/>
                  </a:cubicBezTo>
                  <a:cubicBezTo>
                    <a:pt x="6089556" y="822325"/>
                    <a:pt x="6056535" y="852170"/>
                    <a:pt x="6022881" y="882650"/>
                  </a:cubicBezTo>
                  <a:cubicBezTo>
                    <a:pt x="6022881" y="882650"/>
                    <a:pt x="5998115" y="900430"/>
                    <a:pt x="5986050" y="908685"/>
                  </a:cubicBezTo>
                  <a:cubicBezTo>
                    <a:pt x="5973985" y="922655"/>
                    <a:pt x="5954935" y="940435"/>
                    <a:pt x="5932710" y="961390"/>
                  </a:cubicBezTo>
                  <a:cubicBezTo>
                    <a:pt x="5961920" y="939800"/>
                    <a:pt x="5988590" y="920115"/>
                    <a:pt x="6013356" y="901065"/>
                  </a:cubicBezTo>
                  <a:cubicBezTo>
                    <a:pt x="6050185" y="875030"/>
                    <a:pt x="6083840" y="828040"/>
                    <a:pt x="6130195" y="800735"/>
                  </a:cubicBezTo>
                  <a:cubicBezTo>
                    <a:pt x="6083840" y="828675"/>
                    <a:pt x="6050185" y="875030"/>
                    <a:pt x="6013356" y="901065"/>
                  </a:cubicBezTo>
                  <a:cubicBezTo>
                    <a:pt x="5988590" y="919480"/>
                    <a:pt x="5961920" y="939165"/>
                    <a:pt x="5932710" y="961390"/>
                  </a:cubicBezTo>
                  <a:cubicBezTo>
                    <a:pt x="5886356" y="1004570"/>
                    <a:pt x="5823490" y="1057910"/>
                    <a:pt x="5771420" y="1099185"/>
                  </a:cubicBezTo>
                  <a:cubicBezTo>
                    <a:pt x="5829840" y="1041400"/>
                    <a:pt x="5883815" y="997585"/>
                    <a:pt x="5932710" y="961390"/>
                  </a:cubicBezTo>
                  <a:cubicBezTo>
                    <a:pt x="5954935" y="940435"/>
                    <a:pt x="5973985" y="922020"/>
                    <a:pt x="5986050" y="908685"/>
                  </a:cubicBezTo>
                  <a:cubicBezTo>
                    <a:pt x="5998115" y="899795"/>
                    <a:pt x="6022881" y="882650"/>
                    <a:pt x="6022881" y="882650"/>
                  </a:cubicBezTo>
                  <a:cubicBezTo>
                    <a:pt x="6055900" y="852170"/>
                    <a:pt x="6088920" y="821690"/>
                    <a:pt x="6121306" y="792480"/>
                  </a:cubicBezTo>
                  <a:cubicBezTo>
                    <a:pt x="6020340" y="876300"/>
                    <a:pt x="5919375" y="963295"/>
                    <a:pt x="5817775" y="1053465"/>
                  </a:cubicBezTo>
                  <a:cubicBezTo>
                    <a:pt x="5654581" y="1198245"/>
                    <a:pt x="5497100" y="1343660"/>
                    <a:pt x="5342795" y="1489710"/>
                  </a:cubicBezTo>
                  <a:cubicBezTo>
                    <a:pt x="5188490" y="1635760"/>
                    <a:pt x="5036725" y="1781810"/>
                    <a:pt x="4884960" y="1929765"/>
                  </a:cubicBezTo>
                  <a:cubicBezTo>
                    <a:pt x="4581431" y="2225040"/>
                    <a:pt x="4277265" y="2526665"/>
                    <a:pt x="3952780" y="2841625"/>
                  </a:cubicBezTo>
                  <a:cubicBezTo>
                    <a:pt x="3600355" y="3183255"/>
                    <a:pt x="3258725" y="3507740"/>
                    <a:pt x="2912650" y="3813175"/>
                  </a:cubicBezTo>
                  <a:cubicBezTo>
                    <a:pt x="2739930" y="3965575"/>
                    <a:pt x="2569750" y="4112260"/>
                    <a:pt x="2397665" y="4252595"/>
                  </a:cubicBezTo>
                  <a:cubicBezTo>
                    <a:pt x="2224945" y="4392295"/>
                    <a:pt x="2050320" y="4526280"/>
                    <a:pt x="1866805" y="4645660"/>
                  </a:cubicBezTo>
                  <a:cubicBezTo>
                    <a:pt x="1774730" y="4704715"/>
                    <a:pt x="1680750" y="4760595"/>
                    <a:pt x="1582960" y="4808220"/>
                  </a:cubicBezTo>
                  <a:cubicBezTo>
                    <a:pt x="1534065" y="4831715"/>
                    <a:pt x="1483900" y="4853305"/>
                    <a:pt x="1433100" y="4871085"/>
                  </a:cubicBezTo>
                  <a:cubicBezTo>
                    <a:pt x="1407700" y="4879975"/>
                    <a:pt x="1382300" y="4887595"/>
                    <a:pt x="1356265" y="4894580"/>
                  </a:cubicBezTo>
                  <a:lnTo>
                    <a:pt x="1336580" y="4899025"/>
                  </a:lnTo>
                  <a:lnTo>
                    <a:pt x="1327055" y="4901565"/>
                  </a:lnTo>
                  <a:lnTo>
                    <a:pt x="1317530" y="4903470"/>
                  </a:lnTo>
                  <a:lnTo>
                    <a:pt x="1297845" y="4907280"/>
                  </a:lnTo>
                  <a:lnTo>
                    <a:pt x="1278160" y="4910455"/>
                  </a:lnTo>
                  <a:cubicBezTo>
                    <a:pt x="1252125" y="4914265"/>
                    <a:pt x="1226090" y="4916805"/>
                    <a:pt x="1200690" y="4916170"/>
                  </a:cubicBezTo>
                  <a:lnTo>
                    <a:pt x="1191165" y="4916170"/>
                  </a:lnTo>
                  <a:lnTo>
                    <a:pt x="1181640" y="4915535"/>
                  </a:lnTo>
                  <a:lnTo>
                    <a:pt x="1172115" y="4914900"/>
                  </a:lnTo>
                  <a:cubicBezTo>
                    <a:pt x="1168940" y="4914900"/>
                    <a:pt x="1165765" y="4914265"/>
                    <a:pt x="1162590" y="4914265"/>
                  </a:cubicBezTo>
                  <a:cubicBezTo>
                    <a:pt x="1149255" y="4912995"/>
                    <a:pt x="1135285" y="4911090"/>
                    <a:pt x="1121950" y="4909820"/>
                  </a:cubicBezTo>
                  <a:cubicBezTo>
                    <a:pt x="1067975" y="4902835"/>
                    <a:pt x="1014635" y="4891405"/>
                    <a:pt x="962565" y="4876165"/>
                  </a:cubicBezTo>
                  <a:cubicBezTo>
                    <a:pt x="857790" y="4845685"/>
                    <a:pt x="758730" y="4796790"/>
                    <a:pt x="669830" y="4730750"/>
                  </a:cubicBezTo>
                  <a:cubicBezTo>
                    <a:pt x="636175" y="4705350"/>
                    <a:pt x="599345" y="4675505"/>
                    <a:pt x="563150" y="4640580"/>
                  </a:cubicBezTo>
                  <a:cubicBezTo>
                    <a:pt x="526955" y="4605655"/>
                    <a:pt x="490125" y="4566285"/>
                    <a:pt x="455200" y="4521835"/>
                  </a:cubicBezTo>
                  <a:cubicBezTo>
                    <a:pt x="384715" y="4433570"/>
                    <a:pt x="321215" y="4328795"/>
                    <a:pt x="269145" y="4217035"/>
                  </a:cubicBezTo>
                  <a:cubicBezTo>
                    <a:pt x="243110" y="4161155"/>
                    <a:pt x="219615" y="4104640"/>
                    <a:pt x="199295" y="4047490"/>
                  </a:cubicBezTo>
                  <a:cubicBezTo>
                    <a:pt x="178975" y="3990975"/>
                    <a:pt x="161195" y="3934460"/>
                    <a:pt x="145955" y="3879215"/>
                  </a:cubicBezTo>
                  <a:cubicBezTo>
                    <a:pt x="115475" y="3769995"/>
                    <a:pt x="95155" y="3667760"/>
                    <a:pt x="81185" y="3583940"/>
                  </a:cubicBezTo>
                  <a:cubicBezTo>
                    <a:pt x="59595" y="3472815"/>
                    <a:pt x="48800" y="3402965"/>
                    <a:pt x="39910" y="3362325"/>
                  </a:cubicBezTo>
                  <a:cubicBezTo>
                    <a:pt x="31020" y="3321685"/>
                    <a:pt x="24670" y="3309620"/>
                    <a:pt x="18955" y="3312160"/>
                  </a:cubicBezTo>
                  <a:cubicBezTo>
                    <a:pt x="13240" y="3314065"/>
                    <a:pt x="8160" y="3331845"/>
                    <a:pt x="4985" y="3350260"/>
                  </a:cubicBezTo>
                  <a:cubicBezTo>
                    <a:pt x="1810" y="3368675"/>
                    <a:pt x="540" y="3387725"/>
                    <a:pt x="540" y="3393440"/>
                  </a:cubicBezTo>
                  <a:cubicBezTo>
                    <a:pt x="-1365" y="3464560"/>
                    <a:pt x="1810" y="3532505"/>
                    <a:pt x="9430" y="3602355"/>
                  </a:cubicBezTo>
                  <a:cubicBezTo>
                    <a:pt x="17685" y="3672205"/>
                    <a:pt x="29750" y="3743960"/>
                    <a:pt x="48800" y="3824605"/>
                  </a:cubicBezTo>
                  <a:cubicBezTo>
                    <a:pt x="67215" y="3904615"/>
                    <a:pt x="91980" y="3993515"/>
                    <a:pt x="127540" y="4095115"/>
                  </a:cubicBezTo>
                  <a:cubicBezTo>
                    <a:pt x="145320" y="4145915"/>
                    <a:pt x="166275" y="4199890"/>
                    <a:pt x="191675" y="4257675"/>
                  </a:cubicBezTo>
                  <a:cubicBezTo>
                    <a:pt x="217075" y="4315460"/>
                    <a:pt x="247555" y="4376420"/>
                    <a:pt x="284385" y="4440555"/>
                  </a:cubicBezTo>
                  <a:cubicBezTo>
                    <a:pt x="258985" y="4397375"/>
                    <a:pt x="244380" y="4367530"/>
                    <a:pt x="236760" y="4350385"/>
                  </a:cubicBezTo>
                  <a:cubicBezTo>
                    <a:pt x="229140" y="4333240"/>
                    <a:pt x="228505" y="4328795"/>
                    <a:pt x="232950" y="4335145"/>
                  </a:cubicBezTo>
                  <a:cubicBezTo>
                    <a:pt x="241840" y="4347210"/>
                    <a:pt x="271685" y="4400550"/>
                    <a:pt x="319310" y="4471670"/>
                  </a:cubicBezTo>
                  <a:cubicBezTo>
                    <a:pt x="343440" y="4507230"/>
                    <a:pt x="372015" y="4546600"/>
                    <a:pt x="405035" y="4587240"/>
                  </a:cubicBezTo>
                  <a:cubicBezTo>
                    <a:pt x="438055" y="4627880"/>
                    <a:pt x="476155" y="4668520"/>
                    <a:pt x="516795" y="4707255"/>
                  </a:cubicBezTo>
                  <a:cubicBezTo>
                    <a:pt x="557435" y="4745990"/>
                    <a:pt x="601885" y="4782185"/>
                    <a:pt x="646970" y="4813935"/>
                  </a:cubicBezTo>
                  <a:cubicBezTo>
                    <a:pt x="692055" y="4845685"/>
                    <a:pt x="737775" y="4872990"/>
                    <a:pt x="779685" y="4896485"/>
                  </a:cubicBezTo>
                  <a:cubicBezTo>
                    <a:pt x="841280" y="4929505"/>
                    <a:pt x="910495" y="4956810"/>
                    <a:pt x="984790" y="4977130"/>
                  </a:cubicBezTo>
                  <a:cubicBezTo>
                    <a:pt x="1022255" y="4987290"/>
                    <a:pt x="1060355" y="4994910"/>
                    <a:pt x="1099725" y="5000625"/>
                  </a:cubicBezTo>
                  <a:cubicBezTo>
                    <a:pt x="1119410" y="5003800"/>
                    <a:pt x="1139730" y="5005705"/>
                    <a:pt x="1159415" y="5008245"/>
                  </a:cubicBezTo>
                  <a:cubicBezTo>
                    <a:pt x="1170210" y="5008880"/>
                    <a:pt x="1181005" y="5009515"/>
                    <a:pt x="1191800" y="5010150"/>
                  </a:cubicBezTo>
                  <a:cubicBezTo>
                    <a:pt x="1202595" y="5010150"/>
                    <a:pt x="1213390" y="5010785"/>
                    <a:pt x="1224185" y="5010150"/>
                  </a:cubicBezTo>
                  <a:cubicBezTo>
                    <a:pt x="1267365" y="5008245"/>
                    <a:pt x="1310545" y="5001895"/>
                    <a:pt x="1352455" y="4992370"/>
                  </a:cubicBezTo>
                  <a:cubicBezTo>
                    <a:pt x="1394365" y="4982845"/>
                    <a:pt x="1435640" y="4969510"/>
                    <a:pt x="1476280" y="4954905"/>
                  </a:cubicBezTo>
                  <a:cubicBezTo>
                    <a:pt x="1516920" y="4939665"/>
                    <a:pt x="1556925" y="4922520"/>
                    <a:pt x="1596295" y="4904105"/>
                  </a:cubicBezTo>
                  <a:cubicBezTo>
                    <a:pt x="1635665" y="4885690"/>
                    <a:pt x="1674400" y="4865370"/>
                    <a:pt x="1712500" y="4844415"/>
                  </a:cubicBezTo>
                  <a:cubicBezTo>
                    <a:pt x="1788700" y="4801870"/>
                    <a:pt x="1863630" y="4755515"/>
                    <a:pt x="1936655" y="4706620"/>
                  </a:cubicBezTo>
                  <a:cubicBezTo>
                    <a:pt x="2009680" y="4657725"/>
                    <a:pt x="2081435" y="4606290"/>
                    <a:pt x="2151285" y="4553585"/>
                  </a:cubicBezTo>
                  <a:cubicBezTo>
                    <a:pt x="2291620" y="4448810"/>
                    <a:pt x="2426875" y="4339590"/>
                    <a:pt x="2555780" y="4234180"/>
                  </a:cubicBezTo>
                  <a:cubicBezTo>
                    <a:pt x="2684685" y="4128770"/>
                    <a:pt x="2817400" y="4010660"/>
                    <a:pt x="2965355" y="3877945"/>
                  </a:cubicBezTo>
                  <a:cubicBezTo>
                    <a:pt x="3159030" y="3707130"/>
                    <a:pt x="3343815" y="3534410"/>
                    <a:pt x="3526060" y="3361055"/>
                  </a:cubicBezTo>
                  <a:cubicBezTo>
                    <a:pt x="3708305" y="3187065"/>
                    <a:pt x="3886740" y="3012440"/>
                    <a:pt x="4065175" y="2835275"/>
                  </a:cubicBezTo>
                  <a:cubicBezTo>
                    <a:pt x="4422681" y="2481580"/>
                    <a:pt x="4781456" y="2119630"/>
                    <a:pt x="5170710" y="1744345"/>
                  </a:cubicBezTo>
                  <a:cubicBezTo>
                    <a:pt x="5376450" y="1544955"/>
                    <a:pt x="5552981" y="1365885"/>
                    <a:pt x="5727606" y="1200150"/>
                  </a:cubicBezTo>
                  <a:cubicBezTo>
                    <a:pt x="5856510" y="1080135"/>
                    <a:pt x="6000020" y="958850"/>
                    <a:pt x="6108606" y="866140"/>
                  </a:cubicBezTo>
                  <a:cubicBezTo>
                    <a:pt x="6279420" y="720725"/>
                    <a:pt x="6428645" y="598170"/>
                    <a:pt x="6577235" y="488950"/>
                  </a:cubicBezTo>
                  <a:cubicBezTo>
                    <a:pt x="6493415" y="548640"/>
                    <a:pt x="6422931" y="603885"/>
                    <a:pt x="6351175" y="661670"/>
                  </a:cubicBezTo>
                  <a:cubicBezTo>
                    <a:pt x="6279420" y="719455"/>
                    <a:pt x="6205760" y="780415"/>
                    <a:pt x="6118765" y="855980"/>
                  </a:cubicBezTo>
                  <a:cubicBezTo>
                    <a:pt x="6060345" y="906145"/>
                    <a:pt x="6078760" y="886460"/>
                    <a:pt x="6121306" y="845820"/>
                  </a:cubicBezTo>
                  <a:cubicBezTo>
                    <a:pt x="6163850" y="805180"/>
                    <a:pt x="6231160" y="744220"/>
                    <a:pt x="6270531" y="711835"/>
                  </a:cubicBezTo>
                  <a:cubicBezTo>
                    <a:pt x="6302915" y="682625"/>
                    <a:pt x="6363240" y="648335"/>
                    <a:pt x="6396260" y="619760"/>
                  </a:cubicBezTo>
                  <a:cubicBezTo>
                    <a:pt x="6471190" y="561975"/>
                    <a:pt x="6538500" y="507365"/>
                    <a:pt x="6621050" y="447675"/>
                  </a:cubicBezTo>
                  <a:cubicBezTo>
                    <a:pt x="6655975" y="421640"/>
                    <a:pt x="6656610" y="432435"/>
                    <a:pt x="6674390" y="419735"/>
                  </a:cubicBezTo>
                  <a:cubicBezTo>
                    <a:pt x="6731540" y="381635"/>
                    <a:pt x="6782340" y="347345"/>
                    <a:pt x="6828695" y="318770"/>
                  </a:cubicBezTo>
                  <a:cubicBezTo>
                    <a:pt x="6875050" y="290195"/>
                    <a:pt x="6918231" y="266700"/>
                    <a:pt x="6958870" y="251460"/>
                  </a:cubicBezTo>
                  <a:cubicBezTo>
                    <a:pt x="6989350" y="239395"/>
                    <a:pt x="7020465" y="229870"/>
                    <a:pt x="7049675" y="219710"/>
                  </a:cubicBezTo>
                  <a:cubicBezTo>
                    <a:pt x="7064281" y="214630"/>
                    <a:pt x="7078885" y="209550"/>
                    <a:pt x="7092856" y="205105"/>
                  </a:cubicBezTo>
                  <a:cubicBezTo>
                    <a:pt x="7099840" y="202565"/>
                    <a:pt x="7106825" y="200025"/>
                    <a:pt x="7114445" y="198120"/>
                  </a:cubicBezTo>
                  <a:cubicBezTo>
                    <a:pt x="7121431" y="195580"/>
                    <a:pt x="7128415" y="193675"/>
                    <a:pt x="7135400" y="191770"/>
                  </a:cubicBezTo>
                  <a:cubicBezTo>
                    <a:pt x="7170960" y="180340"/>
                    <a:pt x="7206520" y="168910"/>
                    <a:pt x="7243985" y="156210"/>
                  </a:cubicBezTo>
                  <a:cubicBezTo>
                    <a:pt x="7267481" y="148590"/>
                    <a:pt x="7291610" y="140335"/>
                    <a:pt x="7315740" y="132715"/>
                  </a:cubicBezTo>
                  <a:cubicBezTo>
                    <a:pt x="7295420" y="135890"/>
                    <a:pt x="7287800" y="134620"/>
                    <a:pt x="7280181" y="133350"/>
                  </a:cubicBezTo>
                  <a:cubicBezTo>
                    <a:pt x="7297960" y="128270"/>
                    <a:pt x="7318915" y="122555"/>
                    <a:pt x="7340506" y="116840"/>
                  </a:cubicBezTo>
                  <a:cubicBezTo>
                    <a:pt x="7351300" y="113665"/>
                    <a:pt x="7362095" y="111125"/>
                    <a:pt x="7372256" y="109220"/>
                  </a:cubicBezTo>
                  <a:cubicBezTo>
                    <a:pt x="7382415" y="106680"/>
                    <a:pt x="7392575" y="104140"/>
                    <a:pt x="7401465" y="102235"/>
                  </a:cubicBezTo>
                  <a:cubicBezTo>
                    <a:pt x="7392575" y="104140"/>
                    <a:pt x="7383050" y="106680"/>
                    <a:pt x="7372256" y="109220"/>
                  </a:cubicBezTo>
                  <a:cubicBezTo>
                    <a:pt x="7362095" y="111760"/>
                    <a:pt x="7351300" y="114300"/>
                    <a:pt x="7340506" y="116840"/>
                  </a:cubicBezTo>
                  <a:cubicBezTo>
                    <a:pt x="7318915" y="122555"/>
                    <a:pt x="7297960" y="128270"/>
                    <a:pt x="7280181" y="133350"/>
                  </a:cubicBezTo>
                  <a:cubicBezTo>
                    <a:pt x="7287800" y="134620"/>
                    <a:pt x="7295420" y="135890"/>
                    <a:pt x="7315740" y="132715"/>
                  </a:cubicBezTo>
                  <a:cubicBezTo>
                    <a:pt x="7358920" y="117475"/>
                    <a:pt x="7404640" y="105410"/>
                    <a:pt x="7450995" y="91440"/>
                  </a:cubicBezTo>
                  <a:cubicBezTo>
                    <a:pt x="7456710" y="89535"/>
                    <a:pt x="7462425" y="88265"/>
                    <a:pt x="7468775" y="86360"/>
                  </a:cubicBezTo>
                  <a:cubicBezTo>
                    <a:pt x="7474490" y="85090"/>
                    <a:pt x="7480840" y="83185"/>
                    <a:pt x="7486556" y="81915"/>
                  </a:cubicBezTo>
                  <a:cubicBezTo>
                    <a:pt x="7498620" y="78740"/>
                    <a:pt x="7510050" y="76200"/>
                    <a:pt x="7522115" y="73025"/>
                  </a:cubicBezTo>
                  <a:cubicBezTo>
                    <a:pt x="7534181" y="69850"/>
                    <a:pt x="7546245" y="66675"/>
                    <a:pt x="7558310" y="64135"/>
                  </a:cubicBezTo>
                  <a:lnTo>
                    <a:pt x="7576725" y="59690"/>
                  </a:lnTo>
                  <a:lnTo>
                    <a:pt x="7595140" y="55880"/>
                  </a:lnTo>
                  <a:cubicBezTo>
                    <a:pt x="7619270" y="50800"/>
                    <a:pt x="7644035" y="45720"/>
                    <a:pt x="7668800" y="40005"/>
                  </a:cubicBezTo>
                  <a:cubicBezTo>
                    <a:pt x="7680865" y="37465"/>
                    <a:pt x="7693565" y="35560"/>
                    <a:pt x="7705631" y="33020"/>
                  </a:cubicBezTo>
                  <a:cubicBezTo>
                    <a:pt x="7717695" y="31115"/>
                    <a:pt x="7730395" y="28575"/>
                    <a:pt x="7742460" y="26670"/>
                  </a:cubicBezTo>
                  <a:cubicBezTo>
                    <a:pt x="7754525" y="24765"/>
                    <a:pt x="7767225" y="22225"/>
                    <a:pt x="7779290" y="20320"/>
                  </a:cubicBezTo>
                  <a:cubicBezTo>
                    <a:pt x="7791356" y="18415"/>
                    <a:pt x="7804056" y="17145"/>
                    <a:pt x="7816120" y="15240"/>
                  </a:cubicBezTo>
                  <a:cubicBezTo>
                    <a:pt x="7828185" y="13970"/>
                    <a:pt x="7840885" y="12065"/>
                    <a:pt x="7852950" y="10795"/>
                  </a:cubicBezTo>
                  <a:cubicBezTo>
                    <a:pt x="7865015" y="9525"/>
                    <a:pt x="7877081" y="7620"/>
                    <a:pt x="7889781" y="6350"/>
                  </a:cubicBezTo>
                  <a:cubicBezTo>
                    <a:pt x="7889145" y="6350"/>
                    <a:pt x="7887875" y="5715"/>
                    <a:pt x="7887240" y="5715"/>
                  </a:cubicBezTo>
                  <a:cubicBezTo>
                    <a:pt x="7772940" y="15875"/>
                    <a:pt x="7662450" y="33020"/>
                    <a:pt x="7544975" y="52705"/>
                  </a:cubicBezTo>
                  <a:cubicBezTo>
                    <a:pt x="7570375" y="47625"/>
                    <a:pt x="7581806" y="46990"/>
                    <a:pt x="7579265" y="48260"/>
                  </a:cubicBezTo>
                  <a:cubicBezTo>
                    <a:pt x="7576725" y="49530"/>
                    <a:pt x="7561485" y="53975"/>
                    <a:pt x="7532910" y="60960"/>
                  </a:cubicBezTo>
                  <a:cubicBezTo>
                    <a:pt x="7517670" y="62865"/>
                    <a:pt x="7503065" y="64770"/>
                    <a:pt x="7487825" y="66675"/>
                  </a:cubicBezTo>
                  <a:cubicBezTo>
                    <a:pt x="7512590" y="60325"/>
                    <a:pt x="7537356" y="53975"/>
                    <a:pt x="7562120" y="48260"/>
                  </a:cubicBezTo>
                  <a:cubicBezTo>
                    <a:pt x="7574185" y="45085"/>
                    <a:pt x="7586885" y="42545"/>
                    <a:pt x="7599585" y="40005"/>
                  </a:cubicBezTo>
                  <a:cubicBezTo>
                    <a:pt x="7612285" y="37465"/>
                    <a:pt x="7624350" y="34925"/>
                    <a:pt x="7637050" y="32385"/>
                  </a:cubicBezTo>
                  <a:cubicBezTo>
                    <a:pt x="7649750" y="29845"/>
                    <a:pt x="7661815" y="27940"/>
                    <a:pt x="7673881" y="25400"/>
                  </a:cubicBezTo>
                  <a:cubicBezTo>
                    <a:pt x="7685945" y="23495"/>
                    <a:pt x="7698645" y="22225"/>
                    <a:pt x="7710710" y="20320"/>
                  </a:cubicBezTo>
                  <a:cubicBezTo>
                    <a:pt x="7735475" y="17145"/>
                    <a:pt x="7759606" y="14605"/>
                    <a:pt x="7783735" y="12700"/>
                  </a:cubicBezTo>
                  <a:cubicBezTo>
                    <a:pt x="7783735" y="12700"/>
                    <a:pt x="7826915" y="5715"/>
                    <a:pt x="7848506" y="2540"/>
                  </a:cubicBezTo>
                  <a:cubicBezTo>
                    <a:pt x="7864381" y="1270"/>
                    <a:pt x="7872635" y="1905"/>
                    <a:pt x="7877081" y="2540"/>
                  </a:cubicBezTo>
                  <a:cubicBezTo>
                    <a:pt x="7881525" y="3175"/>
                    <a:pt x="7883431" y="4445"/>
                    <a:pt x="7886606" y="5715"/>
                  </a:cubicBezTo>
                  <a:cubicBezTo>
                    <a:pt x="7908831" y="3810"/>
                    <a:pt x="7931690" y="2540"/>
                    <a:pt x="7953915" y="635"/>
                  </a:cubicBezTo>
                  <a:cubicBezTo>
                    <a:pt x="7941850" y="0"/>
                    <a:pt x="7923435" y="0"/>
                    <a:pt x="7902481" y="0"/>
                  </a:cubicBezTo>
                  <a:cubicBezTo>
                    <a:pt x="7892320" y="0"/>
                    <a:pt x="7880890" y="0"/>
                    <a:pt x="7870095" y="635"/>
                  </a:cubicBezTo>
                  <a:cubicBezTo>
                    <a:pt x="7858665" y="1270"/>
                    <a:pt x="7847870" y="1905"/>
                    <a:pt x="7836440" y="2540"/>
                  </a:cubicBezTo>
                  <a:cubicBezTo>
                    <a:pt x="7814850" y="3810"/>
                    <a:pt x="7794531" y="5080"/>
                    <a:pt x="7779290" y="6350"/>
                  </a:cubicBezTo>
                  <a:cubicBezTo>
                    <a:pt x="7767860" y="7620"/>
                    <a:pt x="7758970" y="8255"/>
                    <a:pt x="7758970" y="8255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579" noProof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89C8163A-5B01-F643-B57D-CB3E5FC7370B}"/>
                </a:ext>
              </a:extLst>
            </p:cNvPr>
            <p:cNvSpPr/>
            <p:nvPr/>
          </p:nvSpPr>
          <p:spPr>
            <a:xfrm>
              <a:off x="9573259" y="1462405"/>
              <a:ext cx="186055" cy="124459"/>
            </a:xfrm>
            <a:custGeom>
              <a:avLst/>
              <a:gdLst>
                <a:gd name="connsiteX0" fmla="*/ 139700 w 186055"/>
                <a:gd name="connsiteY0" fmla="*/ 30480 h 124459"/>
                <a:gd name="connsiteX1" fmla="*/ 186055 w 186055"/>
                <a:gd name="connsiteY1" fmla="*/ 0 h 124459"/>
                <a:gd name="connsiteX2" fmla="*/ 0 w 186055"/>
                <a:gd name="connsiteY2" fmla="*/ 124460 h 124459"/>
                <a:gd name="connsiteX3" fmla="*/ 139700 w 186055"/>
                <a:gd name="connsiteY3" fmla="*/ 30480 h 124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055" h="124459">
                  <a:moveTo>
                    <a:pt x="139700" y="30480"/>
                  </a:moveTo>
                  <a:cubicBezTo>
                    <a:pt x="153035" y="21590"/>
                    <a:pt x="168910" y="10795"/>
                    <a:pt x="186055" y="0"/>
                  </a:cubicBezTo>
                  <a:cubicBezTo>
                    <a:pt x="122555" y="39370"/>
                    <a:pt x="60960" y="81280"/>
                    <a:pt x="0" y="124460"/>
                  </a:cubicBezTo>
                  <a:cubicBezTo>
                    <a:pt x="34925" y="104775"/>
                    <a:pt x="86360" y="66675"/>
                    <a:pt x="139700" y="3048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579" noProof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F4EB8D-C97D-7648-9208-9EC1A41248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0861" y="2932599"/>
            <a:ext cx="3122105" cy="2305601"/>
          </a:xfrm>
          <a:solidFill>
            <a:schemeClr val="bg1"/>
          </a:solidFill>
        </p:spPr>
        <p:txBody>
          <a:bodyPr anchor="ctr">
            <a:normAutofit/>
          </a:bodyPr>
          <a:lstStyle>
            <a:lvl1pPr algn="l">
              <a:lnSpc>
                <a:spcPct val="120000"/>
              </a:lnSpc>
              <a:defRPr sz="2806"/>
            </a:lvl1pPr>
          </a:lstStyle>
          <a:p>
            <a:r>
              <a:rPr lang="fr-FR" noProof="0"/>
              <a:t>Click to </a:t>
            </a:r>
            <a:r>
              <a:rPr lang="fr-FR" noProof="0" err="1"/>
              <a:t>edit</a:t>
            </a:r>
            <a:r>
              <a:rPr lang="fr-FR" noProof="0"/>
              <a:t> Master </a:t>
            </a:r>
            <a:r>
              <a:rPr lang="fr-FR" noProof="0" err="1"/>
              <a:t>title</a:t>
            </a:r>
            <a:endParaRPr lang="fr-FR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5BFE67-1004-1A4C-9102-23E8CE54D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43E746-7FD8-184E-964C-79BA64CB6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ECE794-A8A4-CF47-9201-6B7DF9E39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2466-665A-3D45-9E9D-4950A8844361}" type="slidenum">
              <a:rPr lang="fr-FR" noProof="0" smtClean="0"/>
              <a:pPr/>
              <a:t>‹N°›</a:t>
            </a:fld>
            <a:endParaRPr lang="fr-FR" i="1" noProof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4268A2A-A9C6-5049-AE02-A3A8C6AAFC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29479" y="1202405"/>
            <a:ext cx="3030750" cy="26627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2"/>
            </a:lvl1pPr>
          </a:lstStyle>
          <a:p>
            <a:endParaRPr lang="fr-FR" noProof="0"/>
          </a:p>
        </p:txBody>
      </p:sp>
      <p:sp>
        <p:nvSpPr>
          <p:cNvPr id="32" name="Picture Placeholder 30">
            <a:extLst>
              <a:ext uri="{FF2B5EF4-FFF2-40B4-BE49-F238E27FC236}">
                <a16:creationId xmlns:a16="http://schemas.microsoft.com/office/drawing/2014/main" id="{2D3EBBE8-9B37-7547-88B2-D0F5D187F72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29479" y="4055637"/>
            <a:ext cx="3030750" cy="26627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2"/>
            </a:lvl1pPr>
          </a:lstStyle>
          <a:p>
            <a:endParaRPr lang="fr-FR" noProof="0"/>
          </a:p>
        </p:txBody>
      </p:sp>
      <p:sp>
        <p:nvSpPr>
          <p:cNvPr id="33" name="Picture Placeholder 30">
            <a:extLst>
              <a:ext uri="{FF2B5EF4-FFF2-40B4-BE49-F238E27FC236}">
                <a16:creationId xmlns:a16="http://schemas.microsoft.com/office/drawing/2014/main" id="{E81414E8-C1F8-AE43-A83C-5F1888DCBE4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92825" y="1202405"/>
            <a:ext cx="3030750" cy="2591936"/>
          </a:xfrm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052"/>
            </a:lvl1pPr>
          </a:lstStyle>
          <a:p>
            <a:endParaRPr lang="fr-FR" noProof="0"/>
          </a:p>
        </p:txBody>
      </p:sp>
      <p:sp>
        <p:nvSpPr>
          <p:cNvPr id="34" name="Picture Placeholder 30">
            <a:extLst>
              <a:ext uri="{FF2B5EF4-FFF2-40B4-BE49-F238E27FC236}">
                <a16:creationId xmlns:a16="http://schemas.microsoft.com/office/drawing/2014/main" id="{92E09BB1-D8C6-F148-89E3-4D003158460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92825" y="4055637"/>
            <a:ext cx="3030750" cy="26627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2"/>
            </a:lvl1pPr>
          </a:lstStyle>
          <a:p>
            <a:endParaRPr lang="fr-FR" noProof="0"/>
          </a:p>
        </p:txBody>
      </p:sp>
      <p:sp>
        <p:nvSpPr>
          <p:cNvPr id="37" name="Marcador de número de diapositiva 5">
            <a:extLst>
              <a:ext uri="{FF2B5EF4-FFF2-40B4-BE49-F238E27FC236}">
                <a16:creationId xmlns:a16="http://schemas.microsoft.com/office/drawing/2014/main" id="{9823B92A-7CE2-5845-BDA5-B807B217E480}"/>
              </a:ext>
            </a:extLst>
          </p:cNvPr>
          <p:cNvSpPr txBox="1">
            <a:spLocks/>
          </p:cNvSpPr>
          <p:nvPr userDrawn="1"/>
        </p:nvSpPr>
        <p:spPr>
          <a:xfrm>
            <a:off x="9342539" y="7006699"/>
            <a:ext cx="307105" cy="402483"/>
          </a:xfrm>
          <a:prstGeom prst="rect">
            <a:avLst/>
          </a:prstGeom>
        </p:spPr>
        <p:txBody>
          <a:bodyPr vert="horz" lIns="80189" tIns="40094" rIns="80189" bIns="40094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rgbClr val="313C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2" noProof="0"/>
              <a:t>—</a:t>
            </a:r>
          </a:p>
        </p:txBody>
      </p:sp>
      <p:sp>
        <p:nvSpPr>
          <p:cNvPr id="41" name="Text Placeholder 42">
            <a:extLst>
              <a:ext uri="{FF2B5EF4-FFF2-40B4-BE49-F238E27FC236}">
                <a16:creationId xmlns:a16="http://schemas.microsoft.com/office/drawing/2014/main" id="{E3E60359-C712-124E-B13B-A98DEA466DF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74702" y="1817497"/>
            <a:ext cx="2494055" cy="237990"/>
          </a:xfrm>
        </p:spPr>
        <p:txBody>
          <a:bodyPr>
            <a:noAutofit/>
          </a:bodyPr>
          <a:lstStyle>
            <a:lvl1pPr marL="0" indent="0">
              <a:buNone/>
              <a:defRPr sz="1228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/>
              <a:t>TEXT</a:t>
            </a:r>
            <a:endParaRPr lang="fr-FR"/>
          </a:p>
        </p:txBody>
      </p:sp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62AA8E40-301B-284E-9240-3335FB5BC96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91717" y="1817497"/>
            <a:ext cx="2494055" cy="237990"/>
          </a:xfrm>
        </p:spPr>
        <p:txBody>
          <a:bodyPr>
            <a:noAutofit/>
          </a:bodyPr>
          <a:lstStyle>
            <a:lvl1pPr marL="0" indent="0">
              <a:buNone/>
              <a:defRPr sz="1228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/>
              <a:t>TEXT</a:t>
            </a:r>
            <a:endParaRPr lang="fr-FR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11BD6000-A9C4-A940-9590-5C057EE8E3A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1717" y="4631045"/>
            <a:ext cx="2494055" cy="237990"/>
          </a:xfrm>
        </p:spPr>
        <p:txBody>
          <a:bodyPr>
            <a:noAutofit/>
          </a:bodyPr>
          <a:lstStyle>
            <a:lvl1pPr marL="0" indent="0">
              <a:buNone/>
              <a:defRPr sz="1228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/>
              <a:t>TEXT</a:t>
            </a:r>
            <a:endParaRPr lang="fr-FR"/>
          </a:p>
        </p:txBody>
      </p: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333819AE-7C07-FF48-9D40-FAABB7D837E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74702" y="4631045"/>
            <a:ext cx="2494055" cy="237990"/>
          </a:xfrm>
        </p:spPr>
        <p:txBody>
          <a:bodyPr>
            <a:noAutofit/>
          </a:bodyPr>
          <a:lstStyle>
            <a:lvl1pPr marL="0" indent="0">
              <a:buNone/>
              <a:defRPr sz="1228">
                <a:solidFill>
                  <a:schemeClr val="bg1"/>
                </a:solidFill>
                <a:effectLst>
                  <a:outerShdw blurRad="152400" dist="38100" dir="2700000" algn="tl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pPr lvl="0"/>
            <a:r>
              <a:rPr lang="en-GB"/>
              <a:t>TEXT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125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Relationship Id="rId30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image" Target="../media/image5.png"/><Relationship Id="rId3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75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568C59-1EC0-6345-AE36-919DF6CF7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415" y="1214203"/>
            <a:ext cx="9346984" cy="855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EC565F-2E52-5341-947D-5FA4C8A3B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2415" y="2307100"/>
            <a:ext cx="9346984" cy="4449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03EFB-8099-104E-9A43-5ED4368FCE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2">
                <a:solidFill>
                  <a:schemeClr val="tx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9A5BA-2076-1647-8F85-A406264767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2">
                <a:solidFill>
                  <a:schemeClr val="tx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1015FA7F-7BD0-7A40-9308-ECA5171226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49644" y="7006699"/>
            <a:ext cx="67463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2" i="1">
                <a:solidFill>
                  <a:srgbClr val="313C4A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72502466-665A-3D45-9E9D-4950A8844361}" type="slidenum">
              <a:rPr lang="en-GB" noProof="0" smtClean="0"/>
              <a:pPr/>
              <a:t>‹N°›</a:t>
            </a:fld>
            <a:endParaRPr lang="en-GB" i="1" noProof="0"/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4E96E9E4-D329-1548-B909-D87145ECB4BF}"/>
              </a:ext>
            </a:extLst>
          </p:cNvPr>
          <p:cNvSpPr txBox="1">
            <a:spLocks/>
          </p:cNvSpPr>
          <p:nvPr userDrawn="1"/>
        </p:nvSpPr>
        <p:spPr>
          <a:xfrm>
            <a:off x="9342539" y="7006699"/>
            <a:ext cx="307105" cy="402483"/>
          </a:xfrm>
          <a:prstGeom prst="rect">
            <a:avLst/>
          </a:prstGeom>
        </p:spPr>
        <p:txBody>
          <a:bodyPr vert="horz" lIns="80189" tIns="40094" rIns="80189" bIns="40094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rgbClr val="313C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2" noProof="0"/>
              <a:t>—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E4B3E7-4623-4045-8BBF-C57C7B5D51EA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415" y="469572"/>
            <a:ext cx="1453418" cy="34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9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676" r:id="rId2"/>
    <p:sldLayoutId id="2147483677" r:id="rId3"/>
    <p:sldLayoutId id="2147483678" r:id="rId4"/>
    <p:sldLayoutId id="2147483679" r:id="rId5"/>
    <p:sldLayoutId id="2147483664" r:id="rId6"/>
    <p:sldLayoutId id="2147483650" r:id="rId7"/>
    <p:sldLayoutId id="2147483661" r:id="rId8"/>
    <p:sldLayoutId id="2147483649" r:id="rId9"/>
    <p:sldLayoutId id="2147483651" r:id="rId10"/>
    <p:sldLayoutId id="2147483652" r:id="rId11"/>
    <p:sldLayoutId id="2147483656" r:id="rId12"/>
    <p:sldLayoutId id="2147483655" r:id="rId13"/>
    <p:sldLayoutId id="2147483658" r:id="rId14"/>
    <p:sldLayoutId id="2147483653" r:id="rId15"/>
    <p:sldLayoutId id="2147483663" r:id="rId16"/>
    <p:sldLayoutId id="2147483660" r:id="rId17"/>
    <p:sldLayoutId id="2147483654" r:id="rId18"/>
    <p:sldLayoutId id="2147483674" r:id="rId19"/>
    <p:sldLayoutId id="2147483657" r:id="rId20"/>
    <p:sldLayoutId id="2147483662" r:id="rId21"/>
    <p:sldLayoutId id="2147483659" r:id="rId22"/>
    <p:sldLayoutId id="2147483736" r:id="rId23"/>
    <p:sldLayoutId id="2147483666" r:id="rId24"/>
    <p:sldLayoutId id="2147483675" r:id="rId25"/>
    <p:sldLayoutId id="2147483700" r:id="rId26"/>
  </p:sldLayoutIdLst>
  <p:hf hdr="0" ftr="0" dt="0"/>
  <p:txStyles>
    <p:titleStyle>
      <a:lvl1pPr algn="l" defTabSz="801929" rtl="0" eaLnBrk="1" latinLnBrk="0" hangingPunct="1">
        <a:lnSpc>
          <a:spcPct val="90000"/>
        </a:lnSpc>
        <a:spcBef>
          <a:spcPct val="0"/>
        </a:spcBef>
        <a:buNone/>
        <a:defRPr sz="3508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482" indent="-200482" algn="l" defTabSz="801929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01447" indent="-200482" algn="l" defTabSz="801929" rtl="0" eaLnBrk="1" latinLnBrk="0" hangingPunct="1">
        <a:lnSpc>
          <a:spcPct val="12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002411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403375" indent="-200482" algn="l" defTabSz="801929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804340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56" userDrawn="1">
          <p15:clr>
            <a:srgbClr val="F26B43"/>
          </p15:clr>
        </p15:guide>
        <p15:guide id="2" pos="424" userDrawn="1">
          <p15:clr>
            <a:srgbClr val="F26B43"/>
          </p15:clr>
        </p15:guide>
        <p15:guide id="3" pos="6311" userDrawn="1">
          <p15:clr>
            <a:srgbClr val="F26B43"/>
          </p15:clr>
        </p15:guide>
        <p15:guide id="4" pos="3368" userDrawn="1">
          <p15:clr>
            <a:srgbClr val="F26B43"/>
          </p15:clr>
        </p15:guide>
        <p15:guide id="5" pos="3407" userDrawn="1">
          <p15:clr>
            <a:srgbClr val="F26B43"/>
          </p15:clr>
        </p15:guide>
        <p15:guide id="6" pos="3328" userDrawn="1">
          <p15:clr>
            <a:srgbClr val="F26B43"/>
          </p15:clr>
        </p15:guide>
        <p15:guide id="7" pos="2412" userDrawn="1">
          <p15:clr>
            <a:srgbClr val="F26B43"/>
          </p15:clr>
        </p15:guide>
        <p15:guide id="8" pos="2334" userDrawn="1">
          <p15:clr>
            <a:srgbClr val="F26B43"/>
          </p15:clr>
        </p15:guide>
        <p15:guide id="9" pos="4323" userDrawn="1">
          <p15:clr>
            <a:srgbClr val="F26B43"/>
          </p15:clr>
        </p15:guide>
        <p15:guide id="10" pos="4401" userDrawn="1">
          <p15:clr>
            <a:srgbClr val="F26B43"/>
          </p15:clr>
        </p15:guide>
        <p15:guide id="11" pos="1418" userDrawn="1">
          <p15:clr>
            <a:srgbClr val="F26B43"/>
          </p15:clr>
        </p15:guide>
        <p15:guide id="12" pos="1339" userDrawn="1">
          <p15:clr>
            <a:srgbClr val="F26B43"/>
          </p15:clr>
        </p15:guide>
        <p15:guide id="13" pos="5317" userDrawn="1">
          <p15:clr>
            <a:srgbClr val="F26B43"/>
          </p15:clr>
        </p15:guide>
        <p15:guide id="14" pos="5396" userDrawn="1">
          <p15:clr>
            <a:srgbClr val="F26B43"/>
          </p15:clr>
        </p15:guide>
        <p15:guide id="15" orient="horz" pos="2406" userDrawn="1">
          <p15:clr>
            <a:srgbClr val="F26B43"/>
          </p15:clr>
        </p15:guide>
        <p15:guide id="16" orient="horz" pos="425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568C59-1EC0-6345-AE36-919DF6CF7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415" y="1214203"/>
            <a:ext cx="9346984" cy="855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EC565F-2E52-5341-947D-5FA4C8A3B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2415" y="2307100"/>
            <a:ext cx="9346984" cy="4449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03EFB-8099-104E-9A43-5ED4368FCE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2">
                <a:solidFill>
                  <a:schemeClr val="tx1"/>
                </a:solidFill>
              </a:defRPr>
            </a:lvl1pPr>
          </a:lstStyle>
          <a:p>
            <a:pPr defTabSz="801929">
              <a:defRPr/>
            </a:pPr>
            <a:endParaRPr lang="en-GB">
              <a:solidFill>
                <a:srgbClr val="1E345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9A5BA-2076-1647-8F85-A406264767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2">
                <a:solidFill>
                  <a:schemeClr val="tx1"/>
                </a:solidFill>
              </a:defRPr>
            </a:lvl1pPr>
          </a:lstStyle>
          <a:p>
            <a:pPr defTabSz="801929">
              <a:defRPr/>
            </a:pPr>
            <a:endParaRPr lang="en-GB">
              <a:solidFill>
                <a:srgbClr val="1E345E"/>
              </a:solidFill>
            </a:endParaRPr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1015FA7F-7BD0-7A40-9308-ECA5171226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49644" y="7006699"/>
            <a:ext cx="67463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2" i="1">
                <a:solidFill>
                  <a:srgbClr val="313C4A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801929">
              <a:defRPr/>
            </a:pPr>
            <a:fld id="{72502466-665A-3D45-9E9D-4950A8844361}" type="slidenum">
              <a:rPr lang="en-GB" smtClean="0"/>
              <a:pPr defTabSz="801929">
                <a:defRPr/>
              </a:pPr>
              <a:t>‹N°›</a:t>
            </a:fld>
            <a:endParaRPr lang="en-GB" dirty="0"/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4E96E9E4-D329-1548-B909-D87145ECB4BF}"/>
              </a:ext>
            </a:extLst>
          </p:cNvPr>
          <p:cNvSpPr txBox="1">
            <a:spLocks/>
          </p:cNvSpPr>
          <p:nvPr userDrawn="1"/>
        </p:nvSpPr>
        <p:spPr>
          <a:xfrm>
            <a:off x="9342539" y="7006699"/>
            <a:ext cx="307105" cy="402483"/>
          </a:xfrm>
          <a:prstGeom prst="rect">
            <a:avLst/>
          </a:prstGeom>
        </p:spPr>
        <p:txBody>
          <a:bodyPr vert="horz" lIns="80189" tIns="40094" rIns="80189" bIns="40094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rgbClr val="313C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2" b="0" i="0" u="none" strike="noStrike" kern="1200" cap="none" spc="0" normalizeH="0" baseline="0" noProof="0" dirty="0">
                <a:ln>
                  <a:noFill/>
                </a:ln>
                <a:solidFill>
                  <a:srgbClr val="313C4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—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D8FC04-241A-A14D-8295-9F9DCBB05B8C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415" y="469572"/>
            <a:ext cx="1453418" cy="34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34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837" r:id="rId11"/>
    <p:sldLayoutId id="2147483838" r:id="rId12"/>
    <p:sldLayoutId id="2147483839" r:id="rId13"/>
    <p:sldLayoutId id="2147483840" r:id="rId14"/>
    <p:sldLayoutId id="2147483773" r:id="rId15"/>
    <p:sldLayoutId id="2147483774" r:id="rId16"/>
    <p:sldLayoutId id="2147483775" r:id="rId17"/>
    <p:sldLayoutId id="2147483776" r:id="rId18"/>
    <p:sldLayoutId id="2147483777" r:id="rId19"/>
    <p:sldLayoutId id="2147483778" r:id="rId20"/>
    <p:sldLayoutId id="2147483779" r:id="rId21"/>
    <p:sldLayoutId id="2147483780" r:id="rId22"/>
    <p:sldLayoutId id="2147483781" r:id="rId23"/>
    <p:sldLayoutId id="2147483782" r:id="rId24"/>
    <p:sldLayoutId id="2147483783" r:id="rId25"/>
    <p:sldLayoutId id="2147483784" r:id="rId26"/>
    <p:sldLayoutId id="2147483785" r:id="rId27"/>
    <p:sldLayoutId id="2147483786" r:id="rId28"/>
  </p:sldLayoutIdLst>
  <p:hf hdr="0" ftr="0" dt="0"/>
  <p:txStyles>
    <p:titleStyle>
      <a:lvl1pPr algn="l" defTabSz="801929" rtl="0" eaLnBrk="1" latinLnBrk="0" hangingPunct="1">
        <a:lnSpc>
          <a:spcPct val="90000"/>
        </a:lnSpc>
        <a:spcBef>
          <a:spcPct val="0"/>
        </a:spcBef>
        <a:buNone/>
        <a:defRPr sz="3508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482" indent="-200482" algn="l" defTabSz="801929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01447" indent="-200482" algn="l" defTabSz="801929" rtl="0" eaLnBrk="1" latinLnBrk="0" hangingPunct="1">
        <a:lnSpc>
          <a:spcPct val="12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002411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403375" indent="-200482" algn="l" defTabSz="801929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804340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56" userDrawn="1">
          <p15:clr>
            <a:srgbClr val="F26B43"/>
          </p15:clr>
        </p15:guide>
        <p15:guide id="2" pos="424" userDrawn="1">
          <p15:clr>
            <a:srgbClr val="F26B43"/>
          </p15:clr>
        </p15:guide>
        <p15:guide id="3" pos="6311" userDrawn="1">
          <p15:clr>
            <a:srgbClr val="F26B43"/>
          </p15:clr>
        </p15:guide>
        <p15:guide id="4" pos="3368" userDrawn="1">
          <p15:clr>
            <a:srgbClr val="F26B43"/>
          </p15:clr>
        </p15:guide>
        <p15:guide id="5" pos="3407" userDrawn="1">
          <p15:clr>
            <a:srgbClr val="F26B43"/>
          </p15:clr>
        </p15:guide>
        <p15:guide id="6" pos="3328" userDrawn="1">
          <p15:clr>
            <a:srgbClr val="F26B43"/>
          </p15:clr>
        </p15:guide>
        <p15:guide id="7" pos="2412" userDrawn="1">
          <p15:clr>
            <a:srgbClr val="F26B43"/>
          </p15:clr>
        </p15:guide>
        <p15:guide id="8" pos="2334" userDrawn="1">
          <p15:clr>
            <a:srgbClr val="F26B43"/>
          </p15:clr>
        </p15:guide>
        <p15:guide id="9" pos="4323" userDrawn="1">
          <p15:clr>
            <a:srgbClr val="F26B43"/>
          </p15:clr>
        </p15:guide>
        <p15:guide id="10" pos="4401" userDrawn="1">
          <p15:clr>
            <a:srgbClr val="F26B43"/>
          </p15:clr>
        </p15:guide>
        <p15:guide id="11" pos="1418" userDrawn="1">
          <p15:clr>
            <a:srgbClr val="F26B43"/>
          </p15:clr>
        </p15:guide>
        <p15:guide id="12" pos="1339" userDrawn="1">
          <p15:clr>
            <a:srgbClr val="F26B43"/>
          </p15:clr>
        </p15:guide>
        <p15:guide id="13" pos="5317" userDrawn="1">
          <p15:clr>
            <a:srgbClr val="F26B43"/>
          </p15:clr>
        </p15:guide>
        <p15:guide id="14" pos="5396" userDrawn="1">
          <p15:clr>
            <a:srgbClr val="F26B43"/>
          </p15:clr>
        </p15:guide>
        <p15:guide id="15" orient="horz" pos="2406" userDrawn="1">
          <p15:clr>
            <a:srgbClr val="F26B43"/>
          </p15:clr>
        </p15:guide>
        <p15:guide id="16" orient="horz" pos="425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568C59-1EC0-6345-AE36-919DF6CF7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415" y="1214203"/>
            <a:ext cx="9346984" cy="855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EC565F-2E52-5341-947D-5FA4C8A3B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2415" y="2307100"/>
            <a:ext cx="9346984" cy="4449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03EFB-8099-104E-9A43-5ED4368FCE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2">
                <a:solidFill>
                  <a:schemeClr val="tx1"/>
                </a:solidFill>
              </a:defRPr>
            </a:lvl1pPr>
          </a:lstStyle>
          <a:p>
            <a:pPr defTabSz="801929">
              <a:defRPr/>
            </a:pPr>
            <a:endParaRPr lang="en-GB">
              <a:solidFill>
                <a:srgbClr val="1E345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9A5BA-2076-1647-8F85-A406264767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2">
                <a:solidFill>
                  <a:schemeClr val="tx1"/>
                </a:solidFill>
              </a:defRPr>
            </a:lvl1pPr>
          </a:lstStyle>
          <a:p>
            <a:pPr defTabSz="801929">
              <a:defRPr/>
            </a:pPr>
            <a:endParaRPr lang="en-GB">
              <a:solidFill>
                <a:srgbClr val="1E345E"/>
              </a:solidFill>
            </a:endParaRPr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1015FA7F-7BD0-7A40-9308-ECA5171226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49644" y="7006699"/>
            <a:ext cx="67463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2" i="1">
                <a:solidFill>
                  <a:srgbClr val="313C4A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801929">
              <a:defRPr/>
            </a:pPr>
            <a:fld id="{72502466-665A-3D45-9E9D-4950A8844361}" type="slidenum">
              <a:rPr lang="en-GB" smtClean="0"/>
              <a:pPr defTabSz="801929">
                <a:defRPr/>
              </a:pPr>
              <a:t>‹N°›</a:t>
            </a:fld>
            <a:endParaRPr lang="en-GB" dirty="0"/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4E96E9E4-D329-1548-B909-D87145ECB4BF}"/>
              </a:ext>
            </a:extLst>
          </p:cNvPr>
          <p:cNvSpPr txBox="1">
            <a:spLocks/>
          </p:cNvSpPr>
          <p:nvPr userDrawn="1"/>
        </p:nvSpPr>
        <p:spPr>
          <a:xfrm>
            <a:off x="9342539" y="7006699"/>
            <a:ext cx="307105" cy="402483"/>
          </a:xfrm>
          <a:prstGeom prst="rect">
            <a:avLst/>
          </a:prstGeom>
        </p:spPr>
        <p:txBody>
          <a:bodyPr vert="horz" lIns="80189" tIns="40094" rIns="80189" bIns="40094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rgbClr val="313C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2" b="0" i="0" u="none" strike="noStrike" kern="1200" cap="none" spc="0" normalizeH="0" baseline="0" noProof="0" dirty="0">
                <a:ln>
                  <a:noFill/>
                </a:ln>
                <a:solidFill>
                  <a:srgbClr val="313C4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—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D8FC04-241A-A14D-8295-9F9DCBB05B8C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415" y="469572"/>
            <a:ext cx="1453418" cy="34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6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  <p:sldLayoutId id="2147483805" r:id="rId18"/>
    <p:sldLayoutId id="2147483806" r:id="rId19"/>
    <p:sldLayoutId id="2147483807" r:id="rId20"/>
    <p:sldLayoutId id="2147483808" r:id="rId21"/>
    <p:sldLayoutId id="2147483809" r:id="rId22"/>
    <p:sldLayoutId id="2147483810" r:id="rId23"/>
    <p:sldLayoutId id="2147483811" r:id="rId24"/>
  </p:sldLayoutIdLst>
  <p:hf hdr="0" ftr="0" dt="0"/>
  <p:txStyles>
    <p:titleStyle>
      <a:lvl1pPr algn="l" defTabSz="801929" rtl="0" eaLnBrk="1" latinLnBrk="0" hangingPunct="1">
        <a:lnSpc>
          <a:spcPct val="90000"/>
        </a:lnSpc>
        <a:spcBef>
          <a:spcPct val="0"/>
        </a:spcBef>
        <a:buNone/>
        <a:defRPr sz="3508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482" indent="-200482" algn="l" defTabSz="801929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01447" indent="-200482" algn="l" defTabSz="801929" rtl="0" eaLnBrk="1" latinLnBrk="0" hangingPunct="1">
        <a:lnSpc>
          <a:spcPct val="12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002411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403375" indent="-200482" algn="l" defTabSz="801929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804340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56" userDrawn="1">
          <p15:clr>
            <a:srgbClr val="F26B43"/>
          </p15:clr>
        </p15:guide>
        <p15:guide id="2" pos="424" userDrawn="1">
          <p15:clr>
            <a:srgbClr val="F26B43"/>
          </p15:clr>
        </p15:guide>
        <p15:guide id="3" pos="6311" userDrawn="1">
          <p15:clr>
            <a:srgbClr val="F26B43"/>
          </p15:clr>
        </p15:guide>
        <p15:guide id="4" pos="3368" userDrawn="1">
          <p15:clr>
            <a:srgbClr val="F26B43"/>
          </p15:clr>
        </p15:guide>
        <p15:guide id="5" pos="3407" userDrawn="1">
          <p15:clr>
            <a:srgbClr val="F26B43"/>
          </p15:clr>
        </p15:guide>
        <p15:guide id="6" pos="3328" userDrawn="1">
          <p15:clr>
            <a:srgbClr val="F26B43"/>
          </p15:clr>
        </p15:guide>
        <p15:guide id="7" pos="2412" userDrawn="1">
          <p15:clr>
            <a:srgbClr val="F26B43"/>
          </p15:clr>
        </p15:guide>
        <p15:guide id="8" pos="2334" userDrawn="1">
          <p15:clr>
            <a:srgbClr val="F26B43"/>
          </p15:clr>
        </p15:guide>
        <p15:guide id="9" pos="4323" userDrawn="1">
          <p15:clr>
            <a:srgbClr val="F26B43"/>
          </p15:clr>
        </p15:guide>
        <p15:guide id="10" pos="4401" userDrawn="1">
          <p15:clr>
            <a:srgbClr val="F26B43"/>
          </p15:clr>
        </p15:guide>
        <p15:guide id="11" pos="1418" userDrawn="1">
          <p15:clr>
            <a:srgbClr val="F26B43"/>
          </p15:clr>
        </p15:guide>
        <p15:guide id="12" pos="1339" userDrawn="1">
          <p15:clr>
            <a:srgbClr val="F26B43"/>
          </p15:clr>
        </p15:guide>
        <p15:guide id="13" pos="5317" userDrawn="1">
          <p15:clr>
            <a:srgbClr val="F26B43"/>
          </p15:clr>
        </p15:guide>
        <p15:guide id="14" pos="5396" userDrawn="1">
          <p15:clr>
            <a:srgbClr val="F26B43"/>
          </p15:clr>
        </p15:guide>
        <p15:guide id="15" orient="horz" pos="2406" userDrawn="1">
          <p15:clr>
            <a:srgbClr val="F26B43"/>
          </p15:clr>
        </p15:guide>
        <p15:guide id="16" orient="horz" pos="42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hyperlink" Target="https://www.etsy.com/fr/listing/1405760075/badge-ecologique-personnalise-en-bois?gpla=1&amp;gao=1&amp;&amp;utm_source=google&amp;utm_medium=cpc&amp;utm_campaign=shopping_fr_fr_fr_e-home_and_living-office-office_and_school_supplies&amp;utm_custom1=_k_Cj0KCQjwsIejBhDOARIsANYqkD2mW1WzSUzx2Su1U8wUHSX12JL7LbCbbrkQO_rKlgkXB1GX2-1mMdMaAl1uEALw_wcB_k_&amp;utm_content=go_304982059_20954739859_76789476739_aud-1186559235309:pla-106553443235_c__1405760075frfr_102857959&amp;utm_custom2=304982059&amp;gclid=Cj0KCQjwsIejBhDOARIsANYqkD2mW1WzSUzx2Su1U8wUHSX12JL7LbCbbrkQO_rKlgkXB1GX2-1mMdMaAl1uEALw_wcB" TargetMode="External"/><Relationship Id="rId1" Type="http://schemas.openxmlformats.org/officeDocument/2006/relationships/slideLayout" Target="../slideLayouts/slideLayout37.xml"/><Relationship Id="rId6" Type="http://schemas.openxmlformats.org/officeDocument/2006/relationships/hyperlink" Target="https://www.zazzle.fr/badge_rond_2_50_cm_logo_personnalise_bloc_en_bois_decoupe-145427641928808686?rf=238788946237316171&amp;tc=Cj0KCQjwsIejBhDOARIsANYqkD2P1zwfuydXGVZPMdH6qebYOqoWE8FZbzWMW5zo-ffG50Y_8qghCDwaAtuJEALw_wcB&amp;utm_source=google&amp;utm_medium=cpc&amp;utm_campaign=fr_shopping&amp;utm_term=z145427641928808686&amp;ca_chid=2001810&amp;ca_source=gaw&amp;ca_ace=&amp;ca_nw=g&amp;ca_dev=c&amp;ca_pl=&amp;ca_pos=&amp;ca_cid=385409222074&amp;ca_agid=81574181234&amp;ca_caid=6550081825&amp;ca_adid=385409222074&amp;ca_kwt=&amp;ca_mt=&amp;ca_fid=&amp;ca_tid=aud-690192802958:pla-997876837804&amp;ca_lp=9055821&amp;ca_li=&amp;ca_devm=&amp;ca_plt=&amp;gclsrc=aw.ds&amp;gclid=Cj0KCQjwsIejBhDOARIsANYqkD2P1zwfuydXGVZPMdH6qebYOqoWE8FZbzWMW5zo-ffG50Y_8qghCDwaAtuJEALw_wcB" TargetMode="External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hyperlink" Target="https://www.zazzle.fr/badge_carre_5_cm_faux_rustic_barne_wood-145941146809648667" TargetMode="External"/><Relationship Id="rId4" Type="http://schemas.openxmlformats.org/officeDocument/2006/relationships/hyperlink" Target="https://www.etsy.com/fr/listing/848083280/badge-mariage-personnalise-aimante-en?gpla=1&amp;gao=1&amp;&amp;utm_source=google&amp;utm_medium=cpc&amp;utm_campaign=shopping_fr_fr_fr_-accessories&amp;utm_custom1=_k_Cj0KCQjwsIejBhDOARIsANYqkD00D7SGqXK8qRmn__vqZIhmuOwiFGhgzRo4uwAADglcDKvJCdXQRfkaAu8eEALw_wcB_k_&amp;utm_content=go_12650356025_120182593157_511054098668_aud-1186559235309:pla-294930372950_c__848083280frfr_475074465&amp;utm_custom2=12650356025&amp;gclid=Cj0KCQjwsIejBhDOARIsANYqkD00D7SGqXK8qRmn__vqZIhmuOwiFGhgzRo4uwAADglcDKvJCdXQRfkaAu8eEALw_wcB" TargetMode="External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12" Type="http://schemas.openxmlformats.org/officeDocument/2006/relationships/hyperlink" Target="https://www.etsy.com/fr/listing/1005265291/badge-epingle-personnalise-diametre-75?ga_order=most_relevant&amp;ga_search_type=all&amp;ga_view_type=gallery&amp;ga_search_query=badge+plastique&amp;ref=sr_gallery-1-9&amp;bes=1&amp;sts=1&amp;organic_search_click=1" TargetMode="External"/><Relationship Id="rId2" Type="http://schemas.openxmlformats.org/officeDocument/2006/relationships/hyperlink" Target="https://www.zazzle.fr/badge_rond_5_cm_logo_personnalise_entreprise_moderne_minimaliste-145003220081017651?view=113420343965667120" TargetMode="External"/><Relationship Id="rId1" Type="http://schemas.openxmlformats.org/officeDocument/2006/relationships/slideLayout" Target="../slideLayouts/slideLayout38.xml"/><Relationship Id="rId6" Type="http://schemas.openxmlformats.org/officeDocument/2006/relationships/hyperlink" Target="https://www.namebadgesinternational.fr/produits/badges-personnalises-reutilisable-en-metal/" TargetMode="External"/><Relationship Id="rId11" Type="http://schemas.openxmlformats.org/officeDocument/2006/relationships/image" Target="../media/image18.png"/><Relationship Id="rId5" Type="http://schemas.openxmlformats.org/officeDocument/2006/relationships/hyperlink" Target="https://www.etsy.com/fr/listing/1405760075/badge-ecologique-personnalise-en-bois?gpla=1&amp;gao=1&amp;&amp;utm_source=google&amp;utm_medium=cpc&amp;utm_campaign=shopping_fr_fr_fr_e-home_and_living-office-office_and_school_supplies&amp;utm_custom1=_k_Cj0KCQjwsIejBhDOARIsANYqkD2mW1WzSUzx2Su1U8wUHSX12JL7LbCbbrkQO_rKlgkXB1GX2-1mMdMaAl1uEALw_wcB_k_&amp;utm_content=go_304982059_20954739859_76789476739_aud-1186559235309:pla-106553443235_c__1405760075frfr_102857959&amp;utm_custom2=304982059&amp;gclid=Cj0KCQjwsIejBhDOARIsANYqkD2mW1WzSUzx2Su1U8wUHSX12JL7LbCbbrkQO_rKlgkXB1GX2-1mMdMaAl1uEALw_wcB" TargetMode="External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hyperlink" Target="https://www.etsy.com/fr/shop/BisYOU?section_id=3452749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hyperlink" Target="https://www.pro-festivals.com/badges-ronds-et-carres/275-badges-nominatifs-ecologiques.html#/quantite-100/personnalisation-avec_personnalisation" TargetMode="External"/><Relationship Id="rId1" Type="http://schemas.openxmlformats.org/officeDocument/2006/relationships/slideLayout" Target="../slideLayouts/slideLayout40.xml"/><Relationship Id="rId6" Type="http://schemas.openxmlformats.org/officeDocument/2006/relationships/hyperlink" Target="https://www.etsy.com/fr/listing/1405760075/badge-ecologique-personnalise-en-bois?gpla=1&amp;gao=1&amp;&amp;utm_source=google&amp;utm_medium=cpc&amp;utm_campaign=shopping_fr_fr_fr_e-home_and_living-office-office_and_school_supplies&amp;utm_custom1=_k_Cj0KCQjwsIejBhDOARIsANYqkD2mW1WzSUzx2Su1U8wUHSX12JL7LbCbbrkQO_rKlgkXB1GX2-1mMdMaAl1uEALw_wcB_k_&amp;utm_content=go_304982059_20954739859_76789476739_aud-1186559235309:pla-106553443235_c__1405760075frfr_102857959&amp;utm_custom2=304982059&amp;gclid=Cj0KCQjwsIejBhDOARIsANYqkD2mW1WzSUzx2Su1U8wUHSX12JL7LbCbbrkQO_rKlgkXB1GX2-1mMdMaAl1uEALw_wcB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7.xml"/><Relationship Id="rId6" Type="http://schemas.openxmlformats.org/officeDocument/2006/relationships/hyperlink" Target="https://www.etsy.com/fr/listing/1405760075/badge-ecologique-personnalise-en-bois?gpla=1&amp;gao=1&amp;&amp;utm_source=google&amp;utm_medium=cpc&amp;utm_campaign=shopping_fr_fr_fr_e-home_and_living-office-office_and_school_supplies&amp;utm_custom1=_k_Cj0KCQjwsIejBhDOARIsANYqkD2mW1WzSUzx2Su1U8wUHSX12JL7LbCbbrkQO_rKlgkXB1GX2-1mMdMaAl1uEALw_wcB_k_&amp;utm_content=go_304982059_20954739859_76789476739_aud-1186559235309:pla-106553443235_c__1405760075frfr_102857959&amp;utm_custom2=304982059&amp;gclid=Cj0KCQjwsIejBhDOARIsANYqkD2mW1WzSUzx2Su1U8wUHSX12JL7LbCbbrkQO_rKlgkXB1GX2-1mMdMaAl1uEALw_wcB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r.e-badges.net/categorie-produit/badge-makers/machines-a-badges/machines-a-badges-micro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9.xml"/><Relationship Id="rId4" Type="http://schemas.openxmlformats.org/officeDocument/2006/relationships/hyperlink" Target="http://appli.chateauform.com/WhatsApp%20Vid%C3%A9o%202023-06-09%20%C3%A0%2015.08.54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2466-665A-3D45-9E9D-4950A8844361}" type="slidenum">
              <a:rPr lang="en-GB" smtClean="0"/>
              <a:pPr/>
              <a:t>1</a:t>
            </a:fld>
            <a:endParaRPr lang="en-GB" i="1"/>
          </a:p>
        </p:txBody>
      </p:sp>
      <p:sp>
        <p:nvSpPr>
          <p:cNvPr id="3" name="Rectangle 2"/>
          <p:cNvSpPr/>
          <p:nvPr/>
        </p:nvSpPr>
        <p:spPr>
          <a:xfrm>
            <a:off x="3761233" y="0"/>
            <a:ext cx="3762704" cy="4855779"/>
          </a:xfrm>
          <a:prstGeom prst="rect">
            <a:avLst/>
          </a:prstGeom>
          <a:solidFill>
            <a:srgbClr val="2E3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latin typeface="+mj-lt"/>
              </a:rPr>
              <a:t>BADGES</a:t>
            </a:r>
            <a:endParaRPr lang="fr-FR" sz="3200" dirty="0">
              <a:latin typeface="+mj-lt"/>
            </a:endParaRPr>
          </a:p>
          <a:p>
            <a:pPr algn="ctr"/>
            <a:endParaRPr lang="fr-FR" sz="3200" dirty="0">
              <a:latin typeface="+mj-lt"/>
            </a:endParaRPr>
          </a:p>
          <a:p>
            <a:pPr algn="ctr"/>
            <a:endParaRPr lang="fr-FR" sz="32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471" y="2508467"/>
            <a:ext cx="3762704" cy="5051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latin typeface="Arial Rounded MT Bold" panose="020F0704030504030204" pitchFamily="34" charset="0"/>
              </a:rPr>
              <a:t>C’est parti !!!</a:t>
            </a:r>
          </a:p>
        </p:txBody>
      </p:sp>
      <p:sp>
        <p:nvSpPr>
          <p:cNvPr id="5" name="Rectangle 4"/>
          <p:cNvSpPr/>
          <p:nvPr/>
        </p:nvSpPr>
        <p:spPr>
          <a:xfrm>
            <a:off x="7522466" y="2498465"/>
            <a:ext cx="3181695" cy="50612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# Elégance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481" y="5140639"/>
            <a:ext cx="1633732" cy="163373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r="39001"/>
          <a:stretch/>
        </p:blipFill>
        <p:spPr>
          <a:xfrm>
            <a:off x="7522467" y="0"/>
            <a:ext cx="3169346" cy="249846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762703" cy="2508468"/>
          </a:xfrm>
          <a:prstGeom prst="rect">
            <a:avLst/>
          </a:prstGeom>
        </p:spPr>
      </p:pic>
      <p:sp>
        <p:nvSpPr>
          <p:cNvPr id="9" name="Triangle isocèle 8">
            <a:hlinkClick r:id="" action="ppaction://hlinkshowjump?jump=nextslide"/>
          </p:cNvPr>
          <p:cNvSpPr/>
          <p:nvPr/>
        </p:nvSpPr>
        <p:spPr>
          <a:xfrm rot="5400000">
            <a:off x="9641773" y="6535675"/>
            <a:ext cx="630620" cy="523113"/>
          </a:xfrm>
          <a:prstGeom prst="triangle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759812" y="6826250"/>
            <a:ext cx="3657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Script MT Bold" panose="03040602040607080904" pitchFamily="66" charset="0"/>
              </a:rPr>
              <a:t>Mettre en mode « </a:t>
            </a:r>
            <a:r>
              <a:rPr lang="fr-FR" b="1" dirty="0"/>
              <a:t>PRESENTATION</a:t>
            </a:r>
            <a:r>
              <a:rPr lang="fr-FR" dirty="0"/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1808331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239391" y="4416292"/>
            <a:ext cx="2931862" cy="1736690"/>
          </a:xfrm>
        </p:spPr>
        <p:txBody>
          <a:bodyPr>
            <a:normAutofit/>
          </a:bodyPr>
          <a:lstStyle/>
          <a:p>
            <a:r>
              <a:rPr lang="fr-FR" sz="3300" dirty="0"/>
              <a:t>Quel badge choisir ?....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207224" y="1"/>
            <a:ext cx="3484589" cy="36910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1" dirty="0">
              <a:latin typeface="Arial Rounded MT Bold" panose="020F07040305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81761" y="3666197"/>
            <a:ext cx="3424779" cy="3893478"/>
          </a:xfrm>
          <a:prstGeom prst="rect">
            <a:avLst/>
          </a:prstGeom>
          <a:solidFill>
            <a:srgbClr val="FB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dirty="0">
              <a:latin typeface="Arial Rounded MT Bold" panose="020F07040305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92268" y="0"/>
            <a:ext cx="4025464" cy="36882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dirty="0">
              <a:latin typeface="Script MT Bold" panose="03040602040607080904" pitchFamily="66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192268" y="749837"/>
            <a:ext cx="4035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L’accord PARFAIT !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3342240" y="1425591"/>
            <a:ext cx="36172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  <a:latin typeface="Script MT Bold" panose="03040602040607080904" pitchFamily="66" charset="0"/>
              </a:rPr>
              <a:t>Choisis des badges dont la matière et la forme sont en accord avec « le style » de tes tenues pour avec un look en totale cohérence !</a:t>
            </a:r>
            <a:endParaRPr lang="fr-FR" b="1" dirty="0">
              <a:solidFill>
                <a:srgbClr val="002060"/>
              </a:solidFill>
              <a:latin typeface="Script MT Bold" panose="03040602040607080904" pitchFamily="66" charset="0"/>
            </a:endParaRPr>
          </a:p>
          <a:p>
            <a:pPr algn="ctr"/>
            <a:endParaRPr lang="fr-FR" dirty="0">
              <a:solidFill>
                <a:srgbClr val="002060"/>
              </a:solidFill>
              <a:latin typeface="Script MT Bold" panose="03040602040607080904" pitchFamily="66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251898" y="3902587"/>
            <a:ext cx="3242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LOGO </a:t>
            </a:r>
          </a:p>
          <a:p>
            <a:pPr algn="ctr"/>
            <a:r>
              <a:rPr lang="fr-FR" sz="2400" b="1" dirty="0">
                <a:solidFill>
                  <a:schemeClr val="bg1"/>
                </a:solidFill>
              </a:rPr>
              <a:t>ou </a:t>
            </a:r>
          </a:p>
          <a:p>
            <a:pPr algn="ctr"/>
            <a:r>
              <a:rPr lang="fr-FR" sz="2400" b="1" dirty="0">
                <a:solidFill>
                  <a:schemeClr val="bg1"/>
                </a:solidFill>
              </a:rPr>
              <a:t>PAS LOGO ?...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3192268" y="5247289"/>
            <a:ext cx="3189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  <a:latin typeface="Script MT Bold" panose="03040602040607080904" pitchFamily="66" charset="0"/>
              </a:rPr>
              <a:t>Si tu as un logo sur tes tenues, ne </a:t>
            </a:r>
            <a:r>
              <a:rPr lang="fr-FR" sz="2000" b="1" dirty="0" err="1">
                <a:solidFill>
                  <a:srgbClr val="002060"/>
                </a:solidFill>
                <a:latin typeface="Script MT Bold" panose="03040602040607080904" pitchFamily="66" charset="0"/>
              </a:rPr>
              <a:t>logote</a:t>
            </a:r>
            <a:r>
              <a:rPr lang="fr-FR" sz="2000" b="1" dirty="0">
                <a:solidFill>
                  <a:srgbClr val="002060"/>
                </a:solidFill>
                <a:latin typeface="Script MT Bold" panose="03040602040607080904" pitchFamily="66" charset="0"/>
              </a:rPr>
              <a:t> pas tes badges. </a:t>
            </a:r>
          </a:p>
          <a:p>
            <a:pPr algn="ctr"/>
            <a:r>
              <a:rPr lang="fr-FR" sz="2000" b="1" dirty="0">
                <a:solidFill>
                  <a:srgbClr val="002060"/>
                </a:solidFill>
                <a:latin typeface="Script MT Bold" panose="03040602040607080904" pitchFamily="66" charset="0"/>
              </a:rPr>
              <a:t>Trop de logo, tue le logo !...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7196715" y="749837"/>
            <a:ext cx="3495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Talent d’un jour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7186207" y="1341745"/>
            <a:ext cx="34950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  <a:latin typeface="Script MT Bold" panose="03040602040607080904" pitchFamily="66" charset="0"/>
              </a:rPr>
              <a:t>Tu as beaucoup de talents d’un jour sur ton site ?....Sois stratégique dans le choix de ton badge. Utilise des badges réutilisables pour que tu puisses changer les noms </a:t>
            </a:r>
            <a:r>
              <a:rPr lang="fr-FR" dirty="0">
                <a:solidFill>
                  <a:srgbClr val="002060"/>
                </a:solidFill>
              </a:rPr>
              <a:t>FACILEMENT.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29" name="Flèche gauche 28">
            <a:hlinkClick r:id="rId2" action="ppaction://hlinksldjump"/>
          </p:cNvPr>
          <p:cNvSpPr/>
          <p:nvPr/>
        </p:nvSpPr>
        <p:spPr>
          <a:xfrm>
            <a:off x="239391" y="6858000"/>
            <a:ext cx="1020725" cy="501428"/>
          </a:xfrm>
          <a:prstGeom prst="leftArrow">
            <a:avLst/>
          </a:prstGeom>
          <a:solidFill>
            <a:srgbClr val="2E30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i="1" dirty="0"/>
              <a:t>Retour</a:t>
            </a:r>
          </a:p>
        </p:txBody>
      </p:sp>
      <p:sp>
        <p:nvSpPr>
          <p:cNvPr id="2" name="Rectangle 1"/>
          <p:cNvSpPr/>
          <p:nvPr/>
        </p:nvSpPr>
        <p:spPr>
          <a:xfrm>
            <a:off x="6606540" y="3688216"/>
            <a:ext cx="4085272" cy="3871459"/>
          </a:xfrm>
          <a:prstGeom prst="rect">
            <a:avLst/>
          </a:prstGeom>
          <a:solidFill>
            <a:srgbClr val="8899CA"/>
          </a:solidFill>
          <a:ln>
            <a:solidFill>
              <a:srgbClr val="8899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6906948" y="4079147"/>
            <a:ext cx="3242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Attache aimant ou épingle à nourrice ?...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959486" y="5493565"/>
            <a:ext cx="31899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  <a:latin typeface="Script MT Bold" panose="03040602040607080904" pitchFamily="66" charset="0"/>
              </a:rPr>
              <a:t>C’est comme « sucré » ou « salé », à chacun ses préférences !.... </a:t>
            </a:r>
          </a:p>
        </p:txBody>
      </p:sp>
      <p:sp>
        <p:nvSpPr>
          <p:cNvPr id="17" name="Triangle isocèle 16">
            <a:hlinkClick r:id="" action="ppaction://hlinkshowjump?jump=nextslide"/>
          </p:cNvPr>
          <p:cNvSpPr/>
          <p:nvPr/>
        </p:nvSpPr>
        <p:spPr>
          <a:xfrm rot="5400000">
            <a:off x="9716008" y="6596444"/>
            <a:ext cx="630620" cy="523113"/>
          </a:xfrm>
          <a:prstGeom prst="triangle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3762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1929">
              <a:defRPr/>
            </a:pPr>
            <a:fld id="{72502466-665A-3D45-9E9D-4950A8844361}" type="slidenum">
              <a:rPr lang="en-GB" smtClean="0"/>
              <a:pPr defTabSz="801929">
                <a:defRPr/>
              </a:pPr>
              <a:t>3</a:t>
            </a:fld>
            <a:endParaRPr lang="en-GB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783359" y="1773093"/>
            <a:ext cx="4943321" cy="129014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fr-FR" sz="4400" dirty="0"/>
              <a:t>Quel fournisseur ?....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783359" y="3303270"/>
            <a:ext cx="53835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Script MT Bold" panose="03040602040607080904" pitchFamily="66" charset="0"/>
              </a:rPr>
              <a:t>On trouve sur Internet, toutes les formes, toutes les matières, tous les prix, voici des inspirations…..</a:t>
            </a:r>
          </a:p>
        </p:txBody>
      </p:sp>
      <p:sp>
        <p:nvSpPr>
          <p:cNvPr id="5" name="Triangle isocèle 4">
            <a:hlinkClick r:id="" action="ppaction://hlinkshowjump?jump=nextslide"/>
          </p:cNvPr>
          <p:cNvSpPr/>
          <p:nvPr/>
        </p:nvSpPr>
        <p:spPr>
          <a:xfrm rot="5400000">
            <a:off x="9716008" y="6596444"/>
            <a:ext cx="630620" cy="523113"/>
          </a:xfrm>
          <a:prstGeom prst="triangle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5946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/>
          <p:cNvSpPr txBox="1">
            <a:spLocks/>
          </p:cNvSpPr>
          <p:nvPr/>
        </p:nvSpPr>
        <p:spPr>
          <a:xfrm>
            <a:off x="281857" y="4783168"/>
            <a:ext cx="2405658" cy="116669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8019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8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/>
              <a:t>Badges en BOIS</a:t>
            </a:r>
          </a:p>
        </p:txBody>
      </p:sp>
      <p:sp>
        <p:nvSpPr>
          <p:cNvPr id="3" name="Rectangle 2"/>
          <p:cNvSpPr/>
          <p:nvPr/>
        </p:nvSpPr>
        <p:spPr>
          <a:xfrm>
            <a:off x="3158598" y="3644120"/>
            <a:ext cx="4025464" cy="3221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1"/>
          </a:p>
        </p:txBody>
      </p:sp>
      <p:pic>
        <p:nvPicPr>
          <p:cNvPr id="4" name="Imag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0514" y="-7183"/>
            <a:ext cx="2817986" cy="213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ZoneTexte 4">
            <a:hlinkClick r:id="rId2"/>
          </p:cNvPr>
          <p:cNvSpPr txBox="1"/>
          <p:nvPr/>
        </p:nvSpPr>
        <p:spPr>
          <a:xfrm>
            <a:off x="4437623" y="2146675"/>
            <a:ext cx="797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1E345E"/>
                </a:solidFill>
                <a:latin typeface="+mj-lt"/>
              </a:rPr>
              <a:t>6,47 €</a:t>
            </a:r>
          </a:p>
        </p:txBody>
      </p:sp>
      <p:pic>
        <p:nvPicPr>
          <p:cNvPr id="6" name="Image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9730" y="674489"/>
            <a:ext cx="2969043" cy="2363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ZoneTexte 6"/>
          <p:cNvSpPr txBox="1"/>
          <p:nvPr/>
        </p:nvSpPr>
        <p:spPr>
          <a:xfrm>
            <a:off x="8194684" y="3036874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1E345E"/>
                </a:solidFill>
                <a:latin typeface="+mj-lt"/>
              </a:rPr>
              <a:t>3,90 €</a:t>
            </a:r>
          </a:p>
        </p:txBody>
      </p:sp>
      <p:pic>
        <p:nvPicPr>
          <p:cNvPr id="8" name="Image 7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0391" y="3768738"/>
            <a:ext cx="2171157" cy="2161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7423" y="5891682"/>
            <a:ext cx="1397072" cy="438173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304032" y="5965122"/>
            <a:ext cx="112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1E345E"/>
                </a:solidFill>
                <a:latin typeface="+mj-lt"/>
              </a:rPr>
              <a:t>2,68 €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42816" y="2166233"/>
            <a:ext cx="615982" cy="33021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00129" y="3036874"/>
            <a:ext cx="615982" cy="330217"/>
          </a:xfrm>
          <a:prstGeom prst="rect">
            <a:avLst/>
          </a:prstGeom>
        </p:spPr>
      </p:pic>
      <p:pic>
        <p:nvPicPr>
          <p:cNvPr id="13" name="Image 12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88762" y="4745500"/>
            <a:ext cx="2082064" cy="2004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3797" y="6679174"/>
            <a:ext cx="1397072" cy="438173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9250869" y="6679174"/>
            <a:ext cx="112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1E345E"/>
                </a:solidFill>
                <a:latin typeface="+mj-lt"/>
              </a:rPr>
              <a:t>3,32 €</a:t>
            </a:r>
          </a:p>
        </p:txBody>
      </p:sp>
      <p:cxnSp>
        <p:nvCxnSpPr>
          <p:cNvPr id="17" name="Connecteur droit 16"/>
          <p:cNvCxnSpPr/>
          <p:nvPr/>
        </p:nvCxnSpPr>
        <p:spPr>
          <a:xfrm>
            <a:off x="6880860" y="0"/>
            <a:ext cx="57150" cy="7559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6926580" y="4171950"/>
            <a:ext cx="3765233" cy="45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V="1">
            <a:off x="3314700" y="2983230"/>
            <a:ext cx="3566160" cy="45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riangle isocèle 19">
            <a:hlinkClick r:id="" action="ppaction://hlinkshowjump?jump=nextslide"/>
          </p:cNvPr>
          <p:cNvSpPr/>
          <p:nvPr/>
        </p:nvSpPr>
        <p:spPr>
          <a:xfrm rot="5400000">
            <a:off x="10055698" y="6786950"/>
            <a:ext cx="630620" cy="523113"/>
          </a:xfrm>
          <a:prstGeom prst="triangle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8652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/>
          <p:cNvSpPr txBox="1">
            <a:spLocks/>
          </p:cNvSpPr>
          <p:nvPr/>
        </p:nvSpPr>
        <p:spPr>
          <a:xfrm>
            <a:off x="280242" y="4578122"/>
            <a:ext cx="2405658" cy="116669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8019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8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/>
              <a:t>Badges en METAL</a:t>
            </a:r>
          </a:p>
        </p:txBody>
      </p:sp>
      <p:pic>
        <p:nvPicPr>
          <p:cNvPr id="3" name="Imag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207" y="429264"/>
            <a:ext cx="2130711" cy="2064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1392" y="2379586"/>
            <a:ext cx="1397072" cy="438173"/>
          </a:xfrm>
          <a:prstGeom prst="rect">
            <a:avLst/>
          </a:prstGeom>
        </p:spPr>
      </p:pic>
      <p:sp>
        <p:nvSpPr>
          <p:cNvPr id="5" name="ZoneTexte 4">
            <a:hlinkClick r:id="rId5"/>
          </p:cNvPr>
          <p:cNvSpPr txBox="1"/>
          <p:nvPr/>
        </p:nvSpPr>
        <p:spPr>
          <a:xfrm>
            <a:off x="5434598" y="2390748"/>
            <a:ext cx="797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1E345E"/>
                </a:solidFill>
                <a:latin typeface="+mj-lt"/>
              </a:rPr>
              <a:t>3,45 €</a:t>
            </a:r>
          </a:p>
        </p:txBody>
      </p:sp>
      <p:pic>
        <p:nvPicPr>
          <p:cNvPr id="6" name="Image 5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5309" y="1047115"/>
            <a:ext cx="2704223" cy="1671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65309" y="2741033"/>
            <a:ext cx="1473276" cy="425472"/>
          </a:xfrm>
          <a:prstGeom prst="rect">
            <a:avLst/>
          </a:prstGeom>
        </p:spPr>
      </p:pic>
      <p:sp>
        <p:nvSpPr>
          <p:cNvPr id="8" name="ZoneTexte 7">
            <a:hlinkClick r:id="rId5"/>
          </p:cNvPr>
          <p:cNvSpPr txBox="1"/>
          <p:nvPr/>
        </p:nvSpPr>
        <p:spPr>
          <a:xfrm>
            <a:off x="9118748" y="2727805"/>
            <a:ext cx="797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1E345E"/>
                </a:solidFill>
                <a:latin typeface="+mj-lt"/>
              </a:rPr>
              <a:t>8,39 €</a:t>
            </a:r>
          </a:p>
        </p:txBody>
      </p:sp>
      <p:pic>
        <p:nvPicPr>
          <p:cNvPr id="9" name="Image 8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43059" y="3965176"/>
            <a:ext cx="2941863" cy="2125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93401" y="5986582"/>
            <a:ext cx="615982" cy="330217"/>
          </a:xfrm>
          <a:prstGeom prst="rect">
            <a:avLst/>
          </a:prstGeom>
        </p:spPr>
      </p:pic>
      <p:sp>
        <p:nvSpPr>
          <p:cNvPr id="11" name="ZoneTexte 10">
            <a:hlinkClick r:id="rId5"/>
          </p:cNvPr>
          <p:cNvSpPr txBox="1"/>
          <p:nvPr/>
        </p:nvSpPr>
        <p:spPr>
          <a:xfrm>
            <a:off x="4258757" y="5996600"/>
            <a:ext cx="1175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1E345E"/>
                </a:solidFill>
                <a:latin typeface="+mj-lt"/>
              </a:rPr>
              <a:t>24,82 €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88017" y="6782744"/>
            <a:ext cx="615982" cy="330217"/>
          </a:xfrm>
          <a:prstGeom prst="rect">
            <a:avLst/>
          </a:prstGeom>
        </p:spPr>
      </p:pic>
      <p:sp>
        <p:nvSpPr>
          <p:cNvPr id="14" name="ZoneTexte 13">
            <a:hlinkClick r:id="rId5"/>
          </p:cNvPr>
          <p:cNvSpPr txBox="1"/>
          <p:nvPr/>
        </p:nvSpPr>
        <p:spPr>
          <a:xfrm>
            <a:off x="8145719" y="6743629"/>
            <a:ext cx="1175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1E345E"/>
                </a:solidFill>
                <a:latin typeface="+mj-lt"/>
              </a:rPr>
              <a:t>5,70 €</a:t>
            </a:r>
          </a:p>
        </p:txBody>
      </p:sp>
      <p:cxnSp>
        <p:nvCxnSpPr>
          <p:cNvPr id="16" name="Connecteur droit 15"/>
          <p:cNvCxnSpPr/>
          <p:nvPr/>
        </p:nvCxnSpPr>
        <p:spPr>
          <a:xfrm>
            <a:off x="6972300" y="0"/>
            <a:ext cx="11430" cy="7559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V="1">
            <a:off x="6873882" y="3793662"/>
            <a:ext cx="3719513" cy="114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3219394" y="3264580"/>
            <a:ext cx="3719513" cy="114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>
            <a:hlinkClick r:id="rId12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71108" y="3981831"/>
            <a:ext cx="3155361" cy="2530007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418208" y="216118"/>
            <a:ext cx="2861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BB3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Attention de ne pas avoir un look trop « hôtelier »</a:t>
            </a:r>
          </a:p>
        </p:txBody>
      </p:sp>
      <p:sp>
        <p:nvSpPr>
          <p:cNvPr id="20" name="Triangle isocèle 19">
            <a:hlinkClick r:id="" action="ppaction://hlinkshowjump?jump=nextslide"/>
          </p:cNvPr>
          <p:cNvSpPr/>
          <p:nvPr/>
        </p:nvSpPr>
        <p:spPr>
          <a:xfrm rot="5400000">
            <a:off x="10011541" y="6851405"/>
            <a:ext cx="630620" cy="523113"/>
          </a:xfrm>
          <a:prstGeom prst="triangle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43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/>
          <p:cNvSpPr txBox="1">
            <a:spLocks/>
          </p:cNvSpPr>
          <p:nvPr/>
        </p:nvSpPr>
        <p:spPr>
          <a:xfrm>
            <a:off x="281857" y="4783168"/>
            <a:ext cx="2405658" cy="116669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8019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8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/>
              <a:t>Badges en LIEGE</a:t>
            </a:r>
          </a:p>
        </p:txBody>
      </p:sp>
      <p:pic>
        <p:nvPicPr>
          <p:cNvPr id="3" name="Imag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116" y="368156"/>
            <a:ext cx="2491114" cy="2491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409" y="4152942"/>
            <a:ext cx="2940201" cy="2463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8409" y="6626532"/>
            <a:ext cx="615982" cy="330217"/>
          </a:xfrm>
          <a:prstGeom prst="rect">
            <a:avLst/>
          </a:prstGeom>
        </p:spPr>
      </p:pic>
      <p:sp>
        <p:nvSpPr>
          <p:cNvPr id="6" name="ZoneTexte 5">
            <a:hlinkClick r:id="rId6"/>
          </p:cNvPr>
          <p:cNvSpPr txBox="1"/>
          <p:nvPr/>
        </p:nvSpPr>
        <p:spPr>
          <a:xfrm>
            <a:off x="7324391" y="6607899"/>
            <a:ext cx="1175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1E345E"/>
                </a:solidFill>
                <a:latin typeface="+mj-lt"/>
              </a:rPr>
              <a:t>2,20 €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3891" y="2815432"/>
            <a:ext cx="2162599" cy="540650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 flipV="1">
            <a:off x="3314700" y="2125980"/>
            <a:ext cx="7377113" cy="2754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riangle isocèle 9">
            <a:hlinkClick r:id="" action="ppaction://hlinkshowjump?jump=nextslide"/>
          </p:cNvPr>
          <p:cNvSpPr/>
          <p:nvPr/>
        </p:nvSpPr>
        <p:spPr>
          <a:xfrm rot="5400000">
            <a:off x="9944608" y="6845394"/>
            <a:ext cx="630620" cy="523113"/>
          </a:xfrm>
          <a:prstGeom prst="triangle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1143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/>
          <p:cNvSpPr txBox="1">
            <a:spLocks/>
          </p:cNvSpPr>
          <p:nvPr/>
        </p:nvSpPr>
        <p:spPr>
          <a:xfrm>
            <a:off x="281857" y="4783168"/>
            <a:ext cx="2405658" cy="116669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8019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8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/>
              <a:t>Badges en </a:t>
            </a:r>
            <a:r>
              <a:rPr lang="fr-FR" sz="2800" dirty="0"/>
              <a:t>PLASTIQUE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660" y="946204"/>
            <a:ext cx="1679260" cy="126736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383" y="2213570"/>
            <a:ext cx="1695537" cy="36831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/>
          <a:srcRect t="8530"/>
          <a:stretch/>
        </p:blipFill>
        <p:spPr>
          <a:xfrm>
            <a:off x="3557242" y="4495974"/>
            <a:ext cx="3451065" cy="123444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9498" y="5729692"/>
            <a:ext cx="1473276" cy="425472"/>
          </a:xfrm>
          <a:prstGeom prst="rect">
            <a:avLst/>
          </a:prstGeom>
        </p:spPr>
      </p:pic>
      <p:sp>
        <p:nvSpPr>
          <p:cNvPr id="7" name="ZoneTexte 6">
            <a:hlinkClick r:id="rId6"/>
          </p:cNvPr>
          <p:cNvSpPr txBox="1"/>
          <p:nvPr/>
        </p:nvSpPr>
        <p:spPr>
          <a:xfrm>
            <a:off x="5056161" y="5686988"/>
            <a:ext cx="1175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1E345E"/>
                </a:solidFill>
                <a:latin typeface="+mj-lt"/>
              </a:rPr>
              <a:t>8 €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4317" y="946204"/>
            <a:ext cx="2629876" cy="988966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>
            <a:off x="3417570" y="3849255"/>
            <a:ext cx="72742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6722557" y="0"/>
            <a:ext cx="0" cy="38492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6381" y="1958425"/>
            <a:ext cx="1473276" cy="425472"/>
          </a:xfrm>
          <a:prstGeom prst="rect">
            <a:avLst/>
          </a:prstGeom>
        </p:spPr>
      </p:pic>
      <p:sp>
        <p:nvSpPr>
          <p:cNvPr id="14" name="ZoneTexte 13">
            <a:hlinkClick r:id="rId6"/>
          </p:cNvPr>
          <p:cNvSpPr txBox="1"/>
          <p:nvPr/>
        </p:nvSpPr>
        <p:spPr>
          <a:xfrm>
            <a:off x="8663907" y="1897836"/>
            <a:ext cx="1175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1E345E"/>
                </a:solidFill>
                <a:latin typeface="+mj-lt"/>
              </a:rPr>
              <a:t>5 €</a:t>
            </a:r>
          </a:p>
        </p:txBody>
      </p:sp>
      <p:pic>
        <p:nvPicPr>
          <p:cNvPr id="1026" name="Picture 2" descr="https://data.braineet.com/braineet/upload/brainees/37819ad455cdba5d176371462771f013/thumb_1000x100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018" y="4783167"/>
            <a:ext cx="1891101" cy="192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necteur droit 15"/>
          <p:cNvCxnSpPr/>
          <p:nvPr/>
        </p:nvCxnSpPr>
        <p:spPr>
          <a:xfrm>
            <a:off x="7476381" y="3849255"/>
            <a:ext cx="0" cy="3710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1602" y="6760877"/>
            <a:ext cx="1473276" cy="425472"/>
          </a:xfrm>
          <a:prstGeom prst="rect">
            <a:avLst/>
          </a:prstGeom>
        </p:spPr>
      </p:pic>
      <p:sp>
        <p:nvSpPr>
          <p:cNvPr id="17" name="Triangle isocèle 16">
            <a:hlinkClick r:id="" action="ppaction://hlinkshowjump?jump=nextslide"/>
          </p:cNvPr>
          <p:cNvSpPr/>
          <p:nvPr/>
        </p:nvSpPr>
        <p:spPr>
          <a:xfrm rot="5400000">
            <a:off x="10114946" y="6924793"/>
            <a:ext cx="630620" cy="523113"/>
          </a:xfrm>
          <a:prstGeom prst="triangle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037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/>
          <p:cNvSpPr txBox="1">
            <a:spLocks/>
          </p:cNvSpPr>
          <p:nvPr/>
        </p:nvSpPr>
        <p:spPr>
          <a:xfrm>
            <a:off x="316147" y="4794598"/>
            <a:ext cx="2405658" cy="116669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8019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8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/>
              <a:t>« fais ton badge »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0678" y="707697"/>
            <a:ext cx="5404674" cy="540467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154230" y="6240780"/>
            <a:ext cx="3417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8899CA"/>
                </a:solidFill>
              </a:rPr>
              <a:t>Environ 150 € / 200 €</a:t>
            </a:r>
          </a:p>
        </p:txBody>
      </p:sp>
      <p:sp>
        <p:nvSpPr>
          <p:cNvPr id="5" name="ZoneTexte 4">
            <a:hlinkClick r:id="rId3"/>
          </p:cNvPr>
          <p:cNvSpPr txBox="1"/>
          <p:nvPr/>
        </p:nvSpPr>
        <p:spPr>
          <a:xfrm>
            <a:off x="3463290" y="6610112"/>
            <a:ext cx="641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CF59"/>
                </a:solidFill>
              </a:rPr>
              <a:t>Pour acheter la machine, </a:t>
            </a:r>
            <a:r>
              <a:rPr lang="fr-FR" b="1" u="sng" dirty="0">
                <a:solidFill>
                  <a:srgbClr val="FFCF59"/>
                </a:solidFill>
              </a:rPr>
              <a:t>c’est ICI !!!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7806690" y="1097280"/>
            <a:ext cx="2068830" cy="1257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VIDEO démo</a:t>
            </a:r>
          </a:p>
        </p:txBody>
      </p:sp>
      <p:sp>
        <p:nvSpPr>
          <p:cNvPr id="7" name="Triangle isocèle 6">
            <a:hlinkClick r:id="rId4"/>
          </p:cNvPr>
          <p:cNvSpPr/>
          <p:nvPr/>
        </p:nvSpPr>
        <p:spPr>
          <a:xfrm rot="5400000">
            <a:off x="8604532" y="1545729"/>
            <a:ext cx="640080" cy="594360"/>
          </a:xfrm>
          <a:prstGeom prst="triangle">
            <a:avLst/>
          </a:prstGeom>
          <a:solidFill>
            <a:srgbClr val="FBB3B7"/>
          </a:solidFill>
          <a:ln>
            <a:solidFill>
              <a:srgbClr val="1E34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2069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hâteauform 1">
      <a:dk1>
        <a:srgbClr val="1E345E"/>
      </a:dk1>
      <a:lt1>
        <a:srgbClr val="FFFFFF"/>
      </a:lt1>
      <a:dk2>
        <a:srgbClr val="1E345E"/>
      </a:dk2>
      <a:lt2>
        <a:srgbClr val="FFFFFF"/>
      </a:lt2>
      <a:accent1>
        <a:srgbClr val="FFCF59"/>
      </a:accent1>
      <a:accent2>
        <a:srgbClr val="5C73B6"/>
      </a:accent2>
      <a:accent3>
        <a:srgbClr val="A7B3BF"/>
      </a:accent3>
      <a:accent4>
        <a:srgbClr val="F2F6F9"/>
      </a:accent4>
      <a:accent5>
        <a:srgbClr val="D9E3FA"/>
      </a:accent5>
      <a:accent6>
        <a:srgbClr val="E9E9E9"/>
      </a:accent6>
      <a:hlink>
        <a:srgbClr val="FFCF59"/>
      </a:hlink>
      <a:folHlink>
        <a:srgbClr val="5C73B6"/>
      </a:folHlink>
    </a:clrScheme>
    <a:fontScheme name="Chateauform">
      <a:majorFont>
        <a:latin typeface="Times New Roman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hâteauform 1">
      <a:dk1>
        <a:srgbClr val="1E345E"/>
      </a:dk1>
      <a:lt1>
        <a:srgbClr val="FFFFFF"/>
      </a:lt1>
      <a:dk2>
        <a:srgbClr val="1E345E"/>
      </a:dk2>
      <a:lt2>
        <a:srgbClr val="FFFFFF"/>
      </a:lt2>
      <a:accent1>
        <a:srgbClr val="FFCF59"/>
      </a:accent1>
      <a:accent2>
        <a:srgbClr val="5C73B6"/>
      </a:accent2>
      <a:accent3>
        <a:srgbClr val="A7B3BF"/>
      </a:accent3>
      <a:accent4>
        <a:srgbClr val="F2F6F9"/>
      </a:accent4>
      <a:accent5>
        <a:srgbClr val="D9E3FA"/>
      </a:accent5>
      <a:accent6>
        <a:srgbClr val="E9E9E9"/>
      </a:accent6>
      <a:hlink>
        <a:srgbClr val="FFCF59"/>
      </a:hlink>
      <a:folHlink>
        <a:srgbClr val="5C73B6"/>
      </a:folHlink>
    </a:clrScheme>
    <a:fontScheme name="Chateauform">
      <a:majorFont>
        <a:latin typeface="Times New Roman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hâteauform 1">
      <a:dk1>
        <a:srgbClr val="1E345E"/>
      </a:dk1>
      <a:lt1>
        <a:srgbClr val="FFFFFF"/>
      </a:lt1>
      <a:dk2>
        <a:srgbClr val="1E345E"/>
      </a:dk2>
      <a:lt2>
        <a:srgbClr val="FFFFFF"/>
      </a:lt2>
      <a:accent1>
        <a:srgbClr val="FFCF59"/>
      </a:accent1>
      <a:accent2>
        <a:srgbClr val="5C73B6"/>
      </a:accent2>
      <a:accent3>
        <a:srgbClr val="A7B3BF"/>
      </a:accent3>
      <a:accent4>
        <a:srgbClr val="F2F6F9"/>
      </a:accent4>
      <a:accent5>
        <a:srgbClr val="D9E3FA"/>
      </a:accent5>
      <a:accent6>
        <a:srgbClr val="E9E9E9"/>
      </a:accent6>
      <a:hlink>
        <a:srgbClr val="FFCF59"/>
      </a:hlink>
      <a:folHlink>
        <a:srgbClr val="5C73B6"/>
      </a:folHlink>
    </a:clrScheme>
    <a:fontScheme name="Chateauform">
      <a:majorFont>
        <a:latin typeface="Times New Roman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E85C21CAF4A34D90425727A352642B" ma:contentTypeVersion="7" ma:contentTypeDescription="Crée un document." ma:contentTypeScope="" ma:versionID="3483ca84b1eafef5334ec516ce734a96">
  <xsd:schema xmlns:xsd="http://www.w3.org/2001/XMLSchema" xmlns:xs="http://www.w3.org/2001/XMLSchema" xmlns:p="http://schemas.microsoft.com/office/2006/metadata/properties" xmlns:ns2="5129597f-0304-41b7-8484-366bcd2edf8c" targetNamespace="http://schemas.microsoft.com/office/2006/metadata/properties" ma:root="true" ma:fieldsID="b7f118d0c7f351f82421a9044719f005" ns2:_="">
    <xsd:import namespace="5129597f-0304-41b7-8484-366bcd2edf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29597f-0304-41b7-8484-366bcd2edf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9106C5-9F47-49DE-857C-8C648358AA43}">
  <ds:schemaRefs>
    <ds:schemaRef ds:uri="5129597f-0304-41b7-8484-366bcd2edf8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7C831C2-480A-4288-A484-96F027423620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5129597f-0304-41b7-8484-366bcd2edf8c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2632E4C-00F5-4962-84C4-342E8C56E3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2881</TotalTime>
  <Words>225</Words>
  <Application>Microsoft Office PowerPoint</Application>
  <PresentationFormat>Personnalisé</PresentationFormat>
  <Paragraphs>41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8</vt:i4>
      </vt:variant>
    </vt:vector>
  </HeadingPairs>
  <TitlesOfParts>
    <vt:vector size="19" baseType="lpstr">
      <vt:lpstr>Arial</vt:lpstr>
      <vt:lpstr>Arial Rounded MT Bold</vt:lpstr>
      <vt:lpstr>Calibri</vt:lpstr>
      <vt:lpstr>Georgia</vt:lpstr>
      <vt:lpstr>ITC Avant Garde Std Bk</vt:lpstr>
      <vt:lpstr>Script MT Bold</vt:lpstr>
      <vt:lpstr>Times New Roman</vt:lpstr>
      <vt:lpstr>Verdana</vt:lpstr>
      <vt:lpstr>Office Theme</vt:lpstr>
      <vt:lpstr>1_Office Theme</vt:lpstr>
      <vt:lpstr>2_Office Theme</vt:lpstr>
      <vt:lpstr>Présentation PowerPoint</vt:lpstr>
      <vt:lpstr>Quel badge choisir ?....</vt:lpstr>
      <vt:lpstr>Quel fournisseur ?....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Beatriz Cucharero</dc:creator>
  <cp:lastModifiedBy>Clément Ozere</cp:lastModifiedBy>
  <cp:revision>192</cp:revision>
  <dcterms:created xsi:type="dcterms:W3CDTF">2020-09-28T09:00:07Z</dcterms:created>
  <dcterms:modified xsi:type="dcterms:W3CDTF">2023-06-16T11:11:32Z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0x010100D0E85C21CAF4A34D90425727A352642B</vt:lpwstr>
  </property>
</Properties>
</file>